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7.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2.xml" ContentType="application/vnd.openxmlformats-officedocument.themeOverride+xml"/>
  <Override PartName="/ppt/notesSlides/notesSlide11.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2.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3.xml" ContentType="application/vnd.openxmlformats-officedocument.themeOverride+xml"/>
  <Override PartName="/ppt/notesSlides/notesSlide13.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4.xml" ContentType="application/vnd.openxmlformats-officedocument.themeOverride+xml"/>
  <Override PartName="/ppt/notesSlides/notesSlide14.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5.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6.xml" ContentType="application/vnd.openxmlformats-officedocument.themeOverride+xml"/>
  <Override PartName="/ppt/notesSlides/notesSlide17.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7.xml" ContentType="application/vnd.openxmlformats-officedocument.themeOverr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8.xml" ContentType="application/vnd.openxmlformats-officedocument.themeOverride+xml"/>
  <Override PartName="/ppt/notesSlides/notesSlide18.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9.xml" ContentType="application/vnd.openxmlformats-officedocument.themeOverride+xml"/>
  <Override PartName="/ppt/notesSlides/notesSlide19.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0.xml" ContentType="application/vnd.openxmlformats-officedocument.themeOverride+xml"/>
  <Override PartName="/ppt/notesSlides/notesSlide20.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1.xml" ContentType="application/vnd.openxmlformats-officedocument.themeOverr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2.xml" ContentType="application/vnd.openxmlformats-officedocument.themeOverride+xml"/>
  <Override PartName="/ppt/notesSlides/notesSlide24.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3.xml" ContentType="application/vnd.openxmlformats-officedocument.themeOverride+xml"/>
  <Override PartName="/ppt/notesSlides/notesSlide25.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4.xml" ContentType="application/vnd.openxmlformats-officedocument.themeOverride+xml"/>
  <Override PartName="/ppt/notesSlides/notesSlide26.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5.xml" ContentType="application/vnd.openxmlformats-officedocument.themeOverr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6.xml" ContentType="application/vnd.openxmlformats-officedocument.themeOverride+xml"/>
  <Override PartName="/ppt/notesSlides/notesSlide29.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17.xml" ContentType="application/vnd.openxmlformats-officedocument.themeOverride+xml"/>
  <Override PartName="/ppt/notesSlides/notesSlide30.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18.xml" ContentType="application/vnd.openxmlformats-officedocument.themeOverride+xml"/>
  <Override PartName="/ppt/notesSlides/notesSlide31.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19.xml" ContentType="application/vnd.openxmlformats-officedocument.themeOverride+xml"/>
  <Override PartName="/ppt/notesSlides/notesSlide32.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20.xml" ContentType="application/vnd.openxmlformats-officedocument.themeOverride+xml"/>
  <Override PartName="/ppt/notesSlides/notesSlide33.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21.xml" ContentType="application/vnd.openxmlformats-officedocument.themeOverr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22.xml" ContentType="application/vnd.openxmlformats-officedocument.themeOverride+xml"/>
  <Override PartName="/ppt/notesSlides/notesSlide36.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23.xml" ContentType="application/vnd.openxmlformats-officedocument.themeOverride+xml"/>
  <Override PartName="/ppt/notesSlides/notesSlide37.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24.xml" ContentType="application/vnd.openxmlformats-officedocument.themeOverride+xml"/>
  <Override PartName="/ppt/notesSlides/notesSlide38.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25.xml" ContentType="application/vnd.openxmlformats-officedocument.themeOverr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theme/themeOverride26.xml" ContentType="application/vnd.openxmlformats-officedocument.themeOverride+xml"/>
  <Override PartName="/ppt/notesSlides/notesSlide41.xml" ContentType="application/vnd.openxmlformats-officedocument.presentationml.notesSlid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theme/themeOverride27.xml" ContentType="application/vnd.openxmlformats-officedocument.themeOverr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theme/themeOverride28.xml" ContentType="application/vnd.openxmlformats-officedocument.themeOverride+xml"/>
  <Override PartName="/ppt/notesSlides/notesSlide44.xml" ContentType="application/vnd.openxmlformats-officedocument.presentationml.notesSlid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theme/themeOverride29.xml" ContentType="application/vnd.openxmlformats-officedocument.themeOverride+xml"/>
  <Override PartName="/ppt/notesSlides/notesSlide45.xml" ContentType="application/vnd.openxmlformats-officedocument.presentationml.notesSlid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theme/themeOverride30.xml" ContentType="application/vnd.openxmlformats-officedocument.themeOverride+xml"/>
  <Override PartName="/ppt/notesSlides/notesSlide46.xml" ContentType="application/vnd.openxmlformats-officedocument.presentationml.notesSlid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theme/themeOverride31.xml" ContentType="application/vnd.openxmlformats-officedocument.themeOverride+xml"/>
  <Override PartName="/ppt/notesSlides/notesSlide47.xml" ContentType="application/vnd.openxmlformats-officedocument.presentationml.notesSlid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theme/themeOverride32.xml" ContentType="application/vnd.openxmlformats-officedocument.themeOverride+xml"/>
  <Override PartName="/ppt/notesSlides/notesSlide48.xml" ContentType="application/vnd.openxmlformats-officedocument.presentationml.notesSlid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theme/themeOverride33.xml" ContentType="application/vnd.openxmlformats-officedocument.themeOverride+xml"/>
  <Override PartName="/ppt/notesSlides/notesSlide49.xml" ContentType="application/vnd.openxmlformats-officedocument.presentationml.notesSlid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theme/themeOverride34.xml" ContentType="application/vnd.openxmlformats-officedocument.themeOverride+xml"/>
  <Override PartName="/ppt/notesSlides/notesSlide50.xml" ContentType="application/vnd.openxmlformats-officedocument.presentationml.notesSlid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theme/themeOverride35.xml" ContentType="application/vnd.openxmlformats-officedocument.themeOverride+xml"/>
  <Override PartName="/ppt/notesSlides/notesSlide51.xml" ContentType="application/vnd.openxmlformats-officedocument.presentationml.notesSlid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theme/themeOverride36.xml" ContentType="application/vnd.openxmlformats-officedocument.themeOverride+xml"/>
  <Override PartName="/ppt/notesSlides/notesSlide52.xml" ContentType="application/vnd.openxmlformats-officedocument.presentationml.notesSlid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theme/themeOverride37.xml" ContentType="application/vnd.openxmlformats-officedocument.themeOverr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ppt/theme/themeOverride38.xml" ContentType="application/vnd.openxmlformats-officedocument.themeOverride+xml"/>
  <Override PartName="/ppt/notesSlides/notesSlide55.xml" ContentType="application/vnd.openxmlformats-officedocument.presentationml.notesSlide+xml"/>
  <Override PartName="/ppt/charts/chart43.xml" ContentType="application/vnd.openxmlformats-officedocument.drawingml.chart+xml"/>
  <Override PartName="/ppt/charts/style43.xml" ContentType="application/vnd.ms-office.chartstyle+xml"/>
  <Override PartName="/ppt/charts/colors43.xml" ContentType="application/vnd.ms-office.chartcolorstyle+xml"/>
  <Override PartName="/ppt/theme/themeOverride39.xml" ContentType="application/vnd.openxmlformats-officedocument.themeOverride+xml"/>
  <Override PartName="/ppt/notesSlides/notesSlide56.xml" ContentType="application/vnd.openxmlformats-officedocument.presentationml.notesSlide+xml"/>
  <Override PartName="/ppt/charts/chart44.xml" ContentType="application/vnd.openxmlformats-officedocument.drawingml.chart+xml"/>
  <Override PartName="/ppt/charts/style44.xml" ContentType="application/vnd.ms-office.chartstyle+xml"/>
  <Override PartName="/ppt/charts/colors44.xml" ContentType="application/vnd.ms-office.chartcolorstyle+xml"/>
  <Override PartName="/ppt/theme/themeOverride40.xml" ContentType="application/vnd.openxmlformats-officedocument.themeOverride+xml"/>
  <Override PartName="/ppt/notesSlides/notesSlide57.xml" ContentType="application/vnd.openxmlformats-officedocument.presentationml.notesSlide+xml"/>
  <Override PartName="/ppt/charts/chart45.xml" ContentType="application/vnd.openxmlformats-officedocument.drawingml.chart+xml"/>
  <Override PartName="/ppt/charts/style45.xml" ContentType="application/vnd.ms-office.chartstyle+xml"/>
  <Override PartName="/ppt/charts/colors45.xml" ContentType="application/vnd.ms-office.chartcolorstyle+xml"/>
  <Override PartName="/ppt/theme/themeOverride41.xml" ContentType="application/vnd.openxmlformats-officedocument.themeOverride+xml"/>
  <Override PartName="/ppt/notesSlides/notesSlide58.xml" ContentType="application/vnd.openxmlformats-officedocument.presentationml.notesSlide+xml"/>
  <Override PartName="/ppt/charts/chart46.xml" ContentType="application/vnd.openxmlformats-officedocument.drawingml.chart+xml"/>
  <Override PartName="/ppt/charts/style46.xml" ContentType="application/vnd.ms-office.chartstyle+xml"/>
  <Override PartName="/ppt/charts/colors46.xml" ContentType="application/vnd.ms-office.chartcolorstyle+xml"/>
  <Override PartName="/ppt/theme/themeOverride42.xml" ContentType="application/vnd.openxmlformats-officedocument.themeOverride+xml"/>
  <Override PartName="/ppt/notesSlides/notesSlide59.xml" ContentType="application/vnd.openxmlformats-officedocument.presentationml.notesSlide+xml"/>
  <Override PartName="/ppt/charts/chart47.xml" ContentType="application/vnd.openxmlformats-officedocument.drawingml.chart+xml"/>
  <Override PartName="/ppt/charts/style47.xml" ContentType="application/vnd.ms-office.chartstyle+xml"/>
  <Override PartName="/ppt/charts/colors47.xml" ContentType="application/vnd.ms-office.chartcolorstyle+xml"/>
  <Override PartName="/ppt/theme/themeOverride43.xml" ContentType="application/vnd.openxmlformats-officedocument.themeOverride+xml"/>
  <Override PartName="/ppt/notesSlides/notesSlide60.xml" ContentType="application/vnd.openxmlformats-officedocument.presentationml.notesSlide+xml"/>
  <Override PartName="/ppt/charts/chart48.xml" ContentType="application/vnd.openxmlformats-officedocument.drawingml.chart+xml"/>
  <Override PartName="/ppt/charts/style48.xml" ContentType="application/vnd.ms-office.chartstyle+xml"/>
  <Override PartName="/ppt/charts/colors48.xml" ContentType="application/vnd.ms-office.chartcolorstyle+xml"/>
  <Override PartName="/ppt/theme/themeOverride44.xml" ContentType="application/vnd.openxmlformats-officedocument.themeOverride+xml"/>
  <Override PartName="/ppt/notesSlides/notesSlide61.xml" ContentType="application/vnd.openxmlformats-officedocument.presentationml.notesSlide+xml"/>
  <Override PartName="/ppt/charts/chart49.xml" ContentType="application/vnd.openxmlformats-officedocument.drawingml.chart+xml"/>
  <Override PartName="/ppt/charts/style49.xml" ContentType="application/vnd.ms-office.chartstyle+xml"/>
  <Override PartName="/ppt/charts/colors49.xml" ContentType="application/vnd.ms-office.chartcolorstyle+xml"/>
  <Override PartName="/ppt/theme/themeOverride45.xml" ContentType="application/vnd.openxmlformats-officedocument.themeOverride+xml"/>
  <Override PartName="/ppt/notesSlides/notesSlide62.xml" ContentType="application/vnd.openxmlformats-officedocument.presentationml.notesSlide+xml"/>
  <Override PartName="/ppt/charts/chart50.xml" ContentType="application/vnd.openxmlformats-officedocument.drawingml.chart+xml"/>
  <Override PartName="/ppt/charts/style50.xml" ContentType="application/vnd.ms-office.chartstyle+xml"/>
  <Override PartName="/ppt/charts/colors50.xml" ContentType="application/vnd.ms-office.chartcolorstyle+xml"/>
  <Override PartName="/ppt/theme/themeOverride46.xml" ContentType="application/vnd.openxmlformats-officedocument.themeOverride+xml"/>
  <Override PartName="/ppt/drawings/drawing1.xml" ContentType="application/vnd.openxmlformats-officedocument.drawingml.chartshapes+xml"/>
  <Override PartName="/ppt/notesSlides/notesSlide63.xml" ContentType="application/vnd.openxmlformats-officedocument.presentationml.notesSlide+xml"/>
  <Override PartName="/ppt/charts/chart51.xml" ContentType="application/vnd.openxmlformats-officedocument.drawingml.chart+xml"/>
  <Override PartName="/ppt/charts/style51.xml" ContentType="application/vnd.ms-office.chartstyle+xml"/>
  <Override PartName="/ppt/charts/colors51.xml" ContentType="application/vnd.ms-office.chartcolorstyle+xml"/>
  <Override PartName="/ppt/theme/themeOverride47.xml" ContentType="application/vnd.openxmlformats-officedocument.themeOverr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charts/chart52.xml" ContentType="application/vnd.openxmlformats-officedocument.drawingml.chart+xml"/>
  <Override PartName="/ppt/charts/style52.xml" ContentType="application/vnd.ms-office.chartstyle+xml"/>
  <Override PartName="/ppt/charts/colors52.xml" ContentType="application/vnd.ms-office.chartcolorstyle+xml"/>
  <Override PartName="/ppt/theme/themeOverride48.xml" ContentType="application/vnd.openxmlformats-officedocument.themeOverride+xml"/>
  <Override PartName="/ppt/notesSlides/notesSlide67.xml" ContentType="application/vnd.openxmlformats-officedocument.presentationml.notesSlide+xml"/>
  <Override PartName="/ppt/charts/chart53.xml" ContentType="application/vnd.openxmlformats-officedocument.drawingml.chart+xml"/>
  <Override PartName="/ppt/charts/style53.xml" ContentType="application/vnd.ms-office.chartstyle+xml"/>
  <Override PartName="/ppt/charts/colors53.xml" ContentType="application/vnd.ms-office.chartcolorstyle+xml"/>
  <Override PartName="/ppt/theme/themeOverride49.xml" ContentType="application/vnd.openxmlformats-officedocument.themeOverride+xml"/>
  <Override PartName="/ppt/notesSlides/notesSlide68.xml" ContentType="application/vnd.openxmlformats-officedocument.presentationml.notesSlide+xml"/>
  <Override PartName="/ppt/charts/chart54.xml" ContentType="application/vnd.openxmlformats-officedocument.drawingml.chart+xml"/>
  <Override PartName="/ppt/charts/style54.xml" ContentType="application/vnd.ms-office.chartstyle+xml"/>
  <Override PartName="/ppt/charts/colors54.xml" ContentType="application/vnd.ms-office.chartcolorstyle+xml"/>
  <Override PartName="/ppt/theme/themeOverride50.xml" ContentType="application/vnd.openxmlformats-officedocument.themeOverride+xml"/>
  <Override PartName="/ppt/notesSlides/notesSlide69.xml" ContentType="application/vnd.openxmlformats-officedocument.presentationml.notesSlide+xml"/>
  <Override PartName="/ppt/charts/chart55.xml" ContentType="application/vnd.openxmlformats-officedocument.drawingml.chart+xml"/>
  <Override PartName="/ppt/charts/style55.xml" ContentType="application/vnd.ms-office.chartstyle+xml"/>
  <Override PartName="/ppt/charts/colors55.xml" ContentType="application/vnd.ms-office.chartcolorstyle+xml"/>
  <Override PartName="/ppt/theme/themeOverride51.xml" ContentType="application/vnd.openxmlformats-officedocument.themeOverr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charts/chart56.xml" ContentType="application/vnd.openxmlformats-officedocument.drawingml.chart+xml"/>
  <Override PartName="/ppt/charts/style56.xml" ContentType="application/vnd.ms-office.chartstyle+xml"/>
  <Override PartName="/ppt/charts/colors56.xml" ContentType="application/vnd.ms-office.chartcolorstyle+xml"/>
  <Override PartName="/ppt/theme/themeOverride52.xml" ContentType="application/vnd.openxmlformats-officedocument.themeOverr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 id="2147483665" r:id="rId3"/>
  </p:sldMasterIdLst>
  <p:notesMasterIdLst>
    <p:notesMasterId r:id="rId110"/>
  </p:notesMasterIdLst>
  <p:sldIdLst>
    <p:sldId id="257" r:id="rId4"/>
    <p:sldId id="259" r:id="rId5"/>
    <p:sldId id="258" r:id="rId6"/>
    <p:sldId id="260" r:id="rId7"/>
    <p:sldId id="262" r:id="rId8"/>
    <p:sldId id="261" r:id="rId9"/>
    <p:sldId id="263" r:id="rId10"/>
    <p:sldId id="264" r:id="rId11"/>
    <p:sldId id="265" r:id="rId12"/>
    <p:sldId id="267" r:id="rId13"/>
    <p:sldId id="272" r:id="rId14"/>
    <p:sldId id="273" r:id="rId15"/>
    <p:sldId id="268" r:id="rId16"/>
    <p:sldId id="269" r:id="rId17"/>
    <p:sldId id="270"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3" r:id="rId35"/>
    <p:sldId id="290" r:id="rId36"/>
    <p:sldId id="291" r:id="rId37"/>
    <p:sldId id="292" r:id="rId38"/>
    <p:sldId id="294" r:id="rId39"/>
    <p:sldId id="36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8" r:id="rId57"/>
    <p:sldId id="372" r:id="rId58"/>
    <p:sldId id="319" r:id="rId59"/>
    <p:sldId id="320" r:id="rId60"/>
    <p:sldId id="321" r:id="rId61"/>
    <p:sldId id="322" r:id="rId62"/>
    <p:sldId id="323" r:id="rId63"/>
    <p:sldId id="365" r:id="rId64"/>
    <p:sldId id="367" r:id="rId65"/>
    <p:sldId id="368" r:id="rId66"/>
    <p:sldId id="369" r:id="rId67"/>
    <p:sldId id="370" r:id="rId68"/>
    <p:sldId id="371"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61" r:id="rId88"/>
    <p:sldId id="342" r:id="rId89"/>
    <p:sldId id="343" r:id="rId90"/>
    <p:sldId id="344" r:id="rId91"/>
    <p:sldId id="345" r:id="rId92"/>
    <p:sldId id="362" r:id="rId93"/>
    <p:sldId id="346" r:id="rId94"/>
    <p:sldId id="347" r:id="rId95"/>
    <p:sldId id="363" r:id="rId96"/>
    <p:sldId id="349" r:id="rId97"/>
    <p:sldId id="350" r:id="rId98"/>
    <p:sldId id="351" r:id="rId99"/>
    <p:sldId id="352" r:id="rId100"/>
    <p:sldId id="353" r:id="rId101"/>
    <p:sldId id="354" r:id="rId102"/>
    <p:sldId id="355" r:id="rId103"/>
    <p:sldId id="374" r:id="rId104"/>
    <p:sldId id="356" r:id="rId105"/>
    <p:sldId id="357" r:id="rId106"/>
    <p:sldId id="358" r:id="rId107"/>
    <p:sldId id="359" r:id="rId108"/>
    <p:sldId id="360" r:id="rId10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lian, Sarah" initials="BS" lastIdx="6" clrIdx="0">
    <p:extLst>
      <p:ext uri="{19B8F6BF-5375-455C-9EA6-DF929625EA0E}">
        <p15:presenceInfo xmlns:p15="http://schemas.microsoft.com/office/powerpoint/2012/main" userId="S-1-5-21-2338163137-2684688362-157462135-91607" providerId="AD"/>
      </p:ext>
    </p:extLst>
  </p:cmAuthor>
  <p:cmAuthor id="2" name="Linn, Anne" initials="LA" lastIdx="1" clrIdx="1">
    <p:extLst>
      <p:ext uri="{19B8F6BF-5375-455C-9EA6-DF929625EA0E}">
        <p15:presenceInfo xmlns:p15="http://schemas.microsoft.com/office/powerpoint/2012/main" userId="S-1-5-21-2338163137-2684688362-157462135-810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08" autoAdjust="0"/>
    <p:restoredTop sz="75791" autoAdjust="0"/>
  </p:normalViewPr>
  <p:slideViewPr>
    <p:cSldViewPr snapToGrid="0">
      <p:cViewPr varScale="1">
        <p:scale>
          <a:sx n="64" d="100"/>
          <a:sy n="64" d="100"/>
        </p:scale>
        <p:origin x="1776" y="62"/>
      </p:cViewPr>
      <p:guideLst/>
    </p:cSldViewPr>
  </p:slideViewPr>
  <p:outlineViewPr>
    <p:cViewPr>
      <p:scale>
        <a:sx n="33" d="100"/>
        <a:sy n="33" d="100"/>
      </p:scale>
      <p:origin x="0" y="-4904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presProps" Target="presProps.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slide" Target="slides/slide84.xml"/><Relationship Id="rId102" Type="http://schemas.openxmlformats.org/officeDocument/2006/relationships/slide" Target="slides/slide99.xml"/><Relationship Id="rId110" Type="http://schemas.openxmlformats.org/officeDocument/2006/relationships/notesMaster" Target="notesMasters/notesMaster1.xml"/><Relationship Id="rId115" Type="http://schemas.openxmlformats.org/officeDocument/2006/relationships/tableStyles" Target="tableStyle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13"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slide" Target="slides/slide105.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theme" Target="theme/theme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29.xml"/><Relationship Id="rId1" Type="http://schemas.microsoft.com/office/2011/relationships/chartStyle" Target="style29.xml"/><Relationship Id="rId4"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26.xml"/><Relationship Id="rId2" Type="http://schemas.microsoft.com/office/2011/relationships/chartColorStyle" Target="colors30.xml"/><Relationship Id="rId1" Type="http://schemas.microsoft.com/office/2011/relationships/chartStyle" Target="style30.xml"/><Relationship Id="rId4"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31.xml"/><Relationship Id="rId1" Type="http://schemas.microsoft.com/office/2011/relationships/chartStyle" Target="style31.xml"/><Relationship Id="rId4"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3" Type="http://schemas.openxmlformats.org/officeDocument/2006/relationships/themeOverride" Target="../theme/themeOverride28.xml"/><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3" Type="http://schemas.openxmlformats.org/officeDocument/2006/relationships/themeOverride" Target="../theme/themeOverride29.xml"/><Relationship Id="rId2" Type="http://schemas.microsoft.com/office/2011/relationships/chartColorStyle" Target="colors33.xml"/><Relationship Id="rId1" Type="http://schemas.microsoft.com/office/2011/relationships/chartStyle" Target="style33.xml"/><Relationship Id="rId4"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34.xml"/><Relationship Id="rId1" Type="http://schemas.microsoft.com/office/2011/relationships/chartStyle" Target="style34.xml"/><Relationship Id="rId4"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3" Type="http://schemas.openxmlformats.org/officeDocument/2006/relationships/themeOverride" Target="../theme/themeOverride31.xml"/><Relationship Id="rId2" Type="http://schemas.microsoft.com/office/2011/relationships/chartColorStyle" Target="colors35.xml"/><Relationship Id="rId1" Type="http://schemas.microsoft.com/office/2011/relationships/chartStyle" Target="style35.xml"/><Relationship Id="rId4" Type="http://schemas.openxmlformats.org/officeDocument/2006/relationships/package" Target="../embeddings/Microsoft_Excel_Worksheet35.xlsx"/></Relationships>
</file>

<file path=ppt/charts/_rels/chart36.xml.rels><?xml version="1.0" encoding="UTF-8" standalone="yes"?>
<Relationships xmlns="http://schemas.openxmlformats.org/package/2006/relationships"><Relationship Id="rId3" Type="http://schemas.openxmlformats.org/officeDocument/2006/relationships/themeOverride" Target="../theme/themeOverride32.xml"/><Relationship Id="rId2" Type="http://schemas.microsoft.com/office/2011/relationships/chartColorStyle" Target="colors36.xml"/><Relationship Id="rId1" Type="http://schemas.microsoft.com/office/2011/relationships/chartStyle" Target="style36.xml"/><Relationship Id="rId4"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3" Type="http://schemas.openxmlformats.org/officeDocument/2006/relationships/themeOverride" Target="../theme/themeOverride33.xml"/><Relationship Id="rId2" Type="http://schemas.microsoft.com/office/2011/relationships/chartColorStyle" Target="colors37.xml"/><Relationship Id="rId1" Type="http://schemas.microsoft.com/office/2011/relationships/chartStyle" Target="style37.xml"/><Relationship Id="rId4"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3" Type="http://schemas.openxmlformats.org/officeDocument/2006/relationships/themeOverride" Target="../theme/themeOverride34.xml"/><Relationship Id="rId2" Type="http://schemas.microsoft.com/office/2011/relationships/chartColorStyle" Target="colors38.xml"/><Relationship Id="rId1" Type="http://schemas.microsoft.com/office/2011/relationships/chartStyle" Target="style38.xml"/><Relationship Id="rId4"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3" Type="http://schemas.openxmlformats.org/officeDocument/2006/relationships/themeOverride" Target="../theme/themeOverride35.xml"/><Relationship Id="rId2" Type="http://schemas.microsoft.com/office/2011/relationships/chartColorStyle" Target="colors39.xml"/><Relationship Id="rId1" Type="http://schemas.microsoft.com/office/2011/relationships/chartStyle" Target="style39.xml"/><Relationship Id="rId4"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40.xml.rels><?xml version="1.0" encoding="UTF-8" standalone="yes"?>
<Relationships xmlns="http://schemas.openxmlformats.org/package/2006/relationships"><Relationship Id="rId3" Type="http://schemas.openxmlformats.org/officeDocument/2006/relationships/themeOverride" Target="../theme/themeOverride36.xml"/><Relationship Id="rId2" Type="http://schemas.microsoft.com/office/2011/relationships/chartColorStyle" Target="colors40.xml"/><Relationship Id="rId1" Type="http://schemas.microsoft.com/office/2011/relationships/chartStyle" Target="style40.xml"/><Relationship Id="rId4" Type="http://schemas.openxmlformats.org/officeDocument/2006/relationships/package" Target="../embeddings/Microsoft_Excel_Worksheet40.xlsx"/></Relationships>
</file>

<file path=ppt/charts/_rels/chart41.xml.rels><?xml version="1.0" encoding="UTF-8" standalone="yes"?>
<Relationships xmlns="http://schemas.openxmlformats.org/package/2006/relationships"><Relationship Id="rId3" Type="http://schemas.openxmlformats.org/officeDocument/2006/relationships/themeOverride" Target="../theme/themeOverride37.xml"/><Relationship Id="rId2" Type="http://schemas.microsoft.com/office/2011/relationships/chartColorStyle" Target="colors41.xml"/><Relationship Id="rId1" Type="http://schemas.microsoft.com/office/2011/relationships/chartStyle" Target="style41.xml"/><Relationship Id="rId4" Type="http://schemas.openxmlformats.org/officeDocument/2006/relationships/package" Target="../embeddings/Microsoft_Excel_Worksheet41.xlsx"/></Relationships>
</file>

<file path=ppt/charts/_rels/chart42.xml.rels><?xml version="1.0" encoding="UTF-8" standalone="yes"?>
<Relationships xmlns="http://schemas.openxmlformats.org/package/2006/relationships"><Relationship Id="rId3" Type="http://schemas.openxmlformats.org/officeDocument/2006/relationships/themeOverride" Target="../theme/themeOverride38.xml"/><Relationship Id="rId2" Type="http://schemas.microsoft.com/office/2011/relationships/chartColorStyle" Target="colors42.xml"/><Relationship Id="rId1" Type="http://schemas.microsoft.com/office/2011/relationships/chartStyle" Target="style42.xml"/><Relationship Id="rId4" Type="http://schemas.openxmlformats.org/officeDocument/2006/relationships/package" Target="../embeddings/Microsoft_Excel_Worksheet42.xlsx"/></Relationships>
</file>

<file path=ppt/charts/_rels/chart43.xml.rels><?xml version="1.0" encoding="UTF-8" standalone="yes"?>
<Relationships xmlns="http://schemas.openxmlformats.org/package/2006/relationships"><Relationship Id="rId3" Type="http://schemas.openxmlformats.org/officeDocument/2006/relationships/themeOverride" Target="../theme/themeOverride39.xml"/><Relationship Id="rId2" Type="http://schemas.microsoft.com/office/2011/relationships/chartColorStyle" Target="colors43.xml"/><Relationship Id="rId1" Type="http://schemas.microsoft.com/office/2011/relationships/chartStyle" Target="style43.xml"/><Relationship Id="rId4" Type="http://schemas.openxmlformats.org/officeDocument/2006/relationships/package" Target="../embeddings/Microsoft_Excel_Worksheet43.xlsx"/></Relationships>
</file>

<file path=ppt/charts/_rels/chart44.xml.rels><?xml version="1.0" encoding="UTF-8" standalone="yes"?>
<Relationships xmlns="http://schemas.openxmlformats.org/package/2006/relationships"><Relationship Id="rId3" Type="http://schemas.openxmlformats.org/officeDocument/2006/relationships/themeOverride" Target="../theme/themeOverride40.xml"/><Relationship Id="rId2" Type="http://schemas.microsoft.com/office/2011/relationships/chartColorStyle" Target="colors44.xml"/><Relationship Id="rId1" Type="http://schemas.microsoft.com/office/2011/relationships/chartStyle" Target="style44.xml"/><Relationship Id="rId4" Type="http://schemas.openxmlformats.org/officeDocument/2006/relationships/package" Target="../embeddings/Microsoft_Excel_Worksheet44.xlsx"/></Relationships>
</file>

<file path=ppt/charts/_rels/chart45.xml.rels><?xml version="1.0" encoding="UTF-8" standalone="yes"?>
<Relationships xmlns="http://schemas.openxmlformats.org/package/2006/relationships"><Relationship Id="rId3" Type="http://schemas.openxmlformats.org/officeDocument/2006/relationships/themeOverride" Target="../theme/themeOverride41.xml"/><Relationship Id="rId2" Type="http://schemas.microsoft.com/office/2011/relationships/chartColorStyle" Target="colors45.xml"/><Relationship Id="rId1" Type="http://schemas.microsoft.com/office/2011/relationships/chartStyle" Target="style45.xml"/><Relationship Id="rId4" Type="http://schemas.openxmlformats.org/officeDocument/2006/relationships/package" Target="../embeddings/Microsoft_Excel_Worksheet45.xlsx"/></Relationships>
</file>

<file path=ppt/charts/_rels/chart46.xml.rels><?xml version="1.0" encoding="UTF-8" standalone="yes"?>
<Relationships xmlns="http://schemas.openxmlformats.org/package/2006/relationships"><Relationship Id="rId3" Type="http://schemas.openxmlformats.org/officeDocument/2006/relationships/themeOverride" Target="../theme/themeOverride42.xml"/><Relationship Id="rId2" Type="http://schemas.microsoft.com/office/2011/relationships/chartColorStyle" Target="colors46.xml"/><Relationship Id="rId1" Type="http://schemas.microsoft.com/office/2011/relationships/chartStyle" Target="style46.xml"/><Relationship Id="rId4" Type="http://schemas.openxmlformats.org/officeDocument/2006/relationships/package" Target="../embeddings/Microsoft_Excel_Worksheet46.xlsx"/></Relationships>
</file>

<file path=ppt/charts/_rels/chart47.xml.rels><?xml version="1.0" encoding="UTF-8" standalone="yes"?>
<Relationships xmlns="http://schemas.openxmlformats.org/package/2006/relationships"><Relationship Id="rId3" Type="http://schemas.openxmlformats.org/officeDocument/2006/relationships/themeOverride" Target="../theme/themeOverride43.xml"/><Relationship Id="rId2" Type="http://schemas.microsoft.com/office/2011/relationships/chartColorStyle" Target="colors47.xml"/><Relationship Id="rId1" Type="http://schemas.microsoft.com/office/2011/relationships/chartStyle" Target="style47.xml"/><Relationship Id="rId4" Type="http://schemas.openxmlformats.org/officeDocument/2006/relationships/package" Target="../embeddings/Microsoft_Excel_Worksheet47.xlsx"/></Relationships>
</file>

<file path=ppt/charts/_rels/chart48.xml.rels><?xml version="1.0" encoding="UTF-8" standalone="yes"?>
<Relationships xmlns="http://schemas.openxmlformats.org/package/2006/relationships"><Relationship Id="rId3" Type="http://schemas.openxmlformats.org/officeDocument/2006/relationships/themeOverride" Target="../theme/themeOverride44.xml"/><Relationship Id="rId2" Type="http://schemas.microsoft.com/office/2011/relationships/chartColorStyle" Target="colors48.xml"/><Relationship Id="rId1" Type="http://schemas.microsoft.com/office/2011/relationships/chartStyle" Target="style48.xml"/><Relationship Id="rId4" Type="http://schemas.openxmlformats.org/officeDocument/2006/relationships/package" Target="../embeddings/Microsoft_Excel_Worksheet48.xlsx"/></Relationships>
</file>

<file path=ppt/charts/_rels/chart49.xml.rels><?xml version="1.0" encoding="UTF-8" standalone="yes"?>
<Relationships xmlns="http://schemas.openxmlformats.org/package/2006/relationships"><Relationship Id="rId3" Type="http://schemas.openxmlformats.org/officeDocument/2006/relationships/themeOverride" Target="../theme/themeOverride45.xml"/><Relationship Id="rId2" Type="http://schemas.microsoft.com/office/2011/relationships/chartColorStyle" Target="colors49.xml"/><Relationship Id="rId1" Type="http://schemas.microsoft.com/office/2011/relationships/chartStyle" Target="style49.xml"/><Relationship Id="rId4" Type="http://schemas.openxmlformats.org/officeDocument/2006/relationships/package" Target="../embeddings/Microsoft_Excel_Worksheet49.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5.xlsx"/></Relationships>
</file>

<file path=ppt/charts/_rels/chart50.xml.rels><?xml version="1.0" encoding="UTF-8" standalone="yes"?>
<Relationships xmlns="http://schemas.openxmlformats.org/package/2006/relationships"><Relationship Id="rId3" Type="http://schemas.openxmlformats.org/officeDocument/2006/relationships/themeOverride" Target="../theme/themeOverride46.xml"/><Relationship Id="rId2" Type="http://schemas.microsoft.com/office/2011/relationships/chartColorStyle" Target="colors50.xml"/><Relationship Id="rId1" Type="http://schemas.microsoft.com/office/2011/relationships/chartStyle" Target="style50.xml"/><Relationship Id="rId5" Type="http://schemas.openxmlformats.org/officeDocument/2006/relationships/chartUserShapes" Target="../drawings/drawing1.xml"/><Relationship Id="rId4" Type="http://schemas.openxmlformats.org/officeDocument/2006/relationships/package" Target="../embeddings/Microsoft_Excel_Worksheet50.xlsx"/></Relationships>
</file>

<file path=ppt/charts/_rels/chart51.xml.rels><?xml version="1.0" encoding="UTF-8" standalone="yes"?>
<Relationships xmlns="http://schemas.openxmlformats.org/package/2006/relationships"><Relationship Id="rId3" Type="http://schemas.openxmlformats.org/officeDocument/2006/relationships/themeOverride" Target="../theme/themeOverride47.xml"/><Relationship Id="rId2" Type="http://schemas.microsoft.com/office/2011/relationships/chartColorStyle" Target="colors51.xml"/><Relationship Id="rId1" Type="http://schemas.microsoft.com/office/2011/relationships/chartStyle" Target="style51.xml"/><Relationship Id="rId4" Type="http://schemas.openxmlformats.org/officeDocument/2006/relationships/package" Target="../embeddings/Microsoft_Excel_Worksheet51.xlsx"/></Relationships>
</file>

<file path=ppt/charts/_rels/chart52.xml.rels><?xml version="1.0" encoding="UTF-8" standalone="yes"?>
<Relationships xmlns="http://schemas.openxmlformats.org/package/2006/relationships"><Relationship Id="rId3" Type="http://schemas.openxmlformats.org/officeDocument/2006/relationships/themeOverride" Target="../theme/themeOverride48.xml"/><Relationship Id="rId2" Type="http://schemas.microsoft.com/office/2011/relationships/chartColorStyle" Target="colors52.xml"/><Relationship Id="rId1" Type="http://schemas.microsoft.com/office/2011/relationships/chartStyle" Target="style52.xml"/><Relationship Id="rId4" Type="http://schemas.openxmlformats.org/officeDocument/2006/relationships/package" Target="../embeddings/Microsoft_Excel_Worksheet52.xlsx"/></Relationships>
</file>

<file path=ppt/charts/_rels/chart53.xml.rels><?xml version="1.0" encoding="UTF-8" standalone="yes"?>
<Relationships xmlns="http://schemas.openxmlformats.org/package/2006/relationships"><Relationship Id="rId3" Type="http://schemas.openxmlformats.org/officeDocument/2006/relationships/themeOverride" Target="../theme/themeOverride49.xml"/><Relationship Id="rId2" Type="http://schemas.microsoft.com/office/2011/relationships/chartColorStyle" Target="colors53.xml"/><Relationship Id="rId1" Type="http://schemas.microsoft.com/office/2011/relationships/chartStyle" Target="style53.xml"/><Relationship Id="rId4" Type="http://schemas.openxmlformats.org/officeDocument/2006/relationships/package" Target="../embeddings/Microsoft_Excel_Worksheet53.xlsx"/></Relationships>
</file>

<file path=ppt/charts/_rels/chart54.xml.rels><?xml version="1.0" encoding="UTF-8" standalone="yes"?>
<Relationships xmlns="http://schemas.openxmlformats.org/package/2006/relationships"><Relationship Id="rId3" Type="http://schemas.openxmlformats.org/officeDocument/2006/relationships/themeOverride" Target="../theme/themeOverride50.xml"/><Relationship Id="rId2" Type="http://schemas.microsoft.com/office/2011/relationships/chartColorStyle" Target="colors54.xml"/><Relationship Id="rId1" Type="http://schemas.microsoft.com/office/2011/relationships/chartStyle" Target="style54.xml"/><Relationship Id="rId4" Type="http://schemas.openxmlformats.org/officeDocument/2006/relationships/package" Target="../embeddings/Microsoft_Excel_Worksheet54.xlsx"/></Relationships>
</file>

<file path=ppt/charts/_rels/chart55.xml.rels><?xml version="1.0" encoding="UTF-8" standalone="yes"?>
<Relationships xmlns="http://schemas.openxmlformats.org/package/2006/relationships"><Relationship Id="rId3" Type="http://schemas.openxmlformats.org/officeDocument/2006/relationships/themeOverride" Target="../theme/themeOverride51.xml"/><Relationship Id="rId2" Type="http://schemas.microsoft.com/office/2011/relationships/chartColorStyle" Target="colors55.xml"/><Relationship Id="rId1" Type="http://schemas.microsoft.com/office/2011/relationships/chartStyle" Target="style55.xml"/><Relationship Id="rId4" Type="http://schemas.openxmlformats.org/officeDocument/2006/relationships/package" Target="../embeddings/Microsoft_Excel_Worksheet55.xlsx"/></Relationships>
</file>

<file path=ppt/charts/_rels/chart56.xml.rels><?xml version="1.0" encoding="UTF-8" standalone="yes"?>
<Relationships xmlns="http://schemas.openxmlformats.org/package/2006/relationships"><Relationship Id="rId3" Type="http://schemas.openxmlformats.org/officeDocument/2006/relationships/themeOverride" Target="../theme/themeOverride52.xml"/><Relationship Id="rId2" Type="http://schemas.microsoft.com/office/2011/relationships/chartColorStyle" Target="colors56.xml"/><Relationship Id="rId1" Type="http://schemas.microsoft.com/office/2011/relationships/chartStyle" Target="style56.xml"/><Relationship Id="rId4" Type="http://schemas.openxmlformats.org/officeDocument/2006/relationships/package" Target="../embeddings/Microsoft_Excel_Worksheet56.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Improved</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85</c:v>
                </c:pt>
                <c:pt idx="1">
                  <c:v>95</c:v>
                </c:pt>
                <c:pt idx="2">
                  <c:v>71</c:v>
                </c:pt>
              </c:numCache>
            </c:numRef>
          </c:val>
        </c:ser>
        <c:ser>
          <c:idx val="1"/>
          <c:order val="1"/>
          <c:tx>
            <c:strRef>
              <c:f>Sheet1!$C$1</c:f>
              <c:strCache>
                <c:ptCount val="1"/>
                <c:pt idx="0">
                  <c:v>Unimproved</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15</c:v>
                </c:pt>
                <c:pt idx="1">
                  <c:v>5</c:v>
                </c:pt>
                <c:pt idx="2">
                  <c:v>29</c:v>
                </c:pt>
              </c:numCache>
            </c:numRef>
          </c:val>
        </c:ser>
        <c:dLbls>
          <c:dLblPos val="ctr"/>
          <c:showLegendKey val="0"/>
          <c:showVal val="1"/>
          <c:showCatName val="0"/>
          <c:showSerName val="0"/>
          <c:showPercent val="0"/>
          <c:showBubbleSize val="0"/>
        </c:dLbls>
        <c:gapWidth val="100"/>
        <c:overlap val="100"/>
        <c:axId val="379681080"/>
        <c:axId val="379681472"/>
      </c:barChart>
      <c:catAx>
        <c:axId val="3796810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79681472"/>
        <c:crosses val="autoZero"/>
        <c:auto val="1"/>
        <c:lblAlgn val="ctr"/>
        <c:lblOffset val="100"/>
        <c:noMultiLvlLbl val="0"/>
      </c:catAx>
      <c:valAx>
        <c:axId val="379681472"/>
        <c:scaling>
          <c:orientation val="minMax"/>
        </c:scaling>
        <c:delete val="1"/>
        <c:axPos val="l"/>
        <c:numFmt formatCode="0%" sourceLinked="1"/>
        <c:majorTickMark val="none"/>
        <c:minorTickMark val="none"/>
        <c:tickLblPos val="nextTo"/>
        <c:crossAx val="379681080"/>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Series 1</c:v>
                </c:pt>
              </c:strCache>
            </c:strRef>
          </c:tx>
          <c:spPr>
            <a:ln w="63500" cap="rnd">
              <a:solidFill>
                <a:srgbClr val="0C233F"/>
              </a:solidFill>
              <a:round/>
            </a:ln>
            <a:effectLst/>
          </c:spPr>
          <c:marker>
            <c:symbol val="circle"/>
            <c:size val="5"/>
            <c:spPr>
              <a:solidFill>
                <a:srgbClr val="134B8E"/>
              </a:solidFill>
              <a:ln w="63500" cap="rnd">
                <a:solidFill>
                  <a:srgbClr val="0C233F"/>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2009 LMIS</c:v>
                </c:pt>
                <c:pt idx="1">
                  <c:v>2011 LMIS</c:v>
                </c:pt>
                <c:pt idx="2">
                  <c:v>2013 LDHS</c:v>
                </c:pt>
                <c:pt idx="3">
                  <c:v>2016 LMIS</c:v>
                </c:pt>
              </c:strCache>
            </c:strRef>
          </c:cat>
          <c:val>
            <c:numRef>
              <c:f>Sheet1!$B$2:$B$5</c:f>
              <c:numCache>
                <c:formatCode>General</c:formatCode>
                <c:ptCount val="4"/>
                <c:pt idx="0">
                  <c:v>47</c:v>
                </c:pt>
                <c:pt idx="1">
                  <c:v>50</c:v>
                </c:pt>
                <c:pt idx="2">
                  <c:v>55</c:v>
                </c:pt>
                <c:pt idx="3">
                  <c:v>62</c:v>
                </c:pt>
              </c:numCache>
            </c:numRef>
          </c:val>
          <c:smooth val="0"/>
        </c:ser>
        <c:dLbls>
          <c:dLblPos val="t"/>
          <c:showLegendKey val="0"/>
          <c:showVal val="1"/>
          <c:showCatName val="0"/>
          <c:showSerName val="0"/>
          <c:showPercent val="0"/>
          <c:showBubbleSize val="0"/>
        </c:dLbls>
        <c:marker val="1"/>
        <c:smooth val="0"/>
        <c:axId val="283602200"/>
        <c:axId val="407358568"/>
      </c:lineChart>
      <c:catAx>
        <c:axId val="2836022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358568"/>
        <c:crosses val="autoZero"/>
        <c:auto val="1"/>
        <c:lblAlgn val="ctr"/>
        <c:lblOffset val="100"/>
        <c:noMultiLvlLbl val="0"/>
      </c:catAx>
      <c:valAx>
        <c:axId val="407358568"/>
        <c:scaling>
          <c:orientation val="minMax"/>
          <c:max val="100"/>
        </c:scaling>
        <c:delete val="1"/>
        <c:axPos val="l"/>
        <c:numFmt formatCode="General" sourceLinked="1"/>
        <c:majorTickMark val="out"/>
        <c:minorTickMark val="none"/>
        <c:tickLblPos val="nextTo"/>
        <c:crossAx val="2836022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5831386701662296"/>
          <c:y val="0"/>
          <c:w val="0.74168613298337704"/>
          <c:h val="1"/>
        </c:manualLayout>
      </c:layout>
      <c:barChart>
        <c:barDir val="bar"/>
        <c:grouping val="clustered"/>
        <c:varyColors val="0"/>
        <c:ser>
          <c:idx val="0"/>
          <c:order val="0"/>
          <c:tx>
            <c:strRef>
              <c:f>Sheet1!$B$1</c:f>
              <c:strCache>
                <c:ptCount val="1"/>
                <c:pt idx="0">
                  <c:v>Series 1</c:v>
                </c:pt>
              </c:strCache>
            </c:strRef>
          </c:tx>
          <c:spPr>
            <a:solidFill>
              <a:srgbClr val="999AA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No mosquitos</c:v>
                </c:pt>
                <c:pt idx="1">
                  <c:v>Have window screen</c:v>
                </c:pt>
                <c:pt idx="2">
                  <c:v>Other</c:v>
                </c:pt>
                <c:pt idx="3">
                  <c:v>Too expensive</c:v>
                </c:pt>
                <c:pt idx="4">
                  <c:v>Do not like to use nets</c:v>
                </c:pt>
                <c:pt idx="5">
                  <c:v>Not available</c:v>
                </c:pt>
                <c:pt idx="6">
                  <c:v>Spoiled</c:v>
                </c:pt>
                <c:pt idx="7">
                  <c:v>Did not receive</c:v>
                </c:pt>
              </c:strCache>
            </c:strRef>
          </c:cat>
          <c:val>
            <c:numRef>
              <c:f>Sheet1!$B$2:$B$9</c:f>
              <c:numCache>
                <c:formatCode>General</c:formatCode>
                <c:ptCount val="8"/>
                <c:pt idx="0">
                  <c:v>1</c:v>
                </c:pt>
                <c:pt idx="1">
                  <c:v>1</c:v>
                </c:pt>
                <c:pt idx="2">
                  <c:v>3</c:v>
                </c:pt>
                <c:pt idx="3">
                  <c:v>5</c:v>
                </c:pt>
                <c:pt idx="4">
                  <c:v>8</c:v>
                </c:pt>
                <c:pt idx="5">
                  <c:v>19</c:v>
                </c:pt>
                <c:pt idx="6">
                  <c:v>33</c:v>
                </c:pt>
                <c:pt idx="7">
                  <c:v>42</c:v>
                </c:pt>
              </c:numCache>
            </c:numRef>
          </c:val>
        </c:ser>
        <c:dLbls>
          <c:showLegendKey val="0"/>
          <c:showVal val="0"/>
          <c:showCatName val="0"/>
          <c:showSerName val="0"/>
          <c:showPercent val="0"/>
          <c:showBubbleSize val="0"/>
        </c:dLbls>
        <c:gapWidth val="100"/>
        <c:axId val="407359352"/>
        <c:axId val="407359744"/>
      </c:barChart>
      <c:catAx>
        <c:axId val="40735935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359744"/>
        <c:crosses val="autoZero"/>
        <c:auto val="1"/>
        <c:lblAlgn val="ctr"/>
        <c:lblOffset val="100"/>
        <c:noMultiLvlLbl val="0"/>
      </c:catAx>
      <c:valAx>
        <c:axId val="407359744"/>
        <c:scaling>
          <c:orientation val="minMax"/>
          <c:max val="100"/>
        </c:scaling>
        <c:delete val="1"/>
        <c:axPos val="b"/>
        <c:numFmt formatCode="General" sourceLinked="1"/>
        <c:majorTickMark val="none"/>
        <c:minorTickMark val="none"/>
        <c:tickLblPos val="nextTo"/>
        <c:crossAx val="4073593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134B8E"/>
              </a:solidFill>
              <a:ln w="19050">
                <a:noFill/>
              </a:ln>
              <a:effectLst/>
              <a:scene3d>
                <a:camera prst="orthographicFront"/>
                <a:lightRig rig="threePt" dir="t">
                  <a:rot lat="0" lon="0" rev="1200000"/>
                </a:lightRig>
              </a:scene3d>
              <a:sp3d>
                <a:bevelT w="63500" h="25400"/>
              </a:sp3d>
            </c:spPr>
          </c:dPt>
          <c:dPt>
            <c:idx val="1"/>
            <c:bubble3D val="0"/>
            <c:spPr>
              <a:solidFill>
                <a:srgbClr val="DD0031"/>
              </a:solidFill>
              <a:ln w="19050">
                <a:noFill/>
              </a:ln>
              <a:effectLst/>
              <a:scene3d>
                <a:camera prst="orthographicFront"/>
                <a:lightRig rig="threePt" dir="t">
                  <a:rot lat="0" lon="0" rev="1200000"/>
                </a:lightRig>
              </a:scene3d>
              <a:sp3d>
                <a:bevelT w="63500" h="25400"/>
              </a:sp3d>
            </c:spPr>
          </c:dPt>
          <c:dPt>
            <c:idx val="2"/>
            <c:bubble3D val="0"/>
            <c:spPr>
              <a:solidFill>
                <a:srgbClr val="999AA9"/>
              </a:solidFill>
              <a:ln w="19050">
                <a:noFill/>
              </a:ln>
              <a:effectLst/>
              <a:scene3d>
                <a:camera prst="orthographicFront"/>
                <a:lightRig rig="threePt" dir="t">
                  <a:rot lat="0" lon="0" rev="1200000"/>
                </a:lightRig>
              </a:scene3d>
              <a:sp3d>
                <a:bevelT w="63500" h="25400"/>
              </a:sp3d>
            </c:spPr>
          </c:dPt>
          <c:dPt>
            <c:idx val="3"/>
            <c:bubble3D val="0"/>
            <c:spPr>
              <a:solidFill>
                <a:schemeClr val="accent5">
                  <a:lumMod val="60000"/>
                  <a:lumOff val="40000"/>
                </a:schemeClr>
              </a:solidFill>
              <a:ln w="19050">
                <a:noFill/>
              </a:ln>
              <a:effectLst/>
              <a:scene3d>
                <a:camera prst="orthographicFront"/>
                <a:lightRig rig="threePt" dir="t">
                  <a:rot lat="0" lon="0" rev="1200000"/>
                </a:lightRig>
              </a:scene3d>
              <a:sp3d>
                <a:bevelT w="63500" h="25400"/>
              </a:sp3d>
            </c:spPr>
          </c:dPt>
          <c:dPt>
            <c:idx val="4"/>
            <c:bubble3D val="0"/>
            <c:spPr>
              <a:solidFill>
                <a:schemeClr val="accent5"/>
              </a:solidFill>
              <a:ln w="19050">
                <a:noFill/>
              </a:ln>
              <a:effectLst/>
              <a:scene3d>
                <a:camera prst="orthographicFront"/>
                <a:lightRig rig="threePt" dir="t">
                  <a:rot lat="0" lon="0" rev="1200000"/>
                </a:lightRig>
              </a:scene3d>
              <a:sp3d>
                <a:bevelT w="63500" h="25400"/>
              </a:sp3d>
            </c:spPr>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dPt>
          <c:dLbls>
            <c:dLbl>
              <c:idx val="1"/>
              <c:layout>
                <c:manualLayout>
                  <c:x val="-0.13697294051404049"/>
                  <c:y val="-0.1382103990326481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At least 1 ITN for every 2 people in the household</c:v>
                </c:pt>
                <c:pt idx="1">
                  <c:v>At least 1 ITN but not enough for all household members</c:v>
                </c:pt>
                <c:pt idx="2">
                  <c:v>No ITN</c:v>
                </c:pt>
              </c:strCache>
            </c:strRef>
          </c:cat>
          <c:val>
            <c:numRef>
              <c:f>Sheet1!$B$2:$B$4</c:f>
              <c:numCache>
                <c:formatCode>General</c:formatCode>
                <c:ptCount val="3"/>
                <c:pt idx="0">
                  <c:v>25</c:v>
                </c:pt>
                <c:pt idx="1">
                  <c:v>37</c:v>
                </c:pt>
                <c:pt idx="2">
                  <c:v>38</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Access to an ITN</c:v>
                </c:pt>
              </c:strCache>
            </c:strRef>
          </c:tx>
          <c:spPr>
            <a:solidFill>
              <a:srgbClr val="0C233F"/>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C233F"/>
              </a:solidFill>
              <a:ln>
                <a:noFill/>
              </a:ln>
              <a:effectLst/>
              <a:scene3d>
                <a:camera prst="orthographicFront"/>
                <a:lightRig rig="threePt" dir="t">
                  <a:rot lat="0" lon="0" rev="1200000"/>
                </a:lightRig>
              </a:scene3d>
              <a:sp3d>
                <a:bevelT w="63500" h="25400"/>
              </a:sp3d>
            </c:spPr>
          </c:dPt>
          <c:dPt>
            <c:idx val="2"/>
            <c:invertIfNegative val="0"/>
            <c:bubble3D val="0"/>
            <c:spPr>
              <a:solidFill>
                <a:srgbClr val="0C233F"/>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42</c:v>
                </c:pt>
                <c:pt idx="1">
                  <c:v>39</c:v>
                </c:pt>
                <c:pt idx="2">
                  <c:v>45</c:v>
                </c:pt>
              </c:numCache>
            </c:numRef>
          </c:val>
        </c:ser>
        <c:ser>
          <c:idx val="1"/>
          <c:order val="1"/>
          <c:tx>
            <c:strRef>
              <c:f>Sheet1!$C$1</c:f>
              <c:strCache>
                <c:ptCount val="1"/>
                <c:pt idx="0">
                  <c:v>Slept under an ITN</c:v>
                </c:pt>
              </c:strCache>
            </c:strRef>
          </c:tx>
          <c:spPr>
            <a:solidFill>
              <a:srgbClr val="DD003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39</c:v>
                </c:pt>
                <c:pt idx="1">
                  <c:v>37</c:v>
                </c:pt>
                <c:pt idx="2">
                  <c:v>43</c:v>
                </c:pt>
              </c:numCache>
            </c:numRef>
          </c:val>
        </c:ser>
        <c:dLbls>
          <c:dLblPos val="outEnd"/>
          <c:showLegendKey val="0"/>
          <c:showVal val="1"/>
          <c:showCatName val="0"/>
          <c:showSerName val="0"/>
          <c:showPercent val="0"/>
          <c:showBubbleSize val="0"/>
        </c:dLbls>
        <c:gapWidth val="200"/>
        <c:axId val="407360528"/>
        <c:axId val="407360920"/>
      </c:barChart>
      <c:catAx>
        <c:axId val="4073605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360920"/>
        <c:crosses val="autoZero"/>
        <c:auto val="1"/>
        <c:lblAlgn val="ctr"/>
        <c:lblOffset val="100"/>
        <c:noMultiLvlLbl val="0"/>
      </c:catAx>
      <c:valAx>
        <c:axId val="407360920"/>
        <c:scaling>
          <c:orientation val="minMax"/>
          <c:max val="100"/>
        </c:scaling>
        <c:delete val="1"/>
        <c:axPos val="l"/>
        <c:numFmt formatCode="General" sourceLinked="1"/>
        <c:majorTickMark val="out"/>
        <c:minorTickMark val="none"/>
        <c:tickLblPos val="nextTo"/>
        <c:crossAx val="40736052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448547379853383"/>
        </c:manualLayout>
      </c:layout>
      <c:lineChart>
        <c:grouping val="standard"/>
        <c:varyColors val="0"/>
        <c:ser>
          <c:idx val="0"/>
          <c:order val="0"/>
          <c:tx>
            <c:strRef>
              <c:f>Sheet1!$B$1</c:f>
              <c:strCache>
                <c:ptCount val="1"/>
                <c:pt idx="0">
                  <c:v>Access to an ITN</c:v>
                </c:pt>
              </c:strCache>
            </c:strRef>
          </c:tx>
          <c:spPr>
            <a:ln w="63500" cap="rnd">
              <a:solidFill>
                <a:srgbClr val="0C233F"/>
              </a:solidFill>
              <a:round/>
            </a:ln>
            <a:effectLst/>
          </c:spPr>
          <c:marker>
            <c:symbol val="circle"/>
            <c:size val="5"/>
            <c:spPr>
              <a:solidFill>
                <a:srgbClr val="0C233F"/>
              </a:solidFill>
              <a:ln w="63500" cap="rnd">
                <a:solidFill>
                  <a:srgbClr val="0C233F"/>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2009 LMIS</c:v>
                </c:pt>
                <c:pt idx="1">
                  <c:v>2011 LMIS</c:v>
                </c:pt>
                <c:pt idx="2">
                  <c:v>2013 LDHS</c:v>
                </c:pt>
                <c:pt idx="3">
                  <c:v>2016 LMIS</c:v>
                </c:pt>
              </c:strCache>
            </c:strRef>
          </c:cat>
          <c:val>
            <c:numRef>
              <c:f>Sheet1!$B$2:$B$5</c:f>
              <c:numCache>
                <c:formatCode>General</c:formatCode>
                <c:ptCount val="4"/>
                <c:pt idx="0">
                  <c:v>25</c:v>
                </c:pt>
                <c:pt idx="1">
                  <c:v>31</c:v>
                </c:pt>
                <c:pt idx="2">
                  <c:v>37</c:v>
                </c:pt>
                <c:pt idx="3">
                  <c:v>42</c:v>
                </c:pt>
              </c:numCache>
            </c:numRef>
          </c:val>
          <c:smooth val="0"/>
        </c:ser>
        <c:ser>
          <c:idx val="1"/>
          <c:order val="1"/>
          <c:tx>
            <c:strRef>
              <c:f>Sheet1!$C$1</c:f>
              <c:strCache>
                <c:ptCount val="1"/>
                <c:pt idx="0">
                  <c:v>Slept under an ITN</c:v>
                </c:pt>
              </c:strCache>
            </c:strRef>
          </c:tx>
          <c:spPr>
            <a:ln w="63500" cap="rnd">
              <a:solidFill>
                <a:srgbClr val="DD0031"/>
              </a:solidFill>
              <a:round/>
            </a:ln>
            <a:effectLst/>
          </c:spPr>
          <c:marker>
            <c:symbol val="circle"/>
            <c:size val="5"/>
            <c:spPr>
              <a:solidFill>
                <a:srgbClr val="DD0031"/>
              </a:solidFill>
              <a:ln w="63500">
                <a:solidFill>
                  <a:srgbClr val="DD0031"/>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2009 LMIS</c:v>
                </c:pt>
                <c:pt idx="1">
                  <c:v>2011 LMIS</c:v>
                </c:pt>
                <c:pt idx="2">
                  <c:v>2013 LDHS</c:v>
                </c:pt>
                <c:pt idx="3">
                  <c:v>2016 LMIS</c:v>
                </c:pt>
              </c:strCache>
            </c:strRef>
          </c:cat>
          <c:val>
            <c:numRef>
              <c:f>Sheet1!$C$2:$C$5</c:f>
              <c:numCache>
                <c:formatCode>General</c:formatCode>
                <c:ptCount val="4"/>
                <c:pt idx="0">
                  <c:v>23</c:v>
                </c:pt>
                <c:pt idx="1">
                  <c:v>32</c:v>
                </c:pt>
                <c:pt idx="2">
                  <c:v>32</c:v>
                </c:pt>
                <c:pt idx="3">
                  <c:v>39</c:v>
                </c:pt>
              </c:numCache>
            </c:numRef>
          </c:val>
          <c:smooth val="0"/>
        </c:ser>
        <c:dLbls>
          <c:dLblPos val="t"/>
          <c:showLegendKey val="0"/>
          <c:showVal val="1"/>
          <c:showCatName val="0"/>
          <c:showSerName val="0"/>
          <c:showPercent val="0"/>
          <c:showBubbleSize val="0"/>
        </c:dLbls>
        <c:marker val="1"/>
        <c:smooth val="0"/>
        <c:axId val="407361704"/>
        <c:axId val="407362096"/>
      </c:lineChart>
      <c:catAx>
        <c:axId val="4073617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362096"/>
        <c:crosses val="autoZero"/>
        <c:auto val="1"/>
        <c:lblAlgn val="ctr"/>
        <c:lblOffset val="100"/>
        <c:noMultiLvlLbl val="0"/>
      </c:catAx>
      <c:valAx>
        <c:axId val="407362096"/>
        <c:scaling>
          <c:orientation val="minMax"/>
          <c:max val="75"/>
          <c:min val="0"/>
        </c:scaling>
        <c:delete val="1"/>
        <c:axPos val="l"/>
        <c:numFmt formatCode="General" sourceLinked="1"/>
        <c:majorTickMark val="out"/>
        <c:minorTickMark val="none"/>
        <c:tickLblPos val="nextTo"/>
        <c:crossAx val="4073617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3808230867693267E-2"/>
          <c:w val="0.96616035172886816"/>
          <c:h val="0.71611730584469135"/>
        </c:manualLayout>
      </c:layout>
      <c:barChart>
        <c:barDir val="col"/>
        <c:grouping val="clustered"/>
        <c:varyColors val="0"/>
        <c:ser>
          <c:idx val="0"/>
          <c:order val="0"/>
          <c:tx>
            <c:strRef>
              <c:f>Sheet1!$B$1</c:f>
              <c:strCache>
                <c:ptCount val="1"/>
                <c:pt idx="0">
                  <c:v>Series 1</c:v>
                </c:pt>
              </c:strCache>
            </c:strRef>
          </c:tx>
          <c:spPr>
            <a:solidFill>
              <a:srgbClr val="134B8E"/>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34B8E"/>
              </a:solidFill>
              <a:ln>
                <a:noFill/>
              </a:ln>
              <a:effectLst/>
              <a:scene3d>
                <a:camera prst="orthographicFront"/>
                <a:lightRig rig="threePt" dir="t">
                  <a:rot lat="0" lon="0" rev="1200000"/>
                </a:lightRig>
              </a:scene3d>
              <a:sp3d>
                <a:bevelT w="63500" h="25400"/>
              </a:sp3d>
            </c:spPr>
          </c:dPt>
          <c:dPt>
            <c:idx val="2"/>
            <c:invertIfNegative val="0"/>
            <c:bubble3D val="0"/>
            <c:spPr>
              <a:solidFill>
                <a:srgbClr val="134B8E"/>
              </a:solidFill>
              <a:ln>
                <a:noFill/>
              </a:ln>
              <a:effectLst/>
              <a:scene3d>
                <a:camera prst="orthographicFront"/>
                <a:lightRig rig="threePt" dir="t">
                  <a:rot lat="0" lon="0" rev="1200000"/>
                </a:lightRig>
              </a:scene3d>
              <a:sp3d>
                <a:bevelT w="63500" h="25400"/>
              </a:sp3d>
            </c:spPr>
          </c:dPt>
          <c:dPt>
            <c:idx val="4"/>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5"/>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6"/>
            <c:invertIfNegative val="0"/>
            <c:bubble3D val="0"/>
            <c:spPr>
              <a:solidFill>
                <a:srgbClr val="DD003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All household members</c:v>
                </c:pt>
                <c:pt idx="1">
                  <c:v>Children &lt;5</c:v>
                </c:pt>
                <c:pt idx="2">
                  <c:v>Pregnant women</c:v>
                </c:pt>
                <c:pt idx="4">
                  <c:v>All household members</c:v>
                </c:pt>
                <c:pt idx="5">
                  <c:v>Children &lt;5</c:v>
                </c:pt>
                <c:pt idx="6">
                  <c:v>Pregnant women</c:v>
                </c:pt>
              </c:strCache>
            </c:strRef>
          </c:cat>
          <c:val>
            <c:numRef>
              <c:f>Sheet1!$B$2:$B$8</c:f>
              <c:numCache>
                <c:formatCode>General</c:formatCode>
                <c:ptCount val="7"/>
                <c:pt idx="0">
                  <c:v>39</c:v>
                </c:pt>
                <c:pt idx="1">
                  <c:v>44</c:v>
                </c:pt>
                <c:pt idx="2">
                  <c:v>40</c:v>
                </c:pt>
                <c:pt idx="4">
                  <c:v>61</c:v>
                </c:pt>
                <c:pt idx="5">
                  <c:v>66</c:v>
                </c:pt>
                <c:pt idx="6">
                  <c:v>70</c:v>
                </c:pt>
              </c:numCache>
            </c:numRef>
          </c:val>
        </c:ser>
        <c:dLbls>
          <c:dLblPos val="outEnd"/>
          <c:showLegendKey val="0"/>
          <c:showVal val="1"/>
          <c:showCatName val="0"/>
          <c:showSerName val="0"/>
          <c:showPercent val="0"/>
          <c:showBubbleSize val="0"/>
        </c:dLbls>
        <c:gapWidth val="100"/>
        <c:axId val="409353192"/>
        <c:axId val="409353584"/>
      </c:barChart>
      <c:catAx>
        <c:axId val="4093531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9353584"/>
        <c:crosses val="autoZero"/>
        <c:auto val="1"/>
        <c:lblAlgn val="ctr"/>
        <c:lblOffset val="100"/>
        <c:noMultiLvlLbl val="0"/>
      </c:catAx>
      <c:valAx>
        <c:axId val="409353584"/>
        <c:scaling>
          <c:orientation val="minMax"/>
          <c:max val="100"/>
        </c:scaling>
        <c:delete val="1"/>
        <c:axPos val="l"/>
        <c:numFmt formatCode="General" sourceLinked="1"/>
        <c:majorTickMark val="out"/>
        <c:minorTickMark val="none"/>
        <c:tickLblPos val="nextTo"/>
        <c:crossAx val="4093531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Children</c:v>
                </c:pt>
              </c:strCache>
            </c:strRef>
          </c:tx>
          <c:spPr>
            <a:ln w="63500" cap="rnd">
              <a:solidFill>
                <a:srgbClr val="0C233F"/>
              </a:solidFill>
              <a:round/>
            </a:ln>
            <a:effectLst/>
          </c:spPr>
          <c:marker>
            <c:symbol val="circle"/>
            <c:size val="5"/>
            <c:spPr>
              <a:solidFill>
                <a:srgbClr val="0C233F"/>
              </a:solidFill>
              <a:ln w="63500" cap="rnd">
                <a:solidFill>
                  <a:srgbClr val="0C233F"/>
                </a:solidFill>
              </a:ln>
              <a:effectLst/>
              <a:scene3d>
                <a:camera prst="orthographicFront"/>
                <a:lightRig rig="threePt" dir="t">
                  <a:rot lat="0" lon="0" rev="1200000"/>
                </a:lightRig>
              </a:scene3d>
            </c:spPr>
          </c:marker>
          <c:dLbls>
            <c:dLbl>
              <c:idx val="2"/>
              <c:layout>
                <c:manualLayout>
                  <c:x val="-2.711023332037802E-2"/>
                  <c:y val="-3.7613385344751227E-2"/>
                </c:manualLayout>
              </c:layout>
              <c:dLblPos val="r"/>
              <c:showLegendKey val="0"/>
              <c:showVal val="1"/>
              <c:showCatName val="0"/>
              <c:showSerName val="0"/>
              <c:showPercent val="0"/>
              <c:showBubbleSize val="0"/>
              <c:extLst>
                <c:ext xmlns:c15="http://schemas.microsoft.com/office/drawing/2012/chart" uri="{CE6537A1-D6FC-4f65-9D91-7224C49458BB}"/>
              </c:extLst>
            </c:dLbl>
            <c:dLbl>
              <c:idx val="3"/>
              <c:layout>
                <c:manualLayout>
                  <c:x val="-2.8648399150883904E-2"/>
                  <c:y val="-4.2624347317271029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2009 LMIS</c:v>
                </c:pt>
                <c:pt idx="1">
                  <c:v>2011 LMIS</c:v>
                </c:pt>
                <c:pt idx="2">
                  <c:v>2013 LDHS</c:v>
                </c:pt>
                <c:pt idx="3">
                  <c:v>2016 LMIS</c:v>
                </c:pt>
              </c:strCache>
            </c:strRef>
          </c:cat>
          <c:val>
            <c:numRef>
              <c:f>Sheet1!$B$2:$B$5</c:f>
              <c:numCache>
                <c:formatCode>General</c:formatCode>
                <c:ptCount val="4"/>
                <c:pt idx="0">
                  <c:v>26</c:v>
                </c:pt>
                <c:pt idx="1">
                  <c:v>37</c:v>
                </c:pt>
                <c:pt idx="2">
                  <c:v>38</c:v>
                </c:pt>
                <c:pt idx="3">
                  <c:v>44</c:v>
                </c:pt>
              </c:numCache>
            </c:numRef>
          </c:val>
          <c:smooth val="0"/>
        </c:ser>
        <c:ser>
          <c:idx val="1"/>
          <c:order val="1"/>
          <c:tx>
            <c:strRef>
              <c:f>Sheet1!$C$1</c:f>
              <c:strCache>
                <c:ptCount val="1"/>
                <c:pt idx="0">
                  <c:v>Pregnant women</c:v>
                </c:pt>
              </c:strCache>
            </c:strRef>
          </c:tx>
          <c:spPr>
            <a:ln w="63500" cap="rnd">
              <a:solidFill>
                <a:srgbClr val="DD0031"/>
              </a:solidFill>
              <a:round/>
            </a:ln>
            <a:effectLst/>
          </c:spPr>
          <c:marker>
            <c:symbol val="circle"/>
            <c:size val="5"/>
            <c:spPr>
              <a:solidFill>
                <a:srgbClr val="DD0031"/>
              </a:solidFill>
              <a:ln w="63500">
                <a:solidFill>
                  <a:srgbClr val="DD0031"/>
                </a:solidFill>
              </a:ln>
              <a:effectLst/>
              <a:scene3d>
                <a:camera prst="orthographicFront"/>
                <a:lightRig rig="threePt" dir="t">
                  <a:rot lat="0" lon="0" rev="1200000"/>
                </a:lightRig>
              </a:scene3d>
            </c:spPr>
          </c:marker>
          <c:dLbls>
            <c:dLbl>
              <c:idx val="2"/>
              <c:layout>
                <c:manualLayout>
                  <c:x val="-2.8648399150884015E-2"/>
                  <c:y val="4.2624544599238451E-2"/>
                </c:manualLayout>
              </c:layout>
              <c:dLblPos val="r"/>
              <c:showLegendKey val="0"/>
              <c:showVal val="1"/>
              <c:showCatName val="0"/>
              <c:showSerName val="0"/>
              <c:showPercent val="0"/>
              <c:showBubbleSize val="0"/>
              <c:extLst>
                <c:ext xmlns:c15="http://schemas.microsoft.com/office/drawing/2012/chart" uri="{CE6537A1-D6FC-4f65-9D91-7224C49458BB}"/>
              </c:extLst>
            </c:dLbl>
            <c:dLbl>
              <c:idx val="3"/>
              <c:layout>
                <c:manualLayout>
                  <c:x val="-2.5572067489872025E-2"/>
                  <c:y val="3.7613582626718649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2009 LMIS</c:v>
                </c:pt>
                <c:pt idx="1">
                  <c:v>2011 LMIS</c:v>
                </c:pt>
                <c:pt idx="2">
                  <c:v>2013 LDHS</c:v>
                </c:pt>
                <c:pt idx="3">
                  <c:v>2016 LMIS</c:v>
                </c:pt>
              </c:strCache>
            </c:strRef>
          </c:cat>
          <c:val>
            <c:numRef>
              <c:f>Sheet1!$C$2:$C$5</c:f>
              <c:numCache>
                <c:formatCode>General</c:formatCode>
                <c:ptCount val="4"/>
                <c:pt idx="0">
                  <c:v>33</c:v>
                </c:pt>
                <c:pt idx="1">
                  <c:v>39</c:v>
                </c:pt>
                <c:pt idx="2">
                  <c:v>37</c:v>
                </c:pt>
                <c:pt idx="3">
                  <c:v>40</c:v>
                </c:pt>
              </c:numCache>
            </c:numRef>
          </c:val>
          <c:smooth val="0"/>
        </c:ser>
        <c:dLbls>
          <c:dLblPos val="t"/>
          <c:showLegendKey val="0"/>
          <c:showVal val="1"/>
          <c:showCatName val="0"/>
          <c:showSerName val="0"/>
          <c:showPercent val="0"/>
          <c:showBubbleSize val="0"/>
        </c:dLbls>
        <c:marker val="1"/>
        <c:smooth val="0"/>
        <c:axId val="409354368"/>
        <c:axId val="410383592"/>
      </c:lineChart>
      <c:catAx>
        <c:axId val="4093543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0383592"/>
        <c:crosses val="autoZero"/>
        <c:auto val="1"/>
        <c:lblAlgn val="ctr"/>
        <c:lblOffset val="100"/>
        <c:noMultiLvlLbl val="0"/>
      </c:catAx>
      <c:valAx>
        <c:axId val="410383592"/>
        <c:scaling>
          <c:orientation val="minMax"/>
          <c:max val="100"/>
        </c:scaling>
        <c:delete val="1"/>
        <c:axPos val="l"/>
        <c:numFmt formatCode="General" sourceLinked="1"/>
        <c:majorTickMark val="out"/>
        <c:minorTickMark val="none"/>
        <c:tickLblPos val="nextTo"/>
        <c:crossAx val="4093543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5414720034995625"/>
          <c:y val="0"/>
          <c:w val="0.7458527996500437"/>
          <c:h val="1"/>
        </c:manualLayout>
      </c:layout>
      <c:barChart>
        <c:barDir val="bar"/>
        <c:grouping val="clustered"/>
        <c:varyColors val="0"/>
        <c:ser>
          <c:idx val="0"/>
          <c:order val="0"/>
          <c:tx>
            <c:strRef>
              <c:f>Sheet1!$B$1</c:f>
              <c:strCache>
                <c:ptCount val="1"/>
                <c:pt idx="0">
                  <c:v>Series 1</c:v>
                </c:pt>
              </c:strCache>
            </c:strRef>
          </c:tx>
          <c:spPr>
            <a:solidFill>
              <a:srgbClr val="DD003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Usual users did not sleep in household</c:v>
                </c:pt>
                <c:pt idx="1">
                  <c:v>Too hot/difficult to breathe</c:v>
                </c:pt>
                <c:pt idx="2">
                  <c:v>Saving for later</c:v>
                </c:pt>
                <c:pt idx="3">
                  <c:v>Not hung up/stored away</c:v>
                </c:pt>
              </c:strCache>
            </c:strRef>
          </c:cat>
          <c:val>
            <c:numRef>
              <c:f>Sheet1!$B$2:$B$5</c:f>
              <c:numCache>
                <c:formatCode>General</c:formatCode>
                <c:ptCount val="4"/>
                <c:pt idx="0">
                  <c:v>7</c:v>
                </c:pt>
                <c:pt idx="1">
                  <c:v>14</c:v>
                </c:pt>
                <c:pt idx="2">
                  <c:v>16</c:v>
                </c:pt>
                <c:pt idx="3">
                  <c:v>49</c:v>
                </c:pt>
              </c:numCache>
            </c:numRef>
          </c:val>
        </c:ser>
        <c:dLbls>
          <c:showLegendKey val="0"/>
          <c:showVal val="0"/>
          <c:showCatName val="0"/>
          <c:showSerName val="0"/>
          <c:showPercent val="0"/>
          <c:showBubbleSize val="0"/>
        </c:dLbls>
        <c:gapWidth val="100"/>
        <c:axId val="410384376"/>
        <c:axId val="410384768"/>
      </c:barChart>
      <c:catAx>
        <c:axId val="41038437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0384768"/>
        <c:crosses val="autoZero"/>
        <c:auto val="1"/>
        <c:lblAlgn val="ctr"/>
        <c:lblOffset val="100"/>
        <c:noMultiLvlLbl val="0"/>
      </c:catAx>
      <c:valAx>
        <c:axId val="410384768"/>
        <c:scaling>
          <c:orientation val="minMax"/>
          <c:max val="100"/>
        </c:scaling>
        <c:delete val="1"/>
        <c:axPos val="b"/>
        <c:numFmt formatCode="General" sourceLinked="1"/>
        <c:majorTickMark val="none"/>
        <c:minorTickMark val="none"/>
        <c:tickLblPos val="nextTo"/>
        <c:crossAx val="4103843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0068087925416372E-2"/>
          <c:w val="0.96616035172886816"/>
          <c:h val="0.73731235279066198"/>
        </c:manualLayout>
      </c:layout>
      <c:barChart>
        <c:barDir val="col"/>
        <c:grouping val="clustered"/>
        <c:varyColors val="0"/>
        <c:ser>
          <c:idx val="0"/>
          <c:order val="0"/>
          <c:tx>
            <c:strRef>
              <c:f>Sheet1!$B$1</c:f>
              <c:strCache>
                <c:ptCount val="1"/>
                <c:pt idx="0">
                  <c:v>Series 1</c:v>
                </c:pt>
              </c:strCache>
            </c:strRef>
          </c:tx>
          <c:spPr>
            <a:solidFill>
              <a:srgbClr val="DD003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2"/>
            <c:invertIfNegative val="0"/>
            <c:bubble3D val="0"/>
            <c:spPr>
              <a:solidFill>
                <a:srgbClr val="DD003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Took 1+ doses of SP/ Fansidar and received at least one during ANC (IPTp1+)</c:v>
                </c:pt>
                <c:pt idx="1">
                  <c:v>Took 2+ doses of SP/ Fansidar and received at least one during ANC (IPTp2+)</c:v>
                </c:pt>
                <c:pt idx="2">
                  <c:v>Took 3+ doses of SP/ Fansidar and received at least one during ANC (IPTp3+)</c:v>
                </c:pt>
              </c:strCache>
            </c:strRef>
          </c:cat>
          <c:val>
            <c:numRef>
              <c:f>Sheet1!$B$2:$B$4</c:f>
              <c:numCache>
                <c:formatCode>General</c:formatCode>
                <c:ptCount val="3"/>
                <c:pt idx="0">
                  <c:v>82</c:v>
                </c:pt>
                <c:pt idx="1">
                  <c:v>55</c:v>
                </c:pt>
                <c:pt idx="2">
                  <c:v>22</c:v>
                </c:pt>
              </c:numCache>
            </c:numRef>
          </c:val>
        </c:ser>
        <c:dLbls>
          <c:dLblPos val="outEnd"/>
          <c:showLegendKey val="0"/>
          <c:showVal val="1"/>
          <c:showCatName val="0"/>
          <c:showSerName val="0"/>
          <c:showPercent val="0"/>
          <c:showBubbleSize val="0"/>
        </c:dLbls>
        <c:gapWidth val="100"/>
        <c:axId val="410385552"/>
        <c:axId val="410385944"/>
      </c:barChart>
      <c:catAx>
        <c:axId val="4103855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0385944"/>
        <c:crosses val="autoZero"/>
        <c:auto val="1"/>
        <c:lblAlgn val="ctr"/>
        <c:lblOffset val="100"/>
        <c:noMultiLvlLbl val="0"/>
      </c:catAx>
      <c:valAx>
        <c:axId val="410385944"/>
        <c:scaling>
          <c:orientation val="minMax"/>
          <c:max val="100"/>
        </c:scaling>
        <c:delete val="1"/>
        <c:axPos val="l"/>
        <c:numFmt formatCode="General" sourceLinked="1"/>
        <c:majorTickMark val="out"/>
        <c:minorTickMark val="none"/>
        <c:tickLblPos val="nextTo"/>
        <c:crossAx val="4103855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IPTp1+</c:v>
                </c:pt>
              </c:strCache>
            </c:strRef>
          </c:tx>
          <c:spPr>
            <a:ln w="63500" cap="rnd">
              <a:solidFill>
                <a:srgbClr val="0C233F"/>
              </a:solidFill>
              <a:round/>
            </a:ln>
            <a:effectLst/>
          </c:spPr>
          <c:marker>
            <c:symbol val="circle"/>
            <c:size val="5"/>
            <c:spPr>
              <a:solidFill>
                <a:srgbClr val="0C233F"/>
              </a:solidFill>
              <a:ln w="63500" cap="rnd">
                <a:solidFill>
                  <a:srgbClr val="0C233F"/>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2009 LMIS</c:v>
                </c:pt>
                <c:pt idx="1">
                  <c:v>2011 LMIS</c:v>
                </c:pt>
                <c:pt idx="2">
                  <c:v>2013 LDHS</c:v>
                </c:pt>
                <c:pt idx="3">
                  <c:v>2016 LMIS</c:v>
                </c:pt>
              </c:strCache>
            </c:strRef>
          </c:cat>
          <c:val>
            <c:numRef>
              <c:f>Sheet1!$B$2:$B$5</c:f>
              <c:numCache>
                <c:formatCode>General</c:formatCode>
                <c:ptCount val="4"/>
                <c:pt idx="0">
                  <c:v>55</c:v>
                </c:pt>
                <c:pt idx="1">
                  <c:v>62</c:v>
                </c:pt>
                <c:pt idx="2">
                  <c:v>65</c:v>
                </c:pt>
                <c:pt idx="3">
                  <c:v>82</c:v>
                </c:pt>
              </c:numCache>
            </c:numRef>
          </c:val>
          <c:smooth val="0"/>
        </c:ser>
        <c:ser>
          <c:idx val="1"/>
          <c:order val="1"/>
          <c:tx>
            <c:strRef>
              <c:f>Sheet1!$C$1</c:f>
              <c:strCache>
                <c:ptCount val="1"/>
                <c:pt idx="0">
                  <c:v>IPTp2+</c:v>
                </c:pt>
              </c:strCache>
            </c:strRef>
          </c:tx>
          <c:spPr>
            <a:ln w="63500" cap="rnd">
              <a:solidFill>
                <a:srgbClr val="DD0031"/>
              </a:solidFill>
              <a:round/>
            </a:ln>
            <a:effectLst/>
          </c:spPr>
          <c:marker>
            <c:symbol val="circle"/>
            <c:size val="5"/>
            <c:spPr>
              <a:solidFill>
                <a:srgbClr val="DD0031"/>
              </a:solidFill>
              <a:ln w="63500">
                <a:solidFill>
                  <a:srgbClr val="DD0031"/>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2009 LMIS</c:v>
                </c:pt>
                <c:pt idx="1">
                  <c:v>2011 LMIS</c:v>
                </c:pt>
                <c:pt idx="2">
                  <c:v>2013 LDHS</c:v>
                </c:pt>
                <c:pt idx="3">
                  <c:v>2016 LMIS</c:v>
                </c:pt>
              </c:strCache>
            </c:strRef>
          </c:cat>
          <c:val>
            <c:numRef>
              <c:f>Sheet1!$C$2:$C$5</c:f>
              <c:numCache>
                <c:formatCode>General</c:formatCode>
                <c:ptCount val="4"/>
                <c:pt idx="0">
                  <c:v>45</c:v>
                </c:pt>
                <c:pt idx="1">
                  <c:v>50</c:v>
                </c:pt>
                <c:pt idx="2">
                  <c:v>48</c:v>
                </c:pt>
                <c:pt idx="3">
                  <c:v>55</c:v>
                </c:pt>
              </c:numCache>
            </c:numRef>
          </c:val>
          <c:smooth val="0"/>
        </c:ser>
        <c:ser>
          <c:idx val="2"/>
          <c:order val="2"/>
          <c:tx>
            <c:strRef>
              <c:f>Sheet1!$D$1</c:f>
              <c:strCache>
                <c:ptCount val="1"/>
                <c:pt idx="0">
                  <c:v>IPTp3+</c:v>
                </c:pt>
              </c:strCache>
            </c:strRef>
          </c:tx>
          <c:spPr>
            <a:ln w="63500" cap="rnd">
              <a:solidFill>
                <a:srgbClr val="999AA9"/>
              </a:solidFill>
              <a:round/>
            </a:ln>
            <a:effectLst/>
          </c:spPr>
          <c:marker>
            <c:symbol val="circle"/>
            <c:size val="5"/>
            <c:spPr>
              <a:solidFill>
                <a:srgbClr val="999AA9"/>
              </a:solidFill>
              <a:ln w="63500">
                <a:solidFill>
                  <a:srgbClr val="999AA9"/>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2009 LMIS</c:v>
                </c:pt>
                <c:pt idx="1">
                  <c:v>2011 LMIS</c:v>
                </c:pt>
                <c:pt idx="2">
                  <c:v>2013 LDHS</c:v>
                </c:pt>
                <c:pt idx="3">
                  <c:v>2016 LMIS</c:v>
                </c:pt>
              </c:strCache>
            </c:strRef>
          </c:cat>
          <c:val>
            <c:numRef>
              <c:f>Sheet1!$D$2:$D$5</c:f>
              <c:numCache>
                <c:formatCode>General</c:formatCode>
                <c:ptCount val="4"/>
                <c:pt idx="0">
                  <c:v>10</c:v>
                </c:pt>
                <c:pt idx="1">
                  <c:v>26</c:v>
                </c:pt>
                <c:pt idx="2">
                  <c:v>17</c:v>
                </c:pt>
                <c:pt idx="3">
                  <c:v>22</c:v>
                </c:pt>
              </c:numCache>
            </c:numRef>
          </c:val>
          <c:smooth val="0"/>
        </c:ser>
        <c:dLbls>
          <c:dLblPos val="t"/>
          <c:showLegendKey val="0"/>
          <c:showVal val="1"/>
          <c:showCatName val="0"/>
          <c:showSerName val="0"/>
          <c:showPercent val="0"/>
          <c:showBubbleSize val="0"/>
        </c:dLbls>
        <c:marker val="1"/>
        <c:smooth val="0"/>
        <c:axId val="409355544"/>
        <c:axId val="409355152"/>
      </c:lineChart>
      <c:catAx>
        <c:axId val="4093555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9355152"/>
        <c:crosses val="autoZero"/>
        <c:auto val="1"/>
        <c:lblAlgn val="ctr"/>
        <c:lblOffset val="100"/>
        <c:noMultiLvlLbl val="0"/>
      </c:catAx>
      <c:valAx>
        <c:axId val="409355152"/>
        <c:scaling>
          <c:orientation val="minMax"/>
          <c:max val="100"/>
        </c:scaling>
        <c:delete val="1"/>
        <c:axPos val="l"/>
        <c:numFmt formatCode="General" sourceLinked="1"/>
        <c:majorTickMark val="out"/>
        <c:minorTickMark val="none"/>
        <c:tickLblPos val="nextTo"/>
        <c:crossAx val="4093555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Improved sanitation</c:v>
                </c:pt>
              </c:strCache>
            </c:strRef>
          </c:tx>
          <c:spPr>
            <a:solidFill>
              <a:srgbClr val="0C233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17</c:v>
                </c:pt>
                <c:pt idx="1">
                  <c:v>26</c:v>
                </c:pt>
                <c:pt idx="2">
                  <c:v>4</c:v>
                </c:pt>
              </c:numCache>
            </c:numRef>
          </c:val>
        </c:ser>
        <c:ser>
          <c:idx val="1"/>
          <c:order val="1"/>
          <c:tx>
            <c:strRef>
              <c:f>Sheet1!$C$1</c:f>
              <c:strCache>
                <c:ptCount val="1"/>
                <c:pt idx="0">
                  <c:v>Shared facility</c:v>
                </c:pt>
              </c:strCache>
            </c:strRef>
          </c:tx>
          <c:spPr>
            <a:solidFill>
              <a:srgbClr val="DD0031">
                <a:lumMod val="50000"/>
              </a:srgbClr>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31</c:v>
                </c:pt>
                <c:pt idx="1">
                  <c:v>42</c:v>
                </c:pt>
                <c:pt idx="2">
                  <c:v>15</c:v>
                </c:pt>
              </c:numCache>
            </c:numRef>
          </c:val>
        </c:ser>
        <c:ser>
          <c:idx val="2"/>
          <c:order val="2"/>
          <c:tx>
            <c:strRef>
              <c:f>Sheet1!$D$1</c:f>
              <c:strCache>
                <c:ptCount val="1"/>
                <c:pt idx="0">
                  <c:v>Unimproved facility</c:v>
                </c:pt>
              </c:strCache>
            </c:strRef>
          </c:tx>
          <c:spPr>
            <a:solidFill>
              <a:srgbClr val="DD003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0</c:formatCode>
                <c:ptCount val="3"/>
                <c:pt idx="0">
                  <c:v>16</c:v>
                </c:pt>
                <c:pt idx="1">
                  <c:v>14</c:v>
                </c:pt>
                <c:pt idx="2">
                  <c:v>19</c:v>
                </c:pt>
              </c:numCache>
            </c:numRef>
          </c:val>
        </c:ser>
        <c:ser>
          <c:idx val="3"/>
          <c:order val="3"/>
          <c:tx>
            <c:strRef>
              <c:f>Sheet1!$E$1</c:f>
              <c:strCache>
                <c:ptCount val="1"/>
                <c:pt idx="0">
                  <c:v>Open defecation</c:v>
                </c:pt>
              </c:strCache>
            </c:strRef>
          </c:tx>
          <c:spPr>
            <a:solidFill>
              <a:srgbClr val="DD0031">
                <a:lumMod val="40000"/>
                <a:lumOff val="6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Sheet1!$E$2:$E$4</c:f>
              <c:numCache>
                <c:formatCode>0</c:formatCode>
                <c:ptCount val="3"/>
                <c:pt idx="0">
                  <c:v>37</c:v>
                </c:pt>
                <c:pt idx="1">
                  <c:v>18</c:v>
                </c:pt>
                <c:pt idx="2">
                  <c:v>62</c:v>
                </c:pt>
              </c:numCache>
            </c:numRef>
          </c:val>
        </c:ser>
        <c:dLbls>
          <c:dLblPos val="ctr"/>
          <c:showLegendKey val="0"/>
          <c:showVal val="1"/>
          <c:showCatName val="0"/>
          <c:showSerName val="0"/>
          <c:showPercent val="0"/>
          <c:showBubbleSize val="0"/>
        </c:dLbls>
        <c:gapWidth val="100"/>
        <c:overlap val="100"/>
        <c:axId val="379682648"/>
        <c:axId val="383911544"/>
      </c:barChart>
      <c:catAx>
        <c:axId val="3796826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83911544"/>
        <c:crosses val="autoZero"/>
        <c:auto val="1"/>
        <c:lblAlgn val="ctr"/>
        <c:lblOffset val="100"/>
        <c:noMultiLvlLbl val="0"/>
      </c:catAx>
      <c:valAx>
        <c:axId val="383911544"/>
        <c:scaling>
          <c:orientation val="minMax"/>
        </c:scaling>
        <c:delete val="1"/>
        <c:axPos val="l"/>
        <c:numFmt formatCode="0%" sourceLinked="1"/>
        <c:majorTickMark val="none"/>
        <c:minorTickMark val="none"/>
        <c:tickLblPos val="nextTo"/>
        <c:crossAx val="379682648"/>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8041112454655382E-2"/>
          <c:w val="0.96616035172886816"/>
          <c:h val="0.73915232052743107"/>
        </c:manualLayout>
      </c:layout>
      <c:barChart>
        <c:barDir val="col"/>
        <c:grouping val="clustered"/>
        <c:varyColors val="0"/>
        <c:ser>
          <c:idx val="0"/>
          <c:order val="0"/>
          <c:tx>
            <c:strRef>
              <c:f>Sheet1!$B$1</c:f>
              <c:strCache>
                <c:ptCount val="1"/>
                <c:pt idx="0">
                  <c:v>Series 1</c:v>
                </c:pt>
              </c:strCache>
            </c:strRef>
          </c:tx>
          <c:spPr>
            <a:solidFill>
              <a:srgbClr val="0C233F"/>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Fever in the 2 weeks before the survey</c:v>
                </c:pt>
                <c:pt idx="2">
                  <c:v>Advice or treatment was sought</c:v>
                </c:pt>
                <c:pt idx="3">
                  <c:v>Blood taken from a finger or heel for testing</c:v>
                </c:pt>
              </c:strCache>
            </c:strRef>
          </c:cat>
          <c:val>
            <c:numRef>
              <c:f>Sheet1!$B$2:$B$5</c:f>
              <c:numCache>
                <c:formatCode>General</c:formatCode>
                <c:ptCount val="4"/>
                <c:pt idx="0">
                  <c:v>38</c:v>
                </c:pt>
                <c:pt idx="2">
                  <c:v>78</c:v>
                </c:pt>
                <c:pt idx="3">
                  <c:v>50</c:v>
                </c:pt>
              </c:numCache>
            </c:numRef>
          </c:val>
        </c:ser>
        <c:dLbls>
          <c:dLblPos val="outEnd"/>
          <c:showLegendKey val="0"/>
          <c:showVal val="1"/>
          <c:showCatName val="0"/>
          <c:showSerName val="0"/>
          <c:showPercent val="0"/>
          <c:showBubbleSize val="0"/>
        </c:dLbls>
        <c:gapWidth val="100"/>
        <c:axId val="407206880"/>
        <c:axId val="412523784"/>
      </c:barChart>
      <c:catAx>
        <c:axId val="4072068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2523784"/>
        <c:crosses val="autoZero"/>
        <c:auto val="1"/>
        <c:lblAlgn val="ctr"/>
        <c:lblOffset val="100"/>
        <c:noMultiLvlLbl val="0"/>
      </c:catAx>
      <c:valAx>
        <c:axId val="412523784"/>
        <c:scaling>
          <c:orientation val="minMax"/>
          <c:max val="100"/>
        </c:scaling>
        <c:delete val="1"/>
        <c:axPos val="l"/>
        <c:numFmt formatCode="General" sourceLinked="1"/>
        <c:majorTickMark val="out"/>
        <c:minorTickMark val="none"/>
        <c:tickLblPos val="nextTo"/>
        <c:crossAx val="4072068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6248053368328961"/>
          <c:y val="0"/>
          <c:w val="0.73751946631671039"/>
          <c:h val="1"/>
        </c:manualLayout>
      </c:layout>
      <c:barChart>
        <c:barDir val="bar"/>
        <c:grouping val="clustered"/>
        <c:varyColors val="0"/>
        <c:ser>
          <c:idx val="0"/>
          <c:order val="0"/>
          <c:tx>
            <c:strRef>
              <c:f>Sheet1!$B$1</c:f>
              <c:strCache>
                <c:ptCount val="1"/>
                <c:pt idx="0">
                  <c:v>Series 1</c:v>
                </c:pt>
              </c:strCache>
            </c:strRef>
          </c:tx>
          <c:spPr>
            <a:solidFill>
              <a:srgbClr val="DD0031"/>
            </a:solidFill>
            <a:ln>
              <a:noFill/>
            </a:ln>
            <a:effectLst/>
            <a:scene3d>
              <a:camera prst="orthographicFront"/>
              <a:lightRig rig="threePt" dir="t">
                <a:rot lat="0" lon="0" rev="1200000"/>
              </a:lightRig>
            </a:scene3d>
            <a:sp3d>
              <a:bevelT w="63500" h="25400"/>
            </a:sp3d>
          </c:spPr>
          <c:invertIfNegative val="0"/>
          <c:dPt>
            <c:idx val="7"/>
            <c:invertIfNegative val="0"/>
            <c:bubble3D val="0"/>
            <c:spPr>
              <a:solidFill>
                <a:srgbClr val="0C233F"/>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Chloroquine</c:v>
                </c:pt>
                <c:pt idx="1">
                  <c:v>Artesunate rectal</c:v>
                </c:pt>
                <c:pt idx="2">
                  <c:v>Artesunate injection/IV</c:v>
                </c:pt>
                <c:pt idx="3">
                  <c:v>Amodiaquine</c:v>
                </c:pt>
                <c:pt idx="4">
                  <c:v>Quinine injection/IV</c:v>
                </c:pt>
                <c:pt idx="5">
                  <c:v>Other antimalarial</c:v>
                </c:pt>
                <c:pt idx="6">
                  <c:v>Quinine pills</c:v>
                </c:pt>
                <c:pt idx="7">
                  <c:v>Any ACT</c:v>
                </c:pt>
              </c:strCache>
            </c:strRef>
          </c:cat>
          <c:val>
            <c:numRef>
              <c:f>Sheet1!$B$2:$B$9</c:f>
              <c:numCache>
                <c:formatCode>General</c:formatCode>
                <c:ptCount val="8"/>
                <c:pt idx="0">
                  <c:v>2</c:v>
                </c:pt>
                <c:pt idx="1">
                  <c:v>2</c:v>
                </c:pt>
                <c:pt idx="2">
                  <c:v>2</c:v>
                </c:pt>
                <c:pt idx="3">
                  <c:v>3</c:v>
                </c:pt>
                <c:pt idx="4">
                  <c:v>3</c:v>
                </c:pt>
                <c:pt idx="5">
                  <c:v>4</c:v>
                </c:pt>
                <c:pt idx="6">
                  <c:v>8</c:v>
                </c:pt>
                <c:pt idx="7">
                  <c:v>81</c:v>
                </c:pt>
              </c:numCache>
            </c:numRef>
          </c:val>
        </c:ser>
        <c:dLbls>
          <c:showLegendKey val="0"/>
          <c:showVal val="0"/>
          <c:showCatName val="0"/>
          <c:showSerName val="0"/>
          <c:showPercent val="0"/>
          <c:showBubbleSize val="0"/>
        </c:dLbls>
        <c:gapWidth val="100"/>
        <c:axId val="412524568"/>
        <c:axId val="412524960"/>
      </c:barChart>
      <c:catAx>
        <c:axId val="41252456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2524960"/>
        <c:crosses val="autoZero"/>
        <c:auto val="1"/>
        <c:lblAlgn val="ctr"/>
        <c:lblOffset val="100"/>
        <c:noMultiLvlLbl val="0"/>
      </c:catAx>
      <c:valAx>
        <c:axId val="412524960"/>
        <c:scaling>
          <c:orientation val="minMax"/>
          <c:max val="100"/>
        </c:scaling>
        <c:delete val="1"/>
        <c:axPos val="b"/>
        <c:numFmt formatCode="General" sourceLinked="1"/>
        <c:majorTickMark val="none"/>
        <c:minorTickMark val="none"/>
        <c:tickLblPos val="nextTo"/>
        <c:crossAx val="4125245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Series 1</c:v>
                </c:pt>
              </c:strCache>
            </c:strRef>
          </c:tx>
          <c:spPr>
            <a:ln w="63500" cap="rnd">
              <a:solidFill>
                <a:srgbClr val="0C233F"/>
              </a:solidFill>
              <a:round/>
            </a:ln>
            <a:effectLst/>
          </c:spPr>
          <c:marker>
            <c:symbol val="circle"/>
            <c:size val="5"/>
            <c:spPr>
              <a:solidFill>
                <a:srgbClr val="0C233F"/>
              </a:solidFill>
              <a:ln w="63500" cap="rnd">
                <a:solidFill>
                  <a:srgbClr val="0C233F"/>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2011 LMIS</c:v>
                </c:pt>
                <c:pt idx="1">
                  <c:v>2013 LDHS</c:v>
                </c:pt>
                <c:pt idx="2">
                  <c:v>2016 LMIS</c:v>
                </c:pt>
              </c:strCache>
            </c:strRef>
          </c:cat>
          <c:val>
            <c:numRef>
              <c:f>Sheet1!$B$2:$B$4</c:f>
              <c:numCache>
                <c:formatCode>General</c:formatCode>
                <c:ptCount val="3"/>
                <c:pt idx="0">
                  <c:v>70</c:v>
                </c:pt>
                <c:pt idx="1">
                  <c:v>43</c:v>
                </c:pt>
                <c:pt idx="2">
                  <c:v>81</c:v>
                </c:pt>
              </c:numCache>
            </c:numRef>
          </c:val>
          <c:smooth val="0"/>
        </c:ser>
        <c:dLbls>
          <c:dLblPos val="t"/>
          <c:showLegendKey val="0"/>
          <c:showVal val="1"/>
          <c:showCatName val="0"/>
          <c:showSerName val="0"/>
          <c:showPercent val="0"/>
          <c:showBubbleSize val="0"/>
        </c:dLbls>
        <c:marker val="1"/>
        <c:smooth val="0"/>
        <c:axId val="412525744"/>
        <c:axId val="412526136"/>
      </c:lineChart>
      <c:catAx>
        <c:axId val="4125257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2526136"/>
        <c:crosses val="autoZero"/>
        <c:auto val="1"/>
        <c:lblAlgn val="ctr"/>
        <c:lblOffset val="100"/>
        <c:noMultiLvlLbl val="0"/>
      </c:catAx>
      <c:valAx>
        <c:axId val="412526136"/>
        <c:scaling>
          <c:orientation val="minMax"/>
          <c:max val="100"/>
        </c:scaling>
        <c:delete val="1"/>
        <c:axPos val="l"/>
        <c:numFmt formatCode="General" sourceLinked="1"/>
        <c:majorTickMark val="out"/>
        <c:minorTickMark val="none"/>
        <c:tickLblPos val="nextTo"/>
        <c:crossAx val="4125257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8041112454655382E-2"/>
          <c:w val="0.96616035172886816"/>
          <c:h val="0.80440944881889764"/>
        </c:manualLayout>
      </c:layout>
      <c:barChart>
        <c:barDir val="col"/>
        <c:grouping val="clustered"/>
        <c:varyColors val="0"/>
        <c:ser>
          <c:idx val="0"/>
          <c:order val="0"/>
          <c:tx>
            <c:strRef>
              <c:f>Sheet1!$B$1</c:f>
              <c:strCache>
                <c:ptCount val="1"/>
                <c:pt idx="0">
                  <c:v>Series 1</c:v>
                </c:pt>
              </c:strCache>
            </c:strRef>
          </c:tx>
          <c:spPr>
            <a:solidFill>
              <a:srgbClr val="DD003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1"/>
            <c:invertIfNegative val="0"/>
            <c:bubble3D val="0"/>
            <c:spPr>
              <a:solidFill>
                <a:srgbClr val="DD003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Anemia</c:v>
                </c:pt>
                <c:pt idx="1">
                  <c:v>Malaria with rapid diagnostic test (RDT)</c:v>
                </c:pt>
              </c:strCache>
            </c:strRef>
          </c:cat>
          <c:val>
            <c:numRef>
              <c:f>Sheet1!$B$2:$B$3</c:f>
              <c:numCache>
                <c:formatCode>General</c:formatCode>
                <c:ptCount val="2"/>
                <c:pt idx="0">
                  <c:v>86</c:v>
                </c:pt>
                <c:pt idx="1">
                  <c:v>86</c:v>
                </c:pt>
              </c:numCache>
            </c:numRef>
          </c:val>
        </c:ser>
        <c:dLbls>
          <c:dLblPos val="outEnd"/>
          <c:showLegendKey val="0"/>
          <c:showVal val="1"/>
          <c:showCatName val="0"/>
          <c:showSerName val="0"/>
          <c:showPercent val="0"/>
          <c:showBubbleSize val="0"/>
        </c:dLbls>
        <c:gapWidth val="100"/>
        <c:axId val="412526920"/>
        <c:axId val="412527312"/>
      </c:barChart>
      <c:catAx>
        <c:axId val="4125269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2527312"/>
        <c:crosses val="autoZero"/>
        <c:auto val="1"/>
        <c:lblAlgn val="ctr"/>
        <c:lblOffset val="100"/>
        <c:noMultiLvlLbl val="0"/>
      </c:catAx>
      <c:valAx>
        <c:axId val="412527312"/>
        <c:scaling>
          <c:orientation val="minMax"/>
          <c:max val="100"/>
          <c:min val="0"/>
        </c:scaling>
        <c:delete val="1"/>
        <c:axPos val="l"/>
        <c:numFmt formatCode="General" sourceLinked="1"/>
        <c:majorTickMark val="out"/>
        <c:minorTickMark val="none"/>
        <c:tickLblPos val="nextTo"/>
        <c:crossAx val="4125269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6.8239186074394539E-2"/>
          <c:w val="1"/>
          <c:h val="0.78559069799308012"/>
        </c:manualLayout>
      </c:layout>
      <c:barChart>
        <c:barDir val="col"/>
        <c:grouping val="clustered"/>
        <c:varyColors val="0"/>
        <c:ser>
          <c:idx val="0"/>
          <c:order val="0"/>
          <c:tx>
            <c:strRef>
              <c:f>Sheet1!$B$1</c:f>
              <c:strCache>
                <c:ptCount val="1"/>
                <c:pt idx="0">
                  <c:v>RDT</c:v>
                </c:pt>
              </c:strCache>
            </c:strRef>
          </c:tx>
          <c:spPr>
            <a:solidFill>
              <a:srgbClr val="DD003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C233F"/>
              </a:solidFill>
              <a:ln>
                <a:noFill/>
              </a:ln>
              <a:effectLst/>
              <a:scene3d>
                <a:camera prst="orthographicFront"/>
                <a:lightRig rig="threePt" dir="t">
                  <a:rot lat="0" lon="0" rev="1200000"/>
                </a:lightRig>
              </a:scene3d>
              <a:sp3d>
                <a:bevelT w="63500" h="25400"/>
              </a:sp3d>
            </c:spPr>
          </c:dPt>
          <c:dPt>
            <c:idx val="1"/>
            <c:invertIfNegative val="0"/>
            <c:bubble3D val="0"/>
            <c:spPr>
              <a:solidFill>
                <a:srgbClr val="DD003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6-8</c:v>
                </c:pt>
                <c:pt idx="2">
                  <c:v>9-11</c:v>
                </c:pt>
                <c:pt idx="3">
                  <c:v>12-17</c:v>
                </c:pt>
                <c:pt idx="4">
                  <c:v>18-23</c:v>
                </c:pt>
                <c:pt idx="5">
                  <c:v>24-35</c:v>
                </c:pt>
                <c:pt idx="6">
                  <c:v>36-47</c:v>
                </c:pt>
                <c:pt idx="7">
                  <c:v>48-59</c:v>
                </c:pt>
              </c:strCache>
            </c:strRef>
          </c:cat>
          <c:val>
            <c:numRef>
              <c:f>Sheet1!$B$2:$B$9</c:f>
              <c:numCache>
                <c:formatCode>General</c:formatCode>
                <c:ptCount val="8"/>
                <c:pt idx="0">
                  <c:v>45</c:v>
                </c:pt>
                <c:pt idx="1">
                  <c:v>30</c:v>
                </c:pt>
                <c:pt idx="2">
                  <c:v>24</c:v>
                </c:pt>
                <c:pt idx="3">
                  <c:v>31</c:v>
                </c:pt>
                <c:pt idx="4">
                  <c:v>41</c:v>
                </c:pt>
                <c:pt idx="5">
                  <c:v>48</c:v>
                </c:pt>
                <c:pt idx="6">
                  <c:v>51</c:v>
                </c:pt>
                <c:pt idx="7">
                  <c:v>53</c:v>
                </c:pt>
              </c:numCache>
            </c:numRef>
          </c:val>
        </c:ser>
        <c:dLbls>
          <c:dLblPos val="outEnd"/>
          <c:showLegendKey val="0"/>
          <c:showVal val="1"/>
          <c:showCatName val="0"/>
          <c:showSerName val="0"/>
          <c:showPercent val="0"/>
          <c:showBubbleSize val="0"/>
        </c:dLbls>
        <c:gapWidth val="100"/>
        <c:axId val="414031384"/>
        <c:axId val="414031776"/>
      </c:barChart>
      <c:catAx>
        <c:axId val="4140313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4031776"/>
        <c:crosses val="autoZero"/>
        <c:auto val="1"/>
        <c:lblAlgn val="ctr"/>
        <c:lblOffset val="100"/>
        <c:noMultiLvlLbl val="0"/>
      </c:catAx>
      <c:valAx>
        <c:axId val="414031776"/>
        <c:scaling>
          <c:orientation val="minMax"/>
          <c:max val="100"/>
        </c:scaling>
        <c:delete val="1"/>
        <c:axPos val="l"/>
        <c:numFmt formatCode="General" sourceLinked="1"/>
        <c:majorTickMark val="out"/>
        <c:minorTickMark val="none"/>
        <c:tickLblPos val="nextTo"/>
        <c:crossAx val="4140313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2.4183796856106408E-3"/>
          <c:w val="0.96616035172886816"/>
          <c:h val="0.90604175989488622"/>
        </c:manualLayout>
      </c:layout>
      <c:barChart>
        <c:barDir val="col"/>
        <c:grouping val="clustered"/>
        <c:varyColors val="0"/>
        <c:ser>
          <c:idx val="0"/>
          <c:order val="0"/>
          <c:tx>
            <c:strRef>
              <c:f>Sheet1!$B$1</c:f>
              <c:strCache>
                <c:ptCount val="1"/>
                <c:pt idx="0">
                  <c:v>Series 1</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C233F"/>
              </a:solidFill>
              <a:ln>
                <a:noFill/>
              </a:ln>
              <a:effectLst/>
              <a:scene3d>
                <a:camera prst="orthographicFront"/>
                <a:lightRig rig="threePt" dir="t">
                  <a:rot lat="0" lon="0" rev="1200000"/>
                </a:lightRig>
              </a:scene3d>
              <a:sp3d>
                <a:bevelT w="63500" h="25400"/>
              </a:sp3d>
            </c:spPr>
          </c:dPt>
          <c:dPt>
            <c:idx val="1"/>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2"/>
            <c:invertIfNegative val="0"/>
            <c:bubble3D val="0"/>
            <c:spPr>
              <a:solidFill>
                <a:srgbClr val="999AA9"/>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45</c:v>
                </c:pt>
                <c:pt idx="1">
                  <c:v>30</c:v>
                </c:pt>
                <c:pt idx="2">
                  <c:v>62</c:v>
                </c:pt>
              </c:numCache>
            </c:numRef>
          </c:val>
        </c:ser>
        <c:dLbls>
          <c:dLblPos val="outEnd"/>
          <c:showLegendKey val="0"/>
          <c:showVal val="1"/>
          <c:showCatName val="0"/>
          <c:showSerName val="0"/>
          <c:showPercent val="0"/>
          <c:showBubbleSize val="0"/>
        </c:dLbls>
        <c:gapWidth val="100"/>
        <c:axId val="414032560"/>
        <c:axId val="414425720"/>
      </c:barChart>
      <c:catAx>
        <c:axId val="4140325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4425720"/>
        <c:crosses val="autoZero"/>
        <c:auto val="1"/>
        <c:lblAlgn val="ctr"/>
        <c:lblOffset val="100"/>
        <c:noMultiLvlLbl val="0"/>
      </c:catAx>
      <c:valAx>
        <c:axId val="414425720"/>
        <c:scaling>
          <c:orientation val="minMax"/>
          <c:max val="100"/>
        </c:scaling>
        <c:delete val="1"/>
        <c:axPos val="l"/>
        <c:numFmt formatCode="General" sourceLinked="1"/>
        <c:majorTickMark val="out"/>
        <c:minorTickMark val="none"/>
        <c:tickLblPos val="nextTo"/>
        <c:crossAx val="4140325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516320092705877E-4"/>
          <c:w val="0.96616035172886816"/>
          <c:h val="0.88449453237807063"/>
        </c:manualLayout>
      </c:layout>
      <c:barChart>
        <c:barDir val="col"/>
        <c:grouping val="clustered"/>
        <c:varyColors val="0"/>
        <c:ser>
          <c:idx val="0"/>
          <c:order val="0"/>
          <c:tx>
            <c:strRef>
              <c:f>Sheet1!$B$1</c:f>
              <c:strCache>
                <c:ptCount val="1"/>
                <c:pt idx="0">
                  <c:v>Series 1</c:v>
                </c:pt>
              </c:strCache>
            </c:strRef>
          </c:tx>
          <c:spPr>
            <a:solidFill>
              <a:srgbClr val="999AA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999AA9"/>
              </a:solidFill>
              <a:ln>
                <a:noFill/>
              </a:ln>
              <a:effectLst/>
              <a:scene3d>
                <a:camera prst="orthographicFront"/>
                <a:lightRig rig="threePt" dir="t">
                  <a:rot lat="0" lon="0" rev="1200000"/>
                </a:lightRig>
              </a:scene3d>
              <a:sp3d>
                <a:bevelT w="63500" h="25400"/>
              </a:sp3d>
            </c:spPr>
          </c:dPt>
          <c:dPt>
            <c:idx val="2"/>
            <c:invertIfNegative val="0"/>
            <c:bubble3D val="0"/>
            <c:spPr>
              <a:solidFill>
                <a:srgbClr val="999AA9"/>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68</c:v>
                </c:pt>
                <c:pt idx="1">
                  <c:v>61</c:v>
                </c:pt>
                <c:pt idx="2">
                  <c:v>44</c:v>
                </c:pt>
                <c:pt idx="3">
                  <c:v>22</c:v>
                </c:pt>
                <c:pt idx="4">
                  <c:v>14</c:v>
                </c:pt>
              </c:numCache>
            </c:numRef>
          </c:val>
        </c:ser>
        <c:dLbls>
          <c:dLblPos val="outEnd"/>
          <c:showLegendKey val="0"/>
          <c:showVal val="1"/>
          <c:showCatName val="0"/>
          <c:showSerName val="0"/>
          <c:showPercent val="0"/>
          <c:showBubbleSize val="0"/>
        </c:dLbls>
        <c:gapWidth val="100"/>
        <c:axId val="414426504"/>
        <c:axId val="414426896"/>
      </c:barChart>
      <c:catAx>
        <c:axId val="4144265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4426896"/>
        <c:crosses val="autoZero"/>
        <c:auto val="1"/>
        <c:lblAlgn val="ctr"/>
        <c:lblOffset val="100"/>
        <c:noMultiLvlLbl val="0"/>
      </c:catAx>
      <c:valAx>
        <c:axId val="414426896"/>
        <c:scaling>
          <c:orientation val="minMax"/>
          <c:max val="100"/>
        </c:scaling>
        <c:delete val="1"/>
        <c:axPos val="l"/>
        <c:numFmt formatCode="General" sourceLinked="1"/>
        <c:majorTickMark val="out"/>
        <c:minorTickMark val="none"/>
        <c:tickLblPos val="nextTo"/>
        <c:crossAx val="414426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Series 1</c:v>
                </c:pt>
              </c:strCache>
            </c:strRef>
          </c:tx>
          <c:spPr>
            <a:ln w="63500" cap="rnd">
              <a:solidFill>
                <a:srgbClr val="0C233F"/>
              </a:solidFill>
              <a:round/>
            </a:ln>
            <a:effectLst/>
          </c:spPr>
          <c:marker>
            <c:symbol val="circle"/>
            <c:size val="5"/>
            <c:spPr>
              <a:solidFill>
                <a:srgbClr val="0C233F"/>
              </a:solidFill>
              <a:ln w="63500" cap="rnd">
                <a:solidFill>
                  <a:srgbClr val="0C233F"/>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2009 LMIS</c:v>
                </c:pt>
                <c:pt idx="1">
                  <c:v>2011 LMIS</c:v>
                </c:pt>
                <c:pt idx="2">
                  <c:v>2016 LMIS</c:v>
                </c:pt>
              </c:strCache>
            </c:strRef>
          </c:cat>
          <c:val>
            <c:numRef>
              <c:f>Sheet1!$B$2:$B$4</c:f>
              <c:numCache>
                <c:formatCode>General</c:formatCode>
                <c:ptCount val="3"/>
                <c:pt idx="0">
                  <c:v>37</c:v>
                </c:pt>
                <c:pt idx="1">
                  <c:v>45</c:v>
                </c:pt>
                <c:pt idx="2">
                  <c:v>45</c:v>
                </c:pt>
              </c:numCache>
            </c:numRef>
          </c:val>
          <c:smooth val="0"/>
        </c:ser>
        <c:dLbls>
          <c:dLblPos val="t"/>
          <c:showLegendKey val="0"/>
          <c:showVal val="1"/>
          <c:showCatName val="0"/>
          <c:showSerName val="0"/>
          <c:showPercent val="0"/>
          <c:showBubbleSize val="0"/>
        </c:dLbls>
        <c:marker val="1"/>
        <c:smooth val="0"/>
        <c:axId val="414427680"/>
        <c:axId val="414428072"/>
      </c:lineChart>
      <c:catAx>
        <c:axId val="4144276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4428072"/>
        <c:crosses val="autoZero"/>
        <c:auto val="1"/>
        <c:lblAlgn val="ctr"/>
        <c:lblOffset val="100"/>
        <c:noMultiLvlLbl val="0"/>
      </c:catAx>
      <c:valAx>
        <c:axId val="414428072"/>
        <c:scaling>
          <c:orientation val="minMax"/>
          <c:max val="100"/>
        </c:scaling>
        <c:delete val="1"/>
        <c:axPos val="l"/>
        <c:numFmt formatCode="General" sourceLinked="1"/>
        <c:majorTickMark val="out"/>
        <c:minorTickMark val="none"/>
        <c:tickLblPos val="nextTo"/>
        <c:crossAx val="4144276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3999560805E-2"/>
          <c:y val="9.1114060442644539E-3"/>
          <c:w val="0.96616035172886816"/>
          <c:h val="0.85271313428891604"/>
        </c:manualLayout>
      </c:layout>
      <c:barChart>
        <c:barDir val="col"/>
        <c:grouping val="clustered"/>
        <c:varyColors val="0"/>
        <c:ser>
          <c:idx val="0"/>
          <c:order val="0"/>
          <c:tx>
            <c:strRef>
              <c:f>Sheet1!$B$1</c:f>
              <c:strCache>
                <c:ptCount val="1"/>
                <c:pt idx="0">
                  <c:v>Series 1</c:v>
                </c:pt>
              </c:strCache>
            </c:strRef>
          </c:tx>
          <c:spPr>
            <a:solidFill>
              <a:srgbClr val="DD003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C233F"/>
              </a:solidFill>
              <a:ln>
                <a:noFill/>
              </a:ln>
              <a:effectLst/>
              <a:scene3d>
                <a:camera prst="orthographicFront"/>
                <a:lightRig rig="threePt" dir="t">
                  <a:rot lat="0" lon="0" rev="1200000"/>
                </a:lightRig>
              </a:scene3d>
              <a:sp3d>
                <a:bevelT w="63500" h="25400"/>
              </a:sp3d>
            </c:spPr>
          </c:dPt>
          <c:dPt>
            <c:idx val="2"/>
            <c:invertIfNegative val="0"/>
            <c:bubble3D val="0"/>
            <c:spPr>
              <a:solidFill>
                <a:srgbClr val="DD003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6-8</c:v>
                </c:pt>
                <c:pt idx="2">
                  <c:v>9-11</c:v>
                </c:pt>
                <c:pt idx="3">
                  <c:v>12-17</c:v>
                </c:pt>
                <c:pt idx="4">
                  <c:v>18-23</c:v>
                </c:pt>
                <c:pt idx="5">
                  <c:v>24-35</c:v>
                </c:pt>
                <c:pt idx="6">
                  <c:v>36-47</c:v>
                </c:pt>
                <c:pt idx="7">
                  <c:v>48-59</c:v>
                </c:pt>
              </c:strCache>
            </c:strRef>
          </c:cat>
          <c:val>
            <c:numRef>
              <c:f>Sheet1!$B$2:$B$9</c:f>
              <c:numCache>
                <c:formatCode>General</c:formatCode>
                <c:ptCount val="8"/>
                <c:pt idx="0">
                  <c:v>8</c:v>
                </c:pt>
                <c:pt idx="1">
                  <c:v>10</c:v>
                </c:pt>
                <c:pt idx="2">
                  <c:v>6</c:v>
                </c:pt>
                <c:pt idx="3">
                  <c:v>11</c:v>
                </c:pt>
                <c:pt idx="4">
                  <c:v>13</c:v>
                </c:pt>
                <c:pt idx="5">
                  <c:v>10</c:v>
                </c:pt>
                <c:pt idx="6">
                  <c:v>6</c:v>
                </c:pt>
                <c:pt idx="7">
                  <c:v>7</c:v>
                </c:pt>
              </c:numCache>
            </c:numRef>
          </c:val>
        </c:ser>
        <c:dLbls>
          <c:dLblPos val="outEnd"/>
          <c:showLegendKey val="0"/>
          <c:showVal val="1"/>
          <c:showCatName val="0"/>
          <c:showSerName val="0"/>
          <c:showPercent val="0"/>
          <c:showBubbleSize val="0"/>
        </c:dLbls>
        <c:gapWidth val="100"/>
        <c:axId val="410386336"/>
        <c:axId val="415842336"/>
      </c:barChart>
      <c:catAx>
        <c:axId val="4103863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5842336"/>
        <c:crosses val="autoZero"/>
        <c:auto val="1"/>
        <c:lblAlgn val="ctr"/>
        <c:lblOffset val="100"/>
        <c:noMultiLvlLbl val="0"/>
      </c:catAx>
      <c:valAx>
        <c:axId val="415842336"/>
        <c:scaling>
          <c:orientation val="minMax"/>
          <c:max val="50"/>
        </c:scaling>
        <c:delete val="1"/>
        <c:axPos val="l"/>
        <c:numFmt formatCode="General" sourceLinked="1"/>
        <c:majorTickMark val="out"/>
        <c:minorTickMark val="none"/>
        <c:tickLblPos val="nextTo"/>
        <c:crossAx val="4103863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2.4183796856106408E-3"/>
          <c:w val="0.96616035172886816"/>
          <c:h val="0.90604175989488622"/>
        </c:manualLayout>
      </c:layout>
      <c:barChart>
        <c:barDir val="col"/>
        <c:grouping val="clustered"/>
        <c:varyColors val="0"/>
        <c:ser>
          <c:idx val="0"/>
          <c:order val="0"/>
          <c:tx>
            <c:strRef>
              <c:f>Sheet1!$B$1</c:f>
              <c:strCache>
                <c:ptCount val="1"/>
                <c:pt idx="0">
                  <c:v>Series 1</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C233F"/>
              </a:solidFill>
              <a:ln>
                <a:noFill/>
              </a:ln>
              <a:effectLst/>
              <a:scene3d>
                <a:camera prst="orthographicFront"/>
                <a:lightRig rig="threePt" dir="t">
                  <a:rot lat="0" lon="0" rev="1200000"/>
                </a:lightRig>
              </a:scene3d>
              <a:sp3d>
                <a:bevelT w="63500" h="25400"/>
              </a:sp3d>
            </c:spPr>
          </c:dPt>
          <c:dPt>
            <c:idx val="1"/>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2"/>
            <c:invertIfNegative val="0"/>
            <c:bubble3D val="0"/>
            <c:spPr>
              <a:solidFill>
                <a:srgbClr val="999AA9"/>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8</c:v>
                </c:pt>
                <c:pt idx="1">
                  <c:v>7</c:v>
                </c:pt>
                <c:pt idx="2">
                  <c:v>10</c:v>
                </c:pt>
              </c:numCache>
            </c:numRef>
          </c:val>
        </c:ser>
        <c:dLbls>
          <c:dLblPos val="outEnd"/>
          <c:showLegendKey val="0"/>
          <c:showVal val="1"/>
          <c:showCatName val="0"/>
          <c:showSerName val="0"/>
          <c:showPercent val="0"/>
          <c:showBubbleSize val="0"/>
        </c:dLbls>
        <c:gapWidth val="100"/>
        <c:axId val="414032168"/>
        <c:axId val="415843120"/>
      </c:barChart>
      <c:catAx>
        <c:axId val="4140321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5843120"/>
        <c:crosses val="autoZero"/>
        <c:auto val="1"/>
        <c:lblAlgn val="ctr"/>
        <c:lblOffset val="100"/>
        <c:noMultiLvlLbl val="0"/>
      </c:catAx>
      <c:valAx>
        <c:axId val="415843120"/>
        <c:scaling>
          <c:orientation val="minMax"/>
          <c:max val="50"/>
        </c:scaling>
        <c:delete val="1"/>
        <c:axPos val="l"/>
        <c:numFmt formatCode="General" sourceLinked="1"/>
        <c:majorTickMark val="out"/>
        <c:minorTickMark val="none"/>
        <c:tickLblPos val="nextTo"/>
        <c:crossAx val="4140321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20</c:v>
                </c:pt>
                <c:pt idx="1">
                  <c:v>34</c:v>
                </c:pt>
                <c:pt idx="2">
                  <c:v>1</c:v>
                </c:pt>
              </c:numCache>
            </c:numRef>
          </c:val>
        </c:ser>
        <c:dLbls>
          <c:showLegendKey val="0"/>
          <c:showVal val="0"/>
          <c:showCatName val="0"/>
          <c:showSerName val="0"/>
          <c:showPercent val="0"/>
          <c:showBubbleSize val="0"/>
        </c:dLbls>
        <c:gapWidth val="100"/>
        <c:axId val="383912328"/>
        <c:axId val="383912720"/>
      </c:barChart>
      <c:catAx>
        <c:axId val="3839123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83912720"/>
        <c:crosses val="autoZero"/>
        <c:auto val="1"/>
        <c:lblAlgn val="ctr"/>
        <c:lblOffset val="100"/>
        <c:noMultiLvlLbl val="0"/>
      </c:catAx>
      <c:valAx>
        <c:axId val="383912720"/>
        <c:scaling>
          <c:orientation val="minMax"/>
          <c:max val="100"/>
        </c:scaling>
        <c:delete val="1"/>
        <c:axPos val="l"/>
        <c:numFmt formatCode="0" sourceLinked="1"/>
        <c:majorTickMark val="out"/>
        <c:minorTickMark val="none"/>
        <c:tickLblPos val="nextTo"/>
        <c:crossAx val="3839123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001069257186583"/>
        </c:manualLayout>
      </c:layout>
      <c:barChart>
        <c:barDir val="col"/>
        <c:grouping val="clustered"/>
        <c:varyColors val="0"/>
        <c:ser>
          <c:idx val="0"/>
          <c:order val="0"/>
          <c:tx>
            <c:strRef>
              <c:f>Sheet1!$B$1</c:f>
              <c:strCache>
                <c:ptCount val="1"/>
                <c:pt idx="0">
                  <c:v>Series 1</c:v>
                </c:pt>
              </c:strCache>
            </c:strRef>
          </c:tx>
          <c:spPr>
            <a:solidFill>
              <a:srgbClr val="999AA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999AA9"/>
              </a:solidFill>
              <a:ln>
                <a:noFill/>
              </a:ln>
              <a:effectLst/>
              <a:scene3d>
                <a:camera prst="orthographicFront"/>
                <a:lightRig rig="threePt" dir="t">
                  <a:rot lat="0" lon="0" rev="1200000"/>
                </a:lightRig>
              </a:scene3d>
              <a:sp3d>
                <a:bevelT w="63500" h="25400"/>
              </a:sp3d>
            </c:spPr>
          </c:dPt>
          <c:dPt>
            <c:idx val="2"/>
            <c:invertIfNegative val="0"/>
            <c:bubble3D val="0"/>
            <c:spPr>
              <a:solidFill>
                <a:srgbClr val="999AA9"/>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13</c:v>
                </c:pt>
                <c:pt idx="1">
                  <c:v>11</c:v>
                </c:pt>
                <c:pt idx="2">
                  <c:v>7</c:v>
                </c:pt>
                <c:pt idx="3">
                  <c:v>7</c:v>
                </c:pt>
                <c:pt idx="4">
                  <c:v>1</c:v>
                </c:pt>
              </c:numCache>
            </c:numRef>
          </c:val>
        </c:ser>
        <c:dLbls>
          <c:dLblPos val="outEnd"/>
          <c:showLegendKey val="0"/>
          <c:showVal val="1"/>
          <c:showCatName val="0"/>
          <c:showSerName val="0"/>
          <c:showPercent val="0"/>
          <c:showBubbleSize val="0"/>
        </c:dLbls>
        <c:gapWidth val="100"/>
        <c:axId val="415844296"/>
        <c:axId val="415844688"/>
      </c:barChart>
      <c:catAx>
        <c:axId val="4158442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5844688"/>
        <c:crosses val="autoZero"/>
        <c:auto val="1"/>
        <c:lblAlgn val="ctr"/>
        <c:lblOffset val="100"/>
        <c:noMultiLvlLbl val="0"/>
      </c:catAx>
      <c:valAx>
        <c:axId val="415844688"/>
        <c:scaling>
          <c:orientation val="minMax"/>
          <c:max val="50"/>
        </c:scaling>
        <c:delete val="1"/>
        <c:axPos val="l"/>
        <c:numFmt formatCode="General" sourceLinked="1"/>
        <c:majorTickMark val="out"/>
        <c:minorTickMark val="none"/>
        <c:tickLblPos val="nextTo"/>
        <c:crossAx val="4158442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Series 1</c:v>
                </c:pt>
              </c:strCache>
            </c:strRef>
          </c:tx>
          <c:spPr>
            <a:ln w="63500" cap="rnd">
              <a:solidFill>
                <a:srgbClr val="0C233F"/>
              </a:solidFill>
              <a:round/>
            </a:ln>
            <a:effectLst/>
          </c:spPr>
          <c:marker>
            <c:symbol val="circle"/>
            <c:size val="5"/>
            <c:spPr>
              <a:solidFill>
                <a:srgbClr val="0C233F"/>
              </a:solidFill>
              <a:ln w="63500" cap="rnd">
                <a:solidFill>
                  <a:srgbClr val="0C233F"/>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2009 LMIS</c:v>
                </c:pt>
                <c:pt idx="1">
                  <c:v>2011 LMIS</c:v>
                </c:pt>
                <c:pt idx="2">
                  <c:v>2016 LMIS</c:v>
                </c:pt>
              </c:strCache>
            </c:strRef>
          </c:cat>
          <c:val>
            <c:numRef>
              <c:f>Sheet1!$B$2:$B$4</c:f>
              <c:numCache>
                <c:formatCode>General</c:formatCode>
                <c:ptCount val="3"/>
                <c:pt idx="0">
                  <c:v>5</c:v>
                </c:pt>
                <c:pt idx="1">
                  <c:v>8</c:v>
                </c:pt>
                <c:pt idx="2">
                  <c:v>8</c:v>
                </c:pt>
              </c:numCache>
            </c:numRef>
          </c:val>
          <c:smooth val="0"/>
        </c:ser>
        <c:dLbls>
          <c:dLblPos val="t"/>
          <c:showLegendKey val="0"/>
          <c:showVal val="1"/>
          <c:showCatName val="0"/>
          <c:showSerName val="0"/>
          <c:showPercent val="0"/>
          <c:showBubbleSize val="0"/>
        </c:dLbls>
        <c:marker val="1"/>
        <c:smooth val="0"/>
        <c:axId val="415845864"/>
        <c:axId val="412991440"/>
      </c:lineChart>
      <c:catAx>
        <c:axId val="4158458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2991440"/>
        <c:crosses val="autoZero"/>
        <c:auto val="1"/>
        <c:lblAlgn val="ctr"/>
        <c:lblOffset val="100"/>
        <c:noMultiLvlLbl val="0"/>
      </c:catAx>
      <c:valAx>
        <c:axId val="412991440"/>
        <c:scaling>
          <c:orientation val="minMax"/>
          <c:max val="50"/>
        </c:scaling>
        <c:delete val="1"/>
        <c:axPos val="l"/>
        <c:numFmt formatCode="General" sourceLinked="1"/>
        <c:majorTickMark val="out"/>
        <c:minorTickMark val="none"/>
        <c:tickLblPos val="nextTo"/>
        <c:crossAx val="4158458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414722267576796"/>
          <c:y val="0"/>
          <c:w val="0.79585279965004374"/>
          <c:h val="1"/>
        </c:manualLayout>
      </c:layout>
      <c:barChart>
        <c:barDir val="bar"/>
        <c:grouping val="clustered"/>
        <c:varyColors val="0"/>
        <c:ser>
          <c:idx val="0"/>
          <c:order val="0"/>
          <c:tx>
            <c:strRef>
              <c:f>Sheet1!$B$1</c:f>
              <c:strCache>
                <c:ptCount val="1"/>
                <c:pt idx="0">
                  <c:v>Series 1</c:v>
                </c:pt>
              </c:strCache>
            </c:strRef>
          </c:tx>
          <c:spPr>
            <a:solidFill>
              <a:srgbClr val="134B8E"/>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Don't know</c:v>
                </c:pt>
                <c:pt idx="1">
                  <c:v>Joint pains</c:v>
                </c:pt>
                <c:pt idx="2">
                  <c:v>Body pain</c:v>
                </c:pt>
                <c:pt idx="3">
                  <c:v>Other</c:v>
                </c:pt>
                <c:pt idx="4">
                  <c:v>Poor appetite</c:v>
                </c:pt>
                <c:pt idx="5">
                  <c:v>Headache</c:v>
                </c:pt>
                <c:pt idx="6">
                  <c:v>Vomiting</c:v>
                </c:pt>
                <c:pt idx="7">
                  <c:v>Weakness</c:v>
                </c:pt>
                <c:pt idx="8">
                  <c:v>Chills</c:v>
                </c:pt>
                <c:pt idx="9">
                  <c:v>Fever</c:v>
                </c:pt>
              </c:strCache>
            </c:strRef>
          </c:cat>
          <c:val>
            <c:numRef>
              <c:f>Sheet1!$B$2:$B$11</c:f>
              <c:numCache>
                <c:formatCode>General</c:formatCode>
                <c:ptCount val="10"/>
                <c:pt idx="0">
                  <c:v>1</c:v>
                </c:pt>
                <c:pt idx="1">
                  <c:v>10</c:v>
                </c:pt>
                <c:pt idx="2">
                  <c:v>12</c:v>
                </c:pt>
                <c:pt idx="3">
                  <c:v>14</c:v>
                </c:pt>
                <c:pt idx="4">
                  <c:v>26</c:v>
                </c:pt>
                <c:pt idx="5">
                  <c:v>31</c:v>
                </c:pt>
                <c:pt idx="6">
                  <c:v>32</c:v>
                </c:pt>
                <c:pt idx="7">
                  <c:v>47</c:v>
                </c:pt>
                <c:pt idx="8">
                  <c:v>58</c:v>
                </c:pt>
                <c:pt idx="9">
                  <c:v>67</c:v>
                </c:pt>
              </c:numCache>
            </c:numRef>
          </c:val>
        </c:ser>
        <c:dLbls>
          <c:showLegendKey val="0"/>
          <c:showVal val="0"/>
          <c:showCatName val="0"/>
          <c:showSerName val="0"/>
          <c:showPercent val="0"/>
          <c:showBubbleSize val="0"/>
        </c:dLbls>
        <c:gapWidth val="100"/>
        <c:axId val="412991832"/>
        <c:axId val="412992224"/>
      </c:barChart>
      <c:catAx>
        <c:axId val="41299183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2992224"/>
        <c:crosses val="autoZero"/>
        <c:auto val="1"/>
        <c:lblAlgn val="ctr"/>
        <c:lblOffset val="100"/>
        <c:noMultiLvlLbl val="0"/>
      </c:catAx>
      <c:valAx>
        <c:axId val="412992224"/>
        <c:scaling>
          <c:orientation val="minMax"/>
          <c:max val="100"/>
        </c:scaling>
        <c:delete val="1"/>
        <c:axPos val="b"/>
        <c:numFmt formatCode="General" sourceLinked="1"/>
        <c:majorTickMark val="none"/>
        <c:minorTickMark val="none"/>
        <c:tickLblPos val="nextTo"/>
        <c:crossAx val="4129918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1167497785586041E-3"/>
          <c:w val="0.96616035172886816"/>
          <c:h val="0.85748687256230949"/>
        </c:manualLayout>
      </c:layout>
      <c:barChart>
        <c:barDir val="col"/>
        <c:grouping val="clustered"/>
        <c:varyColors val="0"/>
        <c:ser>
          <c:idx val="0"/>
          <c:order val="0"/>
          <c:tx>
            <c:strRef>
              <c:f>Sheet1!$B$1</c:f>
              <c:strCache>
                <c:ptCount val="1"/>
                <c:pt idx="0">
                  <c:v>Series 1</c:v>
                </c:pt>
              </c:strCache>
            </c:strRef>
          </c:tx>
          <c:spPr>
            <a:solidFill>
              <a:srgbClr val="999AA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1"/>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Children</c:v>
                </c:pt>
                <c:pt idx="1">
                  <c:v>Pregnant women</c:v>
                </c:pt>
                <c:pt idx="2">
                  <c:v>Everyone</c:v>
                </c:pt>
                <c:pt idx="3">
                  <c:v>Adults</c:v>
                </c:pt>
                <c:pt idx="4">
                  <c:v>Elderly</c:v>
                </c:pt>
                <c:pt idx="5">
                  <c:v>Don't know</c:v>
                </c:pt>
              </c:strCache>
            </c:strRef>
          </c:cat>
          <c:val>
            <c:numRef>
              <c:f>Sheet1!$B$2:$B$7</c:f>
              <c:numCache>
                <c:formatCode>General</c:formatCode>
                <c:ptCount val="6"/>
                <c:pt idx="0">
                  <c:v>84</c:v>
                </c:pt>
                <c:pt idx="1">
                  <c:v>25</c:v>
                </c:pt>
                <c:pt idx="2">
                  <c:v>15</c:v>
                </c:pt>
                <c:pt idx="3">
                  <c:v>13</c:v>
                </c:pt>
                <c:pt idx="4">
                  <c:v>11</c:v>
                </c:pt>
                <c:pt idx="5">
                  <c:v>4</c:v>
                </c:pt>
              </c:numCache>
            </c:numRef>
          </c:val>
        </c:ser>
        <c:dLbls>
          <c:dLblPos val="outEnd"/>
          <c:showLegendKey val="0"/>
          <c:showVal val="1"/>
          <c:showCatName val="0"/>
          <c:showSerName val="0"/>
          <c:showPercent val="0"/>
          <c:showBubbleSize val="0"/>
        </c:dLbls>
        <c:gapWidth val="100"/>
        <c:axId val="412993008"/>
        <c:axId val="412993400"/>
      </c:barChart>
      <c:catAx>
        <c:axId val="4129930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2993400"/>
        <c:crosses val="autoZero"/>
        <c:auto val="1"/>
        <c:lblAlgn val="ctr"/>
        <c:lblOffset val="100"/>
        <c:noMultiLvlLbl val="0"/>
      </c:catAx>
      <c:valAx>
        <c:axId val="412993400"/>
        <c:scaling>
          <c:orientation val="minMax"/>
          <c:max val="100"/>
        </c:scaling>
        <c:delete val="1"/>
        <c:axPos val="l"/>
        <c:numFmt formatCode="General" sourceLinked="1"/>
        <c:majorTickMark val="out"/>
        <c:minorTickMark val="none"/>
        <c:tickLblPos val="nextTo"/>
        <c:crossAx val="4129930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5136942257217848"/>
          <c:y val="0"/>
          <c:w val="0.70056069553805778"/>
          <c:h val="1"/>
        </c:manualLayout>
      </c:layout>
      <c:barChart>
        <c:barDir val="bar"/>
        <c:grouping val="clustered"/>
        <c:varyColors val="0"/>
        <c:ser>
          <c:idx val="0"/>
          <c:order val="0"/>
          <c:tx>
            <c:strRef>
              <c:f>Sheet1!$B$1</c:f>
              <c:strCache>
                <c:ptCount val="1"/>
                <c:pt idx="0">
                  <c:v>Series 1</c:v>
                </c:pt>
              </c:strCache>
            </c:strRef>
          </c:tx>
          <c:spPr>
            <a:solidFill>
              <a:srgbClr val="0C233F"/>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7"/>
            <c:invertIfNegative val="0"/>
            <c:bubble3D val="0"/>
            <c:spPr>
              <a:solidFill>
                <a:srgbClr val="DD003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Beer</c:v>
                </c:pt>
                <c:pt idx="1">
                  <c:v>Plasmodium parasite</c:v>
                </c:pt>
                <c:pt idx="2">
                  <c:v>Don't know</c:v>
                </c:pt>
                <c:pt idx="3">
                  <c:v>Certain foods</c:v>
                </c:pt>
                <c:pt idx="4">
                  <c:v>Other</c:v>
                </c:pt>
                <c:pt idx="5">
                  <c:v>Dirty water</c:v>
                </c:pt>
                <c:pt idx="6">
                  <c:v>Dirty surroundings</c:v>
                </c:pt>
                <c:pt idx="7">
                  <c:v>Mosquitoes</c:v>
                </c:pt>
              </c:strCache>
            </c:strRef>
          </c:cat>
          <c:val>
            <c:numRef>
              <c:f>Sheet1!$B$2:$B$9</c:f>
              <c:numCache>
                <c:formatCode>General</c:formatCode>
                <c:ptCount val="8"/>
                <c:pt idx="0">
                  <c:v>1</c:v>
                </c:pt>
                <c:pt idx="1">
                  <c:v>2</c:v>
                </c:pt>
                <c:pt idx="2">
                  <c:v>4</c:v>
                </c:pt>
                <c:pt idx="3">
                  <c:v>8</c:v>
                </c:pt>
                <c:pt idx="4">
                  <c:v>8</c:v>
                </c:pt>
                <c:pt idx="5">
                  <c:v>28</c:v>
                </c:pt>
                <c:pt idx="6">
                  <c:v>43</c:v>
                </c:pt>
                <c:pt idx="7">
                  <c:v>90</c:v>
                </c:pt>
              </c:numCache>
            </c:numRef>
          </c:val>
        </c:ser>
        <c:dLbls>
          <c:showLegendKey val="0"/>
          <c:showVal val="0"/>
          <c:showCatName val="0"/>
          <c:showSerName val="0"/>
          <c:showPercent val="0"/>
          <c:showBubbleSize val="0"/>
        </c:dLbls>
        <c:gapWidth val="100"/>
        <c:axId val="412994184"/>
        <c:axId val="412994576"/>
      </c:barChart>
      <c:catAx>
        <c:axId val="41299418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2994576"/>
        <c:crosses val="autoZero"/>
        <c:auto val="1"/>
        <c:lblAlgn val="ctr"/>
        <c:lblOffset val="100"/>
        <c:noMultiLvlLbl val="0"/>
      </c:catAx>
      <c:valAx>
        <c:axId val="412994576"/>
        <c:scaling>
          <c:orientation val="minMax"/>
          <c:max val="100"/>
        </c:scaling>
        <c:delete val="1"/>
        <c:axPos val="b"/>
        <c:numFmt formatCode="General" sourceLinked="1"/>
        <c:majorTickMark val="none"/>
        <c:minorTickMark val="none"/>
        <c:tickLblPos val="nextTo"/>
        <c:crossAx val="4129941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Series 1</c:v>
                </c:pt>
              </c:strCache>
            </c:strRef>
          </c:tx>
          <c:spPr>
            <a:solidFill>
              <a:srgbClr val="DD003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C233F"/>
              </a:solidFill>
              <a:ln>
                <a:noFill/>
              </a:ln>
              <a:effectLst/>
              <a:scene3d>
                <a:camera prst="orthographicFront"/>
                <a:lightRig rig="threePt" dir="t">
                  <a:rot lat="0" lon="0" rev="1200000"/>
                </a:lightRig>
              </a:scene3d>
              <a:sp3d>
                <a:bevelT w="63500" h="25400"/>
              </a:sp3d>
            </c:spPr>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Total</c:v>
                </c:pt>
                <c:pt idx="1">
                  <c:v>No education</c:v>
                </c:pt>
                <c:pt idx="2">
                  <c:v>Primary</c:v>
                </c:pt>
                <c:pt idx="3">
                  <c:v>Secondary or higher</c:v>
                </c:pt>
              </c:strCache>
            </c:strRef>
          </c:cat>
          <c:val>
            <c:numRef>
              <c:f>Sheet1!$B$2:$B$5</c:f>
              <c:numCache>
                <c:formatCode>General</c:formatCode>
                <c:ptCount val="4"/>
                <c:pt idx="0">
                  <c:v>95</c:v>
                </c:pt>
                <c:pt idx="1">
                  <c:v>92</c:v>
                </c:pt>
                <c:pt idx="2">
                  <c:v>92</c:v>
                </c:pt>
                <c:pt idx="3">
                  <c:v>98</c:v>
                </c:pt>
              </c:numCache>
            </c:numRef>
          </c:val>
        </c:ser>
        <c:dLbls>
          <c:dLblPos val="outEnd"/>
          <c:showLegendKey val="0"/>
          <c:showVal val="1"/>
          <c:showCatName val="0"/>
          <c:showSerName val="0"/>
          <c:showPercent val="0"/>
          <c:showBubbleSize val="0"/>
        </c:dLbls>
        <c:gapWidth val="100"/>
        <c:axId val="408739648"/>
        <c:axId val="408740040"/>
      </c:barChart>
      <c:catAx>
        <c:axId val="4087396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8740040"/>
        <c:crosses val="autoZero"/>
        <c:auto val="1"/>
        <c:lblAlgn val="ctr"/>
        <c:lblOffset val="100"/>
        <c:noMultiLvlLbl val="0"/>
      </c:catAx>
      <c:valAx>
        <c:axId val="408740040"/>
        <c:scaling>
          <c:orientation val="minMax"/>
          <c:max val="100"/>
          <c:min val="0"/>
        </c:scaling>
        <c:delete val="1"/>
        <c:axPos val="l"/>
        <c:numFmt formatCode="General" sourceLinked="1"/>
        <c:majorTickMark val="out"/>
        <c:minorTickMark val="none"/>
        <c:tickLblPos val="nextTo"/>
        <c:crossAx val="4087396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6354437120633953"/>
          <c:y val="0"/>
          <c:w val="0.60723221872741751"/>
          <c:h val="1"/>
        </c:manualLayout>
      </c:layout>
      <c:barChart>
        <c:barDir val="bar"/>
        <c:grouping val="clustered"/>
        <c:varyColors val="0"/>
        <c:ser>
          <c:idx val="0"/>
          <c:order val="0"/>
          <c:tx>
            <c:strRef>
              <c:f>Sheet1!$B$1</c:f>
              <c:strCache>
                <c:ptCount val="1"/>
                <c:pt idx="0">
                  <c:v>Series 1</c:v>
                </c:pt>
              </c:strCache>
            </c:strRef>
          </c:tx>
          <c:spPr>
            <a:solidFill>
              <a:srgbClr val="134B8E"/>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6"/>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8"/>
            <c:invertIfNegative val="0"/>
            <c:bubble3D val="0"/>
            <c:spPr>
              <a:solidFill>
                <a:srgbClr val="DD003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Pregnant women take medicine</c:v>
                </c:pt>
                <c:pt idx="1">
                  <c:v>Use insect repellent</c:v>
                </c:pt>
                <c:pt idx="2">
                  <c:v>Keep doors and windows closed</c:v>
                </c:pt>
                <c:pt idx="3">
                  <c:v>Other</c:v>
                </c:pt>
                <c:pt idx="4">
                  <c:v>Cut the grass</c:v>
                </c:pt>
                <c:pt idx="5">
                  <c:v>Use mosquito coils</c:v>
                </c:pt>
                <c:pt idx="6">
                  <c:v>Use insecticide spray</c:v>
                </c:pt>
                <c:pt idx="7">
                  <c:v>Keep surroundings clean</c:v>
                </c:pt>
                <c:pt idx="8">
                  <c:v>Sleep under mosquito net</c:v>
                </c:pt>
              </c:strCache>
            </c:strRef>
          </c:cat>
          <c:val>
            <c:numRef>
              <c:f>Sheet1!$B$2:$B$10</c:f>
              <c:numCache>
                <c:formatCode>General</c:formatCode>
                <c:ptCount val="9"/>
                <c:pt idx="0">
                  <c:v>2</c:v>
                </c:pt>
                <c:pt idx="1">
                  <c:v>3</c:v>
                </c:pt>
                <c:pt idx="2">
                  <c:v>8</c:v>
                </c:pt>
                <c:pt idx="3">
                  <c:v>8</c:v>
                </c:pt>
                <c:pt idx="4">
                  <c:v>12</c:v>
                </c:pt>
                <c:pt idx="5">
                  <c:v>19</c:v>
                </c:pt>
                <c:pt idx="6">
                  <c:v>19</c:v>
                </c:pt>
                <c:pt idx="7">
                  <c:v>52</c:v>
                </c:pt>
                <c:pt idx="8">
                  <c:v>88</c:v>
                </c:pt>
              </c:numCache>
            </c:numRef>
          </c:val>
        </c:ser>
        <c:dLbls>
          <c:showLegendKey val="0"/>
          <c:showVal val="0"/>
          <c:showCatName val="0"/>
          <c:showSerName val="0"/>
          <c:showPercent val="0"/>
          <c:showBubbleSize val="0"/>
        </c:dLbls>
        <c:gapWidth val="100"/>
        <c:axId val="408741216"/>
        <c:axId val="408741608"/>
      </c:barChart>
      <c:catAx>
        <c:axId val="40874121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8741608"/>
        <c:crosses val="autoZero"/>
        <c:auto val="1"/>
        <c:lblAlgn val="ctr"/>
        <c:lblOffset val="100"/>
        <c:noMultiLvlLbl val="0"/>
      </c:catAx>
      <c:valAx>
        <c:axId val="408741608"/>
        <c:scaling>
          <c:orientation val="minMax"/>
          <c:max val="100"/>
        </c:scaling>
        <c:delete val="1"/>
        <c:axPos val="b"/>
        <c:numFmt formatCode="General" sourceLinked="1"/>
        <c:majorTickMark val="none"/>
        <c:minorTickMark val="none"/>
        <c:tickLblPos val="nextTo"/>
        <c:crossAx val="4087412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414722267576796"/>
          <c:y val="0"/>
          <c:w val="0.79585277732423199"/>
          <c:h val="1"/>
        </c:manualLayout>
      </c:layout>
      <c:barChart>
        <c:barDir val="bar"/>
        <c:grouping val="clustered"/>
        <c:varyColors val="0"/>
        <c:ser>
          <c:idx val="0"/>
          <c:order val="0"/>
          <c:tx>
            <c:strRef>
              <c:f>Sheet1!$B$1</c:f>
              <c:strCache>
                <c:ptCount val="1"/>
                <c:pt idx="0">
                  <c:v>Series 1</c:v>
                </c:pt>
              </c:strCache>
            </c:strRef>
          </c:tx>
          <c:spPr>
            <a:solidFill>
              <a:srgbClr val="999AA9"/>
            </a:solidFill>
            <a:ln>
              <a:noFill/>
            </a:ln>
            <a:effectLst/>
            <a:scene3d>
              <a:camera prst="orthographicFront"/>
              <a:lightRig rig="threePt" dir="t">
                <a:rot lat="0" lon="0" rev="1200000"/>
              </a:lightRig>
            </a:scene3d>
            <a:sp3d>
              <a:bevelT w="63500" h="25400"/>
            </a:sp3d>
          </c:spPr>
          <c:invertIfNegative val="0"/>
          <c:dPt>
            <c:idx val="7"/>
            <c:invertIfNegative val="0"/>
            <c:bubble3D val="0"/>
            <c:spPr>
              <a:solidFill>
                <a:srgbClr val="DD003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Don't know</c:v>
                </c:pt>
                <c:pt idx="1">
                  <c:v>SP/Fansidar</c:v>
                </c:pt>
                <c:pt idx="2">
                  <c:v>Other</c:v>
                </c:pt>
                <c:pt idx="3">
                  <c:v>Chloroquine</c:v>
                </c:pt>
                <c:pt idx="4">
                  <c:v>Amodiaquine</c:v>
                </c:pt>
                <c:pt idx="5">
                  <c:v>Aspirin, Panadol, Paracetamol</c:v>
                </c:pt>
                <c:pt idx="6">
                  <c:v>Quinine</c:v>
                </c:pt>
                <c:pt idx="7">
                  <c:v>Any ACT</c:v>
                </c:pt>
              </c:strCache>
            </c:strRef>
          </c:cat>
          <c:val>
            <c:numRef>
              <c:f>Sheet1!$B$2:$B$9</c:f>
              <c:numCache>
                <c:formatCode>General</c:formatCode>
                <c:ptCount val="8"/>
                <c:pt idx="0">
                  <c:v>3</c:v>
                </c:pt>
                <c:pt idx="1">
                  <c:v>4</c:v>
                </c:pt>
                <c:pt idx="2">
                  <c:v>7</c:v>
                </c:pt>
                <c:pt idx="3">
                  <c:v>8</c:v>
                </c:pt>
                <c:pt idx="4">
                  <c:v>9</c:v>
                </c:pt>
                <c:pt idx="5">
                  <c:v>22</c:v>
                </c:pt>
                <c:pt idx="6">
                  <c:v>26</c:v>
                </c:pt>
                <c:pt idx="7">
                  <c:v>81</c:v>
                </c:pt>
              </c:numCache>
            </c:numRef>
          </c:val>
        </c:ser>
        <c:dLbls>
          <c:showLegendKey val="0"/>
          <c:showVal val="0"/>
          <c:showCatName val="0"/>
          <c:showSerName val="0"/>
          <c:showPercent val="0"/>
          <c:showBubbleSize val="0"/>
        </c:dLbls>
        <c:gapWidth val="100"/>
        <c:axId val="408742392"/>
        <c:axId val="408742784"/>
      </c:barChart>
      <c:catAx>
        <c:axId val="40874239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8742784"/>
        <c:crosses val="autoZero"/>
        <c:auto val="1"/>
        <c:lblAlgn val="ctr"/>
        <c:lblOffset val="100"/>
        <c:noMultiLvlLbl val="0"/>
      </c:catAx>
      <c:valAx>
        <c:axId val="408742784"/>
        <c:scaling>
          <c:orientation val="minMax"/>
          <c:max val="100"/>
        </c:scaling>
        <c:delete val="1"/>
        <c:axPos val="b"/>
        <c:numFmt formatCode="General" sourceLinked="1"/>
        <c:majorTickMark val="none"/>
        <c:minorTickMark val="none"/>
        <c:tickLblPos val="nextTo"/>
        <c:crossAx val="4087423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7404214610272994E-2"/>
          <c:w val="0.96616035172886816"/>
          <c:h val="0.72123111997720157"/>
        </c:manualLayout>
      </c:layout>
      <c:barChart>
        <c:barDir val="col"/>
        <c:grouping val="clustered"/>
        <c:varyColors val="0"/>
        <c:ser>
          <c:idx val="0"/>
          <c:order val="0"/>
          <c:tx>
            <c:strRef>
              <c:f>Sheet1!$B$1</c:f>
              <c:strCache>
                <c:ptCount val="1"/>
                <c:pt idx="0">
                  <c:v>Series 1</c:v>
                </c:pt>
              </c:strCache>
            </c:strRef>
          </c:tx>
          <c:spPr>
            <a:solidFill>
              <a:srgbClr val="DD003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C233F"/>
              </a:solidFill>
              <a:ln>
                <a:noFill/>
              </a:ln>
              <a:effectLst/>
              <a:scene3d>
                <a:camera prst="orthographicFront"/>
                <a:lightRig rig="threePt" dir="t">
                  <a:rot lat="0" lon="0" rev="1200000"/>
                </a:lightRig>
              </a:scene3d>
              <a:sp3d>
                <a:bevelT w="63500" h="25400"/>
              </a:sp3d>
            </c:spPr>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Heard of SP/Fansidar</c:v>
                </c:pt>
                <c:pt idx="2">
                  <c:v>Prevent malaria during pregnancy</c:v>
                </c:pt>
                <c:pt idx="3">
                  <c:v>Treat malaria</c:v>
                </c:pt>
                <c:pt idx="4">
                  <c:v>Other</c:v>
                </c:pt>
                <c:pt idx="5">
                  <c:v>Don't know</c:v>
                </c:pt>
              </c:strCache>
            </c:strRef>
          </c:cat>
          <c:val>
            <c:numRef>
              <c:f>Sheet1!$B$2:$B$7</c:f>
              <c:numCache>
                <c:formatCode>General</c:formatCode>
                <c:ptCount val="6"/>
                <c:pt idx="0">
                  <c:v>56</c:v>
                </c:pt>
                <c:pt idx="2">
                  <c:v>55</c:v>
                </c:pt>
                <c:pt idx="3">
                  <c:v>39</c:v>
                </c:pt>
                <c:pt idx="4">
                  <c:v>1</c:v>
                </c:pt>
                <c:pt idx="5">
                  <c:v>10</c:v>
                </c:pt>
              </c:numCache>
            </c:numRef>
          </c:val>
        </c:ser>
        <c:dLbls>
          <c:dLblPos val="outEnd"/>
          <c:showLegendKey val="0"/>
          <c:showVal val="1"/>
          <c:showCatName val="0"/>
          <c:showSerName val="0"/>
          <c:showPercent val="0"/>
          <c:showBubbleSize val="0"/>
        </c:dLbls>
        <c:gapWidth val="100"/>
        <c:axId val="418266352"/>
        <c:axId val="418266744"/>
      </c:barChart>
      <c:catAx>
        <c:axId val="4182663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8266744"/>
        <c:crosses val="autoZero"/>
        <c:auto val="1"/>
        <c:lblAlgn val="ctr"/>
        <c:lblOffset val="100"/>
        <c:noMultiLvlLbl val="0"/>
      </c:catAx>
      <c:valAx>
        <c:axId val="418266744"/>
        <c:scaling>
          <c:orientation val="minMax"/>
          <c:max val="100"/>
        </c:scaling>
        <c:delete val="1"/>
        <c:axPos val="l"/>
        <c:numFmt formatCode="General" sourceLinked="1"/>
        <c:majorTickMark val="out"/>
        <c:minorTickMark val="none"/>
        <c:tickLblPos val="nextTo"/>
        <c:crossAx val="4182663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Series 1</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C233F"/>
              </a:solidFill>
              <a:ln>
                <a:noFill/>
              </a:ln>
              <a:effectLst/>
              <a:scene3d>
                <a:camera prst="orthographicFront"/>
                <a:lightRig rig="threePt" dir="t">
                  <a:rot lat="0" lon="0" rev="1200000"/>
                </a:lightRig>
              </a:scene3d>
              <a:sp3d>
                <a:bevelT w="63500" h="25400"/>
              </a:sp3d>
            </c:spPr>
          </c:dPt>
          <c:dPt>
            <c:idx val="1"/>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2"/>
            <c:invertIfNegative val="0"/>
            <c:bubble3D val="0"/>
            <c:spPr>
              <a:solidFill>
                <a:srgbClr val="999AA9"/>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58</c:v>
                </c:pt>
                <c:pt idx="1">
                  <c:v>51</c:v>
                </c:pt>
                <c:pt idx="2">
                  <c:v>72</c:v>
                </c:pt>
              </c:numCache>
            </c:numRef>
          </c:val>
        </c:ser>
        <c:dLbls>
          <c:dLblPos val="outEnd"/>
          <c:showLegendKey val="0"/>
          <c:showVal val="1"/>
          <c:showCatName val="0"/>
          <c:showSerName val="0"/>
          <c:showPercent val="0"/>
          <c:showBubbleSize val="0"/>
        </c:dLbls>
        <c:gapWidth val="100"/>
        <c:axId val="418268704"/>
        <c:axId val="418269096"/>
      </c:barChart>
      <c:catAx>
        <c:axId val="4182687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8269096"/>
        <c:crosses val="autoZero"/>
        <c:auto val="1"/>
        <c:lblAlgn val="ctr"/>
        <c:lblOffset val="100"/>
        <c:noMultiLvlLbl val="0"/>
      </c:catAx>
      <c:valAx>
        <c:axId val="418269096"/>
        <c:scaling>
          <c:orientation val="minMax"/>
          <c:max val="100"/>
        </c:scaling>
        <c:delete val="1"/>
        <c:axPos val="l"/>
        <c:numFmt formatCode="General" sourceLinked="1"/>
        <c:majorTickMark val="out"/>
        <c:minorTickMark val="none"/>
        <c:tickLblPos val="nextTo"/>
        <c:crossAx val="4182687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559864391951005"/>
          <c:y val="0"/>
          <c:w val="0.76408180227471567"/>
          <c:h val="1"/>
        </c:manualLayout>
      </c:layout>
      <c:barChart>
        <c:barDir val="bar"/>
        <c:grouping val="clustered"/>
        <c:varyColors val="0"/>
        <c:ser>
          <c:idx val="0"/>
          <c:order val="0"/>
          <c:tx>
            <c:strRef>
              <c:f>Sheet1!$B$1</c:f>
              <c:strCache>
                <c:ptCount val="1"/>
                <c:pt idx="0">
                  <c:v>Rural</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Car/truck</c:v>
                </c:pt>
                <c:pt idx="1">
                  <c:v>Motorcycle/scooter</c:v>
                </c:pt>
                <c:pt idx="2">
                  <c:v>Television</c:v>
                </c:pt>
                <c:pt idx="3">
                  <c:v>Radio</c:v>
                </c:pt>
                <c:pt idx="4">
                  <c:v>Mobile phone</c:v>
                </c:pt>
              </c:strCache>
            </c:strRef>
          </c:cat>
          <c:val>
            <c:numRef>
              <c:f>Sheet1!$B$2:$B$6</c:f>
              <c:numCache>
                <c:formatCode>0</c:formatCode>
                <c:ptCount val="5"/>
                <c:pt idx="0">
                  <c:v>1</c:v>
                </c:pt>
                <c:pt idx="1">
                  <c:v>6</c:v>
                </c:pt>
                <c:pt idx="2">
                  <c:v>3</c:v>
                </c:pt>
                <c:pt idx="3">
                  <c:v>43</c:v>
                </c:pt>
                <c:pt idx="4">
                  <c:v>39</c:v>
                </c:pt>
              </c:numCache>
            </c:numRef>
          </c:val>
        </c:ser>
        <c:ser>
          <c:idx val="1"/>
          <c:order val="1"/>
          <c:tx>
            <c:strRef>
              <c:f>Sheet1!$C$1</c:f>
              <c:strCache>
                <c:ptCount val="1"/>
                <c:pt idx="0">
                  <c:v>Urban</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Car/truck</c:v>
                </c:pt>
                <c:pt idx="1">
                  <c:v>Motorcycle/scooter</c:v>
                </c:pt>
                <c:pt idx="2">
                  <c:v>Television</c:v>
                </c:pt>
                <c:pt idx="3">
                  <c:v>Radio</c:v>
                </c:pt>
                <c:pt idx="4">
                  <c:v>Mobile phone</c:v>
                </c:pt>
              </c:strCache>
            </c:strRef>
          </c:cat>
          <c:val>
            <c:numRef>
              <c:f>Sheet1!$C$2:$C$6</c:f>
              <c:numCache>
                <c:formatCode>0</c:formatCode>
                <c:ptCount val="5"/>
                <c:pt idx="0">
                  <c:v>8</c:v>
                </c:pt>
                <c:pt idx="1">
                  <c:v>8</c:v>
                </c:pt>
                <c:pt idx="2">
                  <c:v>37</c:v>
                </c:pt>
                <c:pt idx="3">
                  <c:v>59</c:v>
                </c:pt>
                <c:pt idx="4">
                  <c:v>81</c:v>
                </c:pt>
              </c:numCache>
            </c:numRef>
          </c:val>
        </c:ser>
        <c:ser>
          <c:idx val="2"/>
          <c:order val="2"/>
          <c:tx>
            <c:strRef>
              <c:f>Sheet1!$D$1</c:f>
              <c:strCache>
                <c:ptCount val="1"/>
                <c:pt idx="0">
                  <c:v>Total</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Car/truck</c:v>
                </c:pt>
                <c:pt idx="1">
                  <c:v>Motorcycle/scooter</c:v>
                </c:pt>
                <c:pt idx="2">
                  <c:v>Television</c:v>
                </c:pt>
                <c:pt idx="3">
                  <c:v>Radio</c:v>
                </c:pt>
                <c:pt idx="4">
                  <c:v>Mobile phone</c:v>
                </c:pt>
              </c:strCache>
            </c:strRef>
          </c:cat>
          <c:val>
            <c:numRef>
              <c:f>Sheet1!$D$2:$D$6</c:f>
              <c:numCache>
                <c:formatCode>0</c:formatCode>
                <c:ptCount val="5"/>
                <c:pt idx="0">
                  <c:v>5</c:v>
                </c:pt>
                <c:pt idx="1">
                  <c:v>7</c:v>
                </c:pt>
                <c:pt idx="2">
                  <c:v>22</c:v>
                </c:pt>
                <c:pt idx="3">
                  <c:v>52</c:v>
                </c:pt>
                <c:pt idx="4">
                  <c:v>63</c:v>
                </c:pt>
              </c:numCache>
            </c:numRef>
          </c:val>
        </c:ser>
        <c:dLbls>
          <c:dLblPos val="outEnd"/>
          <c:showLegendKey val="0"/>
          <c:showVal val="1"/>
          <c:showCatName val="0"/>
          <c:showSerName val="0"/>
          <c:showPercent val="0"/>
          <c:showBubbleSize val="0"/>
        </c:dLbls>
        <c:gapWidth val="150"/>
        <c:axId val="283601416"/>
        <c:axId val="283601024"/>
      </c:barChart>
      <c:catAx>
        <c:axId val="28360141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83601024"/>
        <c:crosses val="autoZero"/>
        <c:auto val="1"/>
        <c:lblAlgn val="ctr"/>
        <c:lblOffset val="100"/>
        <c:noMultiLvlLbl val="0"/>
      </c:catAx>
      <c:valAx>
        <c:axId val="283601024"/>
        <c:scaling>
          <c:orientation val="minMax"/>
          <c:max val="100"/>
        </c:scaling>
        <c:delete val="1"/>
        <c:axPos val="b"/>
        <c:numFmt formatCode="0" sourceLinked="1"/>
        <c:majorTickMark val="out"/>
        <c:minorTickMark val="none"/>
        <c:tickLblPos val="nextTo"/>
        <c:crossAx val="283601416"/>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9581389936722441"/>
          <c:y val="0"/>
          <c:w val="0.65611632284736687"/>
          <c:h val="1"/>
        </c:manualLayout>
      </c:layout>
      <c:barChart>
        <c:barDir val="bar"/>
        <c:grouping val="clustered"/>
        <c:varyColors val="0"/>
        <c:ser>
          <c:idx val="0"/>
          <c:order val="0"/>
          <c:tx>
            <c:strRef>
              <c:f>Sheet1!$B$1</c:f>
              <c:strCache>
                <c:ptCount val="1"/>
                <c:pt idx="0">
                  <c:v>Series 1</c:v>
                </c:pt>
              </c:strCache>
            </c:strRef>
          </c:tx>
          <c:spPr>
            <a:solidFill>
              <a:srgbClr val="0C233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Other</c:v>
                </c:pt>
                <c:pt idx="1">
                  <c:v>Hang up keep up</c:v>
                </c:pt>
                <c:pt idx="2">
                  <c:v>Pregnant women should take drugs to prevent malaria</c:v>
                </c:pt>
                <c:pt idx="3">
                  <c:v>If you have fever, go to the health facility</c:v>
                </c:pt>
                <c:pt idx="4">
                  <c:v>Everywhere, every night, sleep under the net</c:v>
                </c:pt>
                <c:pt idx="5">
                  <c:v>Use your mosquito net</c:v>
                </c:pt>
              </c:strCache>
            </c:strRef>
          </c:cat>
          <c:val>
            <c:numRef>
              <c:f>Sheet1!$B$2:$B$7</c:f>
              <c:numCache>
                <c:formatCode>General</c:formatCode>
                <c:ptCount val="6"/>
                <c:pt idx="0">
                  <c:v>7</c:v>
                </c:pt>
                <c:pt idx="1">
                  <c:v>57</c:v>
                </c:pt>
                <c:pt idx="2">
                  <c:v>91</c:v>
                </c:pt>
                <c:pt idx="3">
                  <c:v>93</c:v>
                </c:pt>
                <c:pt idx="4">
                  <c:v>96</c:v>
                </c:pt>
                <c:pt idx="5">
                  <c:v>98</c:v>
                </c:pt>
              </c:numCache>
            </c:numRef>
          </c:val>
        </c:ser>
        <c:dLbls>
          <c:showLegendKey val="0"/>
          <c:showVal val="0"/>
          <c:showCatName val="0"/>
          <c:showSerName val="0"/>
          <c:showPercent val="0"/>
          <c:showBubbleSize val="0"/>
        </c:dLbls>
        <c:gapWidth val="100"/>
        <c:axId val="415845472"/>
        <c:axId val="418269880"/>
      </c:barChart>
      <c:catAx>
        <c:axId val="41584547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8269880"/>
        <c:crosses val="autoZero"/>
        <c:auto val="1"/>
        <c:lblAlgn val="ctr"/>
        <c:lblOffset val="100"/>
        <c:noMultiLvlLbl val="0"/>
      </c:catAx>
      <c:valAx>
        <c:axId val="418269880"/>
        <c:scaling>
          <c:orientation val="minMax"/>
          <c:max val="100"/>
        </c:scaling>
        <c:delete val="1"/>
        <c:axPos val="b"/>
        <c:numFmt formatCode="General" sourceLinked="1"/>
        <c:majorTickMark val="none"/>
        <c:minorTickMark val="none"/>
        <c:tickLblPos val="nextTo"/>
        <c:crossAx val="4158454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4581386701662297"/>
          <c:y val="0"/>
          <c:w val="0.75418613298337711"/>
          <c:h val="1"/>
        </c:manualLayout>
      </c:layout>
      <c:barChart>
        <c:barDir val="bar"/>
        <c:grouping val="clustered"/>
        <c:varyColors val="0"/>
        <c:ser>
          <c:idx val="0"/>
          <c:order val="0"/>
          <c:tx>
            <c:strRef>
              <c:f>Sheet1!$B$1</c:f>
              <c:strCache>
                <c:ptCount val="1"/>
                <c:pt idx="0">
                  <c:v>Series 1</c:v>
                </c:pt>
              </c:strCache>
            </c:strRef>
          </c:tx>
          <c:spPr>
            <a:solidFill>
              <a:srgbClr val="DD003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Billboard</c:v>
                </c:pt>
                <c:pt idx="1">
                  <c:v>T-shirt</c:v>
                </c:pt>
                <c:pt idx="2">
                  <c:v>Leaflet or brochure</c:v>
                </c:pt>
                <c:pt idx="3">
                  <c:v>Television</c:v>
                </c:pt>
                <c:pt idx="4">
                  <c:v>Poster</c:v>
                </c:pt>
                <c:pt idx="5">
                  <c:v>School</c:v>
                </c:pt>
                <c:pt idx="6">
                  <c:v>Peer education</c:v>
                </c:pt>
                <c:pt idx="7">
                  <c:v>Other</c:v>
                </c:pt>
                <c:pt idx="8">
                  <c:v>Health worker</c:v>
                </c:pt>
                <c:pt idx="9">
                  <c:v>Radio</c:v>
                </c:pt>
              </c:strCache>
            </c:strRef>
          </c:cat>
          <c:val>
            <c:numRef>
              <c:f>Sheet1!$B$2:$B$11</c:f>
              <c:numCache>
                <c:formatCode>General</c:formatCode>
                <c:ptCount val="10"/>
                <c:pt idx="0">
                  <c:v>1</c:v>
                </c:pt>
                <c:pt idx="1">
                  <c:v>2</c:v>
                </c:pt>
                <c:pt idx="2">
                  <c:v>2</c:v>
                </c:pt>
                <c:pt idx="3">
                  <c:v>2</c:v>
                </c:pt>
                <c:pt idx="4">
                  <c:v>3</c:v>
                </c:pt>
                <c:pt idx="5">
                  <c:v>3</c:v>
                </c:pt>
                <c:pt idx="6">
                  <c:v>11</c:v>
                </c:pt>
                <c:pt idx="7">
                  <c:v>18</c:v>
                </c:pt>
                <c:pt idx="8">
                  <c:v>62</c:v>
                </c:pt>
                <c:pt idx="9">
                  <c:v>66</c:v>
                </c:pt>
              </c:numCache>
            </c:numRef>
          </c:val>
        </c:ser>
        <c:dLbls>
          <c:showLegendKey val="0"/>
          <c:showVal val="0"/>
          <c:showCatName val="0"/>
          <c:showSerName val="0"/>
          <c:showPercent val="0"/>
          <c:showBubbleSize val="0"/>
        </c:dLbls>
        <c:gapWidth val="100"/>
        <c:axId val="418802944"/>
        <c:axId val="418803336"/>
      </c:barChart>
      <c:catAx>
        <c:axId val="41880294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8803336"/>
        <c:crosses val="autoZero"/>
        <c:auto val="1"/>
        <c:lblAlgn val="ctr"/>
        <c:lblOffset val="100"/>
        <c:noMultiLvlLbl val="0"/>
      </c:catAx>
      <c:valAx>
        <c:axId val="418803336"/>
        <c:scaling>
          <c:orientation val="minMax"/>
          <c:max val="100"/>
        </c:scaling>
        <c:delete val="1"/>
        <c:axPos val="b"/>
        <c:numFmt formatCode="General" sourceLinked="1"/>
        <c:majorTickMark val="none"/>
        <c:minorTickMark val="none"/>
        <c:tickLblPos val="nextTo"/>
        <c:crossAx val="4188029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79721467404240731"/>
        </c:manualLayout>
      </c:layout>
      <c:barChart>
        <c:barDir val="col"/>
        <c:grouping val="clustered"/>
        <c:varyColors val="0"/>
        <c:ser>
          <c:idx val="0"/>
          <c:order val="0"/>
          <c:tx>
            <c:strRef>
              <c:f>Sheet1!$B$1</c:f>
              <c:strCache>
                <c:ptCount val="1"/>
                <c:pt idx="0">
                  <c:v>All women</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C233F"/>
              </a:solidFill>
              <a:ln>
                <a:noFill/>
              </a:ln>
              <a:effectLst/>
              <a:scene3d>
                <a:camera prst="orthographicFront"/>
                <a:lightRig rig="threePt" dir="t">
                  <a:rot lat="0" lon="0" rev="1200000"/>
                </a:lightRig>
              </a:scene3d>
              <a:sp3d>
                <a:bevelT w="63500" h="25400"/>
              </a:sp3d>
            </c:spPr>
          </c:dPt>
          <c:dPt>
            <c:idx val="1"/>
            <c:invertIfNegative val="0"/>
            <c:bubble3D val="0"/>
            <c:spPr>
              <a:solidFill>
                <a:srgbClr val="134B8E"/>
              </a:solidFill>
              <a:ln>
                <a:noFill/>
              </a:ln>
              <a:effectLst/>
              <a:scene3d>
                <a:camera prst="orthographicFront"/>
                <a:lightRig rig="threePt" dir="t">
                  <a:rot lat="0" lon="0" rev="1200000"/>
                </a:lightRig>
              </a:scene3d>
              <a:sp3d>
                <a:bevelT w="63500" h="25400"/>
              </a:sp3d>
            </c:spPr>
          </c:dPt>
          <c:dPt>
            <c:idx val="2"/>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3"/>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4"/>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5"/>
            <c:invertIfNegative val="0"/>
            <c:bubble3D val="0"/>
            <c:spPr>
              <a:solidFill>
                <a:srgbClr val="999AA9"/>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Any method</c:v>
                </c:pt>
                <c:pt idx="1">
                  <c:v>Any modern method</c:v>
                </c:pt>
                <c:pt idx="2">
                  <c:v>Injectable/ DEPO</c:v>
                </c:pt>
                <c:pt idx="3">
                  <c:v>Pill</c:v>
                </c:pt>
                <c:pt idx="4">
                  <c:v>Implants</c:v>
                </c:pt>
                <c:pt idx="5">
                  <c:v>Any traditional method</c:v>
                </c:pt>
              </c:strCache>
            </c:strRef>
          </c:cat>
          <c:val>
            <c:numRef>
              <c:f>Sheet1!$B$2:$B$7</c:f>
              <c:numCache>
                <c:formatCode>0</c:formatCode>
                <c:ptCount val="6"/>
                <c:pt idx="0">
                  <c:v>31</c:v>
                </c:pt>
                <c:pt idx="1">
                  <c:v>31</c:v>
                </c:pt>
                <c:pt idx="2">
                  <c:v>19</c:v>
                </c:pt>
                <c:pt idx="3">
                  <c:v>5</c:v>
                </c:pt>
                <c:pt idx="4">
                  <c:v>4</c:v>
                </c:pt>
                <c:pt idx="5">
                  <c:v>1</c:v>
                </c:pt>
              </c:numCache>
            </c:numRef>
          </c:val>
        </c:ser>
        <c:dLbls>
          <c:dLblPos val="outEnd"/>
          <c:showLegendKey val="0"/>
          <c:showVal val="1"/>
          <c:showCatName val="0"/>
          <c:showSerName val="0"/>
          <c:showPercent val="0"/>
          <c:showBubbleSize val="0"/>
        </c:dLbls>
        <c:gapWidth val="100"/>
        <c:axId val="418803728"/>
        <c:axId val="418804120"/>
      </c:barChart>
      <c:catAx>
        <c:axId val="4188037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8804120"/>
        <c:crosses val="autoZero"/>
        <c:auto val="1"/>
        <c:lblAlgn val="ctr"/>
        <c:lblOffset val="100"/>
        <c:noMultiLvlLbl val="0"/>
      </c:catAx>
      <c:valAx>
        <c:axId val="418804120"/>
        <c:scaling>
          <c:orientation val="minMax"/>
          <c:max val="100"/>
        </c:scaling>
        <c:delete val="1"/>
        <c:axPos val="l"/>
        <c:numFmt formatCode="0" sourceLinked="1"/>
        <c:majorTickMark val="out"/>
        <c:minorTickMark val="none"/>
        <c:tickLblPos val="nextTo"/>
        <c:crossAx val="4188037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1"/>
          <c:order val="0"/>
          <c:tx>
            <c:strRef>
              <c:f>Sheet1!$B$1</c:f>
              <c:strCache>
                <c:ptCount val="1"/>
                <c:pt idx="0">
                  <c:v>Any modern  method</c:v>
                </c:pt>
              </c:strCache>
            </c:strRef>
          </c:tx>
          <c:spPr>
            <a:ln w="63500" cap="rnd">
              <a:solidFill>
                <a:srgbClr val="0C233F"/>
              </a:solidFill>
              <a:round/>
            </a:ln>
            <a:effectLst/>
          </c:spPr>
          <c:marker>
            <c:symbol val="circle"/>
            <c:size val="5"/>
            <c:spPr>
              <a:solidFill>
                <a:srgbClr val="134B8E"/>
              </a:solidFill>
              <a:ln w="63500">
                <a:solidFill>
                  <a:srgbClr val="0C233F"/>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2007 LDHS</c:v>
                </c:pt>
                <c:pt idx="1">
                  <c:v>2013 LDHS</c:v>
                </c:pt>
                <c:pt idx="2">
                  <c:v>2016 LMIS</c:v>
                </c:pt>
              </c:strCache>
            </c:strRef>
          </c:cat>
          <c:val>
            <c:numRef>
              <c:f>Sheet1!$B$2:$B$4</c:f>
              <c:numCache>
                <c:formatCode>General</c:formatCode>
                <c:ptCount val="3"/>
                <c:pt idx="0">
                  <c:v>12</c:v>
                </c:pt>
                <c:pt idx="1">
                  <c:v>21</c:v>
                </c:pt>
                <c:pt idx="2">
                  <c:v>31</c:v>
                </c:pt>
              </c:numCache>
            </c:numRef>
          </c:val>
          <c:smooth val="0"/>
        </c:ser>
        <c:dLbls>
          <c:dLblPos val="t"/>
          <c:showLegendKey val="0"/>
          <c:showVal val="1"/>
          <c:showCatName val="0"/>
          <c:showSerName val="0"/>
          <c:showPercent val="0"/>
          <c:showBubbleSize val="0"/>
        </c:dLbls>
        <c:marker val="1"/>
        <c:smooth val="0"/>
        <c:axId val="412915912"/>
        <c:axId val="412916304"/>
      </c:lineChart>
      <c:catAx>
        <c:axId val="4129159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2916304"/>
        <c:crosses val="autoZero"/>
        <c:auto val="1"/>
        <c:lblAlgn val="ctr"/>
        <c:lblOffset val="100"/>
        <c:noMultiLvlLbl val="0"/>
      </c:catAx>
      <c:valAx>
        <c:axId val="412916304"/>
        <c:scaling>
          <c:orientation val="minMax"/>
          <c:max val="100"/>
        </c:scaling>
        <c:delete val="1"/>
        <c:axPos val="l"/>
        <c:numFmt formatCode="General" sourceLinked="1"/>
        <c:majorTickMark val="out"/>
        <c:minorTickMark val="none"/>
        <c:tickLblPos val="nextTo"/>
        <c:crossAx val="4129159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87862214333138"/>
          <c:y val="0.10823505888849747"/>
          <c:w val="0.76065821966953417"/>
          <c:h val="0.86516276456978547"/>
        </c:manualLayout>
      </c:layout>
      <c:barChart>
        <c:barDir val="bar"/>
        <c:grouping val="percentStacked"/>
        <c:varyColors val="0"/>
        <c:ser>
          <c:idx val="0"/>
          <c:order val="0"/>
          <c:tx>
            <c:strRef>
              <c:f>Sheet1!$B$1</c:f>
              <c:strCache>
                <c:ptCount val="1"/>
                <c:pt idx="0">
                  <c:v>Public sector</c:v>
                </c:pt>
              </c:strCache>
            </c:strRef>
          </c:tx>
          <c:spPr>
            <a:solidFill>
              <a:srgbClr val="0C233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Total</c:v>
                </c:pt>
                <c:pt idx="1">
                  <c:v>Injectables/DEPO</c:v>
                </c:pt>
                <c:pt idx="2">
                  <c:v>Implants</c:v>
                </c:pt>
                <c:pt idx="3">
                  <c:v>Pills</c:v>
                </c:pt>
              </c:strCache>
            </c:strRef>
          </c:cat>
          <c:val>
            <c:numRef>
              <c:f>Sheet1!$B$2:$B$5</c:f>
              <c:numCache>
                <c:formatCode>0</c:formatCode>
                <c:ptCount val="4"/>
                <c:pt idx="0">
                  <c:v>70</c:v>
                </c:pt>
                <c:pt idx="1">
                  <c:v>72</c:v>
                </c:pt>
                <c:pt idx="2">
                  <c:v>85</c:v>
                </c:pt>
                <c:pt idx="3">
                  <c:v>71</c:v>
                </c:pt>
              </c:numCache>
            </c:numRef>
          </c:val>
        </c:ser>
        <c:ser>
          <c:idx val="1"/>
          <c:order val="1"/>
          <c:tx>
            <c:strRef>
              <c:f>Sheet1!$C$1</c:f>
              <c:strCache>
                <c:ptCount val="1"/>
                <c:pt idx="0">
                  <c:v>Private medical sector</c:v>
                </c:pt>
              </c:strCache>
            </c:strRef>
          </c:tx>
          <c:spPr>
            <a:solidFill>
              <a:srgbClr val="DD003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Total</c:v>
                </c:pt>
                <c:pt idx="1">
                  <c:v>Injectables/DEPO</c:v>
                </c:pt>
                <c:pt idx="2">
                  <c:v>Implants</c:v>
                </c:pt>
                <c:pt idx="3">
                  <c:v>Pills</c:v>
                </c:pt>
              </c:strCache>
            </c:strRef>
          </c:cat>
          <c:val>
            <c:numRef>
              <c:f>Sheet1!$C$2:$C$5</c:f>
              <c:numCache>
                <c:formatCode>0</c:formatCode>
                <c:ptCount val="4"/>
                <c:pt idx="0">
                  <c:v>23</c:v>
                </c:pt>
                <c:pt idx="1">
                  <c:v>25</c:v>
                </c:pt>
                <c:pt idx="2">
                  <c:v>12</c:v>
                </c:pt>
                <c:pt idx="3">
                  <c:v>22</c:v>
                </c:pt>
              </c:numCache>
            </c:numRef>
          </c:val>
        </c:ser>
        <c:ser>
          <c:idx val="2"/>
          <c:order val="2"/>
          <c:tx>
            <c:strRef>
              <c:f>Sheet1!$D$1</c:f>
              <c:strCache>
                <c:ptCount val="1"/>
                <c:pt idx="0">
                  <c:v>Other</c:v>
                </c:pt>
              </c:strCache>
            </c:strRef>
          </c:tx>
          <c:spPr>
            <a:solidFill>
              <a:srgbClr val="999AA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Total</c:v>
                </c:pt>
                <c:pt idx="1">
                  <c:v>Injectables/DEPO</c:v>
                </c:pt>
                <c:pt idx="2">
                  <c:v>Implants</c:v>
                </c:pt>
                <c:pt idx="3">
                  <c:v>Pills</c:v>
                </c:pt>
              </c:strCache>
            </c:strRef>
          </c:cat>
          <c:val>
            <c:numRef>
              <c:f>Sheet1!$D$2:$D$5</c:f>
              <c:numCache>
                <c:formatCode>General</c:formatCode>
                <c:ptCount val="4"/>
                <c:pt idx="0">
                  <c:v>2</c:v>
                </c:pt>
                <c:pt idx="1">
                  <c:v>2</c:v>
                </c:pt>
                <c:pt idx="2">
                  <c:v>1</c:v>
                </c:pt>
                <c:pt idx="3">
                  <c:v>3</c:v>
                </c:pt>
              </c:numCache>
            </c:numRef>
          </c:val>
        </c:ser>
        <c:dLbls>
          <c:showLegendKey val="0"/>
          <c:showVal val="0"/>
          <c:showCatName val="0"/>
          <c:showSerName val="0"/>
          <c:showPercent val="0"/>
          <c:showBubbleSize val="0"/>
        </c:dLbls>
        <c:gapWidth val="100"/>
        <c:overlap val="100"/>
        <c:axId val="412917088"/>
        <c:axId val="412917480"/>
      </c:barChart>
      <c:catAx>
        <c:axId val="41291708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2917480"/>
        <c:crosses val="autoZero"/>
        <c:auto val="1"/>
        <c:lblAlgn val="ctr"/>
        <c:lblOffset val="100"/>
        <c:noMultiLvlLbl val="0"/>
      </c:catAx>
      <c:valAx>
        <c:axId val="412917480"/>
        <c:scaling>
          <c:orientation val="minMax"/>
        </c:scaling>
        <c:delete val="1"/>
        <c:axPos val="b"/>
        <c:numFmt formatCode="0%" sourceLinked="1"/>
        <c:majorTickMark val="none"/>
        <c:minorTickMark val="none"/>
        <c:tickLblPos val="nextTo"/>
        <c:crossAx val="41291708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0C233F"/>
              </a:solidFill>
              <a:ln w="19050">
                <a:noFill/>
              </a:ln>
              <a:effectLst/>
              <a:scene3d>
                <a:camera prst="orthographicFront"/>
                <a:lightRig rig="threePt" dir="t">
                  <a:rot lat="0" lon="0" rev="1200000"/>
                </a:lightRig>
              </a:scene3d>
              <a:sp3d>
                <a:bevelT w="63500" h="25400"/>
              </a:sp3d>
            </c:spPr>
          </c:dPt>
          <c:dPt>
            <c:idx val="1"/>
            <c:bubble3D val="0"/>
            <c:spPr>
              <a:solidFill>
                <a:srgbClr val="134B8E"/>
              </a:solidFill>
              <a:ln w="19050">
                <a:noFill/>
              </a:ln>
              <a:effectLst/>
              <a:scene3d>
                <a:camera prst="orthographicFront"/>
                <a:lightRig rig="threePt" dir="t">
                  <a:rot lat="0" lon="0" rev="1200000"/>
                </a:lightRig>
              </a:scene3d>
              <a:sp3d>
                <a:bevelT w="63500" h="25400"/>
              </a:sp3d>
            </c:spPr>
          </c:dPt>
          <c:dPt>
            <c:idx val="2"/>
            <c:bubble3D val="0"/>
            <c:spPr>
              <a:solidFill>
                <a:srgbClr val="0C233F">
                  <a:lumMod val="50000"/>
                  <a:lumOff val="50000"/>
                </a:srgbClr>
              </a:solidFill>
              <a:ln w="19050">
                <a:noFill/>
              </a:ln>
              <a:effectLst/>
              <a:scene3d>
                <a:camera prst="orthographicFront"/>
                <a:lightRig rig="threePt" dir="t">
                  <a:rot lat="0" lon="0" rev="1200000"/>
                </a:lightRig>
              </a:scene3d>
              <a:sp3d>
                <a:bevelT w="63500" h="25400"/>
              </a:sp3d>
            </c:spPr>
          </c:dPt>
          <c:dPt>
            <c:idx val="3"/>
            <c:bubble3D val="0"/>
            <c:spPr>
              <a:solidFill>
                <a:srgbClr val="DD0031"/>
              </a:solidFill>
              <a:ln w="19050">
                <a:noFill/>
              </a:ln>
              <a:effectLst/>
              <a:scene3d>
                <a:camera prst="orthographicFront"/>
                <a:lightRig rig="threePt" dir="t">
                  <a:rot lat="0" lon="0" rev="1200000"/>
                </a:lightRig>
              </a:scene3d>
              <a:sp3d>
                <a:bevelT w="63500" h="25400"/>
              </a:sp3d>
            </c:spPr>
          </c:dPt>
          <c:dPt>
            <c:idx val="4"/>
            <c:bubble3D val="0"/>
            <c:spPr>
              <a:solidFill>
                <a:schemeClr val="accent5"/>
              </a:solidFill>
              <a:ln w="19050">
                <a:noFill/>
              </a:ln>
              <a:effectLst/>
              <a:scene3d>
                <a:camera prst="orthographicFront"/>
                <a:lightRig rig="threePt" dir="t">
                  <a:rot lat="0" lon="0" rev="1200000"/>
                </a:lightRig>
              </a:scene3d>
              <a:sp3d>
                <a:bevelT w="63500" h="25400"/>
              </a:sp3d>
            </c:spPr>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dPt>
          <c:dLbls>
            <c:dLbl>
              <c:idx val="2"/>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dLbl>
              <c:idx val="3"/>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Doctor</c:v>
                </c:pt>
                <c:pt idx="1">
                  <c:v>Nurse/midwife</c:v>
                </c:pt>
                <c:pt idx="2">
                  <c:v>Physician assistant</c:v>
                </c:pt>
                <c:pt idx="3">
                  <c:v>Unskilled provider/No ANC</c:v>
                </c:pt>
              </c:strCache>
            </c:strRef>
          </c:cat>
          <c:val>
            <c:numRef>
              <c:f>Sheet1!$B$2:$B$5</c:f>
              <c:numCache>
                <c:formatCode>General</c:formatCode>
                <c:ptCount val="4"/>
                <c:pt idx="0">
                  <c:v>14</c:v>
                </c:pt>
                <c:pt idx="1">
                  <c:v>83</c:v>
                </c:pt>
                <c:pt idx="2">
                  <c:v>1</c:v>
                </c:pt>
                <c:pt idx="3">
                  <c:v>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Total</c:v>
                </c:pt>
              </c:strCache>
            </c:strRef>
          </c:tx>
          <c:spPr>
            <a:solidFill>
              <a:srgbClr val="0C233F"/>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Sheet1!$B$2:$B$3</c:f>
              <c:numCache>
                <c:formatCode>General</c:formatCode>
                <c:ptCount val="2"/>
                <c:pt idx="0">
                  <c:v>79</c:v>
                </c:pt>
                <c:pt idx="1">
                  <c:v>72</c:v>
                </c:pt>
              </c:numCache>
            </c:numRef>
          </c:val>
        </c:ser>
        <c:ser>
          <c:idx val="1"/>
          <c:order val="1"/>
          <c:tx>
            <c:strRef>
              <c:f>Sheet1!$C$1</c:f>
              <c:strCache>
                <c:ptCount val="1"/>
                <c:pt idx="0">
                  <c:v>Urban</c:v>
                </c:pt>
              </c:strCache>
            </c:strRef>
          </c:tx>
          <c:spPr>
            <a:solidFill>
              <a:srgbClr val="DD003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Sheet1!$C$2:$C$3</c:f>
              <c:numCache>
                <c:formatCode>General</c:formatCode>
                <c:ptCount val="2"/>
                <c:pt idx="0">
                  <c:v>84</c:v>
                </c:pt>
                <c:pt idx="1">
                  <c:v>72</c:v>
                </c:pt>
              </c:numCache>
            </c:numRef>
          </c:val>
        </c:ser>
        <c:ser>
          <c:idx val="2"/>
          <c:order val="2"/>
          <c:tx>
            <c:strRef>
              <c:f>Sheet1!$D$1</c:f>
              <c:strCache>
                <c:ptCount val="1"/>
                <c:pt idx="0">
                  <c:v>Rural</c:v>
                </c:pt>
              </c:strCache>
            </c:strRef>
          </c:tx>
          <c:spPr>
            <a:solidFill>
              <a:srgbClr val="999AA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Sheet1!$D$2:$D$3</c:f>
              <c:numCache>
                <c:formatCode>General</c:formatCode>
                <c:ptCount val="2"/>
                <c:pt idx="0">
                  <c:v>74</c:v>
                </c:pt>
                <c:pt idx="1">
                  <c:v>72</c:v>
                </c:pt>
              </c:numCache>
            </c:numRef>
          </c:val>
        </c:ser>
        <c:dLbls>
          <c:dLblPos val="outEnd"/>
          <c:showLegendKey val="0"/>
          <c:showVal val="1"/>
          <c:showCatName val="0"/>
          <c:showSerName val="0"/>
          <c:showPercent val="0"/>
          <c:showBubbleSize val="0"/>
        </c:dLbls>
        <c:gapWidth val="150"/>
        <c:axId val="412918656"/>
        <c:axId val="412919048"/>
      </c:barChart>
      <c:catAx>
        <c:axId val="4129186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2919048"/>
        <c:crosses val="autoZero"/>
        <c:auto val="1"/>
        <c:lblAlgn val="ctr"/>
        <c:lblOffset val="100"/>
        <c:noMultiLvlLbl val="0"/>
      </c:catAx>
      <c:valAx>
        <c:axId val="412919048"/>
        <c:scaling>
          <c:orientation val="minMax"/>
          <c:max val="100"/>
        </c:scaling>
        <c:delete val="1"/>
        <c:axPos val="l"/>
        <c:numFmt formatCode="General" sourceLinked="1"/>
        <c:majorTickMark val="out"/>
        <c:minorTickMark val="none"/>
        <c:tickLblPos val="nextTo"/>
        <c:crossAx val="41291865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4969770253929868E-2"/>
          <c:w val="0.96616035172886816"/>
          <c:h val="0.82853288139466263"/>
        </c:manualLayout>
      </c:layout>
      <c:lineChart>
        <c:grouping val="standard"/>
        <c:varyColors val="0"/>
        <c:ser>
          <c:idx val="0"/>
          <c:order val="0"/>
          <c:tx>
            <c:strRef>
              <c:f>Sheet1!$B$1</c:f>
              <c:strCache>
                <c:ptCount val="1"/>
                <c:pt idx="0">
                  <c:v>ANC by skilled provider*</c:v>
                </c:pt>
              </c:strCache>
            </c:strRef>
          </c:tx>
          <c:spPr>
            <a:ln w="63500" cap="rnd">
              <a:solidFill>
                <a:srgbClr val="323232"/>
              </a:solidFill>
              <a:round/>
            </a:ln>
            <a:effectLst/>
          </c:spPr>
          <c:marker>
            <c:symbol val="circle"/>
            <c:size val="5"/>
            <c:spPr>
              <a:solidFill>
                <a:schemeClr val="accent1"/>
              </a:solidFill>
              <a:ln w="63500" cap="rnd">
                <a:solidFill>
                  <a:srgbClr val="32323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2007 LDHS</c:v>
                </c:pt>
                <c:pt idx="1">
                  <c:v>2013 LDHS</c:v>
                </c:pt>
                <c:pt idx="2">
                  <c:v>2016 LMIS</c:v>
                </c:pt>
              </c:strCache>
            </c:strRef>
          </c:cat>
          <c:val>
            <c:numRef>
              <c:f>Sheet1!$B$2:$B$4</c:f>
              <c:numCache>
                <c:formatCode>General</c:formatCode>
                <c:ptCount val="3"/>
                <c:pt idx="0">
                  <c:v>80</c:v>
                </c:pt>
                <c:pt idx="1">
                  <c:v>96</c:v>
                </c:pt>
                <c:pt idx="2">
                  <c:v>98</c:v>
                </c:pt>
              </c:numCache>
            </c:numRef>
          </c:val>
          <c:smooth val="0"/>
        </c:ser>
        <c:ser>
          <c:idx val="1"/>
          <c:order val="1"/>
          <c:tx>
            <c:strRef>
              <c:f>Sheet1!$C$1</c:f>
              <c:strCache>
                <c:ptCount val="1"/>
                <c:pt idx="0">
                  <c:v>4+ ANC visits</c:v>
                </c:pt>
              </c:strCache>
            </c:strRef>
          </c:tx>
          <c:spPr>
            <a:ln w="63500" cap="rnd">
              <a:solidFill>
                <a:srgbClr val="DD0031"/>
              </a:solidFill>
              <a:round/>
            </a:ln>
            <a:effectLst/>
          </c:spPr>
          <c:marker>
            <c:symbol val="circle"/>
            <c:size val="5"/>
            <c:spPr>
              <a:solidFill>
                <a:srgbClr val="DD0031"/>
              </a:solidFill>
              <a:ln w="63500">
                <a:solidFill>
                  <a:srgbClr val="DD0031"/>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2007 LDHS</c:v>
                </c:pt>
                <c:pt idx="1">
                  <c:v>2013 LDHS</c:v>
                </c:pt>
                <c:pt idx="2">
                  <c:v>2016 LMIS</c:v>
                </c:pt>
              </c:strCache>
            </c:strRef>
          </c:cat>
          <c:val>
            <c:numRef>
              <c:f>Sheet1!$C$2:$C$4</c:f>
              <c:numCache>
                <c:formatCode>General</c:formatCode>
                <c:ptCount val="3"/>
                <c:pt idx="0">
                  <c:v>66</c:v>
                </c:pt>
                <c:pt idx="1">
                  <c:v>78</c:v>
                </c:pt>
                <c:pt idx="2">
                  <c:v>79</c:v>
                </c:pt>
              </c:numCache>
            </c:numRef>
          </c:val>
          <c:smooth val="0"/>
        </c:ser>
        <c:ser>
          <c:idx val="2"/>
          <c:order val="2"/>
          <c:tx>
            <c:strRef>
              <c:f>Sheet1!$D$1</c:f>
              <c:strCache>
                <c:ptCount val="1"/>
                <c:pt idx="0">
                  <c:v>ANC in 1st trimester</c:v>
                </c:pt>
              </c:strCache>
            </c:strRef>
          </c:tx>
          <c:spPr>
            <a:ln w="63500" cap="rnd">
              <a:solidFill>
                <a:srgbClr val="134B8E"/>
              </a:solidFill>
              <a:round/>
            </a:ln>
            <a:effectLst/>
          </c:spPr>
          <c:marker>
            <c:symbol val="circle"/>
            <c:size val="5"/>
            <c:spPr>
              <a:solidFill>
                <a:schemeClr val="accent3"/>
              </a:solidFill>
              <a:ln w="63500">
                <a:solidFill>
                  <a:srgbClr val="134B8E"/>
                </a:solidFill>
              </a:ln>
              <a:effectLst/>
              <a:scene3d>
                <a:camera prst="orthographicFront"/>
                <a:lightRig rig="threePt" dir="t">
                  <a:rot lat="0" lon="0" rev="1200000"/>
                </a:lightRig>
              </a:scene3d>
            </c:spPr>
          </c:marker>
          <c:dLbls>
            <c:dLbl>
              <c:idx val="0"/>
              <c:layout>
                <c:manualLayout>
                  <c:x val="-1.753477882051387E-2"/>
                  <c:y val="3.976826406632946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4479224024412077E-2"/>
                  <c:y val="5.5662303801428795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0312556902073255E-2"/>
                  <c:y val="5.0364290556395686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2007 LDHS</c:v>
                </c:pt>
                <c:pt idx="1">
                  <c:v>2013 LDHS</c:v>
                </c:pt>
                <c:pt idx="2">
                  <c:v>2016 LMIS</c:v>
                </c:pt>
              </c:strCache>
            </c:strRef>
          </c:cat>
          <c:val>
            <c:numRef>
              <c:f>Sheet1!$D$2:$D$4</c:f>
              <c:numCache>
                <c:formatCode>General</c:formatCode>
                <c:ptCount val="3"/>
                <c:pt idx="0">
                  <c:v>59</c:v>
                </c:pt>
                <c:pt idx="1">
                  <c:v>67</c:v>
                </c:pt>
                <c:pt idx="2">
                  <c:v>72</c:v>
                </c:pt>
              </c:numCache>
            </c:numRef>
          </c:val>
          <c:smooth val="0"/>
        </c:ser>
        <c:dLbls>
          <c:dLblPos val="t"/>
          <c:showLegendKey val="0"/>
          <c:showVal val="1"/>
          <c:showCatName val="0"/>
          <c:showSerName val="0"/>
          <c:showPercent val="0"/>
          <c:showBubbleSize val="0"/>
        </c:dLbls>
        <c:marker val="1"/>
        <c:smooth val="0"/>
        <c:axId val="418267528"/>
        <c:axId val="417246392"/>
      </c:lineChart>
      <c:catAx>
        <c:axId val="4182675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7246392"/>
        <c:crosses val="autoZero"/>
        <c:auto val="1"/>
        <c:lblAlgn val="ctr"/>
        <c:lblOffset val="100"/>
        <c:noMultiLvlLbl val="0"/>
      </c:catAx>
      <c:valAx>
        <c:axId val="417246392"/>
        <c:scaling>
          <c:orientation val="minMax"/>
          <c:max val="100"/>
        </c:scaling>
        <c:delete val="1"/>
        <c:axPos val="l"/>
        <c:numFmt formatCode="General" sourceLinked="1"/>
        <c:majorTickMark val="out"/>
        <c:minorTickMark val="none"/>
        <c:tickLblPos val="nextTo"/>
        <c:crossAx val="4182675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Public sector facility</c:v>
                </c:pt>
              </c:strCache>
            </c:strRef>
          </c:tx>
          <c:spPr>
            <a:solidFill>
              <a:srgbClr val="0C233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61</c:v>
                </c:pt>
                <c:pt idx="1">
                  <c:v>57</c:v>
                </c:pt>
                <c:pt idx="2">
                  <c:v>66</c:v>
                </c:pt>
              </c:numCache>
            </c:numRef>
          </c:val>
        </c:ser>
        <c:ser>
          <c:idx val="1"/>
          <c:order val="1"/>
          <c:tx>
            <c:strRef>
              <c:f>Sheet1!$C$1</c:f>
              <c:strCache>
                <c:ptCount val="1"/>
                <c:pt idx="0">
                  <c:v>Private sector facility</c:v>
                </c:pt>
              </c:strCache>
            </c:strRef>
          </c:tx>
          <c:spPr>
            <a:solidFill>
              <a:srgbClr val="134B8E"/>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16</c:v>
                </c:pt>
                <c:pt idx="1">
                  <c:v>23</c:v>
                </c:pt>
                <c:pt idx="2">
                  <c:v>6</c:v>
                </c:pt>
              </c:numCache>
            </c:numRef>
          </c:val>
        </c:ser>
        <c:ser>
          <c:idx val="2"/>
          <c:order val="2"/>
          <c:tx>
            <c:strRef>
              <c:f>Sheet1!$D$1</c:f>
              <c:strCache>
                <c:ptCount val="1"/>
                <c:pt idx="0">
                  <c:v>Home/other</c:v>
                </c:pt>
              </c:strCache>
            </c:strRef>
          </c:tx>
          <c:spPr>
            <a:solidFill>
              <a:srgbClr val="DD003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General</c:formatCode>
                <c:ptCount val="3"/>
                <c:pt idx="0">
                  <c:v>24</c:v>
                </c:pt>
                <c:pt idx="1">
                  <c:v>20</c:v>
                </c:pt>
                <c:pt idx="2">
                  <c:v>29</c:v>
                </c:pt>
              </c:numCache>
            </c:numRef>
          </c:val>
        </c:ser>
        <c:dLbls>
          <c:dLblPos val="ctr"/>
          <c:showLegendKey val="0"/>
          <c:showVal val="1"/>
          <c:showCatName val="0"/>
          <c:showSerName val="0"/>
          <c:showPercent val="0"/>
          <c:showBubbleSize val="0"/>
        </c:dLbls>
        <c:gapWidth val="100"/>
        <c:overlap val="100"/>
        <c:axId val="417247176"/>
        <c:axId val="417247568"/>
      </c:barChart>
      <c:catAx>
        <c:axId val="417247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7247568"/>
        <c:crosses val="autoZero"/>
        <c:auto val="1"/>
        <c:lblAlgn val="ctr"/>
        <c:lblOffset val="100"/>
        <c:noMultiLvlLbl val="0"/>
      </c:catAx>
      <c:valAx>
        <c:axId val="417247568"/>
        <c:scaling>
          <c:orientation val="minMax"/>
        </c:scaling>
        <c:delete val="1"/>
        <c:axPos val="l"/>
        <c:numFmt formatCode="0%" sourceLinked="1"/>
        <c:majorTickMark val="none"/>
        <c:minorTickMark val="none"/>
        <c:tickLblPos val="nextTo"/>
        <c:crossAx val="417247176"/>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Delivery in a health facility</c:v>
                </c:pt>
              </c:strCache>
            </c:strRef>
          </c:tx>
          <c:spPr>
            <a:ln w="63500" cap="rnd">
              <a:solidFill>
                <a:srgbClr val="323232"/>
              </a:solidFill>
              <a:round/>
            </a:ln>
            <a:effectLst/>
          </c:spPr>
          <c:marker>
            <c:symbol val="circle"/>
            <c:size val="5"/>
            <c:spPr>
              <a:solidFill>
                <a:schemeClr val="accent1"/>
              </a:solidFill>
              <a:ln w="63500" cap="rnd">
                <a:solidFill>
                  <a:srgbClr val="32323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2007 LDHS</c:v>
                </c:pt>
                <c:pt idx="1">
                  <c:v>2013 LDHS</c:v>
                </c:pt>
                <c:pt idx="2">
                  <c:v>2016 LMIS</c:v>
                </c:pt>
              </c:strCache>
            </c:strRef>
          </c:cat>
          <c:val>
            <c:numRef>
              <c:f>Sheet1!$B$2:$B$4</c:f>
              <c:numCache>
                <c:formatCode>General</c:formatCode>
                <c:ptCount val="3"/>
                <c:pt idx="0">
                  <c:v>37</c:v>
                </c:pt>
                <c:pt idx="1">
                  <c:v>56</c:v>
                </c:pt>
                <c:pt idx="2">
                  <c:v>76</c:v>
                </c:pt>
              </c:numCache>
            </c:numRef>
          </c:val>
          <c:smooth val="0"/>
        </c:ser>
        <c:ser>
          <c:idx val="1"/>
          <c:order val="1"/>
          <c:tx>
            <c:strRef>
              <c:f>Sheet1!$C$1</c:f>
              <c:strCache>
                <c:ptCount val="1"/>
                <c:pt idx="0">
                  <c:v>Delivery at home</c:v>
                </c:pt>
              </c:strCache>
            </c:strRef>
          </c:tx>
          <c:spPr>
            <a:ln w="63500" cap="rnd">
              <a:solidFill>
                <a:srgbClr val="DD0031"/>
              </a:solidFill>
              <a:round/>
            </a:ln>
            <a:effectLst/>
          </c:spPr>
          <c:marker>
            <c:symbol val="circle"/>
            <c:size val="5"/>
            <c:spPr>
              <a:solidFill>
                <a:schemeClr val="accent2"/>
              </a:solidFill>
              <a:ln w="63500">
                <a:solidFill>
                  <a:srgbClr val="DD0031"/>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2007 LDHS</c:v>
                </c:pt>
                <c:pt idx="1">
                  <c:v>2013 LDHS</c:v>
                </c:pt>
                <c:pt idx="2">
                  <c:v>2016 LMIS</c:v>
                </c:pt>
              </c:strCache>
            </c:strRef>
          </c:cat>
          <c:val>
            <c:numRef>
              <c:f>Sheet1!$C$2:$C$4</c:f>
              <c:numCache>
                <c:formatCode>General</c:formatCode>
                <c:ptCount val="3"/>
                <c:pt idx="0">
                  <c:v>61</c:v>
                </c:pt>
                <c:pt idx="1">
                  <c:v>44</c:v>
                </c:pt>
                <c:pt idx="2">
                  <c:v>24</c:v>
                </c:pt>
              </c:numCache>
            </c:numRef>
          </c:val>
          <c:smooth val="0"/>
        </c:ser>
        <c:dLbls>
          <c:dLblPos val="t"/>
          <c:showLegendKey val="0"/>
          <c:showVal val="1"/>
          <c:showCatName val="0"/>
          <c:showSerName val="0"/>
          <c:showPercent val="0"/>
          <c:showBubbleSize val="0"/>
        </c:dLbls>
        <c:marker val="1"/>
        <c:smooth val="0"/>
        <c:axId val="417248352"/>
        <c:axId val="417248744"/>
      </c:lineChart>
      <c:catAx>
        <c:axId val="4172483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7248744"/>
        <c:crosses val="autoZero"/>
        <c:auto val="1"/>
        <c:lblAlgn val="ctr"/>
        <c:lblOffset val="100"/>
        <c:noMultiLvlLbl val="0"/>
      </c:catAx>
      <c:valAx>
        <c:axId val="417248744"/>
        <c:scaling>
          <c:orientation val="minMax"/>
          <c:max val="100"/>
        </c:scaling>
        <c:delete val="1"/>
        <c:axPos val="l"/>
        <c:numFmt formatCode="General" sourceLinked="1"/>
        <c:majorTickMark val="out"/>
        <c:minorTickMark val="none"/>
        <c:tickLblPos val="nextTo"/>
        <c:crossAx val="4172483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No education</c:v>
                </c:pt>
              </c:strCache>
            </c:strRef>
          </c:tx>
          <c:spPr>
            <a:solidFill>
              <a:srgbClr val="0C233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Sheet1!$B$2</c:f>
              <c:numCache>
                <c:formatCode>0</c:formatCode>
                <c:ptCount val="1"/>
                <c:pt idx="0">
                  <c:v>31</c:v>
                </c:pt>
              </c:numCache>
            </c:numRef>
          </c:val>
        </c:ser>
        <c:ser>
          <c:idx val="1"/>
          <c:order val="1"/>
          <c:tx>
            <c:strRef>
              <c:f>Sheet1!$C$1</c:f>
              <c:strCache>
                <c:ptCount val="1"/>
                <c:pt idx="0">
                  <c:v>Primary</c:v>
                </c:pt>
              </c:strCache>
            </c:strRef>
          </c:tx>
          <c:spPr>
            <a:solidFill>
              <a:srgbClr val="DD0031"/>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Sheet1!$C$2</c:f>
              <c:numCache>
                <c:formatCode>0</c:formatCode>
                <c:ptCount val="1"/>
                <c:pt idx="0">
                  <c:v>25</c:v>
                </c:pt>
              </c:numCache>
            </c:numRef>
          </c:val>
        </c:ser>
        <c:ser>
          <c:idx val="2"/>
          <c:order val="2"/>
          <c:tx>
            <c:strRef>
              <c:f>Sheet1!$D$1</c:f>
              <c:strCache>
                <c:ptCount val="1"/>
                <c:pt idx="0">
                  <c:v>Secondary or higher</c:v>
                </c:pt>
              </c:strCache>
            </c:strRef>
          </c:tx>
          <c:spPr>
            <a:solidFill>
              <a:srgbClr val="999AA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Sheet1!$D$2</c:f>
              <c:numCache>
                <c:formatCode>0</c:formatCode>
                <c:ptCount val="1"/>
                <c:pt idx="0">
                  <c:v>44</c:v>
                </c:pt>
              </c:numCache>
            </c:numRef>
          </c:val>
        </c:ser>
        <c:dLbls>
          <c:dLblPos val="ctr"/>
          <c:showLegendKey val="0"/>
          <c:showVal val="1"/>
          <c:showCatName val="0"/>
          <c:showSerName val="0"/>
          <c:showPercent val="0"/>
          <c:showBubbleSize val="0"/>
        </c:dLbls>
        <c:gapWidth val="100"/>
        <c:overlap val="100"/>
        <c:axId val="383913896"/>
        <c:axId val="383914288"/>
      </c:barChart>
      <c:catAx>
        <c:axId val="3839138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83914288"/>
        <c:crosses val="autoZero"/>
        <c:auto val="1"/>
        <c:lblAlgn val="ctr"/>
        <c:lblOffset val="100"/>
        <c:noMultiLvlLbl val="0"/>
      </c:catAx>
      <c:valAx>
        <c:axId val="383914288"/>
        <c:scaling>
          <c:orientation val="minMax"/>
        </c:scaling>
        <c:delete val="1"/>
        <c:axPos val="l"/>
        <c:numFmt formatCode="0%" sourceLinked="1"/>
        <c:majorTickMark val="none"/>
        <c:minorTickMark val="none"/>
        <c:tickLblPos val="nextTo"/>
        <c:crossAx val="383913896"/>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0C233F"/>
              </a:solidFill>
              <a:ln w="19050">
                <a:noFill/>
              </a:ln>
              <a:effectLst/>
              <a:scene3d>
                <a:camera prst="orthographicFront"/>
                <a:lightRig rig="threePt" dir="t">
                  <a:rot lat="0" lon="0" rev="1200000"/>
                </a:lightRig>
              </a:scene3d>
              <a:sp3d>
                <a:bevelT w="63500" h="25400"/>
              </a:sp3d>
            </c:spPr>
          </c:dPt>
          <c:dPt>
            <c:idx val="1"/>
            <c:bubble3D val="0"/>
            <c:spPr>
              <a:solidFill>
                <a:srgbClr val="134B8E"/>
              </a:solidFill>
              <a:ln w="19050">
                <a:noFill/>
              </a:ln>
              <a:effectLst/>
              <a:scene3d>
                <a:camera prst="orthographicFront"/>
                <a:lightRig rig="threePt" dir="t">
                  <a:rot lat="0" lon="0" rev="1200000"/>
                </a:lightRig>
              </a:scene3d>
              <a:sp3d>
                <a:bevelT w="63500" h="25400"/>
              </a:sp3d>
            </c:spPr>
          </c:dPt>
          <c:dPt>
            <c:idx val="2"/>
            <c:bubble3D val="0"/>
            <c:spPr>
              <a:solidFill>
                <a:srgbClr val="0C233F">
                  <a:lumMod val="50000"/>
                  <a:lumOff val="50000"/>
                </a:srgbClr>
              </a:solidFill>
              <a:ln w="19050">
                <a:noFill/>
              </a:ln>
              <a:effectLst/>
              <a:scene3d>
                <a:camera prst="orthographicFront"/>
                <a:lightRig rig="threePt" dir="t">
                  <a:rot lat="0" lon="0" rev="1200000"/>
                </a:lightRig>
              </a:scene3d>
              <a:sp3d>
                <a:bevelT w="63500" h="25400"/>
              </a:sp3d>
            </c:spPr>
          </c:dPt>
          <c:dPt>
            <c:idx val="3"/>
            <c:bubble3D val="0"/>
            <c:spPr>
              <a:solidFill>
                <a:srgbClr val="DD0031"/>
              </a:solidFill>
              <a:ln w="19050">
                <a:noFill/>
              </a:ln>
              <a:effectLst/>
              <a:scene3d>
                <a:camera prst="orthographicFront"/>
                <a:lightRig rig="threePt" dir="t">
                  <a:rot lat="0" lon="0" rev="1200000"/>
                </a:lightRig>
              </a:scene3d>
              <a:sp3d>
                <a:bevelT w="63500" h="25400"/>
              </a:sp3d>
            </c:spPr>
          </c:dPt>
          <c:dPt>
            <c:idx val="4"/>
            <c:bubble3D val="0"/>
            <c:spPr>
              <a:solidFill>
                <a:srgbClr val="999AA9"/>
              </a:solidFill>
              <a:ln w="19050">
                <a:noFill/>
              </a:ln>
              <a:effectLst/>
              <a:scene3d>
                <a:camera prst="orthographicFront"/>
                <a:lightRig rig="threePt" dir="t">
                  <a:rot lat="0" lon="0" rev="1200000"/>
                </a:lightRig>
              </a:scene3d>
              <a:sp3d>
                <a:bevelT w="63500" h="25400"/>
              </a:sp3d>
            </c:spPr>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dPt>
          <c:dLbls>
            <c:dLbl>
              <c:idx val="1"/>
              <c:delete val="1"/>
              <c:extLst>
                <c:ext xmlns:c15="http://schemas.microsoft.com/office/drawing/2012/chart" uri="{CE6537A1-D6FC-4f65-9D91-7224C49458BB}"/>
              </c:extLst>
            </c:dLbl>
            <c:dLbl>
              <c:idx val="2"/>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dLbl>
              <c:idx val="3"/>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Sheet1!$A$2:$A$6</c:f>
              <c:strCache>
                <c:ptCount val="5"/>
                <c:pt idx="0">
                  <c:v>Doctor</c:v>
                </c:pt>
                <c:pt idx="1">
                  <c:v>Nurse/midwife</c:v>
                </c:pt>
                <c:pt idx="2">
                  <c:v>Physician assistant</c:v>
                </c:pt>
                <c:pt idx="3">
                  <c:v>Unskilled provider</c:v>
                </c:pt>
                <c:pt idx="4">
                  <c:v>No PNC within 2 days</c:v>
                </c:pt>
              </c:strCache>
            </c:strRef>
          </c:cat>
          <c:val>
            <c:numRef>
              <c:f>Sheet1!$B$2:$B$6</c:f>
              <c:numCache>
                <c:formatCode>General</c:formatCode>
                <c:ptCount val="5"/>
                <c:pt idx="0">
                  <c:v>9</c:v>
                </c:pt>
                <c:pt idx="1">
                  <c:v>61</c:v>
                </c:pt>
                <c:pt idx="2">
                  <c:v>2</c:v>
                </c:pt>
                <c:pt idx="3">
                  <c:v>6</c:v>
                </c:pt>
                <c:pt idx="4">
                  <c:v>23</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5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Mother</c:v>
                </c:pt>
              </c:strCache>
            </c:strRef>
          </c:tx>
          <c:spPr>
            <a:solidFill>
              <a:srgbClr val="DD003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2"/>
            <c:invertIfNegative val="0"/>
            <c:bubble3D val="0"/>
            <c:spPr>
              <a:solidFill>
                <a:srgbClr val="DD003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PNC within 4 hours</c:v>
                </c:pt>
                <c:pt idx="1">
                  <c:v>PNC within 2 days</c:v>
                </c:pt>
                <c:pt idx="2">
                  <c:v>No PNC</c:v>
                </c:pt>
              </c:strCache>
            </c:strRef>
          </c:cat>
          <c:val>
            <c:numRef>
              <c:f>Sheet1!$B$2:$B$4</c:f>
              <c:numCache>
                <c:formatCode>General</c:formatCode>
                <c:ptCount val="3"/>
                <c:pt idx="0">
                  <c:v>68</c:v>
                </c:pt>
                <c:pt idx="1">
                  <c:v>77</c:v>
                </c:pt>
                <c:pt idx="2">
                  <c:v>16</c:v>
                </c:pt>
              </c:numCache>
            </c:numRef>
          </c:val>
        </c:ser>
        <c:dLbls>
          <c:dLblPos val="outEnd"/>
          <c:showLegendKey val="0"/>
          <c:showVal val="1"/>
          <c:showCatName val="0"/>
          <c:showSerName val="0"/>
          <c:showPercent val="0"/>
          <c:showBubbleSize val="0"/>
        </c:dLbls>
        <c:gapWidth val="100"/>
        <c:axId val="417249920"/>
        <c:axId val="419761448"/>
      </c:barChart>
      <c:catAx>
        <c:axId val="4172499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9761448"/>
        <c:crosses val="autoZero"/>
        <c:auto val="1"/>
        <c:lblAlgn val="ctr"/>
        <c:lblOffset val="100"/>
        <c:noMultiLvlLbl val="0"/>
      </c:catAx>
      <c:valAx>
        <c:axId val="419761448"/>
        <c:scaling>
          <c:orientation val="minMax"/>
          <c:max val="100"/>
        </c:scaling>
        <c:delete val="1"/>
        <c:axPos val="l"/>
        <c:numFmt formatCode="General" sourceLinked="1"/>
        <c:majorTickMark val="out"/>
        <c:minorTickMark val="none"/>
        <c:tickLblPos val="nextTo"/>
        <c:crossAx val="4172499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3932918837874964E-2"/>
          <c:w val="0.96616035172886816"/>
          <c:h val="0.83311993457542177"/>
        </c:manualLayout>
      </c:layout>
      <c:barChart>
        <c:barDir val="col"/>
        <c:grouping val="clustered"/>
        <c:varyColors val="0"/>
        <c:ser>
          <c:idx val="0"/>
          <c:order val="0"/>
          <c:tx>
            <c:strRef>
              <c:f>Sheet1!$B$1</c:f>
              <c:strCache>
                <c:ptCount val="1"/>
                <c:pt idx="0">
                  <c:v>Series 1</c:v>
                </c:pt>
              </c:strCache>
            </c:strRef>
          </c:tx>
          <c:spPr>
            <a:solidFill>
              <a:srgbClr val="F07F0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E3DED1">
                  <a:lumMod val="50000"/>
                </a:srgbClr>
              </a:solidFill>
              <a:ln>
                <a:noFill/>
              </a:ln>
              <a:effectLst/>
              <a:scene3d>
                <a:camera prst="orthographicFront"/>
                <a:lightRig rig="threePt" dir="t">
                  <a:rot lat="0" lon="0" rev="1200000"/>
                </a:lightRig>
              </a:scene3d>
              <a:sp3d>
                <a:bevelT w="63500" h="25400"/>
              </a:sp3d>
            </c:spPr>
          </c:dPt>
          <c:dPt>
            <c:idx val="1"/>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2"/>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3"/>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4"/>
            <c:invertIfNegative val="0"/>
            <c:bubble3D val="0"/>
            <c:spPr>
              <a:solidFill>
                <a:srgbClr val="134B8E"/>
              </a:solidFill>
              <a:ln>
                <a:noFill/>
              </a:ln>
              <a:effectLst/>
              <a:scene3d>
                <a:camera prst="orthographicFront"/>
                <a:lightRig rig="threePt" dir="t">
                  <a:rot lat="0" lon="0" rev="1200000"/>
                </a:lightRig>
              </a:scene3d>
              <a:sp3d>
                <a:bevelT w="63500" h="25400"/>
              </a:sp3d>
            </c:spPr>
          </c:dPt>
          <c:dPt>
            <c:idx val="5"/>
            <c:invertIfNegative val="0"/>
            <c:bubble3D val="0"/>
            <c:spPr>
              <a:solidFill>
                <a:srgbClr val="134B8E"/>
              </a:solidFill>
              <a:ln>
                <a:noFill/>
              </a:ln>
              <a:effectLst/>
              <a:scene3d>
                <a:camera prst="orthographicFront"/>
                <a:lightRig rig="threePt" dir="t">
                  <a:rot lat="0" lon="0" rev="1200000"/>
                </a:lightRig>
              </a:scene3d>
              <a:sp3d>
                <a:bevelT w="63500" h="25400"/>
              </a:sp3d>
            </c:spPr>
          </c:dPt>
          <c:dPt>
            <c:idx val="6"/>
            <c:invertIfNegative val="0"/>
            <c:bubble3D val="0"/>
            <c:spPr>
              <a:solidFill>
                <a:srgbClr val="134B8E"/>
              </a:solidFill>
              <a:ln>
                <a:noFill/>
              </a:ln>
              <a:effectLst/>
              <a:scene3d>
                <a:camera prst="orthographicFront"/>
                <a:lightRig rig="threePt" dir="t">
                  <a:rot lat="0" lon="0" rev="1200000"/>
                </a:lightRig>
              </a:scene3d>
              <a:sp3d>
                <a:bevelT w="63500" h="25400"/>
              </a:sp3d>
            </c:spPr>
          </c:dPt>
          <c:dPt>
            <c:idx val="7"/>
            <c:invertIfNegative val="0"/>
            <c:bubble3D val="0"/>
            <c:spPr>
              <a:solidFill>
                <a:srgbClr val="DD0031">
                  <a:lumMod val="50000"/>
                </a:srgbClr>
              </a:solidFill>
              <a:ln>
                <a:noFill/>
              </a:ln>
              <a:effectLst/>
              <a:scene3d>
                <a:camera prst="orthographicFront"/>
                <a:lightRig rig="threePt" dir="t">
                  <a:rot lat="0" lon="0" rev="1200000"/>
                </a:lightRig>
              </a:scene3d>
              <a:sp3d>
                <a:bevelT w="63500" h="25400"/>
              </a:sp3d>
            </c:spPr>
          </c:dPt>
          <c:dPt>
            <c:idx val="8"/>
            <c:invertIfNegative val="0"/>
            <c:bubble3D val="0"/>
            <c:spPr>
              <a:solidFill>
                <a:srgbClr val="0C233F"/>
              </a:solidFill>
              <a:ln>
                <a:noFill/>
              </a:ln>
              <a:effectLst/>
              <a:scene3d>
                <a:camera prst="orthographicFront"/>
                <a:lightRig rig="threePt" dir="t">
                  <a:rot lat="0" lon="0" rev="1200000"/>
                </a:lightRig>
              </a:scene3d>
              <a:sp3d>
                <a:bevelT w="63500" h="25400"/>
              </a:sp3d>
            </c:spPr>
          </c:dPt>
          <c:dPt>
            <c:idx val="9"/>
            <c:invertIfNegative val="0"/>
            <c:bubble3D val="0"/>
            <c:spPr>
              <a:solidFill>
                <a:srgbClr val="999AA9"/>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BCG</c:v>
                </c:pt>
                <c:pt idx="1">
                  <c:v>1</c:v>
                </c:pt>
                <c:pt idx="2">
                  <c:v>2</c:v>
                </c:pt>
                <c:pt idx="3">
                  <c:v>3</c:v>
                </c:pt>
                <c:pt idx="4">
                  <c:v>1</c:v>
                </c:pt>
                <c:pt idx="5">
                  <c:v>2</c:v>
                </c:pt>
                <c:pt idx="6">
                  <c:v>3</c:v>
                </c:pt>
                <c:pt idx="7">
                  <c:v>Measles</c:v>
                </c:pt>
                <c:pt idx="8">
                  <c:v>All basic</c:v>
                </c:pt>
                <c:pt idx="9">
                  <c:v>None</c:v>
                </c:pt>
              </c:strCache>
            </c:strRef>
          </c:cat>
          <c:val>
            <c:numRef>
              <c:f>Sheet1!$B$2:$B$11</c:f>
              <c:numCache>
                <c:formatCode>General</c:formatCode>
                <c:ptCount val="10"/>
                <c:pt idx="0">
                  <c:v>93</c:v>
                </c:pt>
                <c:pt idx="1">
                  <c:v>92</c:v>
                </c:pt>
                <c:pt idx="2">
                  <c:v>85</c:v>
                </c:pt>
                <c:pt idx="3">
                  <c:v>68</c:v>
                </c:pt>
                <c:pt idx="4">
                  <c:v>93</c:v>
                </c:pt>
                <c:pt idx="5">
                  <c:v>81</c:v>
                </c:pt>
                <c:pt idx="6">
                  <c:v>62</c:v>
                </c:pt>
                <c:pt idx="7">
                  <c:v>74</c:v>
                </c:pt>
                <c:pt idx="8">
                  <c:v>45</c:v>
                </c:pt>
                <c:pt idx="9">
                  <c:v>3</c:v>
                </c:pt>
              </c:numCache>
            </c:numRef>
          </c:val>
        </c:ser>
        <c:dLbls>
          <c:dLblPos val="outEnd"/>
          <c:showLegendKey val="0"/>
          <c:showVal val="1"/>
          <c:showCatName val="0"/>
          <c:showSerName val="0"/>
          <c:showPercent val="0"/>
          <c:showBubbleSize val="0"/>
        </c:dLbls>
        <c:gapWidth val="100"/>
        <c:axId val="419762232"/>
        <c:axId val="419762624"/>
      </c:barChart>
      <c:catAx>
        <c:axId val="4197622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9762624"/>
        <c:crosses val="autoZero"/>
        <c:auto val="1"/>
        <c:lblAlgn val="ctr"/>
        <c:lblOffset val="100"/>
        <c:noMultiLvlLbl val="0"/>
      </c:catAx>
      <c:valAx>
        <c:axId val="419762624"/>
        <c:scaling>
          <c:orientation val="minMax"/>
          <c:max val="100"/>
        </c:scaling>
        <c:delete val="1"/>
        <c:axPos val="l"/>
        <c:numFmt formatCode="General" sourceLinked="1"/>
        <c:majorTickMark val="out"/>
        <c:minorTickMark val="none"/>
        <c:tickLblPos val="nextTo"/>
        <c:crossAx val="4197622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3999560805E-2"/>
          <c:y val="5.529110791909999E-2"/>
          <c:w val="0.96616035172886816"/>
          <c:h val="0.83311993457542177"/>
        </c:manualLayout>
      </c:layout>
      <c:barChart>
        <c:barDir val="col"/>
        <c:grouping val="clustered"/>
        <c:varyColors val="0"/>
        <c:ser>
          <c:idx val="0"/>
          <c:order val="0"/>
          <c:tx>
            <c:strRef>
              <c:f>Sheet1!$B$1</c:f>
              <c:strCache>
                <c:ptCount val="1"/>
                <c:pt idx="0">
                  <c:v>Series 1</c:v>
                </c:pt>
              </c:strCache>
            </c:strRef>
          </c:tx>
          <c:spPr>
            <a:solidFill>
              <a:srgbClr val="F07F0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999AA9"/>
              </a:solidFill>
              <a:ln>
                <a:noFill/>
              </a:ln>
              <a:effectLst/>
              <a:scene3d>
                <a:camera prst="orthographicFront"/>
                <a:lightRig rig="threePt" dir="t">
                  <a:rot lat="0" lon="0" rev="1200000"/>
                </a:lightRig>
              </a:scene3d>
              <a:sp3d>
                <a:bevelT w="63500" h="25400"/>
              </a:sp3d>
            </c:spPr>
          </c:dPt>
          <c:dPt>
            <c:idx val="1"/>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2"/>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3"/>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4"/>
            <c:invertIfNegative val="0"/>
            <c:bubble3D val="0"/>
            <c:spPr>
              <a:solidFill>
                <a:srgbClr val="134B8E"/>
              </a:solidFill>
              <a:ln>
                <a:noFill/>
              </a:ln>
              <a:effectLst/>
              <a:scene3d>
                <a:camera prst="orthographicFront"/>
                <a:lightRig rig="threePt" dir="t">
                  <a:rot lat="0" lon="0" rev="1200000"/>
                </a:lightRig>
              </a:scene3d>
              <a:sp3d>
                <a:bevelT w="63500" h="25400"/>
              </a:sp3d>
            </c:spPr>
          </c:dPt>
          <c:dPt>
            <c:idx val="5"/>
            <c:invertIfNegative val="0"/>
            <c:bubble3D val="0"/>
            <c:spPr>
              <a:solidFill>
                <a:srgbClr val="134B8E"/>
              </a:solidFill>
              <a:ln>
                <a:noFill/>
              </a:ln>
              <a:effectLst/>
              <a:scene3d>
                <a:camera prst="orthographicFront"/>
                <a:lightRig rig="threePt" dir="t">
                  <a:rot lat="0" lon="0" rev="1200000"/>
                </a:lightRig>
              </a:scene3d>
              <a:sp3d>
                <a:bevelT w="63500" h="25400"/>
              </a:sp3d>
            </c:spPr>
          </c:dPt>
          <c:dPt>
            <c:idx val="6"/>
            <c:invertIfNegative val="0"/>
            <c:bubble3D val="0"/>
            <c:spPr>
              <a:solidFill>
                <a:srgbClr val="134B8E"/>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Yellow Fever</c:v>
                </c:pt>
                <c:pt idx="1">
                  <c:v>1</c:v>
                </c:pt>
                <c:pt idx="2">
                  <c:v>2</c:v>
                </c:pt>
                <c:pt idx="3">
                  <c:v>3</c:v>
                </c:pt>
                <c:pt idx="4">
                  <c:v>1</c:v>
                </c:pt>
                <c:pt idx="5">
                  <c:v>2</c:v>
                </c:pt>
                <c:pt idx="6">
                  <c:v>3</c:v>
                </c:pt>
              </c:strCache>
            </c:strRef>
          </c:cat>
          <c:val>
            <c:numRef>
              <c:f>Sheet1!$B$2:$B$8</c:f>
              <c:numCache>
                <c:formatCode>General</c:formatCode>
                <c:ptCount val="7"/>
                <c:pt idx="0">
                  <c:v>69</c:v>
                </c:pt>
                <c:pt idx="1">
                  <c:v>88</c:v>
                </c:pt>
                <c:pt idx="2">
                  <c:v>79</c:v>
                </c:pt>
                <c:pt idx="3">
                  <c:v>65</c:v>
                </c:pt>
                <c:pt idx="4">
                  <c:v>34</c:v>
                </c:pt>
                <c:pt idx="5">
                  <c:v>20</c:v>
                </c:pt>
                <c:pt idx="6">
                  <c:v>11</c:v>
                </c:pt>
              </c:numCache>
            </c:numRef>
          </c:val>
        </c:ser>
        <c:dLbls>
          <c:dLblPos val="outEnd"/>
          <c:showLegendKey val="0"/>
          <c:showVal val="1"/>
          <c:showCatName val="0"/>
          <c:showSerName val="0"/>
          <c:showPercent val="0"/>
          <c:showBubbleSize val="0"/>
        </c:dLbls>
        <c:gapWidth val="100"/>
        <c:axId val="419763800"/>
        <c:axId val="419764192"/>
      </c:barChart>
      <c:catAx>
        <c:axId val="4197638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9764192"/>
        <c:crosses val="autoZero"/>
        <c:auto val="1"/>
        <c:lblAlgn val="ctr"/>
        <c:lblOffset val="100"/>
        <c:noMultiLvlLbl val="0"/>
      </c:catAx>
      <c:valAx>
        <c:axId val="419764192"/>
        <c:scaling>
          <c:orientation val="minMax"/>
          <c:max val="100"/>
        </c:scaling>
        <c:delete val="1"/>
        <c:axPos val="l"/>
        <c:numFmt formatCode="General" sourceLinked="1"/>
        <c:majorTickMark val="out"/>
        <c:minorTickMark val="none"/>
        <c:tickLblPos val="nextTo"/>
        <c:crossAx val="4197638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7714631197097946E-2"/>
          <c:w val="0.96616035172886816"/>
          <c:h val="0.8407455083833989"/>
        </c:manualLayout>
      </c:layout>
      <c:barChart>
        <c:barDir val="col"/>
        <c:grouping val="clustered"/>
        <c:varyColors val="0"/>
        <c:ser>
          <c:idx val="0"/>
          <c:order val="0"/>
          <c:tx>
            <c:strRef>
              <c:f>Sheet1!$B$1</c:f>
              <c:strCache>
                <c:ptCount val="1"/>
                <c:pt idx="0">
                  <c:v>Series 1</c:v>
                </c:pt>
              </c:strCache>
            </c:strRef>
          </c:tx>
          <c:spPr>
            <a:solidFill>
              <a:srgbClr val="1B587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C233F"/>
              </a:solidFill>
              <a:ln>
                <a:noFill/>
              </a:ln>
              <a:effectLst/>
              <a:scene3d>
                <a:camera prst="orthographicFront"/>
                <a:lightRig rig="threePt" dir="t">
                  <a:rot lat="0" lon="0" rev="1200000"/>
                </a:lightRig>
              </a:scene3d>
              <a:sp3d>
                <a:bevelT w="63500" h="25400"/>
              </a:sp3d>
            </c:spPr>
          </c:dPt>
          <c:dPt>
            <c:idx val="1"/>
            <c:invertIfNegative val="0"/>
            <c:bubble3D val="0"/>
            <c:spPr>
              <a:solidFill>
                <a:srgbClr val="DD0031"/>
              </a:solidFill>
              <a:ln>
                <a:noFill/>
              </a:ln>
              <a:effectLst/>
              <a:scene3d>
                <a:camera prst="orthographicFront"/>
                <a:lightRig rig="threePt" dir="t">
                  <a:rot lat="0" lon="0" rev="1200000"/>
                </a:lightRig>
              </a:scene3d>
              <a:sp3d>
                <a:bevelT w="63500" h="25400"/>
              </a:sp3d>
            </c:spPr>
          </c:dPt>
          <c:dPt>
            <c:idx val="2"/>
            <c:invertIfNegative val="0"/>
            <c:bubble3D val="0"/>
            <c:spPr>
              <a:solidFill>
                <a:srgbClr val="999AA9"/>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45</c:v>
                </c:pt>
                <c:pt idx="1">
                  <c:v>50</c:v>
                </c:pt>
                <c:pt idx="2">
                  <c:v>40</c:v>
                </c:pt>
              </c:numCache>
            </c:numRef>
          </c:val>
        </c:ser>
        <c:dLbls>
          <c:dLblPos val="outEnd"/>
          <c:showLegendKey val="0"/>
          <c:showVal val="1"/>
          <c:showCatName val="0"/>
          <c:showSerName val="0"/>
          <c:showPercent val="0"/>
          <c:showBubbleSize val="0"/>
        </c:dLbls>
        <c:gapWidth val="100"/>
        <c:axId val="418268312"/>
        <c:axId val="419764976"/>
      </c:barChart>
      <c:catAx>
        <c:axId val="4182683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9764976"/>
        <c:crosses val="autoZero"/>
        <c:auto val="1"/>
        <c:lblAlgn val="ctr"/>
        <c:lblOffset val="100"/>
        <c:noMultiLvlLbl val="0"/>
      </c:catAx>
      <c:valAx>
        <c:axId val="419764976"/>
        <c:scaling>
          <c:orientation val="minMax"/>
          <c:max val="100"/>
        </c:scaling>
        <c:delete val="1"/>
        <c:axPos val="l"/>
        <c:numFmt formatCode="General" sourceLinked="1"/>
        <c:majorTickMark val="out"/>
        <c:minorTickMark val="none"/>
        <c:tickLblPos val="nextTo"/>
        <c:crossAx val="4182683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8.2634858880228021E-2"/>
          <c:w val="0.96616035172886816"/>
          <c:h val="0.82101425033524378"/>
        </c:manualLayout>
      </c:layout>
      <c:barChart>
        <c:barDir val="col"/>
        <c:grouping val="clustered"/>
        <c:varyColors val="0"/>
        <c:ser>
          <c:idx val="0"/>
          <c:order val="0"/>
          <c:tx>
            <c:strRef>
              <c:f>Sheet1!$B$1</c:f>
              <c:strCache>
                <c:ptCount val="1"/>
                <c:pt idx="0">
                  <c:v>Series 1</c:v>
                </c:pt>
              </c:strCache>
            </c:strRef>
          </c:tx>
          <c:spPr>
            <a:solidFill>
              <a:srgbClr val="999AA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999AA9"/>
              </a:solidFill>
              <a:ln>
                <a:noFill/>
              </a:ln>
              <a:effectLst/>
              <a:scene3d>
                <a:camera prst="orthographicFront"/>
                <a:lightRig rig="threePt" dir="t">
                  <a:rot lat="0" lon="0" rev="1200000"/>
                </a:lightRig>
              </a:scene3d>
              <a:sp3d>
                <a:bevelT w="63500" h="25400"/>
              </a:sp3d>
            </c:spPr>
          </c:dPt>
          <c:dPt>
            <c:idx val="2"/>
            <c:invertIfNegative val="0"/>
            <c:bubble3D val="0"/>
            <c:spPr>
              <a:solidFill>
                <a:srgbClr val="999AA9"/>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35</c:v>
                </c:pt>
                <c:pt idx="1">
                  <c:v>45</c:v>
                </c:pt>
                <c:pt idx="2">
                  <c:v>49</c:v>
                </c:pt>
                <c:pt idx="3">
                  <c:v>39</c:v>
                </c:pt>
                <c:pt idx="4">
                  <c:v>67</c:v>
                </c:pt>
              </c:numCache>
            </c:numRef>
          </c:val>
        </c:ser>
        <c:dLbls>
          <c:dLblPos val="outEnd"/>
          <c:showLegendKey val="0"/>
          <c:showVal val="1"/>
          <c:showCatName val="0"/>
          <c:showSerName val="0"/>
          <c:showPercent val="0"/>
          <c:showBubbleSize val="0"/>
        </c:dLbls>
        <c:gapWidth val="100"/>
        <c:axId val="419765760"/>
        <c:axId val="419766152"/>
      </c:barChart>
      <c:catAx>
        <c:axId val="4197657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9766152"/>
        <c:crosses val="autoZero"/>
        <c:auto val="1"/>
        <c:lblAlgn val="ctr"/>
        <c:lblOffset val="100"/>
        <c:noMultiLvlLbl val="0"/>
      </c:catAx>
      <c:valAx>
        <c:axId val="419766152"/>
        <c:scaling>
          <c:orientation val="minMax"/>
          <c:max val="100"/>
        </c:scaling>
        <c:delete val="1"/>
        <c:axPos val="l"/>
        <c:numFmt formatCode="General" sourceLinked="1"/>
        <c:majorTickMark val="out"/>
        <c:minorTickMark val="none"/>
        <c:tickLblPos val="nextTo"/>
        <c:crossAx val="4197657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Series 1</c:v>
                </c:pt>
              </c:strCache>
            </c:strRef>
          </c:tx>
          <c:spPr>
            <a:ln w="63500" cap="rnd">
              <a:solidFill>
                <a:srgbClr val="0C233F"/>
              </a:solidFill>
              <a:round/>
            </a:ln>
            <a:effectLst/>
          </c:spPr>
          <c:marker>
            <c:symbol val="circle"/>
            <c:size val="5"/>
            <c:spPr>
              <a:solidFill>
                <a:srgbClr val="0C233F"/>
              </a:solidFill>
              <a:ln w="63500" cap="rnd">
                <a:solidFill>
                  <a:srgbClr val="0C233F"/>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2007 LDHS</c:v>
                </c:pt>
                <c:pt idx="1">
                  <c:v>2013 LDHS</c:v>
                </c:pt>
                <c:pt idx="2">
                  <c:v>2016 LMIS</c:v>
                </c:pt>
              </c:strCache>
            </c:strRef>
          </c:cat>
          <c:val>
            <c:numRef>
              <c:f>Sheet1!$B$2:$B$4</c:f>
              <c:numCache>
                <c:formatCode>General</c:formatCode>
                <c:ptCount val="3"/>
                <c:pt idx="0">
                  <c:v>39</c:v>
                </c:pt>
                <c:pt idx="1">
                  <c:v>55</c:v>
                </c:pt>
                <c:pt idx="2">
                  <c:v>45</c:v>
                </c:pt>
              </c:numCache>
            </c:numRef>
          </c:val>
          <c:smooth val="0"/>
        </c:ser>
        <c:dLbls>
          <c:dLblPos val="t"/>
          <c:showLegendKey val="0"/>
          <c:showVal val="1"/>
          <c:showCatName val="0"/>
          <c:showSerName val="0"/>
          <c:showPercent val="0"/>
          <c:showBubbleSize val="0"/>
        </c:dLbls>
        <c:marker val="1"/>
        <c:smooth val="0"/>
        <c:axId val="419767328"/>
        <c:axId val="419767720"/>
      </c:lineChart>
      <c:catAx>
        <c:axId val="4197673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9767720"/>
        <c:crosses val="autoZero"/>
        <c:auto val="1"/>
        <c:lblAlgn val="ctr"/>
        <c:lblOffset val="100"/>
        <c:noMultiLvlLbl val="0"/>
      </c:catAx>
      <c:valAx>
        <c:axId val="419767720"/>
        <c:scaling>
          <c:orientation val="minMax"/>
          <c:max val="100"/>
        </c:scaling>
        <c:delete val="1"/>
        <c:axPos val="l"/>
        <c:numFmt formatCode="General" sourceLinked="1"/>
        <c:majorTickMark val="out"/>
        <c:minorTickMark val="none"/>
        <c:tickLblPos val="nextTo"/>
        <c:crossAx val="4197673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5.3204353083434096E-2"/>
          <c:w val="0.96616035172886816"/>
          <c:h val="0.85029829856515837"/>
        </c:manualLayout>
      </c:layout>
      <c:barChart>
        <c:barDir val="col"/>
        <c:grouping val="clustered"/>
        <c:varyColors val="0"/>
        <c:ser>
          <c:idx val="0"/>
          <c:order val="0"/>
          <c:tx>
            <c:strRef>
              <c:f>Sheet1!$B$1</c:f>
              <c:strCache>
                <c:ptCount val="1"/>
                <c:pt idx="0">
                  <c:v>Women</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53</c:v>
                </c:pt>
                <c:pt idx="1">
                  <c:v>66</c:v>
                </c:pt>
                <c:pt idx="2">
                  <c:v>28</c:v>
                </c:pt>
              </c:numCache>
            </c:numRef>
          </c:val>
        </c:ser>
        <c:dLbls>
          <c:dLblPos val="outEnd"/>
          <c:showLegendKey val="0"/>
          <c:showVal val="1"/>
          <c:showCatName val="0"/>
          <c:showSerName val="0"/>
          <c:showPercent val="0"/>
          <c:showBubbleSize val="0"/>
        </c:dLbls>
        <c:gapWidth val="100"/>
        <c:axId val="7694920"/>
        <c:axId val="407204920"/>
      </c:barChart>
      <c:catAx>
        <c:axId val="76949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204920"/>
        <c:crosses val="autoZero"/>
        <c:auto val="1"/>
        <c:lblAlgn val="ctr"/>
        <c:lblOffset val="100"/>
        <c:noMultiLvlLbl val="0"/>
      </c:catAx>
      <c:valAx>
        <c:axId val="407204920"/>
        <c:scaling>
          <c:orientation val="minMax"/>
          <c:max val="100"/>
        </c:scaling>
        <c:delete val="1"/>
        <c:axPos val="l"/>
        <c:numFmt formatCode="0" sourceLinked="1"/>
        <c:majorTickMark val="out"/>
        <c:minorTickMark val="none"/>
        <c:tickLblPos val="nextTo"/>
        <c:crossAx val="76949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2.4183796856106408E-3"/>
          <c:w val="0.96616035172886816"/>
          <c:h val="0.85289777109179365"/>
        </c:manualLayout>
      </c:layout>
      <c:barChart>
        <c:barDir val="col"/>
        <c:grouping val="clustered"/>
        <c:varyColors val="0"/>
        <c:ser>
          <c:idx val="0"/>
          <c:order val="0"/>
          <c:tx>
            <c:strRef>
              <c:f>Sheet1!$B$1</c:f>
              <c:strCache>
                <c:ptCount val="1"/>
                <c:pt idx="0">
                  <c:v>Series 1</c:v>
                </c:pt>
              </c:strCache>
            </c:strRef>
          </c:tx>
          <c:spPr>
            <a:solidFill>
              <a:srgbClr val="0C233F"/>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C233F"/>
              </a:solidFill>
              <a:ln>
                <a:noFill/>
              </a:ln>
              <a:effectLst/>
              <a:scene3d>
                <a:camera prst="orthographicFront"/>
                <a:lightRig rig="threePt" dir="t">
                  <a:rot lat="0" lon="0" rev="1200000"/>
                </a:lightRig>
              </a:scene3d>
              <a:sp3d>
                <a:bevelT w="63500" h="25400"/>
              </a:sp3d>
            </c:spPr>
          </c:dPt>
          <c:dPt>
            <c:idx val="2"/>
            <c:invertIfNegative val="0"/>
            <c:bubble3D val="0"/>
            <c:spPr>
              <a:solidFill>
                <a:srgbClr val="0C233F"/>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Any net</c:v>
                </c:pt>
                <c:pt idx="1">
                  <c:v>Insecticide-treated net           (ITN)</c:v>
                </c:pt>
                <c:pt idx="2">
                  <c:v>Long-lasting insecticidal net         (LLIN)</c:v>
                </c:pt>
              </c:strCache>
            </c:strRef>
          </c:cat>
          <c:val>
            <c:numRef>
              <c:f>Sheet1!$B$2:$B$4</c:f>
              <c:numCache>
                <c:formatCode>General</c:formatCode>
                <c:ptCount val="3"/>
                <c:pt idx="0">
                  <c:v>63</c:v>
                </c:pt>
                <c:pt idx="1">
                  <c:v>62</c:v>
                </c:pt>
                <c:pt idx="2">
                  <c:v>61</c:v>
                </c:pt>
              </c:numCache>
            </c:numRef>
          </c:val>
        </c:ser>
        <c:dLbls>
          <c:dLblPos val="outEnd"/>
          <c:showLegendKey val="0"/>
          <c:showVal val="1"/>
          <c:showCatName val="0"/>
          <c:showSerName val="0"/>
          <c:showPercent val="0"/>
          <c:showBubbleSize val="0"/>
        </c:dLbls>
        <c:gapWidth val="100"/>
        <c:axId val="377603256"/>
        <c:axId val="377602864"/>
      </c:barChart>
      <c:catAx>
        <c:axId val="3776032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77602864"/>
        <c:crosses val="autoZero"/>
        <c:auto val="1"/>
        <c:lblAlgn val="ctr"/>
        <c:lblOffset val="100"/>
        <c:noMultiLvlLbl val="0"/>
      </c:catAx>
      <c:valAx>
        <c:axId val="377602864"/>
        <c:scaling>
          <c:orientation val="minMax"/>
          <c:max val="100"/>
        </c:scaling>
        <c:delete val="1"/>
        <c:axPos val="l"/>
        <c:numFmt formatCode="General" sourceLinked="1"/>
        <c:majorTickMark val="out"/>
        <c:minorTickMark val="none"/>
        <c:tickLblPos val="nextTo"/>
        <c:crossAx val="3776032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0C233F"/>
            </a:solidFill>
            <a:ln>
              <a:noFill/>
            </a:ln>
            <a:scene3d>
              <a:camera prst="orthographicFront"/>
              <a:lightRig rig="threePt" dir="t">
                <a:rot lat="0" lon="0" rev="1200000"/>
              </a:lightRig>
            </a:scene3d>
            <a:sp3d>
              <a:bevelT w="63500" h="25400"/>
            </a:sp3d>
          </c:spPr>
          <c:dPt>
            <c:idx val="0"/>
            <c:bubble3D val="0"/>
            <c:spPr>
              <a:solidFill>
                <a:srgbClr val="0C233F"/>
              </a:solidFill>
              <a:ln w="19050">
                <a:noFill/>
              </a:ln>
              <a:effectLst/>
              <a:scene3d>
                <a:camera prst="orthographicFront"/>
                <a:lightRig rig="threePt" dir="t">
                  <a:rot lat="0" lon="0" rev="1200000"/>
                </a:lightRig>
              </a:scene3d>
              <a:sp3d>
                <a:bevelT w="63500" h="25400"/>
              </a:sp3d>
            </c:spPr>
          </c:dPt>
          <c:dPt>
            <c:idx val="1"/>
            <c:bubble3D val="0"/>
            <c:spPr>
              <a:solidFill>
                <a:srgbClr val="134B8E"/>
              </a:solidFill>
              <a:ln w="19050">
                <a:noFill/>
              </a:ln>
              <a:effectLst/>
              <a:scene3d>
                <a:camera prst="orthographicFront"/>
                <a:lightRig rig="threePt" dir="t">
                  <a:rot lat="0" lon="0" rev="1200000"/>
                </a:lightRig>
              </a:scene3d>
              <a:sp3d>
                <a:bevelT w="63500" h="25400"/>
              </a:sp3d>
            </c:spPr>
          </c:dPt>
          <c:dPt>
            <c:idx val="2"/>
            <c:bubble3D val="0"/>
            <c:spPr>
              <a:solidFill>
                <a:srgbClr val="0C233F">
                  <a:lumMod val="50000"/>
                  <a:lumOff val="50000"/>
                </a:srgbClr>
              </a:solidFill>
              <a:ln w="19050">
                <a:noFill/>
              </a:ln>
              <a:effectLst/>
              <a:scene3d>
                <a:camera prst="orthographicFront"/>
                <a:lightRig rig="threePt" dir="t">
                  <a:rot lat="0" lon="0" rev="1200000"/>
                </a:lightRig>
              </a:scene3d>
              <a:sp3d>
                <a:bevelT w="63500" h="25400"/>
              </a:sp3d>
            </c:spPr>
          </c:dPt>
          <c:dPt>
            <c:idx val="3"/>
            <c:bubble3D val="0"/>
            <c:spPr>
              <a:solidFill>
                <a:srgbClr val="134B8E">
                  <a:lumMod val="40000"/>
                  <a:lumOff val="60000"/>
                </a:srgbClr>
              </a:solidFill>
              <a:ln w="19050">
                <a:noFill/>
              </a:ln>
              <a:effectLst/>
              <a:scene3d>
                <a:camera prst="orthographicFront"/>
                <a:lightRig rig="threePt" dir="t">
                  <a:rot lat="0" lon="0" rev="1200000"/>
                </a:lightRig>
              </a:scene3d>
              <a:sp3d>
                <a:bevelT w="63500" h="25400"/>
              </a:sp3d>
            </c:spPr>
          </c:dPt>
          <c:dPt>
            <c:idx val="4"/>
            <c:bubble3D val="0"/>
            <c:spPr>
              <a:solidFill>
                <a:srgbClr val="0C233F"/>
              </a:solidFill>
              <a:ln w="19050">
                <a:noFill/>
              </a:ln>
              <a:effectLst/>
              <a:scene3d>
                <a:camera prst="orthographicFront"/>
                <a:lightRig rig="threePt" dir="t">
                  <a:rot lat="0" lon="0" rev="1200000"/>
                </a:lightRig>
              </a:scene3d>
              <a:sp3d>
                <a:bevelT w="63500" h="25400"/>
              </a:sp3d>
            </c:spPr>
          </c:dPt>
          <c:dPt>
            <c:idx val="5"/>
            <c:bubble3D val="0"/>
            <c:spPr>
              <a:solidFill>
                <a:srgbClr val="0C233F"/>
              </a:solidFill>
              <a:ln w="19050">
                <a:noFill/>
              </a:ln>
              <a:effectLst/>
              <a:scene3d>
                <a:camera prst="orthographicFront"/>
                <a:lightRig rig="threePt" dir="t">
                  <a:rot lat="0" lon="0" rev="1200000"/>
                </a:lightRig>
              </a:scene3d>
              <a:sp3d>
                <a:bevelT w="63500" h="25400"/>
              </a:sp3d>
            </c:spPr>
          </c:dPt>
          <c:dLbls>
            <c:dLbl>
              <c:idx val="0"/>
              <c:layout>
                <c:manualLayout>
                  <c:x val="-0.16024199829784389"/>
                  <c:y val="-0.1671574517514212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Lst>
            </c:dLbl>
            <c:dLbl>
              <c:idx val="1"/>
              <c:layout>
                <c:manualLayout>
                  <c:x val="0.17775771029845625"/>
                  <c:y val="0.13542335926267984"/>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Lst>
            </c:dLbl>
            <c:dLbl>
              <c:idx val="2"/>
              <c:layout>
                <c:manualLayout>
                  <c:x val="1.6097692666473418E-2"/>
                  <c:y val="1.8379304763446274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Lst>
            </c:dLbl>
            <c:dLbl>
              <c:idx val="3"/>
              <c:dLblPos val="inEnd"/>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Mass campaigns</c:v>
                </c:pt>
                <c:pt idx="1">
                  <c:v>Shops/markets</c:v>
                </c:pt>
                <c:pt idx="2">
                  <c:v>ANC distribution</c:v>
                </c:pt>
                <c:pt idx="3">
                  <c:v>Other</c:v>
                </c:pt>
              </c:strCache>
            </c:strRef>
          </c:cat>
          <c:val>
            <c:numRef>
              <c:f>Sheet1!$B$2:$B$5</c:f>
              <c:numCache>
                <c:formatCode>General</c:formatCode>
                <c:ptCount val="4"/>
                <c:pt idx="0">
                  <c:v>81</c:v>
                </c:pt>
                <c:pt idx="1">
                  <c:v>7</c:v>
                </c:pt>
                <c:pt idx="2">
                  <c:v>4</c:v>
                </c:pt>
                <c:pt idx="3">
                  <c:v>8</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83832712869778825"/>
        </c:manualLayout>
      </c:layout>
      <c:barChart>
        <c:barDir val="col"/>
        <c:grouping val="clustered"/>
        <c:varyColors val="0"/>
        <c:ser>
          <c:idx val="0"/>
          <c:order val="0"/>
          <c:tx>
            <c:strRef>
              <c:f>Sheet1!$B$1</c:f>
              <c:strCache>
                <c:ptCount val="1"/>
                <c:pt idx="0">
                  <c:v>Series 1</c:v>
                </c:pt>
              </c:strCache>
            </c:strRef>
          </c:tx>
          <c:spPr>
            <a:solidFill>
              <a:srgbClr val="999AA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999AA9"/>
              </a:solidFill>
              <a:ln>
                <a:noFill/>
              </a:ln>
              <a:effectLst/>
              <a:scene3d>
                <a:camera prst="orthographicFront"/>
                <a:lightRig rig="threePt" dir="t">
                  <a:rot lat="0" lon="0" rev="1200000"/>
                </a:lightRig>
              </a:scene3d>
              <a:sp3d>
                <a:bevelT w="63500" h="25400"/>
              </a:sp3d>
            </c:spPr>
          </c:dPt>
          <c:dPt>
            <c:idx val="2"/>
            <c:invertIfNegative val="0"/>
            <c:bubble3D val="0"/>
            <c:spPr>
              <a:solidFill>
                <a:srgbClr val="999AA9"/>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57</c:v>
                </c:pt>
                <c:pt idx="1">
                  <c:v>71</c:v>
                </c:pt>
                <c:pt idx="2">
                  <c:v>65</c:v>
                </c:pt>
                <c:pt idx="3">
                  <c:v>60</c:v>
                </c:pt>
                <c:pt idx="4">
                  <c:v>56</c:v>
                </c:pt>
              </c:numCache>
            </c:numRef>
          </c:val>
        </c:ser>
        <c:dLbls>
          <c:dLblPos val="outEnd"/>
          <c:showLegendKey val="0"/>
          <c:showVal val="1"/>
          <c:showCatName val="0"/>
          <c:showSerName val="0"/>
          <c:showPercent val="0"/>
          <c:showBubbleSize val="0"/>
        </c:dLbls>
        <c:gapWidth val="100"/>
        <c:axId val="407206096"/>
        <c:axId val="407206488"/>
      </c:barChart>
      <c:catAx>
        <c:axId val="4072060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206488"/>
        <c:crosses val="autoZero"/>
        <c:auto val="1"/>
        <c:lblAlgn val="ctr"/>
        <c:lblOffset val="100"/>
        <c:noMultiLvlLbl val="0"/>
      </c:catAx>
      <c:valAx>
        <c:axId val="407206488"/>
        <c:scaling>
          <c:orientation val="minMax"/>
          <c:max val="100"/>
        </c:scaling>
        <c:delete val="1"/>
        <c:axPos val="l"/>
        <c:numFmt formatCode="General" sourceLinked="1"/>
        <c:majorTickMark val="out"/>
        <c:minorTickMark val="none"/>
        <c:tickLblPos val="nextTo"/>
        <c:crossAx val="4072060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0.43078</cdr:x>
      <cdr:y>0.59421</cdr:y>
    </cdr:from>
    <cdr:to>
      <cdr:x>0.6592</cdr:x>
      <cdr:y>0.83244</cdr:y>
    </cdr:to>
    <cdr:sp macro="" textlink="">
      <cdr:nvSpPr>
        <cdr:cNvPr id="2" name="TextBox 1"/>
        <cdr:cNvSpPr txBox="1"/>
      </cdr:nvSpPr>
      <cdr:spPr>
        <a:xfrm xmlns:a="http://schemas.openxmlformats.org/drawingml/2006/main">
          <a:off x="3556794" y="2803525"/>
          <a:ext cx="1885950" cy="112395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dirty="0" smtClean="0">
              <a:solidFill>
                <a:schemeClr val="bg1"/>
              </a:solidFill>
            </a:rPr>
            <a:t>Nurse/midwife</a:t>
          </a:r>
          <a:br>
            <a:rPr lang="en-US" sz="1800" b="1" dirty="0" smtClean="0">
              <a:solidFill>
                <a:schemeClr val="bg1"/>
              </a:solidFill>
            </a:rPr>
          </a:br>
          <a:r>
            <a:rPr lang="en-US" sz="1800" b="1" dirty="0" smtClean="0">
              <a:solidFill>
                <a:schemeClr val="bg1"/>
              </a:solidFill>
            </a:rPr>
            <a:t>61%</a:t>
          </a:r>
          <a:endParaRPr lang="en-US" sz="1800" b="1" dirty="0">
            <a:solidFill>
              <a:schemeClr val="bg1"/>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1/3/2018</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dirty="0"/>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a:t>
            </a:fld>
            <a:endParaRPr lang="en-US" dirty="0"/>
          </a:p>
        </p:txBody>
      </p:sp>
    </p:spTree>
    <p:extLst>
      <p:ext uri="{BB962C8B-B14F-4D97-AF65-F5344CB8AC3E}">
        <p14:creationId xmlns:p14="http://schemas.microsoft.com/office/powerpoint/2010/main" val="1390164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 in 10 Liberian women have no</a:t>
            </a:r>
            <a:r>
              <a:rPr lang="en-US" baseline="0" dirty="0" smtClean="0"/>
              <a:t> education. One-quarter have attended primary school. More than 4 in 10 women have some secondary or higher education.</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26</a:t>
            </a:fld>
            <a:endParaRPr lang="en-US" dirty="0"/>
          </a:p>
        </p:txBody>
      </p:sp>
    </p:spTree>
    <p:extLst>
      <p:ext uri="{BB962C8B-B14F-4D97-AF65-F5344CB8AC3E}">
        <p14:creationId xmlns:p14="http://schemas.microsoft.com/office/powerpoint/2010/main" val="19493698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About</a:t>
            </a:r>
            <a:r>
              <a:rPr lang="en-US" baseline="0" dirty="0" smtClean="0"/>
              <a:t> half of women are literate. Literacy is higher among urban women (66%) than rural women (28%).</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27</a:t>
            </a:fld>
            <a:endParaRPr lang="en-US" dirty="0"/>
          </a:p>
        </p:txBody>
      </p:sp>
    </p:spTree>
    <p:extLst>
      <p:ext uri="{BB962C8B-B14F-4D97-AF65-F5344CB8AC3E}">
        <p14:creationId xmlns:p14="http://schemas.microsoft.com/office/powerpoint/2010/main" val="31719432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a:t>
            </a:r>
            <a:r>
              <a:rPr lang="en-US" baseline="0" dirty="0" smtClean="0"/>
              <a:t> than 6 in households own any net. 62% of households own at least 1 insecticide-treated net or ITN. </a:t>
            </a:r>
            <a:br>
              <a:rPr lang="en-US" baseline="0" dirty="0" smtClean="0"/>
            </a:br>
            <a:r>
              <a:rPr lang="en-US" baseline="0" dirty="0" smtClean="0"/>
              <a:t>An ITN is a factory-treated net that does not require any further treatment (LLIN) or a net that has been soaked with insecticide within the past year.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31</a:t>
            </a:fld>
            <a:endParaRPr lang="en-US" dirty="0"/>
          </a:p>
        </p:txBody>
      </p:sp>
    </p:spTree>
    <p:extLst>
      <p:ext uri="{BB962C8B-B14F-4D97-AF65-F5344CB8AC3E}">
        <p14:creationId xmlns:p14="http://schemas.microsoft.com/office/powerpoint/2010/main" val="5171476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81% of ITNS</a:t>
            </a:r>
            <a:r>
              <a:rPr lang="en-US" baseline="0" dirty="0" smtClean="0"/>
              <a:t> were obtained from a mass campaign, while 4% were received during an ANC distribution.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32</a:t>
            </a:fld>
            <a:endParaRPr lang="en-US" dirty="0"/>
          </a:p>
        </p:txBody>
      </p:sp>
    </p:spTree>
    <p:extLst>
      <p:ext uri="{BB962C8B-B14F-4D97-AF65-F5344CB8AC3E}">
        <p14:creationId xmlns:p14="http://schemas.microsoft.com/office/powerpoint/2010/main" val="25695048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Households in the second wealth quintile</a:t>
            </a:r>
            <a:r>
              <a:rPr lang="en-US" baseline="0" dirty="0" smtClean="0"/>
              <a:t> are more likely to own at least 1 ITN compared to other wealth quintiles.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33</a:t>
            </a:fld>
            <a:endParaRPr lang="en-US" dirty="0"/>
          </a:p>
        </p:txBody>
      </p:sp>
    </p:spTree>
    <p:extLst>
      <p:ext uri="{BB962C8B-B14F-4D97-AF65-F5344CB8AC3E}">
        <p14:creationId xmlns:p14="http://schemas.microsoft.com/office/powerpoint/2010/main" val="33532964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Regionally, ITN</a:t>
            </a:r>
            <a:r>
              <a:rPr lang="en-US" baseline="0" dirty="0" smtClean="0"/>
              <a:t> ownership ranges from 45% in South Central to 77% in North Central.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34</a:t>
            </a:fld>
            <a:endParaRPr lang="en-US" dirty="0"/>
          </a:p>
        </p:txBody>
      </p:sp>
    </p:spTree>
    <p:extLst>
      <p:ext uri="{BB962C8B-B14F-4D97-AF65-F5344CB8AC3E}">
        <p14:creationId xmlns:p14="http://schemas.microsoft.com/office/powerpoint/2010/main" val="12133838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ITN ownership</a:t>
            </a:r>
            <a:r>
              <a:rPr lang="en-US" baseline="0" dirty="0" smtClean="0"/>
              <a:t> has improved from 47% in 2009 to 62% in 2016.</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35</a:t>
            </a:fld>
            <a:endParaRPr lang="en-US" dirty="0"/>
          </a:p>
        </p:txBody>
      </p:sp>
    </p:spTree>
    <p:extLst>
      <p:ext uri="{BB962C8B-B14F-4D97-AF65-F5344CB8AC3E}">
        <p14:creationId xmlns:p14="http://schemas.microsoft.com/office/powerpoint/2010/main" val="33625733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36</a:t>
            </a:fld>
            <a:endParaRPr lang="en-US" dirty="0"/>
          </a:p>
        </p:txBody>
      </p:sp>
    </p:spTree>
    <p:extLst>
      <p:ext uri="{BB962C8B-B14F-4D97-AF65-F5344CB8AC3E}">
        <p14:creationId xmlns:p14="http://schemas.microsoft.com/office/powerpoint/2010/main" val="588484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Overall, only 42% of Liberians have access to an ITN (they could sleep under an ITN if each ITN in the household were used by up to two people). 39%</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of the population reported using an ITN the night before the survey. Comparing these two population-level indicators, it is evident that the proportion of the population using ITNs is similar to the proportion with access to an ITN (39% and 42%, respectively). Thus, there is no major gap between ITN access and ITN use at the population level.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38</a:t>
            </a:fld>
            <a:endParaRPr lang="en-US" dirty="0"/>
          </a:p>
        </p:txBody>
      </p:sp>
    </p:spTree>
    <p:extLst>
      <p:ext uri="{BB962C8B-B14F-4D97-AF65-F5344CB8AC3E}">
        <p14:creationId xmlns:p14="http://schemas.microsoft.com/office/powerpoint/2010/main" val="4743148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Access to an ITN and household</a:t>
            </a:r>
            <a:r>
              <a:rPr lang="en-US" baseline="0" dirty="0" smtClean="0"/>
              <a:t> population use of ITNs have increased since 2009.</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39</a:t>
            </a:fld>
            <a:endParaRPr lang="en-US" dirty="0"/>
          </a:p>
        </p:txBody>
      </p:sp>
    </p:spTree>
    <p:extLst>
      <p:ext uri="{BB962C8B-B14F-4D97-AF65-F5344CB8AC3E}">
        <p14:creationId xmlns:p14="http://schemas.microsoft.com/office/powerpoint/2010/main" val="3988386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 North Western: </a:t>
            </a:r>
            <a:r>
              <a:rPr lang="en-US" sz="1200" b="0" i="0" u="none" strike="noStrike" kern="1200" baseline="0" dirty="0" err="1" smtClean="0">
                <a:solidFill>
                  <a:schemeClr val="tx1"/>
                </a:solidFill>
                <a:latin typeface="+mn-lt"/>
                <a:ea typeface="+mn-ea"/>
                <a:cs typeface="+mn-cs"/>
              </a:rPr>
              <a:t>Bomi</a:t>
            </a:r>
            <a:r>
              <a:rPr lang="en-US" sz="1200" b="0" i="0" u="none" strike="noStrike" kern="1200" baseline="0" dirty="0" smtClean="0">
                <a:solidFill>
                  <a:schemeClr val="tx1"/>
                </a:solidFill>
                <a:latin typeface="+mn-lt"/>
                <a:ea typeface="+mn-ea"/>
                <a:cs typeface="+mn-cs"/>
              </a:rPr>
              <a:t>, Grand Cape Mount, and </a:t>
            </a:r>
            <a:r>
              <a:rPr lang="en-US" sz="1200" b="0" i="0" u="none" strike="noStrike" kern="1200" baseline="0" dirty="0" err="1" smtClean="0">
                <a:solidFill>
                  <a:schemeClr val="tx1"/>
                </a:solidFill>
                <a:latin typeface="+mn-lt"/>
                <a:ea typeface="+mn-ea"/>
                <a:cs typeface="+mn-cs"/>
              </a:rPr>
              <a:t>Gbarpolu</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 South Central: </a:t>
            </a:r>
            <a:r>
              <a:rPr lang="en-US" sz="1200" b="0" i="0" u="none" strike="noStrike" kern="1200" baseline="0" dirty="0" err="1" smtClean="0">
                <a:solidFill>
                  <a:schemeClr val="tx1"/>
                </a:solidFill>
                <a:latin typeface="+mn-lt"/>
                <a:ea typeface="+mn-ea"/>
                <a:cs typeface="+mn-cs"/>
              </a:rPr>
              <a:t>Montserrado</a:t>
            </a:r>
            <a:r>
              <a:rPr lang="en-US" sz="1200" b="0" i="0" u="none" strike="noStrike" kern="1200" baseline="0" dirty="0" smtClean="0">
                <a:solidFill>
                  <a:schemeClr val="tx1"/>
                </a:solidFill>
                <a:latin typeface="+mn-lt"/>
                <a:ea typeface="+mn-ea"/>
                <a:cs typeface="+mn-cs"/>
              </a:rPr>
              <a:t> (excluding Greater Monrovia district), </a:t>
            </a:r>
            <a:r>
              <a:rPr lang="en-US" sz="1200" b="0" i="0" u="none" strike="noStrike" kern="1200" baseline="0" dirty="0" err="1" smtClean="0">
                <a:solidFill>
                  <a:schemeClr val="tx1"/>
                </a:solidFill>
                <a:latin typeface="+mn-lt"/>
                <a:ea typeface="+mn-ea"/>
                <a:cs typeface="+mn-cs"/>
              </a:rPr>
              <a:t>Margibi</a:t>
            </a:r>
            <a:r>
              <a:rPr lang="en-US" sz="1200" b="0" i="0" u="none" strike="noStrike" kern="1200" baseline="0" dirty="0" smtClean="0">
                <a:solidFill>
                  <a:schemeClr val="tx1"/>
                </a:solidFill>
                <a:latin typeface="+mn-lt"/>
                <a:ea typeface="+mn-ea"/>
                <a:cs typeface="+mn-cs"/>
              </a:rPr>
              <a:t>, and Grand </a:t>
            </a:r>
            <a:r>
              <a:rPr lang="en-US" sz="1200" b="0" i="0" u="none" strike="noStrike" kern="1200" baseline="0" dirty="0" err="1" smtClean="0">
                <a:solidFill>
                  <a:schemeClr val="tx1"/>
                </a:solidFill>
                <a:latin typeface="+mn-lt"/>
                <a:ea typeface="+mn-ea"/>
                <a:cs typeface="+mn-cs"/>
              </a:rPr>
              <a:t>Bassa</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 North Central: Bong, </a:t>
            </a:r>
            <a:r>
              <a:rPr lang="en-US" sz="1200" b="0" i="0" u="none" strike="noStrike" kern="1200" baseline="0" dirty="0" err="1" smtClean="0">
                <a:solidFill>
                  <a:schemeClr val="tx1"/>
                </a:solidFill>
                <a:latin typeface="+mn-lt"/>
                <a:ea typeface="+mn-ea"/>
                <a:cs typeface="+mn-cs"/>
              </a:rPr>
              <a:t>Nimba</a:t>
            </a:r>
            <a:r>
              <a:rPr lang="en-US" sz="1200" b="0" i="0" u="none" strike="noStrike" kern="1200" baseline="0" dirty="0" smtClean="0">
                <a:solidFill>
                  <a:schemeClr val="tx1"/>
                </a:solidFill>
                <a:latin typeface="+mn-lt"/>
                <a:ea typeface="+mn-ea"/>
                <a:cs typeface="+mn-cs"/>
              </a:rPr>
              <a:t>, and </a:t>
            </a:r>
            <a:r>
              <a:rPr lang="en-US" sz="1200" b="0" i="0" u="none" strike="noStrike" kern="1200" baseline="0" dirty="0" err="1" smtClean="0">
                <a:solidFill>
                  <a:schemeClr val="tx1"/>
                </a:solidFill>
                <a:latin typeface="+mn-lt"/>
                <a:ea typeface="+mn-ea"/>
                <a:cs typeface="+mn-cs"/>
              </a:rPr>
              <a:t>Lofa</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 South Eastern A: River </a:t>
            </a:r>
            <a:r>
              <a:rPr lang="en-US" sz="1200" b="0" i="0" u="none" strike="noStrike" kern="1200" baseline="0" dirty="0" err="1" smtClean="0">
                <a:solidFill>
                  <a:schemeClr val="tx1"/>
                </a:solidFill>
                <a:latin typeface="+mn-lt"/>
                <a:ea typeface="+mn-ea"/>
                <a:cs typeface="+mn-cs"/>
              </a:rPr>
              <a:t>Cess</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Sinoe</a:t>
            </a:r>
            <a:r>
              <a:rPr lang="en-US" sz="1200" b="0" i="0" u="none" strike="noStrike" kern="1200" baseline="0" dirty="0" smtClean="0">
                <a:solidFill>
                  <a:schemeClr val="tx1"/>
                </a:solidFill>
                <a:latin typeface="+mn-lt"/>
                <a:ea typeface="+mn-ea"/>
                <a:cs typeface="+mn-cs"/>
              </a:rPr>
              <a:t>, and Grand </a:t>
            </a:r>
            <a:r>
              <a:rPr lang="en-US" sz="1200" b="0" i="0" u="none" strike="noStrike" kern="1200" baseline="0" dirty="0" err="1" smtClean="0">
                <a:solidFill>
                  <a:schemeClr val="tx1"/>
                </a:solidFill>
                <a:latin typeface="+mn-lt"/>
                <a:ea typeface="+mn-ea"/>
                <a:cs typeface="+mn-cs"/>
              </a:rPr>
              <a:t>Gedeh</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 South Eastern B: River Gee, Grand </a:t>
            </a:r>
            <a:r>
              <a:rPr lang="en-US" sz="1200" b="0" i="0" u="none" strike="noStrike" kern="1200" baseline="0" dirty="0" err="1" smtClean="0">
                <a:solidFill>
                  <a:schemeClr val="tx1"/>
                </a:solidFill>
                <a:latin typeface="+mn-lt"/>
                <a:ea typeface="+mn-ea"/>
                <a:cs typeface="+mn-cs"/>
              </a:rPr>
              <a:t>Kru</a:t>
            </a:r>
            <a:r>
              <a:rPr lang="en-US" sz="1200" b="0" i="0" u="none" strike="noStrike" kern="1200" baseline="0" dirty="0" smtClean="0">
                <a:solidFill>
                  <a:schemeClr val="tx1"/>
                </a:solidFill>
                <a:latin typeface="+mn-lt"/>
                <a:ea typeface="+mn-ea"/>
                <a:cs typeface="+mn-cs"/>
              </a:rPr>
              <a:t>, and Maryland</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a:t>
            </a:fld>
            <a:endParaRPr lang="en-US" dirty="0"/>
          </a:p>
        </p:txBody>
      </p:sp>
    </p:spTree>
    <p:extLst>
      <p:ext uri="{BB962C8B-B14F-4D97-AF65-F5344CB8AC3E}">
        <p14:creationId xmlns:p14="http://schemas.microsoft.com/office/powerpoint/2010/main" val="4982082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Overall, 39% of household members, 44% of children under 5, and 40% of pregnant women slept under an ITN the night before the survey. In households with at least one ITN, the corresponding numbers were 61% for household members, 66% of children under 5, and 70% of pregnant women.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40</a:t>
            </a:fld>
            <a:endParaRPr lang="en-US" dirty="0"/>
          </a:p>
        </p:txBody>
      </p:sp>
    </p:spTree>
    <p:extLst>
      <p:ext uri="{BB962C8B-B14F-4D97-AF65-F5344CB8AC3E}">
        <p14:creationId xmlns:p14="http://schemas.microsoft.com/office/powerpoint/2010/main" val="36918887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Regionally, ITN</a:t>
            </a:r>
            <a:r>
              <a:rPr lang="en-US" baseline="0" dirty="0" smtClean="0"/>
              <a:t> use among the household population ranges from 29% in South Central to 54% in North Central.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41</a:t>
            </a:fld>
            <a:endParaRPr lang="en-US" dirty="0"/>
          </a:p>
        </p:txBody>
      </p:sp>
    </p:spTree>
    <p:extLst>
      <p:ext uri="{BB962C8B-B14F-4D97-AF65-F5344CB8AC3E}">
        <p14:creationId xmlns:p14="http://schemas.microsoft.com/office/powerpoint/2010/main" val="29599641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Regionally, children’s use of ITNs </a:t>
            </a:r>
            <a:r>
              <a:rPr lang="en-US" baseline="0" dirty="0" smtClean="0"/>
              <a:t>ranges from 31% in South Central to 56% in both North Western and North Central.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42</a:t>
            </a:fld>
            <a:endParaRPr lang="en-US" dirty="0"/>
          </a:p>
        </p:txBody>
      </p:sp>
    </p:spTree>
    <p:extLst>
      <p:ext uri="{BB962C8B-B14F-4D97-AF65-F5344CB8AC3E}">
        <p14:creationId xmlns:p14="http://schemas.microsoft.com/office/powerpoint/2010/main" val="35928439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ITN use increased from 26% to 44% among children under 5 and from 33% to 40% among pregnant women between the 2009 LMIS and the 2016 LMIS.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43</a:t>
            </a:fld>
            <a:endParaRPr lang="en-US" dirty="0"/>
          </a:p>
        </p:txBody>
      </p:sp>
    </p:spTree>
    <p:extLst>
      <p:ext uri="{BB962C8B-B14F-4D97-AF65-F5344CB8AC3E}">
        <p14:creationId xmlns:p14="http://schemas.microsoft.com/office/powerpoint/2010/main" val="34832223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71% of existing</a:t>
            </a:r>
            <a:r>
              <a:rPr lang="en-US" baseline="0" dirty="0" smtClean="0"/>
              <a:t> nets were used the night before. Among the 29% of nets that were not used, these are the reasons why. </a:t>
            </a:r>
          </a:p>
          <a:p>
            <a:endParaRPr lang="en-US" dirty="0" smtClean="0"/>
          </a:p>
          <a:p>
            <a:r>
              <a:rPr lang="en-US" dirty="0" smtClean="0"/>
              <a:t>The most commonly cited reason for not using a net was that</a:t>
            </a:r>
            <a:r>
              <a:rPr lang="en-US" baseline="0" dirty="0" smtClean="0"/>
              <a:t> the net wasn’t hung or stored away (49%), following by saving for later (16%), too hot/difficult to breathe (14%) and usual users did not sleep in household (7%).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44</a:t>
            </a:fld>
            <a:endParaRPr lang="en-US" dirty="0"/>
          </a:p>
        </p:txBody>
      </p:sp>
    </p:spTree>
    <p:extLst>
      <p:ext uri="{BB962C8B-B14F-4D97-AF65-F5344CB8AC3E}">
        <p14:creationId xmlns:p14="http://schemas.microsoft.com/office/powerpoint/2010/main" val="22331630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For years now, the MOH has been implementing </a:t>
            </a:r>
            <a:r>
              <a:rPr lang="en-GB" sz="1200" kern="1200" dirty="0" err="1" smtClean="0">
                <a:solidFill>
                  <a:schemeClr val="tx1"/>
                </a:solidFill>
                <a:effectLst/>
                <a:latin typeface="+mn-lt"/>
                <a:ea typeface="+mn-ea"/>
                <a:cs typeface="+mn-cs"/>
              </a:rPr>
              <a:t>IPTp</a:t>
            </a:r>
            <a:r>
              <a:rPr lang="en-GB" sz="1200" kern="1200" dirty="0" smtClean="0">
                <a:solidFill>
                  <a:schemeClr val="tx1"/>
                </a:solidFill>
                <a:effectLst/>
                <a:latin typeface="+mn-lt"/>
                <a:ea typeface="+mn-ea"/>
                <a:cs typeface="+mn-cs"/>
              </a:rPr>
              <a:t>, defined as provision of at least two doses of SP/</a:t>
            </a:r>
            <a:r>
              <a:rPr lang="en-GB" sz="1200" kern="1200" dirty="0" err="1" smtClean="0">
                <a:solidFill>
                  <a:schemeClr val="tx1"/>
                </a:solidFill>
                <a:effectLst/>
                <a:latin typeface="+mn-lt"/>
                <a:ea typeface="+mn-ea"/>
                <a:cs typeface="+mn-cs"/>
              </a:rPr>
              <a:t>Fansidar</a:t>
            </a:r>
            <a:r>
              <a:rPr lang="en-GB" sz="1200" kern="1200" dirty="0" smtClean="0">
                <a:solidFill>
                  <a:schemeClr val="tx1"/>
                </a:solidFill>
                <a:effectLst/>
                <a:latin typeface="+mn-lt"/>
                <a:ea typeface="+mn-ea"/>
                <a:cs typeface="+mn-cs"/>
              </a:rPr>
              <a:t> during routine antenatal care visits in the second and third trimesters of pregnancy (IPTp2+). The National Malaria Control Programme adopted the 2012 WHO recommendation to administer one dose of SP/</a:t>
            </a:r>
            <a:r>
              <a:rPr lang="en-GB" sz="1200" kern="1200" dirty="0" err="1" smtClean="0">
                <a:solidFill>
                  <a:schemeClr val="tx1"/>
                </a:solidFill>
                <a:effectLst/>
                <a:latin typeface="+mn-lt"/>
                <a:ea typeface="+mn-ea"/>
                <a:cs typeface="+mn-cs"/>
              </a:rPr>
              <a:t>Fansidar</a:t>
            </a:r>
            <a:r>
              <a:rPr lang="en-GB" sz="1200" kern="1200" dirty="0" smtClean="0">
                <a:solidFill>
                  <a:schemeClr val="tx1"/>
                </a:solidFill>
                <a:effectLst/>
                <a:latin typeface="+mn-lt"/>
                <a:ea typeface="+mn-ea"/>
                <a:cs typeface="+mn-cs"/>
              </a:rPr>
              <a:t> at each ANC visit after the first trimester, with at least 1 month between doses. The household survey indicator used to measure coverage of this intervention is the percent of women with a live birth in the 2 years preceding the survey who received 3+ doses of SP/</a:t>
            </a:r>
            <a:r>
              <a:rPr lang="en-GB" sz="1200" kern="1200" dirty="0" err="1" smtClean="0">
                <a:solidFill>
                  <a:schemeClr val="tx1"/>
                </a:solidFill>
                <a:effectLst/>
                <a:latin typeface="+mn-lt"/>
                <a:ea typeface="+mn-ea"/>
                <a:cs typeface="+mn-cs"/>
              </a:rPr>
              <a:t>Fansidar</a:t>
            </a:r>
            <a:r>
              <a:rPr lang="en-GB" sz="1200" kern="1200" dirty="0" smtClean="0">
                <a:solidFill>
                  <a:schemeClr val="tx1"/>
                </a:solidFill>
                <a:effectLst/>
                <a:latin typeface="+mn-lt"/>
                <a:ea typeface="+mn-ea"/>
                <a:cs typeface="+mn-cs"/>
              </a:rPr>
              <a:t> (IPTp3+).</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82% of women with a live birth in the 2 years before the survey received 1+ doses of SP/</a:t>
            </a:r>
            <a:r>
              <a:rPr lang="en-GB" sz="1200" kern="1200" dirty="0" err="1" smtClean="0">
                <a:solidFill>
                  <a:schemeClr val="tx1"/>
                </a:solidFill>
                <a:effectLst/>
                <a:latin typeface="+mn-lt"/>
                <a:ea typeface="+mn-ea"/>
                <a:cs typeface="+mn-cs"/>
              </a:rPr>
              <a:t>Fansidar</a:t>
            </a:r>
            <a:r>
              <a:rPr lang="en-GB" sz="1200" kern="1200" dirty="0" smtClean="0">
                <a:solidFill>
                  <a:schemeClr val="tx1"/>
                </a:solidFill>
                <a:effectLst/>
                <a:latin typeface="+mn-lt"/>
                <a:ea typeface="+mn-ea"/>
                <a:cs typeface="+mn-cs"/>
              </a:rPr>
              <a:t> with at least 1 dose received during an ANC visit. 55% received two or more doses of SP/</a:t>
            </a:r>
            <a:r>
              <a:rPr lang="en-GB" sz="1200" kern="1200" dirty="0" err="1" smtClean="0">
                <a:solidFill>
                  <a:schemeClr val="tx1"/>
                </a:solidFill>
                <a:effectLst/>
                <a:latin typeface="+mn-lt"/>
                <a:ea typeface="+mn-ea"/>
                <a:cs typeface="+mn-cs"/>
              </a:rPr>
              <a:t>Fansidar</a:t>
            </a:r>
            <a:r>
              <a:rPr lang="en-GB" sz="1200" kern="1200" dirty="0" smtClean="0">
                <a:solidFill>
                  <a:schemeClr val="tx1"/>
                </a:solidFill>
                <a:effectLst/>
                <a:latin typeface="+mn-lt"/>
                <a:ea typeface="+mn-ea"/>
                <a:cs typeface="+mn-cs"/>
              </a:rPr>
              <a:t> with at least 1 dose received during an ANC visit, and 22% received 3+ doses of SP/</a:t>
            </a:r>
            <a:r>
              <a:rPr lang="en-GB" sz="1200" kern="1200" dirty="0" err="1" smtClean="0">
                <a:solidFill>
                  <a:schemeClr val="tx1"/>
                </a:solidFill>
                <a:effectLst/>
                <a:latin typeface="+mn-lt"/>
                <a:ea typeface="+mn-ea"/>
                <a:cs typeface="+mn-cs"/>
              </a:rPr>
              <a:t>Fansidar</a:t>
            </a:r>
            <a:r>
              <a:rPr lang="en-GB" sz="1200" kern="1200" dirty="0" smtClean="0">
                <a:solidFill>
                  <a:schemeClr val="tx1"/>
                </a:solidFill>
                <a:effectLst/>
                <a:latin typeface="+mn-lt"/>
                <a:ea typeface="+mn-ea"/>
                <a:cs typeface="+mn-cs"/>
              </a:rPr>
              <a:t> with at least one dose received during an ANC visit.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46</a:t>
            </a:fld>
            <a:endParaRPr lang="en-US" dirty="0"/>
          </a:p>
        </p:txBody>
      </p:sp>
    </p:spTree>
    <p:extLst>
      <p:ext uri="{BB962C8B-B14F-4D97-AF65-F5344CB8AC3E}">
        <p14:creationId xmlns:p14="http://schemas.microsoft.com/office/powerpoint/2010/main" val="11582325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IPTp1+ has increased from 55% in 2009 to 82% in 2016. The proportion of women receiving 2+ doses of SP/</a:t>
            </a:r>
            <a:r>
              <a:rPr lang="en-GB" sz="1200" kern="1200" dirty="0" err="1" smtClean="0">
                <a:solidFill>
                  <a:schemeClr val="tx1"/>
                </a:solidFill>
                <a:effectLst/>
                <a:latin typeface="+mn-lt"/>
                <a:ea typeface="+mn-ea"/>
                <a:cs typeface="+mn-cs"/>
              </a:rPr>
              <a:t>Fansidar</a:t>
            </a:r>
            <a:r>
              <a:rPr lang="en-GB" sz="1200" kern="1200" dirty="0" smtClean="0">
                <a:solidFill>
                  <a:schemeClr val="tx1"/>
                </a:solidFill>
                <a:effectLst/>
                <a:latin typeface="+mn-lt"/>
                <a:ea typeface="+mn-ea"/>
                <a:cs typeface="+mn-cs"/>
              </a:rPr>
              <a:t> of </a:t>
            </a:r>
            <a:r>
              <a:rPr lang="en-GB" sz="1200" kern="1200" dirty="0" err="1" smtClean="0">
                <a:solidFill>
                  <a:schemeClr val="tx1"/>
                </a:solidFill>
                <a:effectLst/>
                <a:latin typeface="+mn-lt"/>
                <a:ea typeface="+mn-ea"/>
                <a:cs typeface="+mn-cs"/>
              </a:rPr>
              <a:t>IPTp</a:t>
            </a:r>
            <a:r>
              <a:rPr lang="en-GB" sz="1200" kern="1200" dirty="0" smtClean="0">
                <a:solidFill>
                  <a:schemeClr val="tx1"/>
                </a:solidFill>
                <a:effectLst/>
                <a:latin typeface="+mn-lt"/>
                <a:ea typeface="+mn-ea"/>
                <a:cs typeface="+mn-cs"/>
              </a:rPr>
              <a:t> has increased from 45% in 2009 to 55% in 2016. IPTp3+ has doubled from 10% in 2009 to 22% in 2016.</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47</a:t>
            </a:fld>
            <a:endParaRPr lang="en-US" dirty="0"/>
          </a:p>
        </p:txBody>
      </p:sp>
    </p:spTree>
    <p:extLst>
      <p:ext uri="{BB962C8B-B14F-4D97-AF65-F5344CB8AC3E}">
        <p14:creationId xmlns:p14="http://schemas.microsoft.com/office/powerpoint/2010/main" val="2101335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48</a:t>
            </a:fld>
            <a:endParaRPr lang="en-US" dirty="0"/>
          </a:p>
        </p:txBody>
      </p:sp>
    </p:spTree>
    <p:extLst>
      <p:ext uri="{BB962C8B-B14F-4D97-AF65-F5344CB8AC3E}">
        <p14:creationId xmlns:p14="http://schemas.microsoft.com/office/powerpoint/2010/main" val="37245640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38% of children under 5 had fever in the 2 weeks preceding the survey. Among children under 5 with fever, advice or treatment was sought for 78%</a:t>
            </a:r>
            <a:r>
              <a:rPr lang="en-US" sz="1200" kern="1200" baseline="0" dirty="0" smtClean="0">
                <a:solidFill>
                  <a:schemeClr val="tx1"/>
                </a:solidFill>
                <a:effectLst/>
                <a:latin typeface="+mn-lt"/>
                <a:ea typeface="+mn-ea"/>
                <a:cs typeface="+mn-cs"/>
              </a:rPr>
              <a:t> and half had blood taken from a finger or heel for testing.</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51</a:t>
            </a:fld>
            <a:endParaRPr lang="en-US" dirty="0"/>
          </a:p>
        </p:txBody>
      </p:sp>
    </p:spTree>
    <p:extLst>
      <p:ext uri="{BB962C8B-B14F-4D97-AF65-F5344CB8AC3E}">
        <p14:creationId xmlns:p14="http://schemas.microsoft.com/office/powerpoint/2010/main" val="20094258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Artemisinin-based combination therapy (ACT) is the recommended first-line antimalarial drug for the treatment of uncomplicated malaria in Liberia. </a:t>
            </a:r>
          </a:p>
          <a:p>
            <a:r>
              <a:rPr lang="en-US" sz="1200" kern="1200" dirty="0" smtClean="0">
                <a:solidFill>
                  <a:schemeClr val="tx1"/>
                </a:solidFill>
                <a:effectLst/>
                <a:latin typeface="+mn-lt"/>
                <a:ea typeface="+mn-ea"/>
                <a:cs typeface="+mn-cs"/>
              </a:rPr>
              <a:t>Most children under 5 with recent fever who received an antimalarial took an ACT (81%). 2% took chloroquine, 3% took </a:t>
            </a:r>
            <a:r>
              <a:rPr lang="en-US" sz="1200" kern="1200" dirty="0" err="1" smtClean="0">
                <a:solidFill>
                  <a:schemeClr val="tx1"/>
                </a:solidFill>
                <a:effectLst/>
                <a:latin typeface="+mn-lt"/>
                <a:ea typeface="+mn-ea"/>
                <a:cs typeface="+mn-cs"/>
              </a:rPr>
              <a:t>amodiaquine</a:t>
            </a:r>
            <a:r>
              <a:rPr lang="en-US" sz="1200" kern="1200" dirty="0" smtClean="0">
                <a:solidFill>
                  <a:schemeClr val="tx1"/>
                </a:solidFill>
                <a:effectLst/>
                <a:latin typeface="+mn-lt"/>
                <a:ea typeface="+mn-ea"/>
                <a:cs typeface="+mn-cs"/>
              </a:rPr>
              <a:t>, 8% took quinine pills, 3% quinine injection/IV, 2% </a:t>
            </a:r>
            <a:r>
              <a:rPr lang="en-US" sz="1200" kern="1200" dirty="0" err="1" smtClean="0">
                <a:solidFill>
                  <a:schemeClr val="tx1"/>
                </a:solidFill>
                <a:effectLst/>
                <a:latin typeface="+mn-lt"/>
                <a:ea typeface="+mn-ea"/>
                <a:cs typeface="+mn-cs"/>
              </a:rPr>
              <a:t>artesunate</a:t>
            </a:r>
            <a:r>
              <a:rPr lang="en-US" sz="1200" kern="1200" dirty="0" smtClean="0">
                <a:solidFill>
                  <a:schemeClr val="tx1"/>
                </a:solidFill>
                <a:effectLst/>
                <a:latin typeface="+mn-lt"/>
                <a:ea typeface="+mn-ea"/>
                <a:cs typeface="+mn-cs"/>
              </a:rPr>
              <a:t> rectal, and 2% </a:t>
            </a:r>
            <a:r>
              <a:rPr lang="en-US" sz="1200" kern="1200" dirty="0" err="1" smtClean="0">
                <a:solidFill>
                  <a:schemeClr val="tx1"/>
                </a:solidFill>
                <a:effectLst/>
                <a:latin typeface="+mn-lt"/>
                <a:ea typeface="+mn-ea"/>
                <a:cs typeface="+mn-cs"/>
              </a:rPr>
              <a:t>artesunate</a:t>
            </a:r>
            <a:r>
              <a:rPr lang="en-US" sz="1200" kern="1200" dirty="0" smtClean="0">
                <a:solidFill>
                  <a:schemeClr val="tx1"/>
                </a:solidFill>
                <a:effectLst/>
                <a:latin typeface="+mn-lt"/>
                <a:ea typeface="+mn-ea"/>
                <a:cs typeface="+mn-cs"/>
              </a:rPr>
              <a:t> injection/IV.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52</a:t>
            </a:fld>
            <a:endParaRPr lang="en-US" dirty="0"/>
          </a:p>
        </p:txBody>
      </p:sp>
    </p:spTree>
    <p:extLst>
      <p:ext uri="{BB962C8B-B14F-4D97-AF65-F5344CB8AC3E}">
        <p14:creationId xmlns:p14="http://schemas.microsoft.com/office/powerpoint/2010/main" val="9930702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a:t>
            </a:fld>
            <a:endParaRPr lang="en-US" dirty="0"/>
          </a:p>
        </p:txBody>
      </p:sp>
    </p:spTree>
    <p:extLst>
      <p:ext uri="{BB962C8B-B14F-4D97-AF65-F5344CB8AC3E}">
        <p14:creationId xmlns:p14="http://schemas.microsoft.com/office/powerpoint/2010/main" val="7304010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Among children under 5 with fever who took any antimalarial, ACT use ranges from 70% in 2011, to 43% in 2013, to 81% in 2016. One cause for the apparent drastic decrease in ACT use in 2013 is that colloquial referral to ACTs as </a:t>
            </a:r>
            <a:r>
              <a:rPr lang="en-US" sz="1200" kern="1200" dirty="0" err="1" smtClean="0">
                <a:solidFill>
                  <a:schemeClr val="tx1"/>
                </a:solidFill>
                <a:effectLst/>
                <a:latin typeface="+mn-lt"/>
                <a:ea typeface="+mn-ea"/>
                <a:cs typeface="+mn-cs"/>
              </a:rPr>
              <a:t>amodiaquine</a:t>
            </a:r>
            <a:r>
              <a:rPr lang="en-US" sz="1200" kern="1200" dirty="0" smtClean="0">
                <a:solidFill>
                  <a:schemeClr val="tx1"/>
                </a:solidFill>
                <a:effectLst/>
                <a:latin typeface="+mn-lt"/>
                <a:ea typeface="+mn-ea"/>
                <a:cs typeface="+mn-cs"/>
              </a:rPr>
              <a:t> made it difficult to distinguish use of the single drug and the combination therapy. The 2016 LMIS made interviewers aware of this distinction and required them to probe when respondents mentioned </a:t>
            </a:r>
            <a:r>
              <a:rPr lang="en-US" sz="1200" kern="1200" dirty="0" err="1" smtClean="0">
                <a:solidFill>
                  <a:schemeClr val="tx1"/>
                </a:solidFill>
                <a:effectLst/>
                <a:latin typeface="+mn-lt"/>
                <a:ea typeface="+mn-ea"/>
                <a:cs typeface="+mn-cs"/>
              </a:rPr>
              <a:t>amodiaquine</a:t>
            </a:r>
            <a:r>
              <a:rPr lang="en-US" sz="1200" kern="1200" dirty="0" smtClean="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53</a:t>
            </a:fld>
            <a:endParaRPr lang="en-US" dirty="0"/>
          </a:p>
        </p:txBody>
      </p:sp>
    </p:spTree>
    <p:extLst>
      <p:ext uri="{BB962C8B-B14F-4D97-AF65-F5344CB8AC3E}">
        <p14:creationId xmlns:p14="http://schemas.microsoft.com/office/powerpoint/2010/main" val="39549869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55</a:t>
            </a:fld>
            <a:endParaRPr lang="en-US" dirty="0"/>
          </a:p>
        </p:txBody>
      </p:sp>
    </p:spTree>
    <p:extLst>
      <p:ext uri="{BB962C8B-B14F-4D97-AF65-F5344CB8AC3E}">
        <p14:creationId xmlns:p14="http://schemas.microsoft.com/office/powerpoint/2010/main" val="13389112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nearly half of children age</a:t>
            </a:r>
            <a:r>
              <a:rPr lang="en-US" baseline="0" dirty="0" smtClean="0"/>
              <a:t> 6-59 months tested positive for malaria by RDT. </a:t>
            </a:r>
            <a:r>
              <a:rPr lang="en-US" sz="1200" kern="1200" dirty="0" smtClean="0">
                <a:solidFill>
                  <a:schemeClr val="tx1"/>
                </a:solidFill>
                <a:effectLst/>
                <a:latin typeface="+mn-lt"/>
                <a:ea typeface="+mn-ea"/>
                <a:cs typeface="+mn-cs"/>
              </a:rPr>
              <a:t>Malaria prevalence ranges from 24% among children age 9-11 months to 53% among children age 48-59 months.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56</a:t>
            </a:fld>
            <a:endParaRPr lang="en-US" dirty="0"/>
          </a:p>
        </p:txBody>
      </p:sp>
    </p:spTree>
    <p:extLst>
      <p:ext uri="{BB962C8B-B14F-4D97-AF65-F5344CB8AC3E}">
        <p14:creationId xmlns:p14="http://schemas.microsoft.com/office/powerpoint/2010/main" val="12826701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Nearly half of children age 6-59 months</a:t>
            </a:r>
            <a:r>
              <a:rPr lang="en-US" baseline="0" dirty="0" smtClean="0"/>
              <a:t> tested positive for malaria. Malaria prevalence in rural areas is twice that of urban areas (62% vs. 30%).</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57</a:t>
            </a:fld>
            <a:endParaRPr lang="en-US" dirty="0"/>
          </a:p>
        </p:txBody>
      </p:sp>
    </p:spTree>
    <p:extLst>
      <p:ext uri="{BB962C8B-B14F-4D97-AF65-F5344CB8AC3E}">
        <p14:creationId xmlns:p14="http://schemas.microsoft.com/office/powerpoint/2010/main" val="42129151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Regionally, malaria</a:t>
            </a:r>
            <a:r>
              <a:rPr lang="en-US" baseline="0" dirty="0" smtClean="0"/>
              <a:t> prevalence ranges from </a:t>
            </a:r>
            <a:r>
              <a:rPr lang="en-US" dirty="0" smtClean="0"/>
              <a:t>12% in Great</a:t>
            </a:r>
            <a:r>
              <a:rPr lang="en-US" baseline="0" dirty="0" smtClean="0"/>
              <a:t>er Monrovia to 69% in South Eastern B.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58</a:t>
            </a:fld>
            <a:endParaRPr lang="en-US" dirty="0"/>
          </a:p>
        </p:txBody>
      </p:sp>
    </p:spTree>
    <p:extLst>
      <p:ext uri="{BB962C8B-B14F-4D97-AF65-F5344CB8AC3E}">
        <p14:creationId xmlns:p14="http://schemas.microsoft.com/office/powerpoint/2010/main" val="25895431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Children from the poorest household are more likely</a:t>
            </a:r>
            <a:r>
              <a:rPr lang="en-US" baseline="0" dirty="0" smtClean="0"/>
              <a:t> to test positive for malaria (68%) than children from the wealthiest households (14%).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59</a:t>
            </a:fld>
            <a:endParaRPr lang="en-US" dirty="0"/>
          </a:p>
        </p:txBody>
      </p:sp>
    </p:spTree>
    <p:extLst>
      <p:ext uri="{BB962C8B-B14F-4D97-AF65-F5344CB8AC3E}">
        <p14:creationId xmlns:p14="http://schemas.microsoft.com/office/powerpoint/2010/main" val="31522053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National malaria prevalence has not changed between 2011 and 2016. However, there was an increase from 2009 to 2011. It</a:t>
            </a:r>
            <a:r>
              <a:rPr lang="en-US" sz="1200" kern="1200" baseline="0" dirty="0" smtClean="0">
                <a:solidFill>
                  <a:schemeClr val="tx1"/>
                </a:solidFill>
                <a:effectLst/>
                <a:latin typeface="+mn-lt"/>
                <a:ea typeface="+mn-ea"/>
                <a:cs typeface="+mn-cs"/>
              </a:rPr>
              <a:t> should be noted that the 2009 MIS was conducted during the low transmission season.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60</a:t>
            </a:fld>
            <a:endParaRPr lang="en-US" dirty="0"/>
          </a:p>
        </p:txBody>
      </p:sp>
    </p:spTree>
    <p:extLst>
      <p:ext uri="{BB962C8B-B14F-4D97-AF65-F5344CB8AC3E}">
        <p14:creationId xmlns:p14="http://schemas.microsoft.com/office/powerpoint/2010/main" val="7308568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8% of children age 6-59 months have anemia. anemia</a:t>
            </a:r>
            <a:r>
              <a:rPr lang="en-US" baseline="0" dirty="0" smtClean="0"/>
              <a:t> is highest among children age 18-23 months.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62</a:t>
            </a:fld>
            <a:endParaRPr lang="en-US" dirty="0"/>
          </a:p>
        </p:txBody>
      </p:sp>
    </p:spTree>
    <p:extLst>
      <p:ext uri="{BB962C8B-B14F-4D97-AF65-F5344CB8AC3E}">
        <p14:creationId xmlns:p14="http://schemas.microsoft.com/office/powerpoint/2010/main" val="22164938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Nearly half of children age 6-59 months</a:t>
            </a:r>
            <a:r>
              <a:rPr lang="en-US" baseline="0" dirty="0" smtClean="0"/>
              <a:t> tested positive for malaria. Malaria prevalence in rural areas is twice that of urban areas (62% vs. 30%).</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63</a:t>
            </a:fld>
            <a:endParaRPr lang="en-US" dirty="0"/>
          </a:p>
        </p:txBody>
      </p:sp>
    </p:spTree>
    <p:extLst>
      <p:ext uri="{BB962C8B-B14F-4D97-AF65-F5344CB8AC3E}">
        <p14:creationId xmlns:p14="http://schemas.microsoft.com/office/powerpoint/2010/main" val="28915497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Regionally, anemia ranges from 3% in Greater Monrovia to 12% in North</a:t>
            </a:r>
            <a:r>
              <a:rPr lang="en-US" baseline="0" dirty="0" smtClean="0"/>
              <a:t> Central.</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64</a:t>
            </a:fld>
            <a:endParaRPr lang="en-US" dirty="0"/>
          </a:p>
        </p:txBody>
      </p:sp>
    </p:spTree>
    <p:extLst>
      <p:ext uri="{BB962C8B-B14F-4D97-AF65-F5344CB8AC3E}">
        <p14:creationId xmlns:p14="http://schemas.microsoft.com/office/powerpoint/2010/main" val="3925732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In Liberia, 85% of households have access to an improved source of drinking water. 95% of urban households and 71% of rural households have access to improved water 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Improved sources of water include: piped water into dwelling/yard plot, water</a:t>
            </a:r>
            <a:r>
              <a:rPr lang="en-GB" sz="1200" kern="1200" baseline="0" dirty="0" smtClean="0">
                <a:solidFill>
                  <a:schemeClr val="tx1"/>
                </a:solidFill>
                <a:effectLst/>
                <a:latin typeface="+mn-lt"/>
                <a:ea typeface="+mn-ea"/>
                <a:cs typeface="+mn-cs"/>
              </a:rPr>
              <a:t> piped to neighbour, public tap/standpipe, hand pump/tube well/borehole, protected dug well/spring, rain water, bottled/mineral water. </a:t>
            </a: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19</a:t>
            </a:fld>
            <a:endParaRPr lang="en-US" dirty="0"/>
          </a:p>
        </p:txBody>
      </p:sp>
    </p:spTree>
    <p:extLst>
      <p:ext uri="{BB962C8B-B14F-4D97-AF65-F5344CB8AC3E}">
        <p14:creationId xmlns:p14="http://schemas.microsoft.com/office/powerpoint/2010/main" val="33493373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anemia among children is</a:t>
            </a:r>
            <a:r>
              <a:rPr lang="en-US" baseline="0" dirty="0" smtClean="0"/>
              <a:t> highest among children from the poorest households (13%) and lowest among children from the wealthiest households (1%).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65</a:t>
            </a:fld>
            <a:endParaRPr lang="en-US" dirty="0"/>
          </a:p>
        </p:txBody>
      </p:sp>
    </p:spTree>
    <p:extLst>
      <p:ext uri="{BB962C8B-B14F-4D97-AF65-F5344CB8AC3E}">
        <p14:creationId xmlns:p14="http://schemas.microsoft.com/office/powerpoint/2010/main" val="23081902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national prevalence of hemoglobin &lt;8g/dl among children age 6-59 months has increased from 5% in 2009 to 8% in 2011 and 2016. It</a:t>
            </a:r>
            <a:r>
              <a:rPr lang="en-US" sz="1200" kern="1200" baseline="0" dirty="0" smtClean="0">
                <a:solidFill>
                  <a:schemeClr val="tx1"/>
                </a:solidFill>
                <a:effectLst/>
                <a:latin typeface="+mn-lt"/>
                <a:ea typeface="+mn-ea"/>
                <a:cs typeface="+mn-cs"/>
              </a:rPr>
              <a:t> should be noted that the 2009 MIS was conducted during the low transmission season.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66</a:t>
            </a:fld>
            <a:endParaRPr lang="en-US" dirty="0"/>
          </a:p>
        </p:txBody>
      </p:sp>
    </p:spTree>
    <p:extLst>
      <p:ext uri="{BB962C8B-B14F-4D97-AF65-F5344CB8AC3E}">
        <p14:creationId xmlns:p14="http://schemas.microsoft.com/office/powerpoint/2010/main" val="22392650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67</a:t>
            </a:fld>
            <a:endParaRPr lang="en-US" dirty="0"/>
          </a:p>
        </p:txBody>
      </p:sp>
    </p:spTree>
    <p:extLst>
      <p:ext uri="{BB962C8B-B14F-4D97-AF65-F5344CB8AC3E}">
        <p14:creationId xmlns:p14="http://schemas.microsoft.com/office/powerpoint/2010/main" val="19056767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Nearly all women in Liberia (99%) have heard of malaria. Among these women, some of the specific signs and symptoms they report include fever (67%), chills (58%), weakness (47%), vomiting (32%), and headache (31%).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70</a:t>
            </a:fld>
            <a:endParaRPr lang="en-US" dirty="0"/>
          </a:p>
        </p:txBody>
      </p:sp>
    </p:spTree>
    <p:extLst>
      <p:ext uri="{BB962C8B-B14F-4D97-AF65-F5344CB8AC3E}">
        <p14:creationId xmlns:p14="http://schemas.microsoft.com/office/powerpoint/2010/main" val="17521739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majority of women (84%) say that children are most likely to be infected, and elderly are the least likely (11%).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71</a:t>
            </a:fld>
            <a:endParaRPr lang="en-US" dirty="0"/>
          </a:p>
        </p:txBody>
      </p:sp>
    </p:spTree>
    <p:extLst>
      <p:ext uri="{BB962C8B-B14F-4D97-AF65-F5344CB8AC3E}">
        <p14:creationId xmlns:p14="http://schemas.microsoft.com/office/powerpoint/2010/main" val="1563246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When asked to give specific causes of malaria, 90% of</a:t>
            </a:r>
            <a:r>
              <a:rPr lang="en-US" sz="1200" kern="1200" baseline="0" dirty="0" smtClean="0">
                <a:solidFill>
                  <a:schemeClr val="tx1"/>
                </a:solidFill>
                <a:effectLst/>
                <a:latin typeface="+mn-lt"/>
                <a:ea typeface="+mn-ea"/>
                <a:cs typeface="+mn-cs"/>
              </a:rPr>
              <a:t> women </a:t>
            </a:r>
            <a:r>
              <a:rPr lang="en-US" sz="1200" kern="1200" dirty="0" smtClean="0">
                <a:solidFill>
                  <a:schemeClr val="tx1"/>
                </a:solidFill>
                <a:effectLst/>
                <a:latin typeface="+mn-lt"/>
                <a:ea typeface="+mn-ea"/>
                <a:cs typeface="+mn-cs"/>
              </a:rPr>
              <a:t>cited mosquitoes as a cause, and 43% cited dirty surroundings.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72</a:t>
            </a:fld>
            <a:endParaRPr lang="en-US" dirty="0"/>
          </a:p>
        </p:txBody>
      </p:sp>
    </p:spTree>
    <p:extLst>
      <p:ext uri="{BB962C8B-B14F-4D97-AF65-F5344CB8AC3E}">
        <p14:creationId xmlns:p14="http://schemas.microsoft.com/office/powerpoint/2010/main" val="36434269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Overall, 95% of women know a way to avoid malaria. Women with secondary or higher education (98%) are slightly more likely to know that there are ways to avoid malaria compared with women with no education (92%)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73</a:t>
            </a:fld>
            <a:endParaRPr lang="en-US" dirty="0"/>
          </a:p>
        </p:txBody>
      </p:sp>
    </p:spTree>
    <p:extLst>
      <p:ext uri="{BB962C8B-B14F-4D97-AF65-F5344CB8AC3E}">
        <p14:creationId xmlns:p14="http://schemas.microsoft.com/office/powerpoint/2010/main" val="27780256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Among women who have heard of malaria, 88% cited sleeping under a mosquito net as a way to avoid getting malaria, and 19% each cited using mosquito coils and insecticide spray</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However, women also listed less effective and even ineffective prevention methods such as keeping surroundings clean (52%) and cutting the grass (12%).</a:t>
            </a: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74</a:t>
            </a:fld>
            <a:endParaRPr lang="en-US" dirty="0"/>
          </a:p>
        </p:txBody>
      </p:sp>
    </p:spTree>
    <p:extLst>
      <p:ext uri="{BB962C8B-B14F-4D97-AF65-F5344CB8AC3E}">
        <p14:creationId xmlns:p14="http://schemas.microsoft.com/office/powerpoint/2010/main" val="38512933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75</a:t>
            </a:fld>
            <a:endParaRPr lang="en-US" dirty="0"/>
          </a:p>
        </p:txBody>
      </p:sp>
    </p:spTree>
    <p:extLst>
      <p:ext uri="{BB962C8B-B14F-4D97-AF65-F5344CB8AC3E}">
        <p14:creationId xmlns:p14="http://schemas.microsoft.com/office/powerpoint/2010/main" val="34047254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Only 56% of women who</a:t>
            </a:r>
            <a:r>
              <a:rPr lang="en-US" sz="1200" kern="1200" baseline="0" dirty="0" smtClean="0">
                <a:solidFill>
                  <a:schemeClr val="tx1"/>
                </a:solidFill>
                <a:effectLst/>
                <a:latin typeface="+mn-lt"/>
                <a:ea typeface="+mn-ea"/>
                <a:cs typeface="+mn-cs"/>
              </a:rPr>
              <a:t> have heard of malaria report they’ve</a:t>
            </a:r>
            <a:r>
              <a:rPr lang="en-US" sz="1200" kern="1200" dirty="0" smtClean="0">
                <a:solidFill>
                  <a:schemeClr val="tx1"/>
                </a:solidFill>
                <a:effectLst/>
                <a:latin typeface="+mn-lt"/>
                <a:ea typeface="+mn-ea"/>
                <a:cs typeface="+mn-cs"/>
              </a:rPr>
              <a:t> heard of SP/</a:t>
            </a:r>
            <a:r>
              <a:rPr lang="en-US" sz="1200" kern="1200" dirty="0" err="1" smtClean="0">
                <a:solidFill>
                  <a:schemeClr val="tx1"/>
                </a:solidFill>
                <a:effectLst/>
                <a:latin typeface="+mn-lt"/>
                <a:ea typeface="+mn-ea"/>
                <a:cs typeface="+mn-cs"/>
              </a:rPr>
              <a:t>Fansidar</a:t>
            </a:r>
            <a:r>
              <a:rPr lang="en-US" sz="1200" kern="1200" dirty="0" smtClean="0">
                <a:solidFill>
                  <a:schemeClr val="tx1"/>
                </a:solidFill>
                <a:effectLst/>
                <a:latin typeface="+mn-lt"/>
                <a:ea typeface="+mn-ea"/>
                <a:cs typeface="+mn-cs"/>
              </a:rPr>
              <a:t>. Among those who have heard of SP/</a:t>
            </a:r>
            <a:r>
              <a:rPr lang="en-US" sz="1200" kern="1200" dirty="0" err="1" smtClean="0">
                <a:solidFill>
                  <a:schemeClr val="tx1"/>
                </a:solidFill>
                <a:effectLst/>
                <a:latin typeface="+mn-lt"/>
                <a:ea typeface="+mn-ea"/>
                <a:cs typeface="+mn-cs"/>
              </a:rPr>
              <a:t>Fansidar</a:t>
            </a:r>
            <a:r>
              <a:rPr lang="en-US" sz="1200" kern="1200" dirty="0" smtClean="0">
                <a:solidFill>
                  <a:schemeClr val="tx1"/>
                </a:solidFill>
                <a:effectLst/>
                <a:latin typeface="+mn-lt"/>
                <a:ea typeface="+mn-ea"/>
                <a:cs typeface="+mn-cs"/>
              </a:rPr>
              <a:t>, 55% said that it is used to prevent malaria during pregnancy, while 39% said that it is used to treat malaria.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76</a:t>
            </a:fld>
            <a:endParaRPr lang="en-US" dirty="0"/>
          </a:p>
        </p:txBody>
      </p:sp>
    </p:spTree>
    <p:extLst>
      <p:ext uri="{BB962C8B-B14F-4D97-AF65-F5344CB8AC3E}">
        <p14:creationId xmlns:p14="http://schemas.microsoft.com/office/powerpoint/2010/main" val="701637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17% of households use an improved sanitation facility,</a:t>
            </a:r>
            <a:r>
              <a:rPr lang="en-US" baseline="0" dirty="0" smtClean="0"/>
              <a:t> while 31% of households use an unimproved shared facility and 16% use an unimproved facility. Overall, 37% of households have no sanitation facility/openly defecate. Urban households are more likely to have improved sanitation compared to rural households (26% vs. 4%). More than 6 in 10 rural households openly defecate/have no facility.</a:t>
            </a:r>
          </a:p>
          <a:p>
            <a:pPr>
              <a:spcBef>
                <a:spcPct val="0"/>
              </a:spcBef>
            </a:pPr>
            <a:endParaRPr lang="en-US" baseline="0" dirty="0" smtClean="0"/>
          </a:p>
          <a:p>
            <a:pPr>
              <a:spcBef>
                <a:spcPct val="0"/>
              </a:spcBef>
            </a:pPr>
            <a:r>
              <a:rPr lang="en-US" baseline="0" dirty="0" smtClean="0"/>
              <a:t>improved sanitation sources include: Flush/pour flush to piped sewer system, septic tank or pit latrine; Ventilated improved pit (VIP) latrine; pit latrine with a slab; composting toilet.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20</a:t>
            </a:fld>
            <a:endParaRPr lang="en-US" dirty="0"/>
          </a:p>
        </p:txBody>
      </p:sp>
    </p:spTree>
    <p:extLst>
      <p:ext uri="{BB962C8B-B14F-4D97-AF65-F5344CB8AC3E}">
        <p14:creationId xmlns:p14="http://schemas.microsoft.com/office/powerpoint/2010/main" val="296526987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More than half of women have</a:t>
            </a:r>
            <a:r>
              <a:rPr lang="en-US" sz="1200" kern="1200" baseline="0" dirty="0" smtClean="0">
                <a:solidFill>
                  <a:schemeClr val="tx1"/>
                </a:solidFill>
                <a:effectLst/>
                <a:latin typeface="+mn-lt"/>
                <a:ea typeface="+mn-ea"/>
                <a:cs typeface="+mn-cs"/>
              </a:rPr>
              <a:t> seen or heard a message about malaria in the past few months. </a:t>
            </a:r>
            <a:r>
              <a:rPr lang="en-US" sz="1200" kern="1200" dirty="0" smtClean="0">
                <a:solidFill>
                  <a:schemeClr val="tx1"/>
                </a:solidFill>
                <a:effectLst/>
                <a:latin typeface="+mn-lt"/>
                <a:ea typeface="+mn-ea"/>
                <a:cs typeface="+mn-cs"/>
              </a:rPr>
              <a:t>Rural women are much more likely than urban women to have seen or heard a message about malaria in the few months before the survey (72% versus 51%)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78</a:t>
            </a:fld>
            <a:endParaRPr lang="en-US" dirty="0"/>
          </a:p>
        </p:txBody>
      </p:sp>
    </p:spTree>
    <p:extLst>
      <p:ext uri="{BB962C8B-B14F-4D97-AF65-F5344CB8AC3E}">
        <p14:creationId xmlns:p14="http://schemas.microsoft.com/office/powerpoint/2010/main" val="34511133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Among women who saw or heard a malaria message, the most common messages are those about bed nets, such as ‘use your mosquito net’ (98%),  ‘everywhere, every night, sleep under the net’ (96%), and ‘hang up, keep up’ (57%). Other messages were also reported by large majorities of women who had been exposed to a malaria message, that is, ‘if you have fever, go to the health facility’ (93%) and ‘pregnant women should take drugs to prevent malaria’ (91%).</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79</a:t>
            </a:fld>
            <a:endParaRPr lang="en-US" dirty="0"/>
          </a:p>
        </p:txBody>
      </p:sp>
    </p:spTree>
    <p:extLst>
      <p:ext uri="{BB962C8B-B14F-4D97-AF65-F5344CB8AC3E}">
        <p14:creationId xmlns:p14="http://schemas.microsoft.com/office/powerpoint/2010/main" val="12734909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most common sources where the malaria messages were seen or heard include radio (66%) and health workers such as community health worker/traditional birth attendant/health promoters (62%).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80</a:t>
            </a:fld>
            <a:endParaRPr lang="en-US" dirty="0"/>
          </a:p>
        </p:txBody>
      </p:sp>
    </p:spTree>
    <p:extLst>
      <p:ext uri="{BB962C8B-B14F-4D97-AF65-F5344CB8AC3E}">
        <p14:creationId xmlns:p14="http://schemas.microsoft.com/office/powerpoint/2010/main" val="140893225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81</a:t>
            </a:fld>
            <a:endParaRPr lang="en-US" dirty="0"/>
          </a:p>
        </p:txBody>
      </p:sp>
    </p:spTree>
    <p:extLst>
      <p:ext uri="{BB962C8B-B14F-4D97-AF65-F5344CB8AC3E}">
        <p14:creationId xmlns:p14="http://schemas.microsoft.com/office/powerpoint/2010/main" val="22075543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31%</a:t>
            </a:r>
            <a:r>
              <a:rPr lang="en-US" baseline="0" dirty="0" smtClean="0"/>
              <a:t> of women age 15-49 use any method of family planning. 31% of women use a modern method, while &lt;1% use a traditional method. The most commonly used modern method is the injectable/DEPO (19%), followed by the pill (5%) and implants (4%).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84</a:t>
            </a:fld>
            <a:endParaRPr lang="en-US" dirty="0"/>
          </a:p>
        </p:txBody>
      </p:sp>
    </p:spTree>
    <p:extLst>
      <p:ext uri="{BB962C8B-B14F-4D97-AF65-F5344CB8AC3E}">
        <p14:creationId xmlns:p14="http://schemas.microsoft.com/office/powerpoint/2010/main" val="116875071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85</a:t>
            </a:fld>
            <a:endParaRPr lang="en-US" dirty="0"/>
          </a:p>
        </p:txBody>
      </p:sp>
    </p:spTree>
    <p:extLst>
      <p:ext uri="{BB962C8B-B14F-4D97-AF65-F5344CB8AC3E}">
        <p14:creationId xmlns:p14="http://schemas.microsoft.com/office/powerpoint/2010/main" val="283703335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public sector is the most popular</a:t>
            </a:r>
            <a:r>
              <a:rPr lang="en-US" baseline="0" dirty="0" smtClean="0"/>
              <a:t> source of modern family planning methods.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86</a:t>
            </a:fld>
            <a:endParaRPr lang="en-US" dirty="0"/>
          </a:p>
        </p:txBody>
      </p:sp>
    </p:spTree>
    <p:extLst>
      <p:ext uri="{BB962C8B-B14F-4D97-AF65-F5344CB8AC3E}">
        <p14:creationId xmlns:p14="http://schemas.microsoft.com/office/powerpoint/2010/main" val="216359213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Nearly all women receive</a:t>
            </a:r>
            <a:r>
              <a:rPr lang="en-US" baseline="0" dirty="0" smtClean="0"/>
              <a:t> ANC from a skilled provider. The most common skilled provider type is nurse/midwife.</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88</a:t>
            </a:fld>
            <a:endParaRPr lang="en-US" dirty="0"/>
          </a:p>
        </p:txBody>
      </p:sp>
    </p:spTree>
    <p:extLst>
      <p:ext uri="{BB962C8B-B14F-4D97-AF65-F5344CB8AC3E}">
        <p14:creationId xmlns:p14="http://schemas.microsoft.com/office/powerpoint/2010/main" val="285807039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a:t>
            </a:r>
            <a:r>
              <a:rPr lang="en-US" baseline="0" dirty="0" smtClean="0"/>
              <a:t> 79% of women had 4 or more ANC visits. Urban women are more likely to have 4+ ANC visits compared to rural women (84% vs. 74%). In Liberia, 72% of women had an ANC visit within the first trimester; there is little difference between urban and rural women.</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89</a:t>
            </a:fld>
            <a:endParaRPr lang="en-US" dirty="0"/>
          </a:p>
        </p:txBody>
      </p:sp>
    </p:spTree>
    <p:extLst>
      <p:ext uri="{BB962C8B-B14F-4D97-AF65-F5344CB8AC3E}">
        <p14:creationId xmlns:p14="http://schemas.microsoft.com/office/powerpoint/2010/main" val="183804522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90</a:t>
            </a:fld>
            <a:endParaRPr lang="en-US" dirty="0"/>
          </a:p>
        </p:txBody>
      </p:sp>
    </p:spTree>
    <p:extLst>
      <p:ext uri="{BB962C8B-B14F-4D97-AF65-F5344CB8AC3E}">
        <p14:creationId xmlns:p14="http://schemas.microsoft.com/office/powerpoint/2010/main" val="1912860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in 5 Liberian households have electricity. Households</a:t>
            </a:r>
            <a:r>
              <a:rPr lang="en-US" baseline="0" dirty="0" smtClean="0"/>
              <a:t> in urban areas are more likely to have electricity than rural households (34% vs. 1%).</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21</a:t>
            </a:fld>
            <a:endParaRPr lang="en-US" dirty="0"/>
          </a:p>
        </p:txBody>
      </p:sp>
    </p:spTree>
    <p:extLst>
      <p:ext uri="{BB962C8B-B14F-4D97-AF65-F5344CB8AC3E}">
        <p14:creationId xmlns:p14="http://schemas.microsoft.com/office/powerpoint/2010/main" val="212042713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76% of births are delivered in a health facility,</a:t>
            </a:r>
            <a:r>
              <a:rPr lang="en-US" baseline="0" dirty="0" smtClean="0"/>
              <a:t> the majority in public sector facilities. Still, 24% of births are delivered at home or other places. Among urban areas, 80% of births are delivered in a health facility. Among rural areas, 72% of births are delivered in a health facility. Nearly 3 in 10 births in rural areas are delivered at home or other.</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92</a:t>
            </a:fld>
            <a:endParaRPr lang="en-US" dirty="0"/>
          </a:p>
        </p:txBody>
      </p:sp>
    </p:spTree>
    <p:extLst>
      <p:ext uri="{BB962C8B-B14F-4D97-AF65-F5344CB8AC3E}">
        <p14:creationId xmlns:p14="http://schemas.microsoft.com/office/powerpoint/2010/main" val="139436636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93</a:t>
            </a:fld>
            <a:endParaRPr lang="en-US" dirty="0"/>
          </a:p>
        </p:txBody>
      </p:sp>
    </p:spTree>
    <p:extLst>
      <p:ext uri="{BB962C8B-B14F-4D97-AF65-F5344CB8AC3E}">
        <p14:creationId xmlns:p14="http://schemas.microsoft.com/office/powerpoint/2010/main" val="27259926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most common provider of PNC is nurse/midwife (61%). Still, 23% of women received no PNC within 2 days.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94</a:t>
            </a:fld>
            <a:endParaRPr lang="en-US" dirty="0"/>
          </a:p>
        </p:txBody>
      </p:sp>
    </p:spTree>
    <p:extLst>
      <p:ext uri="{BB962C8B-B14F-4D97-AF65-F5344CB8AC3E}">
        <p14:creationId xmlns:p14="http://schemas.microsoft.com/office/powerpoint/2010/main" val="38736135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than 2/3</a:t>
            </a:r>
            <a:r>
              <a:rPr lang="en-US" baseline="0" dirty="0" smtClean="0"/>
              <a:t> thirds of mothers received a postnatal check within 4 hours of delivery. 77% received PNC within 2 days of delivery. Overall, 16% of women received no PNC.</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95</a:t>
            </a:fld>
            <a:endParaRPr lang="en-US" dirty="0"/>
          </a:p>
        </p:txBody>
      </p:sp>
    </p:spTree>
    <p:extLst>
      <p:ext uri="{BB962C8B-B14F-4D97-AF65-F5344CB8AC3E}">
        <p14:creationId xmlns:p14="http://schemas.microsoft.com/office/powerpoint/2010/main" val="253346941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96</a:t>
            </a:fld>
            <a:endParaRPr lang="en-US" dirty="0"/>
          </a:p>
        </p:txBody>
      </p:sp>
    </p:spTree>
    <p:extLst>
      <p:ext uri="{BB962C8B-B14F-4D97-AF65-F5344CB8AC3E}">
        <p14:creationId xmlns:p14="http://schemas.microsoft.com/office/powerpoint/2010/main" val="244239664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99</a:t>
            </a:fld>
            <a:endParaRPr lang="en-US" dirty="0"/>
          </a:p>
        </p:txBody>
      </p:sp>
    </p:spTree>
    <p:extLst>
      <p:ext uri="{BB962C8B-B14F-4D97-AF65-F5344CB8AC3E}">
        <p14:creationId xmlns:p14="http://schemas.microsoft.com/office/powerpoint/2010/main" val="59017193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Forty-five percent of children age 12-23 months had received all basic vaccinations. Coverage for children 12-23 months was highest for the first doses of DPT (92%), and polio (93%) as well as BCG vaccine (93%), which requires only one dose. Seventy-four percent received measles vaccine.</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100</a:t>
            </a:fld>
            <a:endParaRPr lang="en-US" dirty="0"/>
          </a:p>
        </p:txBody>
      </p:sp>
    </p:spTree>
    <p:extLst>
      <p:ext uri="{BB962C8B-B14F-4D97-AF65-F5344CB8AC3E}">
        <p14:creationId xmlns:p14="http://schemas.microsoft.com/office/powerpoint/2010/main" val="335536267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101</a:t>
            </a:fld>
            <a:endParaRPr lang="en-US" dirty="0"/>
          </a:p>
        </p:txBody>
      </p:sp>
    </p:spTree>
    <p:extLst>
      <p:ext uri="{BB962C8B-B14F-4D97-AF65-F5344CB8AC3E}">
        <p14:creationId xmlns:p14="http://schemas.microsoft.com/office/powerpoint/2010/main" val="119056083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Basic vaccination coverage is slightly higher among</a:t>
            </a:r>
            <a:r>
              <a:rPr lang="en-US" baseline="0" dirty="0" smtClean="0"/>
              <a:t> children in urban households compared to children in rural households.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102</a:t>
            </a:fld>
            <a:endParaRPr lang="en-US" dirty="0"/>
          </a:p>
        </p:txBody>
      </p:sp>
    </p:spTree>
    <p:extLst>
      <p:ext uri="{BB962C8B-B14F-4D97-AF65-F5344CB8AC3E}">
        <p14:creationId xmlns:p14="http://schemas.microsoft.com/office/powerpoint/2010/main" val="103683919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Basic</a:t>
            </a:r>
            <a:r>
              <a:rPr lang="en-US" baseline="0" dirty="0" smtClean="0"/>
              <a:t> vaccination coverage is highest among children from the wealthiest households (67%) compared to children from the poorest households (35%).</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103</a:t>
            </a:fld>
            <a:endParaRPr lang="en-US" dirty="0"/>
          </a:p>
        </p:txBody>
      </p:sp>
    </p:spTree>
    <p:extLst>
      <p:ext uri="{BB962C8B-B14F-4D97-AF65-F5344CB8AC3E}">
        <p14:creationId xmlns:p14="http://schemas.microsoft.com/office/powerpoint/2010/main" val="1061468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most common form of communication available in households is the mobile phone (63%), followed by radio (52%) and the television (22%). The most commonly owned form of transportation is the motorcycle/scooter (7%) and car/truck (5%).  Urban households are more likely to have all communication and transportation goods than rural households.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22</a:t>
            </a:fld>
            <a:endParaRPr lang="en-US" dirty="0"/>
          </a:p>
        </p:txBody>
      </p:sp>
    </p:spTree>
    <p:extLst>
      <p:ext uri="{BB962C8B-B14F-4D97-AF65-F5344CB8AC3E}">
        <p14:creationId xmlns:p14="http://schemas.microsoft.com/office/powerpoint/2010/main" val="89874577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Regionally, basic vaccination coverage</a:t>
            </a:r>
            <a:r>
              <a:rPr lang="en-US" baseline="0" dirty="0" smtClean="0"/>
              <a:t> ranges from 32% in South Eastern A to 64% in North Western.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104</a:t>
            </a:fld>
            <a:endParaRPr lang="en-US" dirty="0"/>
          </a:p>
        </p:txBody>
      </p:sp>
    </p:spTree>
    <p:extLst>
      <p:ext uri="{BB962C8B-B14F-4D97-AF65-F5344CB8AC3E}">
        <p14:creationId xmlns:p14="http://schemas.microsoft.com/office/powerpoint/2010/main" val="377077199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proportion of children 12-23 months in Liberia who have received all basic vaccination increased from 39% in 2007 to 55% in 2013 and then dropped to 45% in 2016.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105</a:t>
            </a:fld>
            <a:endParaRPr lang="en-US" dirty="0"/>
          </a:p>
        </p:txBody>
      </p:sp>
    </p:spTree>
    <p:extLst>
      <p:ext uri="{BB962C8B-B14F-4D97-AF65-F5344CB8AC3E}">
        <p14:creationId xmlns:p14="http://schemas.microsoft.com/office/powerpoint/2010/main" val="218441295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106</a:t>
            </a:fld>
            <a:endParaRPr lang="en-US" dirty="0"/>
          </a:p>
        </p:txBody>
      </p:sp>
    </p:spTree>
    <p:extLst>
      <p:ext uri="{BB962C8B-B14F-4D97-AF65-F5344CB8AC3E}">
        <p14:creationId xmlns:p14="http://schemas.microsoft.com/office/powerpoint/2010/main" val="1524679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23</a:t>
            </a:fld>
            <a:endParaRPr lang="en-US" dirty="0"/>
          </a:p>
        </p:txBody>
      </p:sp>
    </p:spTree>
    <p:extLst>
      <p:ext uri="{BB962C8B-B14F-4D97-AF65-F5344CB8AC3E}">
        <p14:creationId xmlns:p14="http://schemas.microsoft.com/office/powerpoint/2010/main" val="27003628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24</a:t>
            </a:fld>
            <a:endParaRPr lang="en-US" dirty="0"/>
          </a:p>
        </p:txBody>
      </p:sp>
    </p:spTree>
    <p:extLst>
      <p:ext uri="{BB962C8B-B14F-4D97-AF65-F5344CB8AC3E}">
        <p14:creationId xmlns:p14="http://schemas.microsoft.com/office/powerpoint/2010/main" val="14968648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0693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461639" y="1606858"/>
            <a:ext cx="8256233" cy="5251142"/>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411987048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3" cstate="print">
            <a:extLst>
              <a:ext uri="{28A0092B-C50C-407E-A947-70E740481C1C}">
                <a14:useLocalDpi xmlns:a14="http://schemas.microsoft.com/office/drawing/2010/main" val="0"/>
              </a:ext>
            </a:extLst>
          </a:blip>
          <a:srcRect t="16710" b="5636"/>
          <a:stretch/>
        </p:blipFill>
        <p:spPr>
          <a:xfrm>
            <a:off x="0" y="1988128"/>
            <a:ext cx="9144000" cy="3283528"/>
          </a:xfrm>
          <a:prstGeom prst="rect">
            <a:avLst/>
          </a:prstGeom>
        </p:spPr>
      </p:pic>
      <p:sp>
        <p:nvSpPr>
          <p:cNvPr id="7" name="Title Placeholder 1"/>
          <p:cNvSpPr txBox="1">
            <a:spLocks/>
          </p:cNvSpPr>
          <p:nvPr userDrawn="1"/>
        </p:nvSpPr>
        <p:spPr>
          <a:xfrm>
            <a:off x="0" y="5509984"/>
            <a:ext cx="9143999" cy="1348016"/>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400" dirty="0" smtClean="0"/>
              <a:t>2016 Liberia Malaria</a:t>
            </a:r>
            <a:r>
              <a:rPr lang="en-US" sz="4400" baseline="0" dirty="0" smtClean="0"/>
              <a:t> Indicator</a:t>
            </a:r>
            <a:r>
              <a:rPr lang="en-US" sz="4400" dirty="0" smtClean="0"/>
              <a:t> </a:t>
            </a:r>
            <a:br>
              <a:rPr lang="en-US" sz="4400" dirty="0" smtClean="0"/>
            </a:br>
            <a:r>
              <a:rPr lang="en-US" sz="4400" dirty="0" smtClean="0"/>
              <a:t>Survey (LMIS)</a:t>
            </a:r>
            <a:endParaRPr lang="en-US" sz="4400" dirty="0"/>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grpSp>
        <p:nvGrpSpPr>
          <p:cNvPr id="3" name="Group 2"/>
          <p:cNvGrpSpPr/>
          <p:nvPr userDrawn="1"/>
        </p:nvGrpSpPr>
        <p:grpSpPr>
          <a:xfrm>
            <a:off x="0" y="4990902"/>
            <a:ext cx="9144001" cy="289898"/>
            <a:chOff x="-1" y="4636806"/>
            <a:chExt cx="9144001" cy="289898"/>
          </a:xfrm>
        </p:grpSpPr>
        <p:sp>
          <p:nvSpPr>
            <p:cNvPr id="14" name="Rectangle 13"/>
            <p:cNvSpPr/>
            <p:nvPr userDrawn="1"/>
          </p:nvSpPr>
          <p:spPr>
            <a:xfrm>
              <a:off x="-1" y="4743824"/>
              <a:ext cx="9144000" cy="1828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4636806"/>
              <a:ext cx="9144000" cy="1057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 name="Group 3"/>
          <p:cNvGrpSpPr/>
          <p:nvPr userDrawn="1"/>
        </p:nvGrpSpPr>
        <p:grpSpPr>
          <a:xfrm>
            <a:off x="-1" y="1711234"/>
            <a:ext cx="9144000" cy="288606"/>
            <a:chOff x="-1" y="1930005"/>
            <a:chExt cx="9144000" cy="288606"/>
          </a:xfrm>
        </p:grpSpPr>
        <p:sp>
          <p:nvSpPr>
            <p:cNvPr id="13" name="Rectangle 12"/>
            <p:cNvSpPr/>
            <p:nvPr userDrawn="1"/>
          </p:nvSpPr>
          <p:spPr>
            <a:xfrm>
              <a:off x="-1" y="1930005"/>
              <a:ext cx="9144000" cy="1828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1" y="2112885"/>
              <a:ext cx="9144000" cy="1057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10000"/>
            <a:lumOff val="90000"/>
            <a:alpha val="2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chart" Target="../charts/chart52.xml"/><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chart" Target="../charts/chart53.xml"/><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chart" Target="../charts/chart54.xml"/><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chart" Target="../charts/chart55.xml"/><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chart" Target="../charts/chart56.xml"/><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chart" Target="../charts/chart42.xml"/><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chart" Target="../charts/chart44.xml"/><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chart" Target="../charts/chart45.xm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chart" Target="../charts/chart46.xm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chart" Target="../charts/chart47.xml"/><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chart" Target="../charts/chart48.xml"/><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chart" Target="../charts/chart49.xml"/><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chart" Target="../charts/chart50.xml"/><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chart" Target="../charts/chart51.xml"/><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0"/>
            <a:ext cx="9143999" cy="769441"/>
          </a:xfrm>
          <a:prstGeom prst="rect">
            <a:avLst/>
          </a:prstGeom>
          <a:noFill/>
        </p:spPr>
        <p:txBody>
          <a:bodyPr wrap="square" rtlCol="0">
            <a:spAutoFit/>
          </a:bodyPr>
          <a:lstStyle/>
          <a:p>
            <a:pPr algn="ctr"/>
            <a:r>
              <a:rPr lang="en-US" sz="4400" b="1" dirty="0" smtClean="0">
                <a:solidFill>
                  <a:schemeClr val="bg1"/>
                </a:solidFill>
              </a:rPr>
              <a:t>Introduction and Methodology</a:t>
            </a:r>
            <a:endParaRPr lang="en-US" sz="4400" b="1" dirty="0">
              <a:solidFill>
                <a:schemeClr val="bg1"/>
              </a:solidFill>
            </a:endParaRPr>
          </a:p>
        </p:txBody>
      </p:sp>
      <p:sp>
        <p:nvSpPr>
          <p:cNvPr id="3" name="TextBox 2"/>
          <p:cNvSpPr txBox="1"/>
          <p:nvPr/>
        </p:nvSpPr>
        <p:spPr>
          <a:xfrm>
            <a:off x="6261621" y="917167"/>
            <a:ext cx="2769834" cy="707886"/>
          </a:xfrm>
          <a:prstGeom prst="rect">
            <a:avLst/>
          </a:prstGeom>
          <a:noFill/>
        </p:spPr>
        <p:txBody>
          <a:bodyPr wrap="square" rtlCol="0">
            <a:spAutoFit/>
          </a:bodyPr>
          <a:lstStyle/>
          <a:p>
            <a:pPr algn="r"/>
            <a:r>
              <a:rPr lang="en-US" sz="2000" i="1" dirty="0" smtClean="0">
                <a:solidFill>
                  <a:schemeClr val="bg1"/>
                </a:solidFill>
              </a:rPr>
              <a:t>Follow along on Twitter!  </a:t>
            </a:r>
          </a:p>
          <a:p>
            <a:pPr algn="r"/>
            <a:r>
              <a:rPr lang="en-US" sz="2000" i="1" dirty="0" smtClean="0">
                <a:solidFill>
                  <a:schemeClr val="bg1"/>
                </a:solidFill>
              </a:rPr>
              <a:t>#</a:t>
            </a:r>
            <a:r>
              <a:rPr lang="en-US" sz="2000" i="1" dirty="0" err="1" smtClean="0">
                <a:solidFill>
                  <a:schemeClr val="bg1"/>
                </a:solidFill>
              </a:rPr>
              <a:t>LiberiaMIS</a:t>
            </a:r>
            <a:endParaRPr lang="en-US"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Biomarkers</a:t>
            </a:r>
            <a:endParaRPr lang="en-US" noProof="0" dirty="0"/>
          </a:p>
        </p:txBody>
      </p:sp>
      <p:sp>
        <p:nvSpPr>
          <p:cNvPr id="3" name="Content Placeholder 2"/>
          <p:cNvSpPr>
            <a:spLocks noGrp="1"/>
          </p:cNvSpPr>
          <p:nvPr>
            <p:ph idx="1"/>
          </p:nvPr>
        </p:nvSpPr>
        <p:spPr/>
        <p:txBody>
          <a:bodyPr>
            <a:normAutofit lnSpcReduction="10000"/>
          </a:bodyPr>
          <a:lstStyle/>
          <a:p>
            <a:pPr>
              <a:spcBef>
                <a:spcPts val="0"/>
              </a:spcBef>
              <a:spcAft>
                <a:spcPts val="1200"/>
              </a:spcAft>
            </a:pPr>
            <a:r>
              <a:rPr lang="en-US" sz="3200" noProof="0" dirty="0" smtClean="0"/>
              <a:t>Protocol for anemia and malaria testing for children age 6-59 months was approved by the Liberia Ethics Committee and ICF’s Institutional Review Board.</a:t>
            </a:r>
          </a:p>
          <a:p>
            <a:pPr>
              <a:spcBef>
                <a:spcPts val="0"/>
              </a:spcBef>
              <a:spcAft>
                <a:spcPts val="1200"/>
              </a:spcAft>
            </a:pPr>
            <a:r>
              <a:rPr lang="en-US" sz="3200" noProof="0" dirty="0" smtClean="0"/>
              <a:t>Written, informed consent was obtained from parents/guardians.</a:t>
            </a:r>
          </a:p>
          <a:p>
            <a:pPr>
              <a:spcBef>
                <a:spcPts val="0"/>
              </a:spcBef>
              <a:spcAft>
                <a:spcPts val="1200"/>
              </a:spcAft>
            </a:pPr>
            <a:r>
              <a:rPr lang="en-US" sz="3200" noProof="0" dirty="0" smtClean="0"/>
              <a:t>Data collection teams included a biomarker technician who carried out testing and provided malaria medications for children who tested positive for malaria, in accordance with the appropriate treatment protocols. </a:t>
            </a:r>
          </a:p>
          <a:p>
            <a:pPr marL="0" indent="0">
              <a:spcBef>
                <a:spcPts val="0"/>
              </a:spcBef>
              <a:spcAft>
                <a:spcPts val="1200"/>
              </a:spcAft>
              <a:buNone/>
            </a:pPr>
            <a:endParaRPr lang="en-US" sz="3200" noProof="0" dirty="0" smtClean="0"/>
          </a:p>
        </p:txBody>
      </p:sp>
    </p:spTree>
    <p:extLst>
      <p:ext uri="{BB962C8B-B14F-4D97-AF65-F5344CB8AC3E}">
        <p14:creationId xmlns:p14="http://schemas.microsoft.com/office/powerpoint/2010/main" val="403003815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Basic Childhood Vaccinations</a:t>
            </a:r>
            <a:endParaRPr lang="en-US" noProof="0" dirty="0"/>
          </a:p>
        </p:txBody>
      </p:sp>
      <p:graphicFrame>
        <p:nvGraphicFramePr>
          <p:cNvPr id="13" name="Content Placeholder 12"/>
          <p:cNvGraphicFramePr>
            <a:graphicFrameLocks noGrp="1"/>
          </p:cNvGraphicFramePr>
          <p:nvPr>
            <p:ph idx="1"/>
            <p:extLst/>
          </p:nvPr>
        </p:nvGraphicFramePr>
        <p:xfrm>
          <a:off x="0" y="1606550"/>
          <a:ext cx="9143999" cy="47688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081405"/>
            <a:ext cx="9144000" cy="369332"/>
          </a:xfrm>
          <a:prstGeom prst="rect">
            <a:avLst/>
          </a:prstGeom>
          <a:noFill/>
        </p:spPr>
        <p:txBody>
          <a:bodyPr wrap="square" rtlCol="0">
            <a:spAutoFit/>
          </a:bodyPr>
          <a:lstStyle/>
          <a:p>
            <a:pPr algn="ctr"/>
            <a:r>
              <a:rPr lang="en-US" i="1" dirty="0" smtClean="0"/>
              <a:t>Percent of children age 12-23 months who have received:</a:t>
            </a:r>
            <a:endParaRPr lang="en-US" i="1" dirty="0"/>
          </a:p>
        </p:txBody>
      </p:sp>
      <p:sp>
        <p:nvSpPr>
          <p:cNvPr id="14" name="TextBox 13"/>
          <p:cNvSpPr txBox="1"/>
          <p:nvPr/>
        </p:nvSpPr>
        <p:spPr>
          <a:xfrm>
            <a:off x="1257300" y="6489700"/>
            <a:ext cx="2070100" cy="369332"/>
          </a:xfrm>
          <a:prstGeom prst="rect">
            <a:avLst/>
          </a:prstGeom>
          <a:noFill/>
        </p:spPr>
        <p:txBody>
          <a:bodyPr wrap="square" rtlCol="0">
            <a:spAutoFit/>
          </a:bodyPr>
          <a:lstStyle/>
          <a:p>
            <a:pPr algn="ctr"/>
            <a:r>
              <a:rPr lang="en-US" dirty="0" smtClean="0"/>
              <a:t>DPT-HepB-Hib</a:t>
            </a:r>
            <a:endParaRPr lang="en-US" dirty="0"/>
          </a:p>
        </p:txBody>
      </p:sp>
      <p:sp>
        <p:nvSpPr>
          <p:cNvPr id="15" name="TextBox 14"/>
          <p:cNvSpPr txBox="1"/>
          <p:nvPr/>
        </p:nvSpPr>
        <p:spPr>
          <a:xfrm>
            <a:off x="3987800" y="6488668"/>
            <a:ext cx="2070100" cy="369332"/>
          </a:xfrm>
          <a:prstGeom prst="rect">
            <a:avLst/>
          </a:prstGeom>
          <a:noFill/>
        </p:spPr>
        <p:txBody>
          <a:bodyPr wrap="square" rtlCol="0">
            <a:spAutoFit/>
          </a:bodyPr>
          <a:lstStyle/>
          <a:p>
            <a:pPr algn="ctr"/>
            <a:r>
              <a:rPr lang="en-US" dirty="0" smtClean="0"/>
              <a:t>Polio</a:t>
            </a:r>
            <a:endParaRPr lang="en-US" dirty="0"/>
          </a:p>
        </p:txBody>
      </p:sp>
      <p:cxnSp>
        <p:nvCxnSpPr>
          <p:cNvPr id="17" name="Straight Connector 16"/>
          <p:cNvCxnSpPr/>
          <p:nvPr/>
        </p:nvCxnSpPr>
        <p:spPr>
          <a:xfrm>
            <a:off x="1257300" y="6488668"/>
            <a:ext cx="2209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848100" y="6488668"/>
            <a:ext cx="2209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676260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Other Childhood Vaccinations</a:t>
            </a:r>
            <a:endParaRPr lang="en-US" noProof="0" dirty="0"/>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3565838215"/>
              </p:ext>
            </p:extLst>
          </p:nvPr>
        </p:nvGraphicFramePr>
        <p:xfrm>
          <a:off x="0" y="1606550"/>
          <a:ext cx="9143999" cy="47688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081405"/>
            <a:ext cx="9144000" cy="369332"/>
          </a:xfrm>
          <a:prstGeom prst="rect">
            <a:avLst/>
          </a:prstGeom>
          <a:noFill/>
        </p:spPr>
        <p:txBody>
          <a:bodyPr wrap="square" rtlCol="0">
            <a:spAutoFit/>
          </a:bodyPr>
          <a:lstStyle/>
          <a:p>
            <a:pPr algn="ctr"/>
            <a:r>
              <a:rPr lang="en-US" i="1" dirty="0" smtClean="0"/>
              <a:t>Percent of children age 12-23 months who have received:</a:t>
            </a:r>
            <a:endParaRPr lang="en-US" i="1" dirty="0"/>
          </a:p>
        </p:txBody>
      </p:sp>
      <p:sp>
        <p:nvSpPr>
          <p:cNvPr id="14" name="TextBox 13"/>
          <p:cNvSpPr txBox="1"/>
          <p:nvPr/>
        </p:nvSpPr>
        <p:spPr>
          <a:xfrm>
            <a:off x="2156280" y="6489700"/>
            <a:ext cx="2070100" cy="369332"/>
          </a:xfrm>
          <a:prstGeom prst="rect">
            <a:avLst/>
          </a:prstGeom>
          <a:noFill/>
        </p:spPr>
        <p:txBody>
          <a:bodyPr wrap="square" rtlCol="0">
            <a:spAutoFit/>
          </a:bodyPr>
          <a:lstStyle/>
          <a:p>
            <a:pPr algn="ctr"/>
            <a:r>
              <a:rPr lang="en-US" dirty="0" smtClean="0"/>
              <a:t>Pneumococcal</a:t>
            </a:r>
            <a:endParaRPr lang="en-US" dirty="0"/>
          </a:p>
        </p:txBody>
      </p:sp>
      <p:sp>
        <p:nvSpPr>
          <p:cNvPr id="15" name="TextBox 14"/>
          <p:cNvSpPr txBox="1"/>
          <p:nvPr/>
        </p:nvSpPr>
        <p:spPr>
          <a:xfrm>
            <a:off x="6099627" y="6488668"/>
            <a:ext cx="2070100" cy="369332"/>
          </a:xfrm>
          <a:prstGeom prst="rect">
            <a:avLst/>
          </a:prstGeom>
          <a:noFill/>
        </p:spPr>
        <p:txBody>
          <a:bodyPr wrap="square" rtlCol="0">
            <a:spAutoFit/>
          </a:bodyPr>
          <a:lstStyle/>
          <a:p>
            <a:pPr algn="ctr"/>
            <a:r>
              <a:rPr lang="en-US" dirty="0" smtClean="0"/>
              <a:t>Rotavirus</a:t>
            </a:r>
            <a:endParaRPr lang="en-US" dirty="0"/>
          </a:p>
        </p:txBody>
      </p:sp>
      <p:cxnSp>
        <p:nvCxnSpPr>
          <p:cNvPr id="17" name="Straight Connector 16"/>
          <p:cNvCxnSpPr/>
          <p:nvPr/>
        </p:nvCxnSpPr>
        <p:spPr>
          <a:xfrm>
            <a:off x="1726474" y="6510439"/>
            <a:ext cx="33146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540829" y="6488668"/>
            <a:ext cx="31895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8779950"/>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smtClean="0"/>
              <a:t>Basic Vaccination Coverage by </a:t>
            </a:r>
            <a:r>
              <a:rPr lang="en-US" dirty="0" smtClean="0"/>
              <a:t>Residence</a:t>
            </a:r>
            <a:endParaRPr lang="en-US" noProof="0" dirty="0"/>
          </a:p>
        </p:txBody>
      </p:sp>
      <p:graphicFrame>
        <p:nvGraphicFramePr>
          <p:cNvPr id="7" name="Content Placeholder 6"/>
          <p:cNvGraphicFramePr>
            <a:graphicFrameLocks noGrp="1"/>
          </p:cNvGraphicFramePr>
          <p:nvPr>
            <p:ph idx="1"/>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8256" y="1237218"/>
            <a:ext cx="9144000" cy="369332"/>
          </a:xfrm>
          <a:prstGeom prst="rect">
            <a:avLst/>
          </a:prstGeom>
          <a:noFill/>
        </p:spPr>
        <p:txBody>
          <a:bodyPr wrap="square" rtlCol="0">
            <a:spAutoFit/>
          </a:bodyPr>
          <a:lstStyle/>
          <a:p>
            <a:pPr algn="ctr"/>
            <a:r>
              <a:rPr lang="en-US" i="1" dirty="0" smtClean="0"/>
              <a:t>Percent of children age 12-23 months who have received all basic vaccinations</a:t>
            </a:r>
            <a:endParaRPr lang="en-US" i="1" dirty="0"/>
          </a:p>
        </p:txBody>
      </p:sp>
    </p:spTree>
    <p:extLst>
      <p:ext uri="{BB962C8B-B14F-4D97-AF65-F5344CB8AC3E}">
        <p14:creationId xmlns:p14="http://schemas.microsoft.com/office/powerpoint/2010/main" val="522789727"/>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smtClean="0"/>
              <a:t>Basic Vaccination Coverage</a:t>
            </a:r>
            <a:br>
              <a:rPr lang="en-US" noProof="0" dirty="0" smtClean="0"/>
            </a:br>
            <a:r>
              <a:rPr lang="en-US" noProof="0" dirty="0" smtClean="0"/>
              <a:t>by Wealth</a:t>
            </a:r>
            <a:endParaRPr lang="en-US" noProof="0" dirty="0"/>
          </a:p>
        </p:txBody>
      </p:sp>
      <p:graphicFrame>
        <p:nvGraphicFramePr>
          <p:cNvPr id="9" name="Content Placeholder 8"/>
          <p:cNvGraphicFramePr>
            <a:graphicFrameLocks noGrp="1"/>
          </p:cNvGraphicFramePr>
          <p:nvPr>
            <p:ph idx="1"/>
            <p:extLst/>
          </p:nvPr>
        </p:nvGraphicFramePr>
        <p:xfrm>
          <a:off x="461963" y="1606550"/>
          <a:ext cx="8256587" cy="460038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8256" y="1237218"/>
            <a:ext cx="9144000" cy="369332"/>
          </a:xfrm>
          <a:prstGeom prst="rect">
            <a:avLst/>
          </a:prstGeom>
          <a:noFill/>
        </p:spPr>
        <p:txBody>
          <a:bodyPr wrap="square" rtlCol="0">
            <a:spAutoFit/>
          </a:bodyPr>
          <a:lstStyle/>
          <a:p>
            <a:pPr algn="ctr"/>
            <a:r>
              <a:rPr lang="en-US" i="1" dirty="0" smtClean="0"/>
              <a:t>Percent of children age 12-23 months who have received all basic vaccinations</a:t>
            </a:r>
            <a:endParaRPr lang="en-US" i="1" dirty="0"/>
          </a:p>
        </p:txBody>
      </p:sp>
      <p:sp>
        <p:nvSpPr>
          <p:cNvPr id="10" name="Right Arrow 9"/>
          <p:cNvSpPr/>
          <p:nvPr/>
        </p:nvSpPr>
        <p:spPr>
          <a:xfrm>
            <a:off x="1872343" y="6422571"/>
            <a:ext cx="5497286" cy="293915"/>
          </a:xfrm>
          <a:prstGeom prst="rightArrow">
            <a:avLst/>
          </a:prstGeom>
          <a:solidFill>
            <a:schemeClr val="accent3"/>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461963" y="6206933"/>
            <a:ext cx="1415143" cy="646331"/>
          </a:xfrm>
          <a:prstGeom prst="rect">
            <a:avLst/>
          </a:prstGeom>
          <a:noFill/>
        </p:spPr>
        <p:txBody>
          <a:bodyPr wrap="square" rtlCol="0">
            <a:spAutoFit/>
          </a:bodyPr>
          <a:lstStyle/>
          <a:p>
            <a:pPr algn="ctr"/>
            <a:r>
              <a:rPr lang="en-US" dirty="0" smtClean="0"/>
              <a:t>Poorest</a:t>
            </a:r>
          </a:p>
          <a:p>
            <a:pPr algn="ctr"/>
            <a:r>
              <a:rPr lang="en-US" dirty="0" smtClean="0"/>
              <a:t>households</a:t>
            </a:r>
            <a:endParaRPr lang="en-US" dirty="0"/>
          </a:p>
        </p:txBody>
      </p:sp>
      <p:sp>
        <p:nvSpPr>
          <p:cNvPr id="12" name="TextBox 11"/>
          <p:cNvSpPr txBox="1"/>
          <p:nvPr/>
        </p:nvSpPr>
        <p:spPr>
          <a:xfrm>
            <a:off x="7303407" y="6211007"/>
            <a:ext cx="1415143" cy="646331"/>
          </a:xfrm>
          <a:prstGeom prst="rect">
            <a:avLst/>
          </a:prstGeom>
          <a:noFill/>
        </p:spPr>
        <p:txBody>
          <a:bodyPr wrap="square" rtlCol="0">
            <a:spAutoFit/>
          </a:bodyPr>
          <a:lstStyle/>
          <a:p>
            <a:pPr algn="ctr"/>
            <a:r>
              <a:rPr lang="en-US" dirty="0" smtClean="0"/>
              <a:t>Wealthiest</a:t>
            </a:r>
          </a:p>
          <a:p>
            <a:pPr algn="ctr"/>
            <a:r>
              <a:rPr lang="en-US" dirty="0" smtClean="0"/>
              <a:t>households</a:t>
            </a:r>
            <a:endParaRPr lang="en-US" dirty="0"/>
          </a:p>
        </p:txBody>
      </p:sp>
    </p:spTree>
    <p:extLst>
      <p:ext uri="{BB962C8B-B14F-4D97-AF65-F5344CB8AC3E}">
        <p14:creationId xmlns:p14="http://schemas.microsoft.com/office/powerpoint/2010/main" val="358751187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Basic Vaccination Coverage </a:t>
            </a:r>
            <a:r>
              <a:rPr lang="en-US" noProof="0" dirty="0" smtClean="0"/>
              <a:t>by Region</a:t>
            </a:r>
            <a:endParaRPr lang="en-US" noProof="0" dirty="0"/>
          </a:p>
        </p:txBody>
      </p:sp>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a:t>Percent of children age 12-23 months who have received all basic vaccinations</a:t>
            </a:r>
          </a:p>
        </p:txBody>
      </p:sp>
      <p:sp>
        <p:nvSpPr>
          <p:cNvPr id="5" name="TextBox 4"/>
          <p:cNvSpPr txBox="1"/>
          <p:nvPr/>
        </p:nvSpPr>
        <p:spPr>
          <a:xfrm>
            <a:off x="6966857" y="1872343"/>
            <a:ext cx="1774372" cy="1077218"/>
          </a:xfrm>
          <a:prstGeom prst="rect">
            <a:avLst/>
          </a:prstGeom>
          <a:noFill/>
        </p:spPr>
        <p:txBody>
          <a:bodyPr wrap="square" rtlCol="0">
            <a:spAutoFit/>
          </a:bodyPr>
          <a:lstStyle/>
          <a:p>
            <a:pPr algn="ctr"/>
            <a:r>
              <a:rPr lang="en-US" sz="3200" b="1" dirty="0" smtClean="0"/>
              <a:t>Liberia</a:t>
            </a:r>
          </a:p>
          <a:p>
            <a:pPr algn="ctr"/>
            <a:r>
              <a:rPr lang="en-US" sz="3200" b="1" dirty="0" smtClean="0"/>
              <a:t>45%</a:t>
            </a:r>
            <a:endParaRPr lang="en-US" sz="3200" b="1" dirty="0"/>
          </a:p>
        </p:txBody>
      </p:sp>
      <p:sp>
        <p:nvSpPr>
          <p:cNvPr id="6" name="Freeform 5"/>
          <p:cNvSpPr>
            <a:spLocks noEditPoints="1"/>
          </p:cNvSpPr>
          <p:nvPr/>
        </p:nvSpPr>
        <p:spPr bwMode="auto">
          <a:xfrm>
            <a:off x="4445999" y="4044718"/>
            <a:ext cx="3008754" cy="2155767"/>
          </a:xfrm>
          <a:custGeom>
            <a:avLst/>
            <a:gdLst>
              <a:gd name="T0" fmla="*/ 217 w 1679"/>
              <a:gd name="T1" fmla="*/ 889 h 1203"/>
              <a:gd name="T2" fmla="*/ 876 w 1679"/>
              <a:gd name="T3" fmla="*/ 46 h 1203"/>
              <a:gd name="T4" fmla="*/ 951 w 1679"/>
              <a:gd name="T5" fmla="*/ 53 h 1203"/>
              <a:gd name="T6" fmla="*/ 981 w 1679"/>
              <a:gd name="T7" fmla="*/ 105 h 1203"/>
              <a:gd name="T8" fmla="*/ 1079 w 1679"/>
              <a:gd name="T9" fmla="*/ 144 h 1203"/>
              <a:gd name="T10" fmla="*/ 1207 w 1679"/>
              <a:gd name="T11" fmla="*/ 144 h 1203"/>
              <a:gd name="T12" fmla="*/ 1315 w 1679"/>
              <a:gd name="T13" fmla="*/ 184 h 1203"/>
              <a:gd name="T14" fmla="*/ 1341 w 1679"/>
              <a:gd name="T15" fmla="*/ 292 h 1203"/>
              <a:gd name="T16" fmla="*/ 1384 w 1679"/>
              <a:gd name="T17" fmla="*/ 361 h 1203"/>
              <a:gd name="T18" fmla="*/ 1466 w 1679"/>
              <a:gd name="T19" fmla="*/ 400 h 1203"/>
              <a:gd name="T20" fmla="*/ 1551 w 1679"/>
              <a:gd name="T21" fmla="*/ 469 h 1203"/>
              <a:gd name="T22" fmla="*/ 1610 w 1679"/>
              <a:gd name="T23" fmla="*/ 456 h 1203"/>
              <a:gd name="T24" fmla="*/ 1639 w 1679"/>
              <a:gd name="T25" fmla="*/ 574 h 1203"/>
              <a:gd name="T26" fmla="*/ 1659 w 1679"/>
              <a:gd name="T27" fmla="*/ 676 h 1203"/>
              <a:gd name="T28" fmla="*/ 1449 w 1679"/>
              <a:gd name="T29" fmla="*/ 689 h 1203"/>
              <a:gd name="T30" fmla="*/ 1184 w 1679"/>
              <a:gd name="T31" fmla="*/ 656 h 1203"/>
              <a:gd name="T32" fmla="*/ 1092 w 1679"/>
              <a:gd name="T33" fmla="*/ 744 h 1203"/>
              <a:gd name="T34" fmla="*/ 1167 w 1679"/>
              <a:gd name="T35" fmla="*/ 826 h 1203"/>
              <a:gd name="T36" fmla="*/ 1059 w 1679"/>
              <a:gd name="T37" fmla="*/ 849 h 1203"/>
              <a:gd name="T38" fmla="*/ 1013 w 1679"/>
              <a:gd name="T39" fmla="*/ 1026 h 1203"/>
              <a:gd name="T40" fmla="*/ 905 w 1679"/>
              <a:gd name="T41" fmla="*/ 1072 h 1203"/>
              <a:gd name="T42" fmla="*/ 771 w 1679"/>
              <a:gd name="T43" fmla="*/ 1161 h 1203"/>
              <a:gd name="T44" fmla="*/ 686 w 1679"/>
              <a:gd name="T45" fmla="*/ 1180 h 1203"/>
              <a:gd name="T46" fmla="*/ 617 w 1679"/>
              <a:gd name="T47" fmla="*/ 1125 h 1203"/>
              <a:gd name="T48" fmla="*/ 551 w 1679"/>
              <a:gd name="T49" fmla="*/ 1095 h 1203"/>
              <a:gd name="T50" fmla="*/ 489 w 1679"/>
              <a:gd name="T51" fmla="*/ 1072 h 1203"/>
              <a:gd name="T52" fmla="*/ 459 w 1679"/>
              <a:gd name="T53" fmla="*/ 1046 h 1203"/>
              <a:gd name="T54" fmla="*/ 397 w 1679"/>
              <a:gd name="T55" fmla="*/ 1007 h 1203"/>
              <a:gd name="T56" fmla="*/ 318 w 1679"/>
              <a:gd name="T57" fmla="*/ 964 h 1203"/>
              <a:gd name="T58" fmla="*/ 276 w 1679"/>
              <a:gd name="T59" fmla="*/ 915 h 1203"/>
              <a:gd name="T60" fmla="*/ 243 w 1679"/>
              <a:gd name="T61" fmla="*/ 892 h 1203"/>
              <a:gd name="T62" fmla="*/ 174 w 1679"/>
              <a:gd name="T63" fmla="*/ 823 h 1203"/>
              <a:gd name="T64" fmla="*/ 102 w 1679"/>
              <a:gd name="T65" fmla="*/ 761 h 1203"/>
              <a:gd name="T66" fmla="*/ 118 w 1679"/>
              <a:gd name="T67" fmla="*/ 731 h 1203"/>
              <a:gd name="T68" fmla="*/ 56 w 1679"/>
              <a:gd name="T69" fmla="*/ 705 h 1203"/>
              <a:gd name="T70" fmla="*/ 7 w 1679"/>
              <a:gd name="T71" fmla="*/ 643 h 1203"/>
              <a:gd name="T72" fmla="*/ 43 w 1679"/>
              <a:gd name="T73" fmla="*/ 603 h 1203"/>
              <a:gd name="T74" fmla="*/ 27 w 1679"/>
              <a:gd name="T75" fmla="*/ 548 h 1203"/>
              <a:gd name="T76" fmla="*/ 27 w 1679"/>
              <a:gd name="T77" fmla="*/ 489 h 1203"/>
              <a:gd name="T78" fmla="*/ 50 w 1679"/>
              <a:gd name="T79" fmla="*/ 443 h 1203"/>
              <a:gd name="T80" fmla="*/ 46 w 1679"/>
              <a:gd name="T81" fmla="*/ 394 h 1203"/>
              <a:gd name="T82" fmla="*/ 59 w 1679"/>
              <a:gd name="T83" fmla="*/ 371 h 1203"/>
              <a:gd name="T84" fmla="*/ 63 w 1679"/>
              <a:gd name="T85" fmla="*/ 331 h 1203"/>
              <a:gd name="T86" fmla="*/ 86 w 1679"/>
              <a:gd name="T87" fmla="*/ 302 h 1203"/>
              <a:gd name="T88" fmla="*/ 118 w 1679"/>
              <a:gd name="T89" fmla="*/ 285 h 1203"/>
              <a:gd name="T90" fmla="*/ 148 w 1679"/>
              <a:gd name="T91" fmla="*/ 308 h 1203"/>
              <a:gd name="T92" fmla="*/ 164 w 1679"/>
              <a:gd name="T93" fmla="*/ 269 h 1203"/>
              <a:gd name="T94" fmla="*/ 200 w 1679"/>
              <a:gd name="T95" fmla="*/ 243 h 1203"/>
              <a:gd name="T96" fmla="*/ 227 w 1679"/>
              <a:gd name="T97" fmla="*/ 210 h 1203"/>
              <a:gd name="T98" fmla="*/ 236 w 1679"/>
              <a:gd name="T99" fmla="*/ 128 h 1203"/>
              <a:gd name="T100" fmla="*/ 282 w 1679"/>
              <a:gd name="T101" fmla="*/ 131 h 1203"/>
              <a:gd name="T102" fmla="*/ 377 w 1679"/>
              <a:gd name="T103" fmla="*/ 82 h 1203"/>
              <a:gd name="T104" fmla="*/ 450 w 1679"/>
              <a:gd name="T105" fmla="*/ 92 h 1203"/>
              <a:gd name="T106" fmla="*/ 417 w 1679"/>
              <a:gd name="T107" fmla="*/ 236 h 1203"/>
              <a:gd name="T108" fmla="*/ 456 w 1679"/>
              <a:gd name="T109" fmla="*/ 364 h 1203"/>
              <a:gd name="T110" fmla="*/ 482 w 1679"/>
              <a:gd name="T111" fmla="*/ 479 h 1203"/>
              <a:gd name="T112" fmla="*/ 597 w 1679"/>
              <a:gd name="T113" fmla="*/ 443 h 1203"/>
              <a:gd name="T114" fmla="*/ 568 w 1679"/>
              <a:gd name="T115" fmla="*/ 397 h 1203"/>
              <a:gd name="T116" fmla="*/ 587 w 1679"/>
              <a:gd name="T117" fmla="*/ 344 h 1203"/>
              <a:gd name="T118" fmla="*/ 646 w 1679"/>
              <a:gd name="T119" fmla="*/ 249 h 1203"/>
              <a:gd name="T120" fmla="*/ 702 w 1679"/>
              <a:gd name="T121" fmla="*/ 203 h 1203"/>
              <a:gd name="T122" fmla="*/ 764 w 1679"/>
              <a:gd name="T123" fmla="*/ 76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9" h="1203">
                <a:moveTo>
                  <a:pt x="663" y="1174"/>
                </a:moveTo>
                <a:lnTo>
                  <a:pt x="663" y="1174"/>
                </a:lnTo>
                <a:lnTo>
                  <a:pt x="663" y="1174"/>
                </a:lnTo>
                <a:lnTo>
                  <a:pt x="663" y="1171"/>
                </a:lnTo>
                <a:lnTo>
                  <a:pt x="663" y="1171"/>
                </a:lnTo>
                <a:lnTo>
                  <a:pt x="663" y="1171"/>
                </a:lnTo>
                <a:lnTo>
                  <a:pt x="663" y="1174"/>
                </a:lnTo>
                <a:lnTo>
                  <a:pt x="663" y="1174"/>
                </a:lnTo>
                <a:lnTo>
                  <a:pt x="663" y="1174"/>
                </a:lnTo>
                <a:close/>
                <a:moveTo>
                  <a:pt x="495" y="1072"/>
                </a:moveTo>
                <a:lnTo>
                  <a:pt x="495" y="1072"/>
                </a:lnTo>
                <a:lnTo>
                  <a:pt x="495" y="1072"/>
                </a:lnTo>
                <a:lnTo>
                  <a:pt x="495" y="1072"/>
                </a:lnTo>
                <a:lnTo>
                  <a:pt x="495" y="1072"/>
                </a:lnTo>
                <a:lnTo>
                  <a:pt x="495" y="1072"/>
                </a:lnTo>
                <a:lnTo>
                  <a:pt x="495" y="1072"/>
                </a:lnTo>
                <a:close/>
                <a:moveTo>
                  <a:pt x="489" y="1072"/>
                </a:moveTo>
                <a:lnTo>
                  <a:pt x="489" y="1072"/>
                </a:lnTo>
                <a:lnTo>
                  <a:pt x="489" y="1069"/>
                </a:lnTo>
                <a:lnTo>
                  <a:pt x="489" y="1069"/>
                </a:lnTo>
                <a:lnTo>
                  <a:pt x="489" y="1069"/>
                </a:lnTo>
                <a:lnTo>
                  <a:pt x="489" y="1069"/>
                </a:lnTo>
                <a:lnTo>
                  <a:pt x="492" y="1069"/>
                </a:lnTo>
                <a:lnTo>
                  <a:pt x="492" y="1069"/>
                </a:lnTo>
                <a:lnTo>
                  <a:pt x="489" y="1072"/>
                </a:lnTo>
                <a:lnTo>
                  <a:pt x="489" y="1072"/>
                </a:lnTo>
                <a:close/>
                <a:moveTo>
                  <a:pt x="374" y="990"/>
                </a:moveTo>
                <a:lnTo>
                  <a:pt x="374" y="990"/>
                </a:lnTo>
                <a:lnTo>
                  <a:pt x="374" y="990"/>
                </a:lnTo>
                <a:lnTo>
                  <a:pt x="374" y="990"/>
                </a:lnTo>
                <a:lnTo>
                  <a:pt x="374" y="990"/>
                </a:lnTo>
                <a:lnTo>
                  <a:pt x="374" y="990"/>
                </a:lnTo>
                <a:lnTo>
                  <a:pt x="374" y="990"/>
                </a:lnTo>
                <a:lnTo>
                  <a:pt x="374" y="990"/>
                </a:lnTo>
                <a:close/>
                <a:moveTo>
                  <a:pt x="220" y="889"/>
                </a:moveTo>
                <a:lnTo>
                  <a:pt x="220" y="889"/>
                </a:lnTo>
                <a:lnTo>
                  <a:pt x="217" y="889"/>
                </a:lnTo>
                <a:lnTo>
                  <a:pt x="217" y="889"/>
                </a:lnTo>
                <a:lnTo>
                  <a:pt x="220" y="889"/>
                </a:lnTo>
                <a:lnTo>
                  <a:pt x="220" y="889"/>
                </a:lnTo>
                <a:lnTo>
                  <a:pt x="220" y="889"/>
                </a:lnTo>
                <a:lnTo>
                  <a:pt x="220" y="889"/>
                </a:lnTo>
                <a:lnTo>
                  <a:pt x="220" y="889"/>
                </a:lnTo>
                <a:close/>
                <a:moveTo>
                  <a:pt x="95" y="767"/>
                </a:moveTo>
                <a:lnTo>
                  <a:pt x="95" y="767"/>
                </a:lnTo>
                <a:lnTo>
                  <a:pt x="95" y="764"/>
                </a:lnTo>
                <a:lnTo>
                  <a:pt x="95" y="761"/>
                </a:lnTo>
                <a:lnTo>
                  <a:pt x="95" y="761"/>
                </a:lnTo>
                <a:lnTo>
                  <a:pt x="95" y="761"/>
                </a:lnTo>
                <a:lnTo>
                  <a:pt x="95" y="764"/>
                </a:lnTo>
                <a:lnTo>
                  <a:pt x="95" y="767"/>
                </a:lnTo>
                <a:lnTo>
                  <a:pt x="95" y="767"/>
                </a:lnTo>
                <a:close/>
                <a:moveTo>
                  <a:pt x="810" y="7"/>
                </a:moveTo>
                <a:lnTo>
                  <a:pt x="813" y="10"/>
                </a:lnTo>
                <a:lnTo>
                  <a:pt x="820" y="7"/>
                </a:lnTo>
                <a:lnTo>
                  <a:pt x="823" y="7"/>
                </a:lnTo>
                <a:lnTo>
                  <a:pt x="826" y="7"/>
                </a:lnTo>
                <a:lnTo>
                  <a:pt x="830" y="7"/>
                </a:lnTo>
                <a:lnTo>
                  <a:pt x="836" y="7"/>
                </a:lnTo>
                <a:lnTo>
                  <a:pt x="840" y="10"/>
                </a:lnTo>
                <a:lnTo>
                  <a:pt x="843" y="10"/>
                </a:lnTo>
                <a:lnTo>
                  <a:pt x="846" y="13"/>
                </a:lnTo>
                <a:lnTo>
                  <a:pt x="849" y="13"/>
                </a:lnTo>
                <a:lnTo>
                  <a:pt x="849" y="17"/>
                </a:lnTo>
                <a:lnTo>
                  <a:pt x="853" y="20"/>
                </a:lnTo>
                <a:lnTo>
                  <a:pt x="856" y="23"/>
                </a:lnTo>
                <a:lnTo>
                  <a:pt x="856" y="26"/>
                </a:lnTo>
                <a:lnTo>
                  <a:pt x="859" y="30"/>
                </a:lnTo>
                <a:lnTo>
                  <a:pt x="863" y="30"/>
                </a:lnTo>
                <a:lnTo>
                  <a:pt x="863" y="33"/>
                </a:lnTo>
                <a:lnTo>
                  <a:pt x="863" y="33"/>
                </a:lnTo>
                <a:lnTo>
                  <a:pt x="866" y="36"/>
                </a:lnTo>
                <a:lnTo>
                  <a:pt x="866" y="40"/>
                </a:lnTo>
                <a:lnTo>
                  <a:pt x="869" y="43"/>
                </a:lnTo>
                <a:lnTo>
                  <a:pt x="872" y="43"/>
                </a:lnTo>
                <a:lnTo>
                  <a:pt x="876" y="46"/>
                </a:lnTo>
                <a:lnTo>
                  <a:pt x="879" y="49"/>
                </a:lnTo>
                <a:lnTo>
                  <a:pt x="882" y="49"/>
                </a:lnTo>
                <a:lnTo>
                  <a:pt x="885" y="53"/>
                </a:lnTo>
                <a:lnTo>
                  <a:pt x="889" y="53"/>
                </a:lnTo>
                <a:lnTo>
                  <a:pt x="892" y="49"/>
                </a:lnTo>
                <a:lnTo>
                  <a:pt x="895" y="46"/>
                </a:lnTo>
                <a:lnTo>
                  <a:pt x="895" y="43"/>
                </a:lnTo>
                <a:lnTo>
                  <a:pt x="899" y="43"/>
                </a:lnTo>
                <a:lnTo>
                  <a:pt x="902" y="40"/>
                </a:lnTo>
                <a:lnTo>
                  <a:pt x="902" y="36"/>
                </a:lnTo>
                <a:lnTo>
                  <a:pt x="902" y="33"/>
                </a:lnTo>
                <a:lnTo>
                  <a:pt x="905" y="30"/>
                </a:lnTo>
                <a:lnTo>
                  <a:pt x="905" y="23"/>
                </a:lnTo>
                <a:lnTo>
                  <a:pt x="905" y="20"/>
                </a:lnTo>
                <a:lnTo>
                  <a:pt x="905" y="17"/>
                </a:lnTo>
                <a:lnTo>
                  <a:pt x="908" y="13"/>
                </a:lnTo>
                <a:lnTo>
                  <a:pt x="912" y="13"/>
                </a:lnTo>
                <a:lnTo>
                  <a:pt x="915" y="13"/>
                </a:lnTo>
                <a:lnTo>
                  <a:pt x="918" y="17"/>
                </a:lnTo>
                <a:lnTo>
                  <a:pt x="918" y="20"/>
                </a:lnTo>
                <a:lnTo>
                  <a:pt x="922" y="23"/>
                </a:lnTo>
                <a:lnTo>
                  <a:pt x="922" y="26"/>
                </a:lnTo>
                <a:lnTo>
                  <a:pt x="925" y="30"/>
                </a:lnTo>
                <a:lnTo>
                  <a:pt x="925" y="30"/>
                </a:lnTo>
                <a:lnTo>
                  <a:pt x="928" y="33"/>
                </a:lnTo>
                <a:lnTo>
                  <a:pt x="931" y="36"/>
                </a:lnTo>
                <a:lnTo>
                  <a:pt x="935" y="36"/>
                </a:lnTo>
                <a:lnTo>
                  <a:pt x="941" y="36"/>
                </a:lnTo>
                <a:lnTo>
                  <a:pt x="944" y="36"/>
                </a:lnTo>
                <a:lnTo>
                  <a:pt x="948" y="40"/>
                </a:lnTo>
                <a:lnTo>
                  <a:pt x="951" y="40"/>
                </a:lnTo>
                <a:lnTo>
                  <a:pt x="951" y="43"/>
                </a:lnTo>
                <a:lnTo>
                  <a:pt x="954" y="43"/>
                </a:lnTo>
                <a:lnTo>
                  <a:pt x="958" y="46"/>
                </a:lnTo>
                <a:lnTo>
                  <a:pt x="958" y="49"/>
                </a:lnTo>
                <a:lnTo>
                  <a:pt x="958" y="53"/>
                </a:lnTo>
                <a:lnTo>
                  <a:pt x="954" y="53"/>
                </a:lnTo>
                <a:lnTo>
                  <a:pt x="951" y="53"/>
                </a:lnTo>
                <a:lnTo>
                  <a:pt x="944" y="53"/>
                </a:lnTo>
                <a:lnTo>
                  <a:pt x="941" y="56"/>
                </a:lnTo>
                <a:lnTo>
                  <a:pt x="941" y="59"/>
                </a:lnTo>
                <a:lnTo>
                  <a:pt x="938" y="63"/>
                </a:lnTo>
                <a:lnTo>
                  <a:pt x="941" y="66"/>
                </a:lnTo>
                <a:lnTo>
                  <a:pt x="944" y="69"/>
                </a:lnTo>
                <a:lnTo>
                  <a:pt x="944" y="72"/>
                </a:lnTo>
                <a:lnTo>
                  <a:pt x="944" y="76"/>
                </a:lnTo>
                <a:lnTo>
                  <a:pt x="944" y="82"/>
                </a:lnTo>
                <a:lnTo>
                  <a:pt x="948" y="85"/>
                </a:lnTo>
                <a:lnTo>
                  <a:pt x="948" y="89"/>
                </a:lnTo>
                <a:lnTo>
                  <a:pt x="951" y="92"/>
                </a:lnTo>
                <a:lnTo>
                  <a:pt x="951" y="92"/>
                </a:lnTo>
                <a:lnTo>
                  <a:pt x="951" y="95"/>
                </a:lnTo>
                <a:lnTo>
                  <a:pt x="948" y="99"/>
                </a:lnTo>
                <a:lnTo>
                  <a:pt x="944" y="99"/>
                </a:lnTo>
                <a:lnTo>
                  <a:pt x="941" y="102"/>
                </a:lnTo>
                <a:lnTo>
                  <a:pt x="938" y="102"/>
                </a:lnTo>
                <a:lnTo>
                  <a:pt x="938" y="105"/>
                </a:lnTo>
                <a:lnTo>
                  <a:pt x="941" y="108"/>
                </a:lnTo>
                <a:lnTo>
                  <a:pt x="944" y="112"/>
                </a:lnTo>
                <a:lnTo>
                  <a:pt x="948" y="112"/>
                </a:lnTo>
                <a:lnTo>
                  <a:pt x="948" y="115"/>
                </a:lnTo>
                <a:lnTo>
                  <a:pt x="951" y="115"/>
                </a:lnTo>
                <a:lnTo>
                  <a:pt x="951" y="115"/>
                </a:lnTo>
                <a:lnTo>
                  <a:pt x="951" y="112"/>
                </a:lnTo>
                <a:lnTo>
                  <a:pt x="951" y="112"/>
                </a:lnTo>
                <a:lnTo>
                  <a:pt x="954" y="108"/>
                </a:lnTo>
                <a:lnTo>
                  <a:pt x="958" y="108"/>
                </a:lnTo>
                <a:lnTo>
                  <a:pt x="961" y="108"/>
                </a:lnTo>
                <a:lnTo>
                  <a:pt x="961" y="105"/>
                </a:lnTo>
                <a:lnTo>
                  <a:pt x="964" y="102"/>
                </a:lnTo>
                <a:lnTo>
                  <a:pt x="967" y="105"/>
                </a:lnTo>
                <a:lnTo>
                  <a:pt x="971" y="108"/>
                </a:lnTo>
                <a:lnTo>
                  <a:pt x="971" y="105"/>
                </a:lnTo>
                <a:lnTo>
                  <a:pt x="974" y="105"/>
                </a:lnTo>
                <a:lnTo>
                  <a:pt x="977" y="102"/>
                </a:lnTo>
                <a:lnTo>
                  <a:pt x="981" y="105"/>
                </a:lnTo>
                <a:lnTo>
                  <a:pt x="981" y="108"/>
                </a:lnTo>
                <a:lnTo>
                  <a:pt x="984" y="108"/>
                </a:lnTo>
                <a:lnTo>
                  <a:pt x="984" y="105"/>
                </a:lnTo>
                <a:lnTo>
                  <a:pt x="987" y="102"/>
                </a:lnTo>
                <a:lnTo>
                  <a:pt x="990" y="102"/>
                </a:lnTo>
                <a:lnTo>
                  <a:pt x="994" y="102"/>
                </a:lnTo>
                <a:lnTo>
                  <a:pt x="1000" y="102"/>
                </a:lnTo>
                <a:lnTo>
                  <a:pt x="1003" y="105"/>
                </a:lnTo>
                <a:lnTo>
                  <a:pt x="1003" y="105"/>
                </a:lnTo>
                <a:lnTo>
                  <a:pt x="1007" y="108"/>
                </a:lnTo>
                <a:lnTo>
                  <a:pt x="1010" y="112"/>
                </a:lnTo>
                <a:lnTo>
                  <a:pt x="1010" y="115"/>
                </a:lnTo>
                <a:lnTo>
                  <a:pt x="1013" y="118"/>
                </a:lnTo>
                <a:lnTo>
                  <a:pt x="1017" y="118"/>
                </a:lnTo>
                <a:lnTo>
                  <a:pt x="1017" y="115"/>
                </a:lnTo>
                <a:lnTo>
                  <a:pt x="1020" y="112"/>
                </a:lnTo>
                <a:lnTo>
                  <a:pt x="1023" y="112"/>
                </a:lnTo>
                <a:lnTo>
                  <a:pt x="1026" y="115"/>
                </a:lnTo>
                <a:lnTo>
                  <a:pt x="1030" y="118"/>
                </a:lnTo>
                <a:lnTo>
                  <a:pt x="1030" y="122"/>
                </a:lnTo>
                <a:lnTo>
                  <a:pt x="1033" y="122"/>
                </a:lnTo>
                <a:lnTo>
                  <a:pt x="1033" y="125"/>
                </a:lnTo>
                <a:lnTo>
                  <a:pt x="1033" y="128"/>
                </a:lnTo>
                <a:lnTo>
                  <a:pt x="1030" y="131"/>
                </a:lnTo>
                <a:lnTo>
                  <a:pt x="1030" y="135"/>
                </a:lnTo>
                <a:lnTo>
                  <a:pt x="1033" y="138"/>
                </a:lnTo>
                <a:lnTo>
                  <a:pt x="1040" y="138"/>
                </a:lnTo>
                <a:lnTo>
                  <a:pt x="1043" y="135"/>
                </a:lnTo>
                <a:lnTo>
                  <a:pt x="1046" y="135"/>
                </a:lnTo>
                <a:lnTo>
                  <a:pt x="1053" y="135"/>
                </a:lnTo>
                <a:lnTo>
                  <a:pt x="1056" y="138"/>
                </a:lnTo>
                <a:lnTo>
                  <a:pt x="1059" y="138"/>
                </a:lnTo>
                <a:lnTo>
                  <a:pt x="1062" y="141"/>
                </a:lnTo>
                <a:lnTo>
                  <a:pt x="1066" y="141"/>
                </a:lnTo>
                <a:lnTo>
                  <a:pt x="1069" y="144"/>
                </a:lnTo>
                <a:lnTo>
                  <a:pt x="1072" y="144"/>
                </a:lnTo>
                <a:lnTo>
                  <a:pt x="1076" y="144"/>
                </a:lnTo>
                <a:lnTo>
                  <a:pt x="1079" y="144"/>
                </a:lnTo>
                <a:lnTo>
                  <a:pt x="1082" y="148"/>
                </a:lnTo>
                <a:lnTo>
                  <a:pt x="1085" y="148"/>
                </a:lnTo>
                <a:lnTo>
                  <a:pt x="1089" y="148"/>
                </a:lnTo>
                <a:lnTo>
                  <a:pt x="1092" y="148"/>
                </a:lnTo>
                <a:lnTo>
                  <a:pt x="1095" y="151"/>
                </a:lnTo>
                <a:lnTo>
                  <a:pt x="1099" y="151"/>
                </a:lnTo>
                <a:lnTo>
                  <a:pt x="1102" y="154"/>
                </a:lnTo>
                <a:lnTo>
                  <a:pt x="1105" y="154"/>
                </a:lnTo>
                <a:lnTo>
                  <a:pt x="1108" y="158"/>
                </a:lnTo>
                <a:lnTo>
                  <a:pt x="1108" y="161"/>
                </a:lnTo>
                <a:lnTo>
                  <a:pt x="1108" y="164"/>
                </a:lnTo>
                <a:lnTo>
                  <a:pt x="1115" y="164"/>
                </a:lnTo>
                <a:lnTo>
                  <a:pt x="1118" y="164"/>
                </a:lnTo>
                <a:lnTo>
                  <a:pt x="1125" y="164"/>
                </a:lnTo>
                <a:lnTo>
                  <a:pt x="1128" y="164"/>
                </a:lnTo>
                <a:lnTo>
                  <a:pt x="1131" y="164"/>
                </a:lnTo>
                <a:lnTo>
                  <a:pt x="1135" y="161"/>
                </a:lnTo>
                <a:lnTo>
                  <a:pt x="1138" y="164"/>
                </a:lnTo>
                <a:lnTo>
                  <a:pt x="1141" y="164"/>
                </a:lnTo>
                <a:lnTo>
                  <a:pt x="1148" y="161"/>
                </a:lnTo>
                <a:lnTo>
                  <a:pt x="1148" y="158"/>
                </a:lnTo>
                <a:lnTo>
                  <a:pt x="1151" y="158"/>
                </a:lnTo>
                <a:lnTo>
                  <a:pt x="1154" y="154"/>
                </a:lnTo>
                <a:lnTo>
                  <a:pt x="1158" y="154"/>
                </a:lnTo>
                <a:lnTo>
                  <a:pt x="1161" y="151"/>
                </a:lnTo>
                <a:lnTo>
                  <a:pt x="1164" y="148"/>
                </a:lnTo>
                <a:lnTo>
                  <a:pt x="1167" y="148"/>
                </a:lnTo>
                <a:lnTo>
                  <a:pt x="1171" y="148"/>
                </a:lnTo>
                <a:lnTo>
                  <a:pt x="1174" y="151"/>
                </a:lnTo>
                <a:lnTo>
                  <a:pt x="1177" y="151"/>
                </a:lnTo>
                <a:lnTo>
                  <a:pt x="1180" y="151"/>
                </a:lnTo>
                <a:lnTo>
                  <a:pt x="1184" y="151"/>
                </a:lnTo>
                <a:lnTo>
                  <a:pt x="1190" y="148"/>
                </a:lnTo>
                <a:lnTo>
                  <a:pt x="1194" y="148"/>
                </a:lnTo>
                <a:lnTo>
                  <a:pt x="1197" y="148"/>
                </a:lnTo>
                <a:lnTo>
                  <a:pt x="1203" y="148"/>
                </a:lnTo>
                <a:lnTo>
                  <a:pt x="1207" y="144"/>
                </a:lnTo>
                <a:lnTo>
                  <a:pt x="1207" y="144"/>
                </a:lnTo>
                <a:lnTo>
                  <a:pt x="1213" y="141"/>
                </a:lnTo>
                <a:lnTo>
                  <a:pt x="1217" y="141"/>
                </a:lnTo>
                <a:lnTo>
                  <a:pt x="1220" y="141"/>
                </a:lnTo>
                <a:lnTo>
                  <a:pt x="1223" y="141"/>
                </a:lnTo>
                <a:lnTo>
                  <a:pt x="1226" y="144"/>
                </a:lnTo>
                <a:lnTo>
                  <a:pt x="1230" y="144"/>
                </a:lnTo>
                <a:lnTo>
                  <a:pt x="1230" y="144"/>
                </a:lnTo>
                <a:lnTo>
                  <a:pt x="1233" y="148"/>
                </a:lnTo>
                <a:lnTo>
                  <a:pt x="1233" y="151"/>
                </a:lnTo>
                <a:lnTo>
                  <a:pt x="1236" y="154"/>
                </a:lnTo>
                <a:lnTo>
                  <a:pt x="1239" y="154"/>
                </a:lnTo>
                <a:lnTo>
                  <a:pt x="1243" y="154"/>
                </a:lnTo>
                <a:lnTo>
                  <a:pt x="1246" y="151"/>
                </a:lnTo>
                <a:lnTo>
                  <a:pt x="1249" y="154"/>
                </a:lnTo>
                <a:lnTo>
                  <a:pt x="1253" y="154"/>
                </a:lnTo>
                <a:lnTo>
                  <a:pt x="1253" y="158"/>
                </a:lnTo>
                <a:lnTo>
                  <a:pt x="1259" y="158"/>
                </a:lnTo>
                <a:lnTo>
                  <a:pt x="1259" y="158"/>
                </a:lnTo>
                <a:lnTo>
                  <a:pt x="1262" y="154"/>
                </a:lnTo>
                <a:lnTo>
                  <a:pt x="1266" y="158"/>
                </a:lnTo>
                <a:lnTo>
                  <a:pt x="1269" y="158"/>
                </a:lnTo>
                <a:lnTo>
                  <a:pt x="1272" y="161"/>
                </a:lnTo>
                <a:lnTo>
                  <a:pt x="1276" y="161"/>
                </a:lnTo>
                <a:lnTo>
                  <a:pt x="1282" y="161"/>
                </a:lnTo>
                <a:lnTo>
                  <a:pt x="1285" y="161"/>
                </a:lnTo>
                <a:lnTo>
                  <a:pt x="1289" y="164"/>
                </a:lnTo>
                <a:lnTo>
                  <a:pt x="1289" y="167"/>
                </a:lnTo>
                <a:lnTo>
                  <a:pt x="1292" y="164"/>
                </a:lnTo>
                <a:lnTo>
                  <a:pt x="1295" y="164"/>
                </a:lnTo>
                <a:lnTo>
                  <a:pt x="1298" y="161"/>
                </a:lnTo>
                <a:lnTo>
                  <a:pt x="1302" y="164"/>
                </a:lnTo>
                <a:lnTo>
                  <a:pt x="1302" y="167"/>
                </a:lnTo>
                <a:lnTo>
                  <a:pt x="1302" y="174"/>
                </a:lnTo>
                <a:lnTo>
                  <a:pt x="1305" y="177"/>
                </a:lnTo>
                <a:lnTo>
                  <a:pt x="1308" y="177"/>
                </a:lnTo>
                <a:lnTo>
                  <a:pt x="1308" y="181"/>
                </a:lnTo>
                <a:lnTo>
                  <a:pt x="1312" y="181"/>
                </a:lnTo>
                <a:lnTo>
                  <a:pt x="1315" y="184"/>
                </a:lnTo>
                <a:lnTo>
                  <a:pt x="1318" y="184"/>
                </a:lnTo>
                <a:lnTo>
                  <a:pt x="1321" y="187"/>
                </a:lnTo>
                <a:lnTo>
                  <a:pt x="1325" y="187"/>
                </a:lnTo>
                <a:lnTo>
                  <a:pt x="1328" y="190"/>
                </a:lnTo>
                <a:lnTo>
                  <a:pt x="1331" y="194"/>
                </a:lnTo>
                <a:lnTo>
                  <a:pt x="1331" y="197"/>
                </a:lnTo>
                <a:lnTo>
                  <a:pt x="1335" y="197"/>
                </a:lnTo>
                <a:lnTo>
                  <a:pt x="1335" y="200"/>
                </a:lnTo>
                <a:lnTo>
                  <a:pt x="1338" y="203"/>
                </a:lnTo>
                <a:lnTo>
                  <a:pt x="1341" y="207"/>
                </a:lnTo>
                <a:lnTo>
                  <a:pt x="1344" y="207"/>
                </a:lnTo>
                <a:lnTo>
                  <a:pt x="1348" y="210"/>
                </a:lnTo>
                <a:lnTo>
                  <a:pt x="1351" y="210"/>
                </a:lnTo>
                <a:lnTo>
                  <a:pt x="1354" y="213"/>
                </a:lnTo>
                <a:lnTo>
                  <a:pt x="1354" y="217"/>
                </a:lnTo>
                <a:lnTo>
                  <a:pt x="1357" y="220"/>
                </a:lnTo>
                <a:lnTo>
                  <a:pt x="1354" y="223"/>
                </a:lnTo>
                <a:lnTo>
                  <a:pt x="1354" y="223"/>
                </a:lnTo>
                <a:lnTo>
                  <a:pt x="1351" y="223"/>
                </a:lnTo>
                <a:lnTo>
                  <a:pt x="1348" y="226"/>
                </a:lnTo>
                <a:lnTo>
                  <a:pt x="1348" y="230"/>
                </a:lnTo>
                <a:lnTo>
                  <a:pt x="1351" y="236"/>
                </a:lnTo>
                <a:lnTo>
                  <a:pt x="1351" y="240"/>
                </a:lnTo>
                <a:lnTo>
                  <a:pt x="1351" y="243"/>
                </a:lnTo>
                <a:lnTo>
                  <a:pt x="1348" y="246"/>
                </a:lnTo>
                <a:lnTo>
                  <a:pt x="1348" y="249"/>
                </a:lnTo>
                <a:lnTo>
                  <a:pt x="1344" y="253"/>
                </a:lnTo>
                <a:lnTo>
                  <a:pt x="1341" y="253"/>
                </a:lnTo>
                <a:lnTo>
                  <a:pt x="1341" y="256"/>
                </a:lnTo>
                <a:lnTo>
                  <a:pt x="1338" y="259"/>
                </a:lnTo>
                <a:lnTo>
                  <a:pt x="1338" y="262"/>
                </a:lnTo>
                <a:lnTo>
                  <a:pt x="1338" y="269"/>
                </a:lnTo>
                <a:lnTo>
                  <a:pt x="1335" y="272"/>
                </a:lnTo>
                <a:lnTo>
                  <a:pt x="1335" y="279"/>
                </a:lnTo>
                <a:lnTo>
                  <a:pt x="1335" y="282"/>
                </a:lnTo>
                <a:lnTo>
                  <a:pt x="1335" y="285"/>
                </a:lnTo>
                <a:lnTo>
                  <a:pt x="1338" y="289"/>
                </a:lnTo>
                <a:lnTo>
                  <a:pt x="1341" y="292"/>
                </a:lnTo>
                <a:lnTo>
                  <a:pt x="1341" y="295"/>
                </a:lnTo>
                <a:lnTo>
                  <a:pt x="1341" y="299"/>
                </a:lnTo>
                <a:lnTo>
                  <a:pt x="1341" y="305"/>
                </a:lnTo>
                <a:lnTo>
                  <a:pt x="1341" y="308"/>
                </a:lnTo>
                <a:lnTo>
                  <a:pt x="1344" y="312"/>
                </a:lnTo>
                <a:lnTo>
                  <a:pt x="1348" y="308"/>
                </a:lnTo>
                <a:lnTo>
                  <a:pt x="1348" y="305"/>
                </a:lnTo>
                <a:lnTo>
                  <a:pt x="1348" y="302"/>
                </a:lnTo>
                <a:lnTo>
                  <a:pt x="1351" y="299"/>
                </a:lnTo>
                <a:lnTo>
                  <a:pt x="1354" y="295"/>
                </a:lnTo>
                <a:lnTo>
                  <a:pt x="1354" y="299"/>
                </a:lnTo>
                <a:lnTo>
                  <a:pt x="1357" y="299"/>
                </a:lnTo>
                <a:lnTo>
                  <a:pt x="1361" y="302"/>
                </a:lnTo>
                <a:lnTo>
                  <a:pt x="1364" y="302"/>
                </a:lnTo>
                <a:lnTo>
                  <a:pt x="1367" y="299"/>
                </a:lnTo>
                <a:lnTo>
                  <a:pt x="1371" y="299"/>
                </a:lnTo>
                <a:lnTo>
                  <a:pt x="1371" y="302"/>
                </a:lnTo>
                <a:lnTo>
                  <a:pt x="1374" y="302"/>
                </a:lnTo>
                <a:lnTo>
                  <a:pt x="1377" y="305"/>
                </a:lnTo>
                <a:lnTo>
                  <a:pt x="1380" y="308"/>
                </a:lnTo>
                <a:lnTo>
                  <a:pt x="1380" y="312"/>
                </a:lnTo>
                <a:lnTo>
                  <a:pt x="1380" y="318"/>
                </a:lnTo>
                <a:lnTo>
                  <a:pt x="1380" y="322"/>
                </a:lnTo>
                <a:lnTo>
                  <a:pt x="1380" y="325"/>
                </a:lnTo>
                <a:lnTo>
                  <a:pt x="1380" y="328"/>
                </a:lnTo>
                <a:lnTo>
                  <a:pt x="1384" y="331"/>
                </a:lnTo>
                <a:lnTo>
                  <a:pt x="1387" y="331"/>
                </a:lnTo>
                <a:lnTo>
                  <a:pt x="1390" y="335"/>
                </a:lnTo>
                <a:lnTo>
                  <a:pt x="1394" y="338"/>
                </a:lnTo>
                <a:lnTo>
                  <a:pt x="1394" y="341"/>
                </a:lnTo>
                <a:lnTo>
                  <a:pt x="1390" y="344"/>
                </a:lnTo>
                <a:lnTo>
                  <a:pt x="1387" y="344"/>
                </a:lnTo>
                <a:lnTo>
                  <a:pt x="1384" y="344"/>
                </a:lnTo>
                <a:lnTo>
                  <a:pt x="1384" y="351"/>
                </a:lnTo>
                <a:lnTo>
                  <a:pt x="1384" y="351"/>
                </a:lnTo>
                <a:lnTo>
                  <a:pt x="1387" y="358"/>
                </a:lnTo>
                <a:lnTo>
                  <a:pt x="1384" y="358"/>
                </a:lnTo>
                <a:lnTo>
                  <a:pt x="1384" y="361"/>
                </a:lnTo>
                <a:lnTo>
                  <a:pt x="1384" y="364"/>
                </a:lnTo>
                <a:lnTo>
                  <a:pt x="1384" y="367"/>
                </a:lnTo>
                <a:lnTo>
                  <a:pt x="1380" y="371"/>
                </a:lnTo>
                <a:lnTo>
                  <a:pt x="1384" y="374"/>
                </a:lnTo>
                <a:lnTo>
                  <a:pt x="1384" y="377"/>
                </a:lnTo>
                <a:lnTo>
                  <a:pt x="1387" y="381"/>
                </a:lnTo>
                <a:lnTo>
                  <a:pt x="1390" y="381"/>
                </a:lnTo>
                <a:lnTo>
                  <a:pt x="1394" y="384"/>
                </a:lnTo>
                <a:lnTo>
                  <a:pt x="1397" y="387"/>
                </a:lnTo>
                <a:lnTo>
                  <a:pt x="1397" y="390"/>
                </a:lnTo>
                <a:lnTo>
                  <a:pt x="1397" y="394"/>
                </a:lnTo>
                <a:lnTo>
                  <a:pt x="1400" y="397"/>
                </a:lnTo>
                <a:lnTo>
                  <a:pt x="1403" y="397"/>
                </a:lnTo>
                <a:lnTo>
                  <a:pt x="1407" y="400"/>
                </a:lnTo>
                <a:lnTo>
                  <a:pt x="1410" y="400"/>
                </a:lnTo>
                <a:lnTo>
                  <a:pt x="1413" y="400"/>
                </a:lnTo>
                <a:lnTo>
                  <a:pt x="1416" y="403"/>
                </a:lnTo>
                <a:lnTo>
                  <a:pt x="1423" y="403"/>
                </a:lnTo>
                <a:lnTo>
                  <a:pt x="1426" y="403"/>
                </a:lnTo>
                <a:lnTo>
                  <a:pt x="1426" y="407"/>
                </a:lnTo>
                <a:lnTo>
                  <a:pt x="1430" y="410"/>
                </a:lnTo>
                <a:lnTo>
                  <a:pt x="1433" y="413"/>
                </a:lnTo>
                <a:lnTo>
                  <a:pt x="1433" y="417"/>
                </a:lnTo>
                <a:lnTo>
                  <a:pt x="1436" y="420"/>
                </a:lnTo>
                <a:lnTo>
                  <a:pt x="1439" y="420"/>
                </a:lnTo>
                <a:lnTo>
                  <a:pt x="1443" y="423"/>
                </a:lnTo>
                <a:lnTo>
                  <a:pt x="1446" y="423"/>
                </a:lnTo>
                <a:lnTo>
                  <a:pt x="1449" y="426"/>
                </a:lnTo>
                <a:lnTo>
                  <a:pt x="1453" y="426"/>
                </a:lnTo>
                <a:lnTo>
                  <a:pt x="1456" y="426"/>
                </a:lnTo>
                <a:lnTo>
                  <a:pt x="1459" y="423"/>
                </a:lnTo>
                <a:lnTo>
                  <a:pt x="1459" y="417"/>
                </a:lnTo>
                <a:lnTo>
                  <a:pt x="1456" y="413"/>
                </a:lnTo>
                <a:lnTo>
                  <a:pt x="1456" y="410"/>
                </a:lnTo>
                <a:lnTo>
                  <a:pt x="1459" y="407"/>
                </a:lnTo>
                <a:lnTo>
                  <a:pt x="1462" y="403"/>
                </a:lnTo>
                <a:lnTo>
                  <a:pt x="1462" y="400"/>
                </a:lnTo>
                <a:lnTo>
                  <a:pt x="1466" y="400"/>
                </a:lnTo>
                <a:lnTo>
                  <a:pt x="1469" y="397"/>
                </a:lnTo>
                <a:lnTo>
                  <a:pt x="1472" y="400"/>
                </a:lnTo>
                <a:lnTo>
                  <a:pt x="1475" y="403"/>
                </a:lnTo>
                <a:lnTo>
                  <a:pt x="1475" y="407"/>
                </a:lnTo>
                <a:lnTo>
                  <a:pt x="1475" y="413"/>
                </a:lnTo>
                <a:lnTo>
                  <a:pt x="1475" y="417"/>
                </a:lnTo>
                <a:lnTo>
                  <a:pt x="1479" y="417"/>
                </a:lnTo>
                <a:lnTo>
                  <a:pt x="1482" y="417"/>
                </a:lnTo>
                <a:lnTo>
                  <a:pt x="1489" y="417"/>
                </a:lnTo>
                <a:lnTo>
                  <a:pt x="1492" y="417"/>
                </a:lnTo>
                <a:lnTo>
                  <a:pt x="1492" y="420"/>
                </a:lnTo>
                <a:lnTo>
                  <a:pt x="1495" y="423"/>
                </a:lnTo>
                <a:lnTo>
                  <a:pt x="1502" y="423"/>
                </a:lnTo>
                <a:lnTo>
                  <a:pt x="1505" y="420"/>
                </a:lnTo>
                <a:lnTo>
                  <a:pt x="1508" y="423"/>
                </a:lnTo>
                <a:lnTo>
                  <a:pt x="1508" y="426"/>
                </a:lnTo>
                <a:lnTo>
                  <a:pt x="1508" y="430"/>
                </a:lnTo>
                <a:lnTo>
                  <a:pt x="1512" y="433"/>
                </a:lnTo>
                <a:lnTo>
                  <a:pt x="1515" y="436"/>
                </a:lnTo>
                <a:lnTo>
                  <a:pt x="1518" y="433"/>
                </a:lnTo>
                <a:lnTo>
                  <a:pt x="1521" y="433"/>
                </a:lnTo>
                <a:lnTo>
                  <a:pt x="1525" y="433"/>
                </a:lnTo>
                <a:lnTo>
                  <a:pt x="1528" y="433"/>
                </a:lnTo>
                <a:lnTo>
                  <a:pt x="1531" y="436"/>
                </a:lnTo>
                <a:lnTo>
                  <a:pt x="1534" y="436"/>
                </a:lnTo>
                <a:lnTo>
                  <a:pt x="1538" y="440"/>
                </a:lnTo>
                <a:lnTo>
                  <a:pt x="1538" y="443"/>
                </a:lnTo>
                <a:lnTo>
                  <a:pt x="1541" y="446"/>
                </a:lnTo>
                <a:lnTo>
                  <a:pt x="1538" y="446"/>
                </a:lnTo>
                <a:lnTo>
                  <a:pt x="1534" y="446"/>
                </a:lnTo>
                <a:lnTo>
                  <a:pt x="1534" y="453"/>
                </a:lnTo>
                <a:lnTo>
                  <a:pt x="1538" y="453"/>
                </a:lnTo>
                <a:lnTo>
                  <a:pt x="1541" y="453"/>
                </a:lnTo>
                <a:lnTo>
                  <a:pt x="1544" y="456"/>
                </a:lnTo>
                <a:lnTo>
                  <a:pt x="1544" y="459"/>
                </a:lnTo>
                <a:lnTo>
                  <a:pt x="1548" y="462"/>
                </a:lnTo>
                <a:lnTo>
                  <a:pt x="1548" y="466"/>
                </a:lnTo>
                <a:lnTo>
                  <a:pt x="1551" y="469"/>
                </a:lnTo>
                <a:lnTo>
                  <a:pt x="1554" y="469"/>
                </a:lnTo>
                <a:lnTo>
                  <a:pt x="1557" y="469"/>
                </a:lnTo>
                <a:lnTo>
                  <a:pt x="1561" y="466"/>
                </a:lnTo>
                <a:lnTo>
                  <a:pt x="1561" y="466"/>
                </a:lnTo>
                <a:lnTo>
                  <a:pt x="1564" y="462"/>
                </a:lnTo>
                <a:lnTo>
                  <a:pt x="1567" y="459"/>
                </a:lnTo>
                <a:lnTo>
                  <a:pt x="1567" y="456"/>
                </a:lnTo>
                <a:lnTo>
                  <a:pt x="1571" y="456"/>
                </a:lnTo>
                <a:lnTo>
                  <a:pt x="1577" y="456"/>
                </a:lnTo>
                <a:lnTo>
                  <a:pt x="1577" y="459"/>
                </a:lnTo>
                <a:lnTo>
                  <a:pt x="1577" y="462"/>
                </a:lnTo>
                <a:lnTo>
                  <a:pt x="1574" y="466"/>
                </a:lnTo>
                <a:lnTo>
                  <a:pt x="1574" y="469"/>
                </a:lnTo>
                <a:lnTo>
                  <a:pt x="1577" y="469"/>
                </a:lnTo>
                <a:lnTo>
                  <a:pt x="1580" y="466"/>
                </a:lnTo>
                <a:lnTo>
                  <a:pt x="1584" y="466"/>
                </a:lnTo>
                <a:lnTo>
                  <a:pt x="1584" y="469"/>
                </a:lnTo>
                <a:lnTo>
                  <a:pt x="1587" y="469"/>
                </a:lnTo>
                <a:lnTo>
                  <a:pt x="1587" y="472"/>
                </a:lnTo>
                <a:lnTo>
                  <a:pt x="1590" y="476"/>
                </a:lnTo>
                <a:lnTo>
                  <a:pt x="1590" y="479"/>
                </a:lnTo>
                <a:lnTo>
                  <a:pt x="1590" y="482"/>
                </a:lnTo>
                <a:lnTo>
                  <a:pt x="1593" y="485"/>
                </a:lnTo>
                <a:lnTo>
                  <a:pt x="1593" y="489"/>
                </a:lnTo>
                <a:lnTo>
                  <a:pt x="1597" y="495"/>
                </a:lnTo>
                <a:lnTo>
                  <a:pt x="1600" y="495"/>
                </a:lnTo>
                <a:lnTo>
                  <a:pt x="1603" y="492"/>
                </a:lnTo>
                <a:lnTo>
                  <a:pt x="1603" y="489"/>
                </a:lnTo>
                <a:lnTo>
                  <a:pt x="1603" y="489"/>
                </a:lnTo>
                <a:lnTo>
                  <a:pt x="1607" y="485"/>
                </a:lnTo>
                <a:lnTo>
                  <a:pt x="1607" y="482"/>
                </a:lnTo>
                <a:lnTo>
                  <a:pt x="1607" y="476"/>
                </a:lnTo>
                <a:lnTo>
                  <a:pt x="1607" y="472"/>
                </a:lnTo>
                <a:lnTo>
                  <a:pt x="1610" y="469"/>
                </a:lnTo>
                <a:lnTo>
                  <a:pt x="1610" y="469"/>
                </a:lnTo>
                <a:lnTo>
                  <a:pt x="1613" y="462"/>
                </a:lnTo>
                <a:lnTo>
                  <a:pt x="1613" y="459"/>
                </a:lnTo>
                <a:lnTo>
                  <a:pt x="1610" y="456"/>
                </a:lnTo>
                <a:lnTo>
                  <a:pt x="1613" y="456"/>
                </a:lnTo>
                <a:lnTo>
                  <a:pt x="1616" y="459"/>
                </a:lnTo>
                <a:lnTo>
                  <a:pt x="1623" y="456"/>
                </a:lnTo>
                <a:lnTo>
                  <a:pt x="1626" y="456"/>
                </a:lnTo>
                <a:lnTo>
                  <a:pt x="1630" y="456"/>
                </a:lnTo>
                <a:lnTo>
                  <a:pt x="1630" y="459"/>
                </a:lnTo>
                <a:lnTo>
                  <a:pt x="1633" y="462"/>
                </a:lnTo>
                <a:lnTo>
                  <a:pt x="1636" y="466"/>
                </a:lnTo>
                <a:lnTo>
                  <a:pt x="1639" y="469"/>
                </a:lnTo>
                <a:lnTo>
                  <a:pt x="1639" y="472"/>
                </a:lnTo>
                <a:lnTo>
                  <a:pt x="1636" y="476"/>
                </a:lnTo>
                <a:lnTo>
                  <a:pt x="1636" y="479"/>
                </a:lnTo>
                <a:lnTo>
                  <a:pt x="1636" y="482"/>
                </a:lnTo>
                <a:lnTo>
                  <a:pt x="1636" y="489"/>
                </a:lnTo>
                <a:lnTo>
                  <a:pt x="1636" y="492"/>
                </a:lnTo>
                <a:lnTo>
                  <a:pt x="1636" y="495"/>
                </a:lnTo>
                <a:lnTo>
                  <a:pt x="1633" y="502"/>
                </a:lnTo>
                <a:lnTo>
                  <a:pt x="1633" y="505"/>
                </a:lnTo>
                <a:lnTo>
                  <a:pt x="1633" y="508"/>
                </a:lnTo>
                <a:lnTo>
                  <a:pt x="1633" y="512"/>
                </a:lnTo>
                <a:lnTo>
                  <a:pt x="1633" y="515"/>
                </a:lnTo>
                <a:lnTo>
                  <a:pt x="1636" y="518"/>
                </a:lnTo>
                <a:lnTo>
                  <a:pt x="1636" y="521"/>
                </a:lnTo>
                <a:lnTo>
                  <a:pt x="1636" y="528"/>
                </a:lnTo>
                <a:lnTo>
                  <a:pt x="1633" y="528"/>
                </a:lnTo>
                <a:lnTo>
                  <a:pt x="1633" y="531"/>
                </a:lnTo>
                <a:lnTo>
                  <a:pt x="1633" y="535"/>
                </a:lnTo>
                <a:lnTo>
                  <a:pt x="1630" y="538"/>
                </a:lnTo>
                <a:lnTo>
                  <a:pt x="1630" y="541"/>
                </a:lnTo>
                <a:lnTo>
                  <a:pt x="1630" y="544"/>
                </a:lnTo>
                <a:lnTo>
                  <a:pt x="1633" y="548"/>
                </a:lnTo>
                <a:lnTo>
                  <a:pt x="1633" y="551"/>
                </a:lnTo>
                <a:lnTo>
                  <a:pt x="1633" y="558"/>
                </a:lnTo>
                <a:lnTo>
                  <a:pt x="1633" y="561"/>
                </a:lnTo>
                <a:lnTo>
                  <a:pt x="1636" y="564"/>
                </a:lnTo>
                <a:lnTo>
                  <a:pt x="1636" y="567"/>
                </a:lnTo>
                <a:lnTo>
                  <a:pt x="1639" y="571"/>
                </a:lnTo>
                <a:lnTo>
                  <a:pt x="1639" y="574"/>
                </a:lnTo>
                <a:lnTo>
                  <a:pt x="1639" y="577"/>
                </a:lnTo>
                <a:lnTo>
                  <a:pt x="1643" y="581"/>
                </a:lnTo>
                <a:lnTo>
                  <a:pt x="1643" y="584"/>
                </a:lnTo>
                <a:lnTo>
                  <a:pt x="1643" y="587"/>
                </a:lnTo>
                <a:lnTo>
                  <a:pt x="1646" y="594"/>
                </a:lnTo>
                <a:lnTo>
                  <a:pt x="1643" y="597"/>
                </a:lnTo>
                <a:lnTo>
                  <a:pt x="1646" y="600"/>
                </a:lnTo>
                <a:lnTo>
                  <a:pt x="1646" y="603"/>
                </a:lnTo>
                <a:lnTo>
                  <a:pt x="1649" y="607"/>
                </a:lnTo>
                <a:lnTo>
                  <a:pt x="1652" y="610"/>
                </a:lnTo>
                <a:lnTo>
                  <a:pt x="1652" y="613"/>
                </a:lnTo>
                <a:lnTo>
                  <a:pt x="1652" y="617"/>
                </a:lnTo>
                <a:lnTo>
                  <a:pt x="1656" y="620"/>
                </a:lnTo>
                <a:lnTo>
                  <a:pt x="1659" y="623"/>
                </a:lnTo>
                <a:lnTo>
                  <a:pt x="1659" y="626"/>
                </a:lnTo>
                <a:lnTo>
                  <a:pt x="1662" y="626"/>
                </a:lnTo>
                <a:lnTo>
                  <a:pt x="1662" y="630"/>
                </a:lnTo>
                <a:lnTo>
                  <a:pt x="1666" y="633"/>
                </a:lnTo>
                <a:lnTo>
                  <a:pt x="1669" y="636"/>
                </a:lnTo>
                <a:lnTo>
                  <a:pt x="1669" y="640"/>
                </a:lnTo>
                <a:lnTo>
                  <a:pt x="1669" y="643"/>
                </a:lnTo>
                <a:lnTo>
                  <a:pt x="1669" y="646"/>
                </a:lnTo>
                <a:lnTo>
                  <a:pt x="1669" y="653"/>
                </a:lnTo>
                <a:lnTo>
                  <a:pt x="1672" y="653"/>
                </a:lnTo>
                <a:lnTo>
                  <a:pt x="1672" y="656"/>
                </a:lnTo>
                <a:lnTo>
                  <a:pt x="1675" y="659"/>
                </a:lnTo>
                <a:lnTo>
                  <a:pt x="1679" y="662"/>
                </a:lnTo>
                <a:lnTo>
                  <a:pt x="1675" y="662"/>
                </a:lnTo>
                <a:lnTo>
                  <a:pt x="1672" y="662"/>
                </a:lnTo>
                <a:lnTo>
                  <a:pt x="1669" y="659"/>
                </a:lnTo>
                <a:lnTo>
                  <a:pt x="1666" y="659"/>
                </a:lnTo>
                <a:lnTo>
                  <a:pt x="1662" y="659"/>
                </a:lnTo>
                <a:lnTo>
                  <a:pt x="1659" y="659"/>
                </a:lnTo>
                <a:lnTo>
                  <a:pt x="1656" y="662"/>
                </a:lnTo>
                <a:lnTo>
                  <a:pt x="1656" y="666"/>
                </a:lnTo>
                <a:lnTo>
                  <a:pt x="1656" y="669"/>
                </a:lnTo>
                <a:lnTo>
                  <a:pt x="1659" y="672"/>
                </a:lnTo>
                <a:lnTo>
                  <a:pt x="1659" y="676"/>
                </a:lnTo>
                <a:lnTo>
                  <a:pt x="1659" y="682"/>
                </a:lnTo>
                <a:lnTo>
                  <a:pt x="1662" y="685"/>
                </a:lnTo>
                <a:lnTo>
                  <a:pt x="1666" y="685"/>
                </a:lnTo>
                <a:lnTo>
                  <a:pt x="1669" y="689"/>
                </a:lnTo>
                <a:lnTo>
                  <a:pt x="1669" y="689"/>
                </a:lnTo>
                <a:lnTo>
                  <a:pt x="1672" y="695"/>
                </a:lnTo>
                <a:lnTo>
                  <a:pt x="1669" y="695"/>
                </a:lnTo>
                <a:lnTo>
                  <a:pt x="1662" y="695"/>
                </a:lnTo>
                <a:lnTo>
                  <a:pt x="1659" y="695"/>
                </a:lnTo>
                <a:lnTo>
                  <a:pt x="1656" y="692"/>
                </a:lnTo>
                <a:lnTo>
                  <a:pt x="1652" y="695"/>
                </a:lnTo>
                <a:lnTo>
                  <a:pt x="1652" y="699"/>
                </a:lnTo>
                <a:lnTo>
                  <a:pt x="1656" y="699"/>
                </a:lnTo>
                <a:lnTo>
                  <a:pt x="1659" y="702"/>
                </a:lnTo>
                <a:lnTo>
                  <a:pt x="1639" y="705"/>
                </a:lnTo>
                <a:lnTo>
                  <a:pt x="1633" y="705"/>
                </a:lnTo>
                <a:lnTo>
                  <a:pt x="1630" y="705"/>
                </a:lnTo>
                <a:lnTo>
                  <a:pt x="1630" y="702"/>
                </a:lnTo>
                <a:lnTo>
                  <a:pt x="1626" y="702"/>
                </a:lnTo>
                <a:lnTo>
                  <a:pt x="1623" y="702"/>
                </a:lnTo>
                <a:lnTo>
                  <a:pt x="1613" y="702"/>
                </a:lnTo>
                <a:lnTo>
                  <a:pt x="1600" y="702"/>
                </a:lnTo>
                <a:lnTo>
                  <a:pt x="1590" y="702"/>
                </a:lnTo>
                <a:lnTo>
                  <a:pt x="1584" y="692"/>
                </a:lnTo>
                <a:lnTo>
                  <a:pt x="1571" y="692"/>
                </a:lnTo>
                <a:lnTo>
                  <a:pt x="1564" y="692"/>
                </a:lnTo>
                <a:lnTo>
                  <a:pt x="1557" y="692"/>
                </a:lnTo>
                <a:lnTo>
                  <a:pt x="1548" y="692"/>
                </a:lnTo>
                <a:lnTo>
                  <a:pt x="1528" y="692"/>
                </a:lnTo>
                <a:lnTo>
                  <a:pt x="1502" y="692"/>
                </a:lnTo>
                <a:lnTo>
                  <a:pt x="1498" y="692"/>
                </a:lnTo>
                <a:lnTo>
                  <a:pt x="1482" y="692"/>
                </a:lnTo>
                <a:lnTo>
                  <a:pt x="1479" y="692"/>
                </a:lnTo>
                <a:lnTo>
                  <a:pt x="1462" y="689"/>
                </a:lnTo>
                <a:lnTo>
                  <a:pt x="1453" y="689"/>
                </a:lnTo>
                <a:lnTo>
                  <a:pt x="1453" y="689"/>
                </a:lnTo>
                <a:lnTo>
                  <a:pt x="1449" y="689"/>
                </a:lnTo>
                <a:lnTo>
                  <a:pt x="1449" y="689"/>
                </a:lnTo>
                <a:lnTo>
                  <a:pt x="1446" y="689"/>
                </a:lnTo>
                <a:lnTo>
                  <a:pt x="1433" y="689"/>
                </a:lnTo>
                <a:lnTo>
                  <a:pt x="1430" y="689"/>
                </a:lnTo>
                <a:lnTo>
                  <a:pt x="1426" y="689"/>
                </a:lnTo>
                <a:lnTo>
                  <a:pt x="1407" y="689"/>
                </a:lnTo>
                <a:lnTo>
                  <a:pt x="1390" y="689"/>
                </a:lnTo>
                <a:lnTo>
                  <a:pt x="1384" y="682"/>
                </a:lnTo>
                <a:lnTo>
                  <a:pt x="1380" y="679"/>
                </a:lnTo>
                <a:lnTo>
                  <a:pt x="1384" y="679"/>
                </a:lnTo>
                <a:lnTo>
                  <a:pt x="1380" y="672"/>
                </a:lnTo>
                <a:lnTo>
                  <a:pt x="1380" y="669"/>
                </a:lnTo>
                <a:lnTo>
                  <a:pt x="1377" y="662"/>
                </a:lnTo>
                <a:lnTo>
                  <a:pt x="1374" y="649"/>
                </a:lnTo>
                <a:lnTo>
                  <a:pt x="1374" y="649"/>
                </a:lnTo>
                <a:lnTo>
                  <a:pt x="1371" y="646"/>
                </a:lnTo>
                <a:lnTo>
                  <a:pt x="1367" y="643"/>
                </a:lnTo>
                <a:lnTo>
                  <a:pt x="1354" y="643"/>
                </a:lnTo>
                <a:lnTo>
                  <a:pt x="1335" y="643"/>
                </a:lnTo>
                <a:lnTo>
                  <a:pt x="1328" y="643"/>
                </a:lnTo>
                <a:lnTo>
                  <a:pt x="1312" y="640"/>
                </a:lnTo>
                <a:lnTo>
                  <a:pt x="1308" y="640"/>
                </a:lnTo>
                <a:lnTo>
                  <a:pt x="1302" y="640"/>
                </a:lnTo>
                <a:lnTo>
                  <a:pt x="1269" y="643"/>
                </a:lnTo>
                <a:lnTo>
                  <a:pt x="1253" y="643"/>
                </a:lnTo>
                <a:lnTo>
                  <a:pt x="1253" y="643"/>
                </a:lnTo>
                <a:lnTo>
                  <a:pt x="1239" y="640"/>
                </a:lnTo>
                <a:lnTo>
                  <a:pt x="1236" y="640"/>
                </a:lnTo>
                <a:lnTo>
                  <a:pt x="1226" y="643"/>
                </a:lnTo>
                <a:lnTo>
                  <a:pt x="1223" y="643"/>
                </a:lnTo>
                <a:lnTo>
                  <a:pt x="1217" y="640"/>
                </a:lnTo>
                <a:lnTo>
                  <a:pt x="1210" y="640"/>
                </a:lnTo>
                <a:lnTo>
                  <a:pt x="1203" y="640"/>
                </a:lnTo>
                <a:lnTo>
                  <a:pt x="1203" y="640"/>
                </a:lnTo>
                <a:lnTo>
                  <a:pt x="1200" y="640"/>
                </a:lnTo>
                <a:lnTo>
                  <a:pt x="1197" y="640"/>
                </a:lnTo>
                <a:lnTo>
                  <a:pt x="1187" y="653"/>
                </a:lnTo>
                <a:lnTo>
                  <a:pt x="1184" y="653"/>
                </a:lnTo>
                <a:lnTo>
                  <a:pt x="1184" y="656"/>
                </a:lnTo>
                <a:lnTo>
                  <a:pt x="1187" y="659"/>
                </a:lnTo>
                <a:lnTo>
                  <a:pt x="1187" y="659"/>
                </a:lnTo>
                <a:lnTo>
                  <a:pt x="1190" y="659"/>
                </a:lnTo>
                <a:lnTo>
                  <a:pt x="1194" y="659"/>
                </a:lnTo>
                <a:lnTo>
                  <a:pt x="1194" y="659"/>
                </a:lnTo>
                <a:lnTo>
                  <a:pt x="1197" y="659"/>
                </a:lnTo>
                <a:lnTo>
                  <a:pt x="1194" y="662"/>
                </a:lnTo>
                <a:lnTo>
                  <a:pt x="1194" y="662"/>
                </a:lnTo>
                <a:lnTo>
                  <a:pt x="1190" y="669"/>
                </a:lnTo>
                <a:lnTo>
                  <a:pt x="1190" y="676"/>
                </a:lnTo>
                <a:lnTo>
                  <a:pt x="1190" y="676"/>
                </a:lnTo>
                <a:lnTo>
                  <a:pt x="1171" y="682"/>
                </a:lnTo>
                <a:lnTo>
                  <a:pt x="1167" y="682"/>
                </a:lnTo>
                <a:lnTo>
                  <a:pt x="1158" y="682"/>
                </a:lnTo>
                <a:lnTo>
                  <a:pt x="1158" y="682"/>
                </a:lnTo>
                <a:lnTo>
                  <a:pt x="1131" y="685"/>
                </a:lnTo>
                <a:lnTo>
                  <a:pt x="1125" y="685"/>
                </a:lnTo>
                <a:lnTo>
                  <a:pt x="1089" y="685"/>
                </a:lnTo>
                <a:lnTo>
                  <a:pt x="1085" y="685"/>
                </a:lnTo>
                <a:lnTo>
                  <a:pt x="1059" y="689"/>
                </a:lnTo>
                <a:lnTo>
                  <a:pt x="1059" y="689"/>
                </a:lnTo>
                <a:lnTo>
                  <a:pt x="1059" y="689"/>
                </a:lnTo>
                <a:lnTo>
                  <a:pt x="1056" y="692"/>
                </a:lnTo>
                <a:lnTo>
                  <a:pt x="1056" y="695"/>
                </a:lnTo>
                <a:lnTo>
                  <a:pt x="1053" y="699"/>
                </a:lnTo>
                <a:lnTo>
                  <a:pt x="1053" y="702"/>
                </a:lnTo>
                <a:lnTo>
                  <a:pt x="1053" y="708"/>
                </a:lnTo>
                <a:lnTo>
                  <a:pt x="1056" y="712"/>
                </a:lnTo>
                <a:lnTo>
                  <a:pt x="1053" y="712"/>
                </a:lnTo>
                <a:lnTo>
                  <a:pt x="1053" y="715"/>
                </a:lnTo>
                <a:lnTo>
                  <a:pt x="1053" y="715"/>
                </a:lnTo>
                <a:lnTo>
                  <a:pt x="1056" y="715"/>
                </a:lnTo>
                <a:lnTo>
                  <a:pt x="1056" y="718"/>
                </a:lnTo>
                <a:lnTo>
                  <a:pt x="1056" y="718"/>
                </a:lnTo>
                <a:lnTo>
                  <a:pt x="1062" y="725"/>
                </a:lnTo>
                <a:lnTo>
                  <a:pt x="1069" y="728"/>
                </a:lnTo>
                <a:lnTo>
                  <a:pt x="1079" y="735"/>
                </a:lnTo>
                <a:lnTo>
                  <a:pt x="1092" y="744"/>
                </a:lnTo>
                <a:lnTo>
                  <a:pt x="1105" y="754"/>
                </a:lnTo>
                <a:lnTo>
                  <a:pt x="1108" y="751"/>
                </a:lnTo>
                <a:lnTo>
                  <a:pt x="1108" y="751"/>
                </a:lnTo>
                <a:lnTo>
                  <a:pt x="1112" y="754"/>
                </a:lnTo>
                <a:lnTo>
                  <a:pt x="1115" y="754"/>
                </a:lnTo>
                <a:lnTo>
                  <a:pt x="1118" y="754"/>
                </a:lnTo>
                <a:lnTo>
                  <a:pt x="1118" y="754"/>
                </a:lnTo>
                <a:lnTo>
                  <a:pt x="1128" y="751"/>
                </a:lnTo>
                <a:lnTo>
                  <a:pt x="1131" y="754"/>
                </a:lnTo>
                <a:lnTo>
                  <a:pt x="1135" y="754"/>
                </a:lnTo>
                <a:lnTo>
                  <a:pt x="1138" y="754"/>
                </a:lnTo>
                <a:lnTo>
                  <a:pt x="1144" y="754"/>
                </a:lnTo>
                <a:lnTo>
                  <a:pt x="1148" y="758"/>
                </a:lnTo>
                <a:lnTo>
                  <a:pt x="1148" y="758"/>
                </a:lnTo>
                <a:lnTo>
                  <a:pt x="1151" y="758"/>
                </a:lnTo>
                <a:lnTo>
                  <a:pt x="1154" y="761"/>
                </a:lnTo>
                <a:lnTo>
                  <a:pt x="1158" y="761"/>
                </a:lnTo>
                <a:lnTo>
                  <a:pt x="1167" y="767"/>
                </a:lnTo>
                <a:lnTo>
                  <a:pt x="1171" y="767"/>
                </a:lnTo>
                <a:lnTo>
                  <a:pt x="1174" y="767"/>
                </a:lnTo>
                <a:lnTo>
                  <a:pt x="1174" y="767"/>
                </a:lnTo>
                <a:lnTo>
                  <a:pt x="1174" y="771"/>
                </a:lnTo>
                <a:lnTo>
                  <a:pt x="1177" y="774"/>
                </a:lnTo>
                <a:lnTo>
                  <a:pt x="1177" y="784"/>
                </a:lnTo>
                <a:lnTo>
                  <a:pt x="1180" y="797"/>
                </a:lnTo>
                <a:lnTo>
                  <a:pt x="1177" y="803"/>
                </a:lnTo>
                <a:lnTo>
                  <a:pt x="1177" y="807"/>
                </a:lnTo>
                <a:lnTo>
                  <a:pt x="1174" y="810"/>
                </a:lnTo>
                <a:lnTo>
                  <a:pt x="1171" y="810"/>
                </a:lnTo>
                <a:lnTo>
                  <a:pt x="1171" y="810"/>
                </a:lnTo>
                <a:lnTo>
                  <a:pt x="1171" y="813"/>
                </a:lnTo>
                <a:lnTo>
                  <a:pt x="1171" y="817"/>
                </a:lnTo>
                <a:lnTo>
                  <a:pt x="1171" y="820"/>
                </a:lnTo>
                <a:lnTo>
                  <a:pt x="1171" y="820"/>
                </a:lnTo>
                <a:lnTo>
                  <a:pt x="1167" y="820"/>
                </a:lnTo>
                <a:lnTo>
                  <a:pt x="1167" y="820"/>
                </a:lnTo>
                <a:lnTo>
                  <a:pt x="1167" y="823"/>
                </a:lnTo>
                <a:lnTo>
                  <a:pt x="1167" y="826"/>
                </a:lnTo>
                <a:lnTo>
                  <a:pt x="1164" y="826"/>
                </a:lnTo>
                <a:lnTo>
                  <a:pt x="1164" y="826"/>
                </a:lnTo>
                <a:lnTo>
                  <a:pt x="1164" y="830"/>
                </a:lnTo>
                <a:lnTo>
                  <a:pt x="1161" y="830"/>
                </a:lnTo>
                <a:lnTo>
                  <a:pt x="1161" y="830"/>
                </a:lnTo>
                <a:lnTo>
                  <a:pt x="1161" y="830"/>
                </a:lnTo>
                <a:lnTo>
                  <a:pt x="1158" y="826"/>
                </a:lnTo>
                <a:lnTo>
                  <a:pt x="1148" y="823"/>
                </a:lnTo>
                <a:lnTo>
                  <a:pt x="1148" y="820"/>
                </a:lnTo>
                <a:lnTo>
                  <a:pt x="1144" y="820"/>
                </a:lnTo>
                <a:lnTo>
                  <a:pt x="1141" y="817"/>
                </a:lnTo>
                <a:lnTo>
                  <a:pt x="1138" y="817"/>
                </a:lnTo>
                <a:lnTo>
                  <a:pt x="1131" y="820"/>
                </a:lnTo>
                <a:lnTo>
                  <a:pt x="1128" y="826"/>
                </a:lnTo>
                <a:lnTo>
                  <a:pt x="1125" y="826"/>
                </a:lnTo>
                <a:lnTo>
                  <a:pt x="1121" y="830"/>
                </a:lnTo>
                <a:lnTo>
                  <a:pt x="1121" y="830"/>
                </a:lnTo>
                <a:lnTo>
                  <a:pt x="1121" y="826"/>
                </a:lnTo>
                <a:lnTo>
                  <a:pt x="1118" y="826"/>
                </a:lnTo>
                <a:lnTo>
                  <a:pt x="1115" y="830"/>
                </a:lnTo>
                <a:lnTo>
                  <a:pt x="1108" y="833"/>
                </a:lnTo>
                <a:lnTo>
                  <a:pt x="1108" y="833"/>
                </a:lnTo>
                <a:lnTo>
                  <a:pt x="1105" y="833"/>
                </a:lnTo>
                <a:lnTo>
                  <a:pt x="1102" y="833"/>
                </a:lnTo>
                <a:lnTo>
                  <a:pt x="1102" y="830"/>
                </a:lnTo>
                <a:lnTo>
                  <a:pt x="1099" y="830"/>
                </a:lnTo>
                <a:lnTo>
                  <a:pt x="1095" y="830"/>
                </a:lnTo>
                <a:lnTo>
                  <a:pt x="1092" y="830"/>
                </a:lnTo>
                <a:lnTo>
                  <a:pt x="1092" y="833"/>
                </a:lnTo>
                <a:lnTo>
                  <a:pt x="1089" y="833"/>
                </a:lnTo>
                <a:lnTo>
                  <a:pt x="1085" y="830"/>
                </a:lnTo>
                <a:lnTo>
                  <a:pt x="1082" y="830"/>
                </a:lnTo>
                <a:lnTo>
                  <a:pt x="1082" y="830"/>
                </a:lnTo>
                <a:lnTo>
                  <a:pt x="1076" y="830"/>
                </a:lnTo>
                <a:lnTo>
                  <a:pt x="1072" y="826"/>
                </a:lnTo>
                <a:lnTo>
                  <a:pt x="1072" y="826"/>
                </a:lnTo>
                <a:lnTo>
                  <a:pt x="1062" y="840"/>
                </a:lnTo>
                <a:lnTo>
                  <a:pt x="1059" y="849"/>
                </a:lnTo>
                <a:lnTo>
                  <a:pt x="1056" y="853"/>
                </a:lnTo>
                <a:lnTo>
                  <a:pt x="1056" y="853"/>
                </a:lnTo>
                <a:lnTo>
                  <a:pt x="1056" y="859"/>
                </a:lnTo>
                <a:lnTo>
                  <a:pt x="1062" y="866"/>
                </a:lnTo>
                <a:lnTo>
                  <a:pt x="1062" y="866"/>
                </a:lnTo>
                <a:lnTo>
                  <a:pt x="1062" y="866"/>
                </a:lnTo>
                <a:lnTo>
                  <a:pt x="1056" y="882"/>
                </a:lnTo>
                <a:lnTo>
                  <a:pt x="1053" y="889"/>
                </a:lnTo>
                <a:lnTo>
                  <a:pt x="1053" y="889"/>
                </a:lnTo>
                <a:lnTo>
                  <a:pt x="1053" y="902"/>
                </a:lnTo>
                <a:lnTo>
                  <a:pt x="1053" y="915"/>
                </a:lnTo>
                <a:lnTo>
                  <a:pt x="1049" y="921"/>
                </a:lnTo>
                <a:lnTo>
                  <a:pt x="1049" y="951"/>
                </a:lnTo>
                <a:lnTo>
                  <a:pt x="1049" y="954"/>
                </a:lnTo>
                <a:lnTo>
                  <a:pt x="1049" y="958"/>
                </a:lnTo>
                <a:lnTo>
                  <a:pt x="1049" y="961"/>
                </a:lnTo>
                <a:lnTo>
                  <a:pt x="1046" y="964"/>
                </a:lnTo>
                <a:lnTo>
                  <a:pt x="1046" y="967"/>
                </a:lnTo>
                <a:lnTo>
                  <a:pt x="1043" y="974"/>
                </a:lnTo>
                <a:lnTo>
                  <a:pt x="1043" y="980"/>
                </a:lnTo>
                <a:lnTo>
                  <a:pt x="1040" y="984"/>
                </a:lnTo>
                <a:lnTo>
                  <a:pt x="1040" y="987"/>
                </a:lnTo>
                <a:lnTo>
                  <a:pt x="1036" y="990"/>
                </a:lnTo>
                <a:lnTo>
                  <a:pt x="1036" y="994"/>
                </a:lnTo>
                <a:lnTo>
                  <a:pt x="1033" y="997"/>
                </a:lnTo>
                <a:lnTo>
                  <a:pt x="1030" y="1000"/>
                </a:lnTo>
                <a:lnTo>
                  <a:pt x="1030" y="1000"/>
                </a:lnTo>
                <a:lnTo>
                  <a:pt x="1026" y="1000"/>
                </a:lnTo>
                <a:lnTo>
                  <a:pt x="1023" y="1003"/>
                </a:lnTo>
                <a:lnTo>
                  <a:pt x="1020" y="1003"/>
                </a:lnTo>
                <a:lnTo>
                  <a:pt x="1020" y="1007"/>
                </a:lnTo>
                <a:lnTo>
                  <a:pt x="1017" y="1010"/>
                </a:lnTo>
                <a:lnTo>
                  <a:pt x="1017" y="1010"/>
                </a:lnTo>
                <a:lnTo>
                  <a:pt x="1017" y="1013"/>
                </a:lnTo>
                <a:lnTo>
                  <a:pt x="1017" y="1017"/>
                </a:lnTo>
                <a:lnTo>
                  <a:pt x="1013" y="1020"/>
                </a:lnTo>
                <a:lnTo>
                  <a:pt x="1013" y="1023"/>
                </a:lnTo>
                <a:lnTo>
                  <a:pt x="1013" y="1026"/>
                </a:lnTo>
                <a:lnTo>
                  <a:pt x="1010" y="1030"/>
                </a:lnTo>
                <a:lnTo>
                  <a:pt x="1007" y="1030"/>
                </a:lnTo>
                <a:lnTo>
                  <a:pt x="1007" y="1030"/>
                </a:lnTo>
                <a:lnTo>
                  <a:pt x="1003" y="1033"/>
                </a:lnTo>
                <a:lnTo>
                  <a:pt x="1000" y="1033"/>
                </a:lnTo>
                <a:lnTo>
                  <a:pt x="997" y="1033"/>
                </a:lnTo>
                <a:lnTo>
                  <a:pt x="990" y="1033"/>
                </a:lnTo>
                <a:lnTo>
                  <a:pt x="987" y="1033"/>
                </a:lnTo>
                <a:lnTo>
                  <a:pt x="987" y="1033"/>
                </a:lnTo>
                <a:lnTo>
                  <a:pt x="987" y="1033"/>
                </a:lnTo>
                <a:lnTo>
                  <a:pt x="984" y="1033"/>
                </a:lnTo>
                <a:lnTo>
                  <a:pt x="981" y="1036"/>
                </a:lnTo>
                <a:lnTo>
                  <a:pt x="981" y="1036"/>
                </a:lnTo>
                <a:lnTo>
                  <a:pt x="977" y="1040"/>
                </a:lnTo>
                <a:lnTo>
                  <a:pt x="974" y="1040"/>
                </a:lnTo>
                <a:lnTo>
                  <a:pt x="971" y="1043"/>
                </a:lnTo>
                <a:lnTo>
                  <a:pt x="971" y="1046"/>
                </a:lnTo>
                <a:lnTo>
                  <a:pt x="967" y="1046"/>
                </a:lnTo>
                <a:lnTo>
                  <a:pt x="964" y="1046"/>
                </a:lnTo>
                <a:lnTo>
                  <a:pt x="964" y="1046"/>
                </a:lnTo>
                <a:lnTo>
                  <a:pt x="961" y="1046"/>
                </a:lnTo>
                <a:lnTo>
                  <a:pt x="961" y="1049"/>
                </a:lnTo>
                <a:lnTo>
                  <a:pt x="961" y="1053"/>
                </a:lnTo>
                <a:lnTo>
                  <a:pt x="958" y="1056"/>
                </a:lnTo>
                <a:lnTo>
                  <a:pt x="958" y="1059"/>
                </a:lnTo>
                <a:lnTo>
                  <a:pt x="954" y="1062"/>
                </a:lnTo>
                <a:lnTo>
                  <a:pt x="951" y="1066"/>
                </a:lnTo>
                <a:lnTo>
                  <a:pt x="951" y="1069"/>
                </a:lnTo>
                <a:lnTo>
                  <a:pt x="948" y="1069"/>
                </a:lnTo>
                <a:lnTo>
                  <a:pt x="948" y="1069"/>
                </a:lnTo>
                <a:lnTo>
                  <a:pt x="944" y="1072"/>
                </a:lnTo>
                <a:lnTo>
                  <a:pt x="941" y="1072"/>
                </a:lnTo>
                <a:lnTo>
                  <a:pt x="935" y="1072"/>
                </a:lnTo>
                <a:lnTo>
                  <a:pt x="928" y="1072"/>
                </a:lnTo>
                <a:lnTo>
                  <a:pt x="922" y="1072"/>
                </a:lnTo>
                <a:lnTo>
                  <a:pt x="918" y="1072"/>
                </a:lnTo>
                <a:lnTo>
                  <a:pt x="915" y="1072"/>
                </a:lnTo>
                <a:lnTo>
                  <a:pt x="905" y="1072"/>
                </a:lnTo>
                <a:lnTo>
                  <a:pt x="902" y="1072"/>
                </a:lnTo>
                <a:lnTo>
                  <a:pt x="902" y="1072"/>
                </a:lnTo>
                <a:lnTo>
                  <a:pt x="899" y="1072"/>
                </a:lnTo>
                <a:lnTo>
                  <a:pt x="892" y="1076"/>
                </a:lnTo>
                <a:lnTo>
                  <a:pt x="892" y="1076"/>
                </a:lnTo>
                <a:lnTo>
                  <a:pt x="889" y="1076"/>
                </a:lnTo>
                <a:lnTo>
                  <a:pt x="882" y="1072"/>
                </a:lnTo>
                <a:lnTo>
                  <a:pt x="876" y="1076"/>
                </a:lnTo>
                <a:lnTo>
                  <a:pt x="869" y="1076"/>
                </a:lnTo>
                <a:lnTo>
                  <a:pt x="863" y="1076"/>
                </a:lnTo>
                <a:lnTo>
                  <a:pt x="856" y="1076"/>
                </a:lnTo>
                <a:lnTo>
                  <a:pt x="853" y="1076"/>
                </a:lnTo>
                <a:lnTo>
                  <a:pt x="846" y="1076"/>
                </a:lnTo>
                <a:lnTo>
                  <a:pt x="843" y="1076"/>
                </a:lnTo>
                <a:lnTo>
                  <a:pt x="836" y="1076"/>
                </a:lnTo>
                <a:lnTo>
                  <a:pt x="836" y="1076"/>
                </a:lnTo>
                <a:lnTo>
                  <a:pt x="833" y="1076"/>
                </a:lnTo>
                <a:lnTo>
                  <a:pt x="833" y="1076"/>
                </a:lnTo>
                <a:lnTo>
                  <a:pt x="830" y="1079"/>
                </a:lnTo>
                <a:lnTo>
                  <a:pt x="823" y="1092"/>
                </a:lnTo>
                <a:lnTo>
                  <a:pt x="823" y="1092"/>
                </a:lnTo>
                <a:lnTo>
                  <a:pt x="823" y="1095"/>
                </a:lnTo>
                <a:lnTo>
                  <a:pt x="820" y="1099"/>
                </a:lnTo>
                <a:lnTo>
                  <a:pt x="817" y="1108"/>
                </a:lnTo>
                <a:lnTo>
                  <a:pt x="813" y="1115"/>
                </a:lnTo>
                <a:lnTo>
                  <a:pt x="810" y="1118"/>
                </a:lnTo>
                <a:lnTo>
                  <a:pt x="807" y="1121"/>
                </a:lnTo>
                <a:lnTo>
                  <a:pt x="807" y="1125"/>
                </a:lnTo>
                <a:lnTo>
                  <a:pt x="807" y="1128"/>
                </a:lnTo>
                <a:lnTo>
                  <a:pt x="804" y="1131"/>
                </a:lnTo>
                <a:lnTo>
                  <a:pt x="800" y="1131"/>
                </a:lnTo>
                <a:lnTo>
                  <a:pt x="800" y="1135"/>
                </a:lnTo>
                <a:lnTo>
                  <a:pt x="794" y="1138"/>
                </a:lnTo>
                <a:lnTo>
                  <a:pt x="794" y="1141"/>
                </a:lnTo>
                <a:lnTo>
                  <a:pt x="784" y="1148"/>
                </a:lnTo>
                <a:lnTo>
                  <a:pt x="784" y="1148"/>
                </a:lnTo>
                <a:lnTo>
                  <a:pt x="777" y="1154"/>
                </a:lnTo>
                <a:lnTo>
                  <a:pt x="771" y="1161"/>
                </a:lnTo>
                <a:lnTo>
                  <a:pt x="761" y="1167"/>
                </a:lnTo>
                <a:lnTo>
                  <a:pt x="754" y="1174"/>
                </a:lnTo>
                <a:lnTo>
                  <a:pt x="748" y="1177"/>
                </a:lnTo>
                <a:lnTo>
                  <a:pt x="748" y="1180"/>
                </a:lnTo>
                <a:lnTo>
                  <a:pt x="745" y="1180"/>
                </a:lnTo>
                <a:lnTo>
                  <a:pt x="738" y="1187"/>
                </a:lnTo>
                <a:lnTo>
                  <a:pt x="738" y="1190"/>
                </a:lnTo>
                <a:lnTo>
                  <a:pt x="725" y="1203"/>
                </a:lnTo>
                <a:lnTo>
                  <a:pt x="725" y="1203"/>
                </a:lnTo>
                <a:lnTo>
                  <a:pt x="722" y="1203"/>
                </a:lnTo>
                <a:lnTo>
                  <a:pt x="722" y="1203"/>
                </a:lnTo>
                <a:lnTo>
                  <a:pt x="718" y="1203"/>
                </a:lnTo>
                <a:lnTo>
                  <a:pt x="718" y="1200"/>
                </a:lnTo>
                <a:lnTo>
                  <a:pt x="718" y="1200"/>
                </a:lnTo>
                <a:lnTo>
                  <a:pt x="715" y="1197"/>
                </a:lnTo>
                <a:lnTo>
                  <a:pt x="718" y="1197"/>
                </a:lnTo>
                <a:lnTo>
                  <a:pt x="718" y="1194"/>
                </a:lnTo>
                <a:lnTo>
                  <a:pt x="718" y="1194"/>
                </a:lnTo>
                <a:lnTo>
                  <a:pt x="715" y="1194"/>
                </a:lnTo>
                <a:lnTo>
                  <a:pt x="715" y="1190"/>
                </a:lnTo>
                <a:lnTo>
                  <a:pt x="715" y="1190"/>
                </a:lnTo>
                <a:lnTo>
                  <a:pt x="715" y="1190"/>
                </a:lnTo>
                <a:lnTo>
                  <a:pt x="715" y="1190"/>
                </a:lnTo>
                <a:lnTo>
                  <a:pt x="715" y="1190"/>
                </a:lnTo>
                <a:lnTo>
                  <a:pt x="712" y="1187"/>
                </a:lnTo>
                <a:lnTo>
                  <a:pt x="708" y="1187"/>
                </a:lnTo>
                <a:lnTo>
                  <a:pt x="708" y="1187"/>
                </a:lnTo>
                <a:lnTo>
                  <a:pt x="705" y="1184"/>
                </a:lnTo>
                <a:lnTo>
                  <a:pt x="702" y="1184"/>
                </a:lnTo>
                <a:lnTo>
                  <a:pt x="702" y="1184"/>
                </a:lnTo>
                <a:lnTo>
                  <a:pt x="699" y="1184"/>
                </a:lnTo>
                <a:lnTo>
                  <a:pt x="695" y="1184"/>
                </a:lnTo>
                <a:lnTo>
                  <a:pt x="695" y="1184"/>
                </a:lnTo>
                <a:lnTo>
                  <a:pt x="692" y="1184"/>
                </a:lnTo>
                <a:lnTo>
                  <a:pt x="692" y="1180"/>
                </a:lnTo>
                <a:lnTo>
                  <a:pt x="689" y="1180"/>
                </a:lnTo>
                <a:lnTo>
                  <a:pt x="689" y="1180"/>
                </a:lnTo>
                <a:lnTo>
                  <a:pt x="686" y="1180"/>
                </a:lnTo>
                <a:lnTo>
                  <a:pt x="686" y="1177"/>
                </a:lnTo>
                <a:lnTo>
                  <a:pt x="686" y="1177"/>
                </a:lnTo>
                <a:lnTo>
                  <a:pt x="686" y="1177"/>
                </a:lnTo>
                <a:lnTo>
                  <a:pt x="686" y="1174"/>
                </a:lnTo>
                <a:lnTo>
                  <a:pt x="686" y="1177"/>
                </a:lnTo>
                <a:lnTo>
                  <a:pt x="682" y="1180"/>
                </a:lnTo>
                <a:lnTo>
                  <a:pt x="682" y="1180"/>
                </a:lnTo>
                <a:lnTo>
                  <a:pt x="679" y="1177"/>
                </a:lnTo>
                <a:lnTo>
                  <a:pt x="676" y="1177"/>
                </a:lnTo>
                <a:lnTo>
                  <a:pt x="672" y="1174"/>
                </a:lnTo>
                <a:lnTo>
                  <a:pt x="666" y="1171"/>
                </a:lnTo>
                <a:lnTo>
                  <a:pt x="666" y="1171"/>
                </a:lnTo>
                <a:lnTo>
                  <a:pt x="666" y="1167"/>
                </a:lnTo>
                <a:lnTo>
                  <a:pt x="663" y="1164"/>
                </a:lnTo>
                <a:lnTo>
                  <a:pt x="659" y="1161"/>
                </a:lnTo>
                <a:lnTo>
                  <a:pt x="659" y="1158"/>
                </a:lnTo>
                <a:lnTo>
                  <a:pt x="659" y="1158"/>
                </a:lnTo>
                <a:lnTo>
                  <a:pt x="656" y="1154"/>
                </a:lnTo>
                <a:lnTo>
                  <a:pt x="656" y="1154"/>
                </a:lnTo>
                <a:lnTo>
                  <a:pt x="649" y="1151"/>
                </a:lnTo>
                <a:lnTo>
                  <a:pt x="646" y="1148"/>
                </a:lnTo>
                <a:lnTo>
                  <a:pt x="643" y="1148"/>
                </a:lnTo>
                <a:lnTo>
                  <a:pt x="643" y="1144"/>
                </a:lnTo>
                <a:lnTo>
                  <a:pt x="640" y="1144"/>
                </a:lnTo>
                <a:lnTo>
                  <a:pt x="636" y="1144"/>
                </a:lnTo>
                <a:lnTo>
                  <a:pt x="633" y="1141"/>
                </a:lnTo>
                <a:lnTo>
                  <a:pt x="633" y="1141"/>
                </a:lnTo>
                <a:lnTo>
                  <a:pt x="630" y="1141"/>
                </a:lnTo>
                <a:lnTo>
                  <a:pt x="630" y="1141"/>
                </a:lnTo>
                <a:lnTo>
                  <a:pt x="627" y="1138"/>
                </a:lnTo>
                <a:lnTo>
                  <a:pt x="627" y="1138"/>
                </a:lnTo>
                <a:lnTo>
                  <a:pt x="630" y="1135"/>
                </a:lnTo>
                <a:lnTo>
                  <a:pt x="630" y="1135"/>
                </a:lnTo>
                <a:lnTo>
                  <a:pt x="630" y="1131"/>
                </a:lnTo>
                <a:lnTo>
                  <a:pt x="623" y="1128"/>
                </a:lnTo>
                <a:lnTo>
                  <a:pt x="620" y="1125"/>
                </a:lnTo>
                <a:lnTo>
                  <a:pt x="620" y="1125"/>
                </a:lnTo>
                <a:lnTo>
                  <a:pt x="617" y="1125"/>
                </a:lnTo>
                <a:lnTo>
                  <a:pt x="617" y="1121"/>
                </a:lnTo>
                <a:lnTo>
                  <a:pt x="617" y="1118"/>
                </a:lnTo>
                <a:lnTo>
                  <a:pt x="613" y="1118"/>
                </a:lnTo>
                <a:lnTo>
                  <a:pt x="613" y="1118"/>
                </a:lnTo>
                <a:lnTo>
                  <a:pt x="610" y="1118"/>
                </a:lnTo>
                <a:lnTo>
                  <a:pt x="610" y="1115"/>
                </a:lnTo>
                <a:lnTo>
                  <a:pt x="607" y="1115"/>
                </a:lnTo>
                <a:lnTo>
                  <a:pt x="604" y="1115"/>
                </a:lnTo>
                <a:lnTo>
                  <a:pt x="604" y="1115"/>
                </a:lnTo>
                <a:lnTo>
                  <a:pt x="600" y="1112"/>
                </a:lnTo>
                <a:lnTo>
                  <a:pt x="590" y="1112"/>
                </a:lnTo>
                <a:lnTo>
                  <a:pt x="584" y="1108"/>
                </a:lnTo>
                <a:lnTo>
                  <a:pt x="584" y="1105"/>
                </a:lnTo>
                <a:lnTo>
                  <a:pt x="584" y="1105"/>
                </a:lnTo>
                <a:lnTo>
                  <a:pt x="587" y="1105"/>
                </a:lnTo>
                <a:lnTo>
                  <a:pt x="587" y="1105"/>
                </a:lnTo>
                <a:lnTo>
                  <a:pt x="587" y="1105"/>
                </a:lnTo>
                <a:lnTo>
                  <a:pt x="587" y="1105"/>
                </a:lnTo>
                <a:lnTo>
                  <a:pt x="581" y="1102"/>
                </a:lnTo>
                <a:lnTo>
                  <a:pt x="581" y="1102"/>
                </a:lnTo>
                <a:lnTo>
                  <a:pt x="577" y="1102"/>
                </a:lnTo>
                <a:lnTo>
                  <a:pt x="577" y="1102"/>
                </a:lnTo>
                <a:lnTo>
                  <a:pt x="577" y="1102"/>
                </a:lnTo>
                <a:lnTo>
                  <a:pt x="577" y="1102"/>
                </a:lnTo>
                <a:lnTo>
                  <a:pt x="581" y="1102"/>
                </a:lnTo>
                <a:lnTo>
                  <a:pt x="581" y="1105"/>
                </a:lnTo>
                <a:lnTo>
                  <a:pt x="581" y="1105"/>
                </a:lnTo>
                <a:lnTo>
                  <a:pt x="581" y="1105"/>
                </a:lnTo>
                <a:lnTo>
                  <a:pt x="577" y="1105"/>
                </a:lnTo>
                <a:lnTo>
                  <a:pt x="574" y="1102"/>
                </a:lnTo>
                <a:lnTo>
                  <a:pt x="574" y="1102"/>
                </a:lnTo>
                <a:lnTo>
                  <a:pt x="568" y="1102"/>
                </a:lnTo>
                <a:lnTo>
                  <a:pt x="564" y="1099"/>
                </a:lnTo>
                <a:lnTo>
                  <a:pt x="561" y="1099"/>
                </a:lnTo>
                <a:lnTo>
                  <a:pt x="561" y="1099"/>
                </a:lnTo>
                <a:lnTo>
                  <a:pt x="554" y="1095"/>
                </a:lnTo>
                <a:lnTo>
                  <a:pt x="551" y="1095"/>
                </a:lnTo>
                <a:lnTo>
                  <a:pt x="551" y="1095"/>
                </a:lnTo>
                <a:lnTo>
                  <a:pt x="548" y="1095"/>
                </a:lnTo>
                <a:lnTo>
                  <a:pt x="548" y="1092"/>
                </a:lnTo>
                <a:lnTo>
                  <a:pt x="545" y="1092"/>
                </a:lnTo>
                <a:lnTo>
                  <a:pt x="545" y="1092"/>
                </a:lnTo>
                <a:lnTo>
                  <a:pt x="541" y="1092"/>
                </a:lnTo>
                <a:lnTo>
                  <a:pt x="538" y="1092"/>
                </a:lnTo>
                <a:lnTo>
                  <a:pt x="538" y="1092"/>
                </a:lnTo>
                <a:lnTo>
                  <a:pt x="538" y="1092"/>
                </a:lnTo>
                <a:lnTo>
                  <a:pt x="535" y="1089"/>
                </a:lnTo>
                <a:lnTo>
                  <a:pt x="531" y="1089"/>
                </a:lnTo>
                <a:lnTo>
                  <a:pt x="531" y="1089"/>
                </a:lnTo>
                <a:lnTo>
                  <a:pt x="525" y="1089"/>
                </a:lnTo>
                <a:lnTo>
                  <a:pt x="525" y="1089"/>
                </a:lnTo>
                <a:lnTo>
                  <a:pt x="522" y="1085"/>
                </a:lnTo>
                <a:lnTo>
                  <a:pt x="518" y="1085"/>
                </a:lnTo>
                <a:lnTo>
                  <a:pt x="518" y="1085"/>
                </a:lnTo>
                <a:lnTo>
                  <a:pt x="515" y="1085"/>
                </a:lnTo>
                <a:lnTo>
                  <a:pt x="515" y="1085"/>
                </a:lnTo>
                <a:lnTo>
                  <a:pt x="512" y="1085"/>
                </a:lnTo>
                <a:lnTo>
                  <a:pt x="512" y="1082"/>
                </a:lnTo>
                <a:lnTo>
                  <a:pt x="509" y="1082"/>
                </a:lnTo>
                <a:lnTo>
                  <a:pt x="509" y="1082"/>
                </a:lnTo>
                <a:lnTo>
                  <a:pt x="505" y="1082"/>
                </a:lnTo>
                <a:lnTo>
                  <a:pt x="505" y="1082"/>
                </a:lnTo>
                <a:lnTo>
                  <a:pt x="502" y="1082"/>
                </a:lnTo>
                <a:lnTo>
                  <a:pt x="502" y="1082"/>
                </a:lnTo>
                <a:lnTo>
                  <a:pt x="499" y="1082"/>
                </a:lnTo>
                <a:lnTo>
                  <a:pt x="499" y="1082"/>
                </a:lnTo>
                <a:lnTo>
                  <a:pt x="495" y="1082"/>
                </a:lnTo>
                <a:lnTo>
                  <a:pt x="495" y="1082"/>
                </a:lnTo>
                <a:lnTo>
                  <a:pt x="492" y="1082"/>
                </a:lnTo>
                <a:lnTo>
                  <a:pt x="492" y="1079"/>
                </a:lnTo>
                <a:lnTo>
                  <a:pt x="492" y="1079"/>
                </a:lnTo>
                <a:lnTo>
                  <a:pt x="489" y="1079"/>
                </a:lnTo>
                <a:lnTo>
                  <a:pt x="489" y="1079"/>
                </a:lnTo>
                <a:lnTo>
                  <a:pt x="486" y="1076"/>
                </a:lnTo>
                <a:lnTo>
                  <a:pt x="492" y="1076"/>
                </a:lnTo>
                <a:lnTo>
                  <a:pt x="489" y="1072"/>
                </a:lnTo>
                <a:lnTo>
                  <a:pt x="492" y="1072"/>
                </a:lnTo>
                <a:lnTo>
                  <a:pt x="492" y="1072"/>
                </a:lnTo>
                <a:lnTo>
                  <a:pt x="495" y="1072"/>
                </a:lnTo>
                <a:lnTo>
                  <a:pt x="495" y="1072"/>
                </a:lnTo>
                <a:lnTo>
                  <a:pt x="495" y="1072"/>
                </a:lnTo>
                <a:lnTo>
                  <a:pt x="495" y="1069"/>
                </a:lnTo>
                <a:lnTo>
                  <a:pt x="495" y="1069"/>
                </a:lnTo>
                <a:lnTo>
                  <a:pt x="495" y="1069"/>
                </a:lnTo>
                <a:lnTo>
                  <a:pt x="495" y="1069"/>
                </a:lnTo>
                <a:lnTo>
                  <a:pt x="495" y="1066"/>
                </a:lnTo>
                <a:lnTo>
                  <a:pt x="499" y="1066"/>
                </a:lnTo>
                <a:lnTo>
                  <a:pt x="499" y="1066"/>
                </a:lnTo>
                <a:lnTo>
                  <a:pt x="499" y="1066"/>
                </a:lnTo>
                <a:lnTo>
                  <a:pt x="495" y="1066"/>
                </a:lnTo>
                <a:lnTo>
                  <a:pt x="495" y="1066"/>
                </a:lnTo>
                <a:lnTo>
                  <a:pt x="495" y="1066"/>
                </a:lnTo>
                <a:lnTo>
                  <a:pt x="495" y="1069"/>
                </a:lnTo>
                <a:lnTo>
                  <a:pt x="495" y="1069"/>
                </a:lnTo>
                <a:lnTo>
                  <a:pt x="492" y="1072"/>
                </a:lnTo>
                <a:lnTo>
                  <a:pt x="492" y="1069"/>
                </a:lnTo>
                <a:lnTo>
                  <a:pt x="492" y="1066"/>
                </a:lnTo>
                <a:lnTo>
                  <a:pt x="492" y="1066"/>
                </a:lnTo>
                <a:lnTo>
                  <a:pt x="492" y="1062"/>
                </a:lnTo>
                <a:lnTo>
                  <a:pt x="489" y="1059"/>
                </a:lnTo>
                <a:lnTo>
                  <a:pt x="486" y="1059"/>
                </a:lnTo>
                <a:lnTo>
                  <a:pt x="486" y="1059"/>
                </a:lnTo>
                <a:lnTo>
                  <a:pt x="486" y="1059"/>
                </a:lnTo>
                <a:lnTo>
                  <a:pt x="479" y="1053"/>
                </a:lnTo>
                <a:lnTo>
                  <a:pt x="476" y="1053"/>
                </a:lnTo>
                <a:lnTo>
                  <a:pt x="476" y="1053"/>
                </a:lnTo>
                <a:lnTo>
                  <a:pt x="472" y="1053"/>
                </a:lnTo>
                <a:lnTo>
                  <a:pt x="469" y="1049"/>
                </a:lnTo>
                <a:lnTo>
                  <a:pt x="469" y="1049"/>
                </a:lnTo>
                <a:lnTo>
                  <a:pt x="466" y="1049"/>
                </a:lnTo>
                <a:lnTo>
                  <a:pt x="466" y="1049"/>
                </a:lnTo>
                <a:lnTo>
                  <a:pt x="466" y="1049"/>
                </a:lnTo>
                <a:lnTo>
                  <a:pt x="463" y="1046"/>
                </a:lnTo>
                <a:lnTo>
                  <a:pt x="459" y="1046"/>
                </a:lnTo>
                <a:lnTo>
                  <a:pt x="456" y="1046"/>
                </a:lnTo>
                <a:lnTo>
                  <a:pt x="456" y="1043"/>
                </a:lnTo>
                <a:lnTo>
                  <a:pt x="456" y="1043"/>
                </a:lnTo>
                <a:lnTo>
                  <a:pt x="453" y="1043"/>
                </a:lnTo>
                <a:lnTo>
                  <a:pt x="450" y="1043"/>
                </a:lnTo>
                <a:lnTo>
                  <a:pt x="450" y="1043"/>
                </a:lnTo>
                <a:lnTo>
                  <a:pt x="446" y="1040"/>
                </a:lnTo>
                <a:lnTo>
                  <a:pt x="443" y="1040"/>
                </a:lnTo>
                <a:lnTo>
                  <a:pt x="443" y="1040"/>
                </a:lnTo>
                <a:lnTo>
                  <a:pt x="440" y="1040"/>
                </a:lnTo>
                <a:lnTo>
                  <a:pt x="440" y="1040"/>
                </a:lnTo>
                <a:lnTo>
                  <a:pt x="436" y="1040"/>
                </a:lnTo>
                <a:lnTo>
                  <a:pt x="436" y="1036"/>
                </a:lnTo>
                <a:lnTo>
                  <a:pt x="436" y="1036"/>
                </a:lnTo>
                <a:lnTo>
                  <a:pt x="433" y="1033"/>
                </a:lnTo>
                <a:lnTo>
                  <a:pt x="433" y="1033"/>
                </a:lnTo>
                <a:lnTo>
                  <a:pt x="433" y="1033"/>
                </a:lnTo>
                <a:lnTo>
                  <a:pt x="430" y="1030"/>
                </a:lnTo>
                <a:lnTo>
                  <a:pt x="430" y="1030"/>
                </a:lnTo>
                <a:lnTo>
                  <a:pt x="433" y="1030"/>
                </a:lnTo>
                <a:lnTo>
                  <a:pt x="433" y="1026"/>
                </a:lnTo>
                <a:lnTo>
                  <a:pt x="433" y="1026"/>
                </a:lnTo>
                <a:lnTo>
                  <a:pt x="433" y="1026"/>
                </a:lnTo>
                <a:lnTo>
                  <a:pt x="430" y="1023"/>
                </a:lnTo>
                <a:lnTo>
                  <a:pt x="427" y="1020"/>
                </a:lnTo>
                <a:lnTo>
                  <a:pt x="427" y="1020"/>
                </a:lnTo>
                <a:lnTo>
                  <a:pt x="427" y="1020"/>
                </a:lnTo>
                <a:lnTo>
                  <a:pt x="423" y="1020"/>
                </a:lnTo>
                <a:lnTo>
                  <a:pt x="423" y="1020"/>
                </a:lnTo>
                <a:lnTo>
                  <a:pt x="417" y="1017"/>
                </a:lnTo>
                <a:lnTo>
                  <a:pt x="417" y="1017"/>
                </a:lnTo>
                <a:lnTo>
                  <a:pt x="413" y="1017"/>
                </a:lnTo>
                <a:lnTo>
                  <a:pt x="410" y="1013"/>
                </a:lnTo>
                <a:lnTo>
                  <a:pt x="404" y="1013"/>
                </a:lnTo>
                <a:lnTo>
                  <a:pt x="400" y="1013"/>
                </a:lnTo>
                <a:lnTo>
                  <a:pt x="400" y="1010"/>
                </a:lnTo>
                <a:lnTo>
                  <a:pt x="397" y="1007"/>
                </a:lnTo>
                <a:lnTo>
                  <a:pt x="397" y="1007"/>
                </a:lnTo>
                <a:lnTo>
                  <a:pt x="394" y="1003"/>
                </a:lnTo>
                <a:lnTo>
                  <a:pt x="394" y="1003"/>
                </a:lnTo>
                <a:lnTo>
                  <a:pt x="391" y="1003"/>
                </a:lnTo>
                <a:lnTo>
                  <a:pt x="387" y="1000"/>
                </a:lnTo>
                <a:lnTo>
                  <a:pt x="387" y="1000"/>
                </a:lnTo>
                <a:lnTo>
                  <a:pt x="384" y="1000"/>
                </a:lnTo>
                <a:lnTo>
                  <a:pt x="384" y="997"/>
                </a:lnTo>
                <a:lnTo>
                  <a:pt x="381" y="997"/>
                </a:lnTo>
                <a:lnTo>
                  <a:pt x="377" y="994"/>
                </a:lnTo>
                <a:lnTo>
                  <a:pt x="377" y="994"/>
                </a:lnTo>
                <a:lnTo>
                  <a:pt x="377" y="990"/>
                </a:lnTo>
                <a:lnTo>
                  <a:pt x="377" y="990"/>
                </a:lnTo>
                <a:lnTo>
                  <a:pt x="374" y="987"/>
                </a:lnTo>
                <a:lnTo>
                  <a:pt x="371" y="987"/>
                </a:lnTo>
                <a:lnTo>
                  <a:pt x="371" y="987"/>
                </a:lnTo>
                <a:lnTo>
                  <a:pt x="368" y="987"/>
                </a:lnTo>
                <a:lnTo>
                  <a:pt x="364" y="984"/>
                </a:lnTo>
                <a:lnTo>
                  <a:pt x="361" y="984"/>
                </a:lnTo>
                <a:lnTo>
                  <a:pt x="358" y="984"/>
                </a:lnTo>
                <a:lnTo>
                  <a:pt x="358" y="980"/>
                </a:lnTo>
                <a:lnTo>
                  <a:pt x="354" y="980"/>
                </a:lnTo>
                <a:lnTo>
                  <a:pt x="354" y="980"/>
                </a:lnTo>
                <a:lnTo>
                  <a:pt x="351" y="980"/>
                </a:lnTo>
                <a:lnTo>
                  <a:pt x="351" y="980"/>
                </a:lnTo>
                <a:lnTo>
                  <a:pt x="348" y="977"/>
                </a:lnTo>
                <a:lnTo>
                  <a:pt x="348" y="977"/>
                </a:lnTo>
                <a:lnTo>
                  <a:pt x="345" y="977"/>
                </a:lnTo>
                <a:lnTo>
                  <a:pt x="341" y="974"/>
                </a:lnTo>
                <a:lnTo>
                  <a:pt x="338" y="974"/>
                </a:lnTo>
                <a:lnTo>
                  <a:pt x="335" y="974"/>
                </a:lnTo>
                <a:lnTo>
                  <a:pt x="335" y="974"/>
                </a:lnTo>
                <a:lnTo>
                  <a:pt x="335" y="971"/>
                </a:lnTo>
                <a:lnTo>
                  <a:pt x="335" y="971"/>
                </a:lnTo>
                <a:lnTo>
                  <a:pt x="332" y="971"/>
                </a:lnTo>
                <a:lnTo>
                  <a:pt x="325" y="967"/>
                </a:lnTo>
                <a:lnTo>
                  <a:pt x="325" y="967"/>
                </a:lnTo>
                <a:lnTo>
                  <a:pt x="318" y="964"/>
                </a:lnTo>
                <a:lnTo>
                  <a:pt x="318" y="964"/>
                </a:lnTo>
                <a:lnTo>
                  <a:pt x="318" y="964"/>
                </a:lnTo>
                <a:lnTo>
                  <a:pt x="315" y="961"/>
                </a:lnTo>
                <a:lnTo>
                  <a:pt x="312" y="961"/>
                </a:lnTo>
                <a:lnTo>
                  <a:pt x="312" y="961"/>
                </a:lnTo>
                <a:lnTo>
                  <a:pt x="309" y="961"/>
                </a:lnTo>
                <a:lnTo>
                  <a:pt x="309" y="958"/>
                </a:lnTo>
                <a:lnTo>
                  <a:pt x="309" y="958"/>
                </a:lnTo>
                <a:lnTo>
                  <a:pt x="312" y="958"/>
                </a:lnTo>
                <a:lnTo>
                  <a:pt x="312" y="958"/>
                </a:lnTo>
                <a:lnTo>
                  <a:pt x="318" y="954"/>
                </a:lnTo>
                <a:lnTo>
                  <a:pt x="318" y="951"/>
                </a:lnTo>
                <a:lnTo>
                  <a:pt x="318" y="951"/>
                </a:lnTo>
                <a:lnTo>
                  <a:pt x="318" y="951"/>
                </a:lnTo>
                <a:lnTo>
                  <a:pt x="318" y="948"/>
                </a:lnTo>
                <a:lnTo>
                  <a:pt x="318" y="944"/>
                </a:lnTo>
                <a:lnTo>
                  <a:pt x="318" y="944"/>
                </a:lnTo>
                <a:lnTo>
                  <a:pt x="315" y="941"/>
                </a:lnTo>
                <a:lnTo>
                  <a:pt x="312" y="938"/>
                </a:lnTo>
                <a:lnTo>
                  <a:pt x="309" y="938"/>
                </a:lnTo>
                <a:lnTo>
                  <a:pt x="305" y="935"/>
                </a:lnTo>
                <a:lnTo>
                  <a:pt x="302" y="935"/>
                </a:lnTo>
                <a:lnTo>
                  <a:pt x="302" y="935"/>
                </a:lnTo>
                <a:lnTo>
                  <a:pt x="302" y="931"/>
                </a:lnTo>
                <a:lnTo>
                  <a:pt x="299" y="931"/>
                </a:lnTo>
                <a:lnTo>
                  <a:pt x="295" y="931"/>
                </a:lnTo>
                <a:lnTo>
                  <a:pt x="292" y="928"/>
                </a:lnTo>
                <a:lnTo>
                  <a:pt x="292" y="928"/>
                </a:lnTo>
                <a:lnTo>
                  <a:pt x="289" y="928"/>
                </a:lnTo>
                <a:lnTo>
                  <a:pt x="286" y="925"/>
                </a:lnTo>
                <a:lnTo>
                  <a:pt x="286" y="925"/>
                </a:lnTo>
                <a:lnTo>
                  <a:pt x="282" y="925"/>
                </a:lnTo>
                <a:lnTo>
                  <a:pt x="279" y="925"/>
                </a:lnTo>
                <a:lnTo>
                  <a:pt x="276" y="921"/>
                </a:lnTo>
                <a:lnTo>
                  <a:pt x="276" y="921"/>
                </a:lnTo>
                <a:lnTo>
                  <a:pt x="273" y="921"/>
                </a:lnTo>
                <a:lnTo>
                  <a:pt x="276" y="921"/>
                </a:lnTo>
                <a:lnTo>
                  <a:pt x="276" y="918"/>
                </a:lnTo>
                <a:lnTo>
                  <a:pt x="276" y="915"/>
                </a:lnTo>
                <a:lnTo>
                  <a:pt x="279" y="915"/>
                </a:lnTo>
                <a:lnTo>
                  <a:pt x="279" y="915"/>
                </a:lnTo>
                <a:lnTo>
                  <a:pt x="282" y="915"/>
                </a:lnTo>
                <a:lnTo>
                  <a:pt x="286" y="915"/>
                </a:lnTo>
                <a:lnTo>
                  <a:pt x="286" y="915"/>
                </a:lnTo>
                <a:lnTo>
                  <a:pt x="286" y="915"/>
                </a:lnTo>
                <a:lnTo>
                  <a:pt x="286" y="912"/>
                </a:lnTo>
                <a:lnTo>
                  <a:pt x="282" y="912"/>
                </a:lnTo>
                <a:lnTo>
                  <a:pt x="279" y="912"/>
                </a:lnTo>
                <a:lnTo>
                  <a:pt x="276" y="912"/>
                </a:lnTo>
                <a:lnTo>
                  <a:pt x="276" y="912"/>
                </a:lnTo>
                <a:lnTo>
                  <a:pt x="276" y="915"/>
                </a:lnTo>
                <a:lnTo>
                  <a:pt x="273" y="915"/>
                </a:lnTo>
                <a:lnTo>
                  <a:pt x="273" y="918"/>
                </a:lnTo>
                <a:lnTo>
                  <a:pt x="273" y="918"/>
                </a:lnTo>
                <a:lnTo>
                  <a:pt x="273" y="918"/>
                </a:lnTo>
                <a:lnTo>
                  <a:pt x="269" y="918"/>
                </a:lnTo>
                <a:lnTo>
                  <a:pt x="266" y="915"/>
                </a:lnTo>
                <a:lnTo>
                  <a:pt x="263" y="915"/>
                </a:lnTo>
                <a:lnTo>
                  <a:pt x="263" y="915"/>
                </a:lnTo>
                <a:lnTo>
                  <a:pt x="263" y="912"/>
                </a:lnTo>
                <a:lnTo>
                  <a:pt x="263" y="912"/>
                </a:lnTo>
                <a:lnTo>
                  <a:pt x="256" y="908"/>
                </a:lnTo>
                <a:lnTo>
                  <a:pt x="256" y="908"/>
                </a:lnTo>
                <a:lnTo>
                  <a:pt x="253" y="908"/>
                </a:lnTo>
                <a:lnTo>
                  <a:pt x="253" y="905"/>
                </a:lnTo>
                <a:lnTo>
                  <a:pt x="250" y="902"/>
                </a:lnTo>
                <a:lnTo>
                  <a:pt x="253" y="902"/>
                </a:lnTo>
                <a:lnTo>
                  <a:pt x="253" y="902"/>
                </a:lnTo>
                <a:lnTo>
                  <a:pt x="253" y="902"/>
                </a:lnTo>
                <a:lnTo>
                  <a:pt x="253" y="899"/>
                </a:lnTo>
                <a:lnTo>
                  <a:pt x="253" y="899"/>
                </a:lnTo>
                <a:lnTo>
                  <a:pt x="253" y="899"/>
                </a:lnTo>
                <a:lnTo>
                  <a:pt x="253" y="895"/>
                </a:lnTo>
                <a:lnTo>
                  <a:pt x="250" y="895"/>
                </a:lnTo>
                <a:lnTo>
                  <a:pt x="246" y="895"/>
                </a:lnTo>
                <a:lnTo>
                  <a:pt x="246" y="895"/>
                </a:lnTo>
                <a:lnTo>
                  <a:pt x="243" y="892"/>
                </a:lnTo>
                <a:lnTo>
                  <a:pt x="243" y="892"/>
                </a:lnTo>
                <a:lnTo>
                  <a:pt x="240" y="892"/>
                </a:lnTo>
                <a:lnTo>
                  <a:pt x="236" y="889"/>
                </a:lnTo>
                <a:lnTo>
                  <a:pt x="233" y="889"/>
                </a:lnTo>
                <a:lnTo>
                  <a:pt x="233" y="885"/>
                </a:lnTo>
                <a:lnTo>
                  <a:pt x="230" y="882"/>
                </a:lnTo>
                <a:lnTo>
                  <a:pt x="227" y="882"/>
                </a:lnTo>
                <a:lnTo>
                  <a:pt x="220" y="876"/>
                </a:lnTo>
                <a:lnTo>
                  <a:pt x="217" y="876"/>
                </a:lnTo>
                <a:lnTo>
                  <a:pt x="214" y="872"/>
                </a:lnTo>
                <a:lnTo>
                  <a:pt x="214" y="872"/>
                </a:lnTo>
                <a:lnTo>
                  <a:pt x="210" y="869"/>
                </a:lnTo>
                <a:lnTo>
                  <a:pt x="210" y="869"/>
                </a:lnTo>
                <a:lnTo>
                  <a:pt x="207" y="866"/>
                </a:lnTo>
                <a:lnTo>
                  <a:pt x="207" y="866"/>
                </a:lnTo>
                <a:lnTo>
                  <a:pt x="207" y="866"/>
                </a:lnTo>
                <a:lnTo>
                  <a:pt x="207" y="862"/>
                </a:lnTo>
                <a:lnTo>
                  <a:pt x="204" y="859"/>
                </a:lnTo>
                <a:lnTo>
                  <a:pt x="200" y="856"/>
                </a:lnTo>
                <a:lnTo>
                  <a:pt x="197" y="853"/>
                </a:lnTo>
                <a:lnTo>
                  <a:pt x="197" y="853"/>
                </a:lnTo>
                <a:lnTo>
                  <a:pt x="194" y="853"/>
                </a:lnTo>
                <a:lnTo>
                  <a:pt x="194" y="849"/>
                </a:lnTo>
                <a:lnTo>
                  <a:pt x="191" y="849"/>
                </a:lnTo>
                <a:lnTo>
                  <a:pt x="191" y="846"/>
                </a:lnTo>
                <a:lnTo>
                  <a:pt x="191" y="846"/>
                </a:lnTo>
                <a:lnTo>
                  <a:pt x="191" y="843"/>
                </a:lnTo>
                <a:lnTo>
                  <a:pt x="187" y="843"/>
                </a:lnTo>
                <a:lnTo>
                  <a:pt x="187" y="840"/>
                </a:lnTo>
                <a:lnTo>
                  <a:pt x="184" y="840"/>
                </a:lnTo>
                <a:lnTo>
                  <a:pt x="181" y="836"/>
                </a:lnTo>
                <a:lnTo>
                  <a:pt x="184" y="833"/>
                </a:lnTo>
                <a:lnTo>
                  <a:pt x="184" y="833"/>
                </a:lnTo>
                <a:lnTo>
                  <a:pt x="177" y="830"/>
                </a:lnTo>
                <a:lnTo>
                  <a:pt x="177" y="830"/>
                </a:lnTo>
                <a:lnTo>
                  <a:pt x="171" y="823"/>
                </a:lnTo>
                <a:lnTo>
                  <a:pt x="171" y="823"/>
                </a:lnTo>
                <a:lnTo>
                  <a:pt x="174" y="823"/>
                </a:lnTo>
                <a:lnTo>
                  <a:pt x="174" y="820"/>
                </a:lnTo>
                <a:lnTo>
                  <a:pt x="171" y="820"/>
                </a:lnTo>
                <a:lnTo>
                  <a:pt x="171" y="817"/>
                </a:lnTo>
                <a:lnTo>
                  <a:pt x="171" y="813"/>
                </a:lnTo>
                <a:lnTo>
                  <a:pt x="171" y="813"/>
                </a:lnTo>
                <a:lnTo>
                  <a:pt x="171" y="810"/>
                </a:lnTo>
                <a:lnTo>
                  <a:pt x="171" y="807"/>
                </a:lnTo>
                <a:lnTo>
                  <a:pt x="171" y="807"/>
                </a:lnTo>
                <a:lnTo>
                  <a:pt x="171" y="803"/>
                </a:lnTo>
                <a:lnTo>
                  <a:pt x="164" y="797"/>
                </a:lnTo>
                <a:lnTo>
                  <a:pt x="164" y="797"/>
                </a:lnTo>
                <a:lnTo>
                  <a:pt x="164" y="797"/>
                </a:lnTo>
                <a:lnTo>
                  <a:pt x="164" y="797"/>
                </a:lnTo>
                <a:lnTo>
                  <a:pt x="164" y="797"/>
                </a:lnTo>
                <a:lnTo>
                  <a:pt x="164" y="797"/>
                </a:lnTo>
                <a:lnTo>
                  <a:pt x="158" y="790"/>
                </a:lnTo>
                <a:lnTo>
                  <a:pt x="158" y="790"/>
                </a:lnTo>
                <a:lnTo>
                  <a:pt x="154" y="790"/>
                </a:lnTo>
                <a:lnTo>
                  <a:pt x="154" y="790"/>
                </a:lnTo>
                <a:lnTo>
                  <a:pt x="148" y="784"/>
                </a:lnTo>
                <a:lnTo>
                  <a:pt x="148" y="784"/>
                </a:lnTo>
                <a:lnTo>
                  <a:pt x="141" y="781"/>
                </a:lnTo>
                <a:lnTo>
                  <a:pt x="141" y="781"/>
                </a:lnTo>
                <a:lnTo>
                  <a:pt x="141" y="777"/>
                </a:lnTo>
                <a:lnTo>
                  <a:pt x="138" y="777"/>
                </a:lnTo>
                <a:lnTo>
                  <a:pt x="135" y="774"/>
                </a:lnTo>
                <a:lnTo>
                  <a:pt x="132" y="771"/>
                </a:lnTo>
                <a:lnTo>
                  <a:pt x="128" y="771"/>
                </a:lnTo>
                <a:lnTo>
                  <a:pt x="122" y="767"/>
                </a:lnTo>
                <a:lnTo>
                  <a:pt x="122" y="767"/>
                </a:lnTo>
                <a:lnTo>
                  <a:pt x="118" y="767"/>
                </a:lnTo>
                <a:lnTo>
                  <a:pt x="112" y="764"/>
                </a:lnTo>
                <a:lnTo>
                  <a:pt x="109" y="764"/>
                </a:lnTo>
                <a:lnTo>
                  <a:pt x="105" y="764"/>
                </a:lnTo>
                <a:lnTo>
                  <a:pt x="105" y="761"/>
                </a:lnTo>
                <a:lnTo>
                  <a:pt x="102" y="761"/>
                </a:lnTo>
                <a:lnTo>
                  <a:pt x="102" y="761"/>
                </a:lnTo>
                <a:lnTo>
                  <a:pt x="102" y="761"/>
                </a:lnTo>
                <a:lnTo>
                  <a:pt x="102" y="761"/>
                </a:lnTo>
                <a:lnTo>
                  <a:pt x="99" y="761"/>
                </a:lnTo>
                <a:lnTo>
                  <a:pt x="99" y="761"/>
                </a:lnTo>
                <a:lnTo>
                  <a:pt x="99" y="758"/>
                </a:lnTo>
                <a:lnTo>
                  <a:pt x="102" y="758"/>
                </a:lnTo>
                <a:lnTo>
                  <a:pt x="102" y="751"/>
                </a:lnTo>
                <a:lnTo>
                  <a:pt x="102" y="751"/>
                </a:lnTo>
                <a:lnTo>
                  <a:pt x="105" y="751"/>
                </a:lnTo>
                <a:lnTo>
                  <a:pt x="105" y="751"/>
                </a:lnTo>
                <a:lnTo>
                  <a:pt x="105" y="754"/>
                </a:lnTo>
                <a:lnTo>
                  <a:pt x="105" y="754"/>
                </a:lnTo>
                <a:lnTo>
                  <a:pt x="109" y="754"/>
                </a:lnTo>
                <a:lnTo>
                  <a:pt x="109" y="754"/>
                </a:lnTo>
                <a:lnTo>
                  <a:pt x="112" y="751"/>
                </a:lnTo>
                <a:lnTo>
                  <a:pt x="112" y="751"/>
                </a:lnTo>
                <a:lnTo>
                  <a:pt x="112" y="751"/>
                </a:lnTo>
                <a:lnTo>
                  <a:pt x="115" y="748"/>
                </a:lnTo>
                <a:lnTo>
                  <a:pt x="115" y="744"/>
                </a:lnTo>
                <a:lnTo>
                  <a:pt x="115" y="741"/>
                </a:lnTo>
                <a:lnTo>
                  <a:pt x="115" y="741"/>
                </a:lnTo>
                <a:lnTo>
                  <a:pt x="115" y="741"/>
                </a:lnTo>
                <a:lnTo>
                  <a:pt x="115" y="738"/>
                </a:lnTo>
                <a:lnTo>
                  <a:pt x="115" y="738"/>
                </a:lnTo>
                <a:lnTo>
                  <a:pt x="122" y="731"/>
                </a:lnTo>
                <a:lnTo>
                  <a:pt x="122" y="731"/>
                </a:lnTo>
                <a:lnTo>
                  <a:pt x="122" y="731"/>
                </a:lnTo>
                <a:lnTo>
                  <a:pt x="125" y="728"/>
                </a:lnTo>
                <a:lnTo>
                  <a:pt x="125" y="728"/>
                </a:lnTo>
                <a:lnTo>
                  <a:pt x="125" y="731"/>
                </a:lnTo>
                <a:lnTo>
                  <a:pt x="128" y="731"/>
                </a:lnTo>
                <a:lnTo>
                  <a:pt x="128" y="728"/>
                </a:lnTo>
                <a:lnTo>
                  <a:pt x="125" y="728"/>
                </a:lnTo>
                <a:lnTo>
                  <a:pt x="122" y="728"/>
                </a:lnTo>
                <a:lnTo>
                  <a:pt x="122" y="728"/>
                </a:lnTo>
                <a:lnTo>
                  <a:pt x="118" y="728"/>
                </a:lnTo>
                <a:lnTo>
                  <a:pt x="118" y="731"/>
                </a:lnTo>
                <a:lnTo>
                  <a:pt x="118" y="731"/>
                </a:lnTo>
                <a:lnTo>
                  <a:pt x="118" y="731"/>
                </a:lnTo>
                <a:lnTo>
                  <a:pt x="118" y="735"/>
                </a:lnTo>
                <a:lnTo>
                  <a:pt x="115" y="735"/>
                </a:lnTo>
                <a:lnTo>
                  <a:pt x="115" y="738"/>
                </a:lnTo>
                <a:lnTo>
                  <a:pt x="115" y="741"/>
                </a:lnTo>
                <a:lnTo>
                  <a:pt x="112" y="744"/>
                </a:lnTo>
                <a:lnTo>
                  <a:pt x="112" y="744"/>
                </a:lnTo>
                <a:lnTo>
                  <a:pt x="109" y="744"/>
                </a:lnTo>
                <a:lnTo>
                  <a:pt x="109" y="744"/>
                </a:lnTo>
                <a:lnTo>
                  <a:pt x="109" y="744"/>
                </a:lnTo>
                <a:lnTo>
                  <a:pt x="109" y="748"/>
                </a:lnTo>
                <a:lnTo>
                  <a:pt x="109" y="748"/>
                </a:lnTo>
                <a:lnTo>
                  <a:pt x="109" y="748"/>
                </a:lnTo>
                <a:lnTo>
                  <a:pt x="109" y="751"/>
                </a:lnTo>
                <a:lnTo>
                  <a:pt x="105" y="751"/>
                </a:lnTo>
                <a:lnTo>
                  <a:pt x="105" y="751"/>
                </a:lnTo>
                <a:lnTo>
                  <a:pt x="105" y="744"/>
                </a:lnTo>
                <a:lnTo>
                  <a:pt x="105" y="744"/>
                </a:lnTo>
                <a:lnTo>
                  <a:pt x="105" y="744"/>
                </a:lnTo>
                <a:lnTo>
                  <a:pt x="105" y="741"/>
                </a:lnTo>
                <a:lnTo>
                  <a:pt x="105" y="738"/>
                </a:lnTo>
                <a:lnTo>
                  <a:pt x="102" y="738"/>
                </a:lnTo>
                <a:lnTo>
                  <a:pt x="102" y="738"/>
                </a:lnTo>
                <a:lnTo>
                  <a:pt x="95" y="728"/>
                </a:lnTo>
                <a:lnTo>
                  <a:pt x="95" y="728"/>
                </a:lnTo>
                <a:lnTo>
                  <a:pt x="86" y="725"/>
                </a:lnTo>
                <a:lnTo>
                  <a:pt x="82" y="725"/>
                </a:lnTo>
                <a:lnTo>
                  <a:pt x="82" y="721"/>
                </a:lnTo>
                <a:lnTo>
                  <a:pt x="79" y="721"/>
                </a:lnTo>
                <a:lnTo>
                  <a:pt x="79" y="721"/>
                </a:lnTo>
                <a:lnTo>
                  <a:pt x="76" y="718"/>
                </a:lnTo>
                <a:lnTo>
                  <a:pt x="76" y="718"/>
                </a:lnTo>
                <a:lnTo>
                  <a:pt x="73" y="715"/>
                </a:lnTo>
                <a:lnTo>
                  <a:pt x="73" y="715"/>
                </a:lnTo>
                <a:lnTo>
                  <a:pt x="66" y="712"/>
                </a:lnTo>
                <a:lnTo>
                  <a:pt x="63" y="708"/>
                </a:lnTo>
                <a:lnTo>
                  <a:pt x="59" y="708"/>
                </a:lnTo>
                <a:lnTo>
                  <a:pt x="59" y="708"/>
                </a:lnTo>
                <a:lnTo>
                  <a:pt x="56" y="705"/>
                </a:lnTo>
                <a:lnTo>
                  <a:pt x="56" y="705"/>
                </a:lnTo>
                <a:lnTo>
                  <a:pt x="53" y="702"/>
                </a:lnTo>
                <a:lnTo>
                  <a:pt x="53" y="702"/>
                </a:lnTo>
                <a:lnTo>
                  <a:pt x="53" y="699"/>
                </a:lnTo>
                <a:lnTo>
                  <a:pt x="50" y="699"/>
                </a:lnTo>
                <a:lnTo>
                  <a:pt x="50" y="699"/>
                </a:lnTo>
                <a:lnTo>
                  <a:pt x="46" y="695"/>
                </a:lnTo>
                <a:lnTo>
                  <a:pt x="43" y="695"/>
                </a:lnTo>
                <a:lnTo>
                  <a:pt x="43" y="695"/>
                </a:lnTo>
                <a:lnTo>
                  <a:pt x="43" y="695"/>
                </a:lnTo>
                <a:lnTo>
                  <a:pt x="40" y="695"/>
                </a:lnTo>
                <a:lnTo>
                  <a:pt x="40" y="692"/>
                </a:lnTo>
                <a:lnTo>
                  <a:pt x="40" y="692"/>
                </a:lnTo>
                <a:lnTo>
                  <a:pt x="36" y="689"/>
                </a:lnTo>
                <a:lnTo>
                  <a:pt x="33" y="685"/>
                </a:lnTo>
                <a:lnTo>
                  <a:pt x="33" y="685"/>
                </a:lnTo>
                <a:lnTo>
                  <a:pt x="27" y="682"/>
                </a:lnTo>
                <a:lnTo>
                  <a:pt x="23" y="679"/>
                </a:lnTo>
                <a:lnTo>
                  <a:pt x="20" y="679"/>
                </a:lnTo>
                <a:lnTo>
                  <a:pt x="20" y="679"/>
                </a:lnTo>
                <a:lnTo>
                  <a:pt x="14" y="676"/>
                </a:lnTo>
                <a:lnTo>
                  <a:pt x="14" y="676"/>
                </a:lnTo>
                <a:lnTo>
                  <a:pt x="7" y="672"/>
                </a:lnTo>
                <a:lnTo>
                  <a:pt x="7" y="669"/>
                </a:lnTo>
                <a:lnTo>
                  <a:pt x="4" y="669"/>
                </a:lnTo>
                <a:lnTo>
                  <a:pt x="4" y="666"/>
                </a:lnTo>
                <a:lnTo>
                  <a:pt x="4" y="666"/>
                </a:lnTo>
                <a:lnTo>
                  <a:pt x="4" y="662"/>
                </a:lnTo>
                <a:lnTo>
                  <a:pt x="4" y="662"/>
                </a:lnTo>
                <a:lnTo>
                  <a:pt x="4" y="659"/>
                </a:lnTo>
                <a:lnTo>
                  <a:pt x="4" y="656"/>
                </a:lnTo>
                <a:lnTo>
                  <a:pt x="4" y="656"/>
                </a:lnTo>
                <a:lnTo>
                  <a:pt x="0" y="653"/>
                </a:lnTo>
                <a:lnTo>
                  <a:pt x="0" y="649"/>
                </a:lnTo>
                <a:lnTo>
                  <a:pt x="0" y="646"/>
                </a:lnTo>
                <a:lnTo>
                  <a:pt x="0" y="643"/>
                </a:lnTo>
                <a:lnTo>
                  <a:pt x="7" y="643"/>
                </a:lnTo>
                <a:lnTo>
                  <a:pt x="7" y="643"/>
                </a:lnTo>
                <a:lnTo>
                  <a:pt x="10" y="640"/>
                </a:lnTo>
                <a:lnTo>
                  <a:pt x="14" y="640"/>
                </a:lnTo>
                <a:lnTo>
                  <a:pt x="14" y="640"/>
                </a:lnTo>
                <a:lnTo>
                  <a:pt x="17" y="640"/>
                </a:lnTo>
                <a:lnTo>
                  <a:pt x="17" y="636"/>
                </a:lnTo>
                <a:lnTo>
                  <a:pt x="17" y="636"/>
                </a:lnTo>
                <a:lnTo>
                  <a:pt x="17" y="636"/>
                </a:lnTo>
                <a:lnTo>
                  <a:pt x="17" y="633"/>
                </a:lnTo>
                <a:lnTo>
                  <a:pt x="17" y="633"/>
                </a:lnTo>
                <a:lnTo>
                  <a:pt x="17" y="633"/>
                </a:lnTo>
                <a:lnTo>
                  <a:pt x="17" y="633"/>
                </a:lnTo>
                <a:lnTo>
                  <a:pt x="14" y="633"/>
                </a:lnTo>
                <a:lnTo>
                  <a:pt x="14" y="630"/>
                </a:lnTo>
                <a:lnTo>
                  <a:pt x="17" y="626"/>
                </a:lnTo>
                <a:lnTo>
                  <a:pt x="17" y="626"/>
                </a:lnTo>
                <a:lnTo>
                  <a:pt x="17" y="623"/>
                </a:lnTo>
                <a:lnTo>
                  <a:pt x="20" y="623"/>
                </a:lnTo>
                <a:lnTo>
                  <a:pt x="20" y="623"/>
                </a:lnTo>
                <a:lnTo>
                  <a:pt x="23" y="623"/>
                </a:lnTo>
                <a:lnTo>
                  <a:pt x="27" y="620"/>
                </a:lnTo>
                <a:lnTo>
                  <a:pt x="27" y="620"/>
                </a:lnTo>
                <a:lnTo>
                  <a:pt x="27" y="620"/>
                </a:lnTo>
                <a:lnTo>
                  <a:pt x="27" y="620"/>
                </a:lnTo>
                <a:lnTo>
                  <a:pt x="30" y="617"/>
                </a:lnTo>
                <a:lnTo>
                  <a:pt x="30" y="617"/>
                </a:lnTo>
                <a:lnTo>
                  <a:pt x="33" y="617"/>
                </a:lnTo>
                <a:lnTo>
                  <a:pt x="33" y="617"/>
                </a:lnTo>
                <a:lnTo>
                  <a:pt x="33" y="613"/>
                </a:lnTo>
                <a:lnTo>
                  <a:pt x="36" y="613"/>
                </a:lnTo>
                <a:lnTo>
                  <a:pt x="36" y="610"/>
                </a:lnTo>
                <a:lnTo>
                  <a:pt x="36" y="610"/>
                </a:lnTo>
                <a:lnTo>
                  <a:pt x="40" y="610"/>
                </a:lnTo>
                <a:lnTo>
                  <a:pt x="40" y="610"/>
                </a:lnTo>
                <a:lnTo>
                  <a:pt x="40" y="610"/>
                </a:lnTo>
                <a:lnTo>
                  <a:pt x="40" y="607"/>
                </a:lnTo>
                <a:lnTo>
                  <a:pt x="40" y="607"/>
                </a:lnTo>
                <a:lnTo>
                  <a:pt x="40" y="603"/>
                </a:lnTo>
                <a:lnTo>
                  <a:pt x="43" y="603"/>
                </a:lnTo>
                <a:lnTo>
                  <a:pt x="46" y="603"/>
                </a:lnTo>
                <a:lnTo>
                  <a:pt x="46" y="603"/>
                </a:lnTo>
                <a:lnTo>
                  <a:pt x="46" y="603"/>
                </a:lnTo>
                <a:lnTo>
                  <a:pt x="46" y="600"/>
                </a:lnTo>
                <a:lnTo>
                  <a:pt x="46" y="600"/>
                </a:lnTo>
                <a:lnTo>
                  <a:pt x="46" y="597"/>
                </a:lnTo>
                <a:lnTo>
                  <a:pt x="46" y="597"/>
                </a:lnTo>
                <a:lnTo>
                  <a:pt x="46" y="594"/>
                </a:lnTo>
                <a:lnTo>
                  <a:pt x="46" y="594"/>
                </a:lnTo>
                <a:lnTo>
                  <a:pt x="46" y="594"/>
                </a:lnTo>
                <a:lnTo>
                  <a:pt x="43" y="594"/>
                </a:lnTo>
                <a:lnTo>
                  <a:pt x="43" y="590"/>
                </a:lnTo>
                <a:lnTo>
                  <a:pt x="43" y="587"/>
                </a:lnTo>
                <a:lnTo>
                  <a:pt x="43" y="587"/>
                </a:lnTo>
                <a:lnTo>
                  <a:pt x="43" y="587"/>
                </a:lnTo>
                <a:lnTo>
                  <a:pt x="43" y="584"/>
                </a:lnTo>
                <a:lnTo>
                  <a:pt x="43" y="584"/>
                </a:lnTo>
                <a:lnTo>
                  <a:pt x="43" y="584"/>
                </a:lnTo>
                <a:lnTo>
                  <a:pt x="43" y="581"/>
                </a:lnTo>
                <a:lnTo>
                  <a:pt x="43" y="577"/>
                </a:lnTo>
                <a:lnTo>
                  <a:pt x="43" y="574"/>
                </a:lnTo>
                <a:lnTo>
                  <a:pt x="43" y="571"/>
                </a:lnTo>
                <a:lnTo>
                  <a:pt x="43" y="571"/>
                </a:lnTo>
                <a:lnTo>
                  <a:pt x="43" y="567"/>
                </a:lnTo>
                <a:lnTo>
                  <a:pt x="43" y="567"/>
                </a:lnTo>
                <a:lnTo>
                  <a:pt x="40" y="564"/>
                </a:lnTo>
                <a:lnTo>
                  <a:pt x="36" y="564"/>
                </a:lnTo>
                <a:lnTo>
                  <a:pt x="36" y="564"/>
                </a:lnTo>
                <a:lnTo>
                  <a:pt x="36" y="561"/>
                </a:lnTo>
                <a:lnTo>
                  <a:pt x="33" y="561"/>
                </a:lnTo>
                <a:lnTo>
                  <a:pt x="33" y="561"/>
                </a:lnTo>
                <a:lnTo>
                  <a:pt x="30" y="558"/>
                </a:lnTo>
                <a:lnTo>
                  <a:pt x="30" y="554"/>
                </a:lnTo>
                <a:lnTo>
                  <a:pt x="30" y="554"/>
                </a:lnTo>
                <a:lnTo>
                  <a:pt x="30" y="551"/>
                </a:lnTo>
                <a:lnTo>
                  <a:pt x="30" y="551"/>
                </a:lnTo>
                <a:lnTo>
                  <a:pt x="30" y="551"/>
                </a:lnTo>
                <a:lnTo>
                  <a:pt x="27" y="548"/>
                </a:lnTo>
                <a:lnTo>
                  <a:pt x="27" y="548"/>
                </a:lnTo>
                <a:lnTo>
                  <a:pt x="30" y="544"/>
                </a:lnTo>
                <a:lnTo>
                  <a:pt x="33" y="541"/>
                </a:lnTo>
                <a:lnTo>
                  <a:pt x="36" y="538"/>
                </a:lnTo>
                <a:lnTo>
                  <a:pt x="36" y="538"/>
                </a:lnTo>
                <a:lnTo>
                  <a:pt x="40" y="538"/>
                </a:lnTo>
                <a:lnTo>
                  <a:pt x="40" y="538"/>
                </a:lnTo>
                <a:lnTo>
                  <a:pt x="36" y="538"/>
                </a:lnTo>
                <a:lnTo>
                  <a:pt x="40" y="535"/>
                </a:lnTo>
                <a:lnTo>
                  <a:pt x="40" y="528"/>
                </a:lnTo>
                <a:lnTo>
                  <a:pt x="40" y="525"/>
                </a:lnTo>
                <a:lnTo>
                  <a:pt x="40" y="525"/>
                </a:lnTo>
                <a:lnTo>
                  <a:pt x="40" y="521"/>
                </a:lnTo>
                <a:lnTo>
                  <a:pt x="36" y="518"/>
                </a:lnTo>
                <a:lnTo>
                  <a:pt x="36" y="518"/>
                </a:lnTo>
                <a:lnTo>
                  <a:pt x="33" y="518"/>
                </a:lnTo>
                <a:lnTo>
                  <a:pt x="33" y="518"/>
                </a:lnTo>
                <a:lnTo>
                  <a:pt x="33" y="518"/>
                </a:lnTo>
                <a:lnTo>
                  <a:pt x="33" y="515"/>
                </a:lnTo>
                <a:lnTo>
                  <a:pt x="33" y="512"/>
                </a:lnTo>
                <a:lnTo>
                  <a:pt x="33" y="508"/>
                </a:lnTo>
                <a:lnTo>
                  <a:pt x="33" y="508"/>
                </a:lnTo>
                <a:lnTo>
                  <a:pt x="33" y="508"/>
                </a:lnTo>
                <a:lnTo>
                  <a:pt x="33" y="508"/>
                </a:lnTo>
                <a:lnTo>
                  <a:pt x="33" y="508"/>
                </a:lnTo>
                <a:lnTo>
                  <a:pt x="33" y="505"/>
                </a:lnTo>
                <a:lnTo>
                  <a:pt x="30" y="505"/>
                </a:lnTo>
                <a:lnTo>
                  <a:pt x="27" y="505"/>
                </a:lnTo>
                <a:lnTo>
                  <a:pt x="27" y="502"/>
                </a:lnTo>
                <a:lnTo>
                  <a:pt x="27" y="499"/>
                </a:lnTo>
                <a:lnTo>
                  <a:pt x="27" y="499"/>
                </a:lnTo>
                <a:lnTo>
                  <a:pt x="23" y="495"/>
                </a:lnTo>
                <a:lnTo>
                  <a:pt x="23" y="499"/>
                </a:lnTo>
                <a:lnTo>
                  <a:pt x="23" y="495"/>
                </a:lnTo>
                <a:lnTo>
                  <a:pt x="27" y="492"/>
                </a:lnTo>
                <a:lnTo>
                  <a:pt x="27" y="492"/>
                </a:lnTo>
                <a:lnTo>
                  <a:pt x="27" y="489"/>
                </a:lnTo>
                <a:lnTo>
                  <a:pt x="27" y="489"/>
                </a:lnTo>
                <a:lnTo>
                  <a:pt x="27" y="489"/>
                </a:lnTo>
                <a:lnTo>
                  <a:pt x="27" y="485"/>
                </a:lnTo>
                <a:lnTo>
                  <a:pt x="23" y="485"/>
                </a:lnTo>
                <a:lnTo>
                  <a:pt x="23" y="485"/>
                </a:lnTo>
                <a:lnTo>
                  <a:pt x="23" y="485"/>
                </a:lnTo>
                <a:lnTo>
                  <a:pt x="23" y="485"/>
                </a:lnTo>
                <a:lnTo>
                  <a:pt x="27" y="482"/>
                </a:lnTo>
                <a:lnTo>
                  <a:pt x="27" y="482"/>
                </a:lnTo>
                <a:lnTo>
                  <a:pt x="27" y="482"/>
                </a:lnTo>
                <a:lnTo>
                  <a:pt x="27" y="482"/>
                </a:lnTo>
                <a:lnTo>
                  <a:pt x="27" y="482"/>
                </a:lnTo>
                <a:lnTo>
                  <a:pt x="27" y="479"/>
                </a:lnTo>
                <a:lnTo>
                  <a:pt x="27" y="479"/>
                </a:lnTo>
                <a:lnTo>
                  <a:pt x="30" y="476"/>
                </a:lnTo>
                <a:lnTo>
                  <a:pt x="30" y="472"/>
                </a:lnTo>
                <a:lnTo>
                  <a:pt x="33" y="469"/>
                </a:lnTo>
                <a:lnTo>
                  <a:pt x="36" y="469"/>
                </a:lnTo>
                <a:lnTo>
                  <a:pt x="40" y="466"/>
                </a:lnTo>
                <a:lnTo>
                  <a:pt x="40" y="462"/>
                </a:lnTo>
                <a:lnTo>
                  <a:pt x="40" y="459"/>
                </a:lnTo>
                <a:lnTo>
                  <a:pt x="40" y="459"/>
                </a:lnTo>
                <a:lnTo>
                  <a:pt x="40" y="459"/>
                </a:lnTo>
                <a:lnTo>
                  <a:pt x="43" y="459"/>
                </a:lnTo>
                <a:lnTo>
                  <a:pt x="43" y="456"/>
                </a:lnTo>
                <a:lnTo>
                  <a:pt x="43" y="456"/>
                </a:lnTo>
                <a:lnTo>
                  <a:pt x="43" y="456"/>
                </a:lnTo>
                <a:lnTo>
                  <a:pt x="46" y="459"/>
                </a:lnTo>
                <a:lnTo>
                  <a:pt x="46" y="459"/>
                </a:lnTo>
                <a:lnTo>
                  <a:pt x="46" y="459"/>
                </a:lnTo>
                <a:lnTo>
                  <a:pt x="46" y="456"/>
                </a:lnTo>
                <a:lnTo>
                  <a:pt x="50" y="456"/>
                </a:lnTo>
                <a:lnTo>
                  <a:pt x="50" y="453"/>
                </a:lnTo>
                <a:lnTo>
                  <a:pt x="50" y="449"/>
                </a:lnTo>
                <a:lnTo>
                  <a:pt x="50" y="446"/>
                </a:lnTo>
                <a:lnTo>
                  <a:pt x="50" y="443"/>
                </a:lnTo>
                <a:lnTo>
                  <a:pt x="50" y="443"/>
                </a:lnTo>
                <a:lnTo>
                  <a:pt x="50" y="443"/>
                </a:lnTo>
                <a:lnTo>
                  <a:pt x="50" y="443"/>
                </a:lnTo>
                <a:lnTo>
                  <a:pt x="53" y="443"/>
                </a:lnTo>
                <a:lnTo>
                  <a:pt x="53" y="443"/>
                </a:lnTo>
                <a:lnTo>
                  <a:pt x="53" y="443"/>
                </a:lnTo>
                <a:lnTo>
                  <a:pt x="53" y="443"/>
                </a:lnTo>
                <a:lnTo>
                  <a:pt x="53" y="443"/>
                </a:lnTo>
                <a:lnTo>
                  <a:pt x="56" y="440"/>
                </a:lnTo>
                <a:lnTo>
                  <a:pt x="56" y="440"/>
                </a:lnTo>
                <a:lnTo>
                  <a:pt x="56" y="440"/>
                </a:lnTo>
                <a:lnTo>
                  <a:pt x="56" y="436"/>
                </a:lnTo>
                <a:lnTo>
                  <a:pt x="53" y="433"/>
                </a:lnTo>
                <a:lnTo>
                  <a:pt x="53" y="430"/>
                </a:lnTo>
                <a:lnTo>
                  <a:pt x="53" y="430"/>
                </a:lnTo>
                <a:lnTo>
                  <a:pt x="50" y="430"/>
                </a:lnTo>
                <a:lnTo>
                  <a:pt x="46" y="426"/>
                </a:lnTo>
                <a:lnTo>
                  <a:pt x="46" y="420"/>
                </a:lnTo>
                <a:lnTo>
                  <a:pt x="46" y="417"/>
                </a:lnTo>
                <a:lnTo>
                  <a:pt x="46" y="413"/>
                </a:lnTo>
                <a:lnTo>
                  <a:pt x="46" y="413"/>
                </a:lnTo>
                <a:lnTo>
                  <a:pt x="46" y="410"/>
                </a:lnTo>
                <a:lnTo>
                  <a:pt x="46" y="407"/>
                </a:lnTo>
                <a:lnTo>
                  <a:pt x="46" y="407"/>
                </a:lnTo>
                <a:lnTo>
                  <a:pt x="46" y="403"/>
                </a:lnTo>
                <a:lnTo>
                  <a:pt x="46" y="403"/>
                </a:lnTo>
                <a:lnTo>
                  <a:pt x="46" y="400"/>
                </a:lnTo>
                <a:lnTo>
                  <a:pt x="46" y="400"/>
                </a:lnTo>
                <a:lnTo>
                  <a:pt x="46" y="400"/>
                </a:lnTo>
                <a:lnTo>
                  <a:pt x="46" y="403"/>
                </a:lnTo>
                <a:lnTo>
                  <a:pt x="50" y="403"/>
                </a:lnTo>
                <a:lnTo>
                  <a:pt x="50" y="407"/>
                </a:lnTo>
                <a:lnTo>
                  <a:pt x="50" y="403"/>
                </a:lnTo>
                <a:lnTo>
                  <a:pt x="53" y="403"/>
                </a:lnTo>
                <a:lnTo>
                  <a:pt x="53" y="403"/>
                </a:lnTo>
                <a:lnTo>
                  <a:pt x="53" y="403"/>
                </a:lnTo>
                <a:lnTo>
                  <a:pt x="53" y="400"/>
                </a:lnTo>
                <a:lnTo>
                  <a:pt x="53" y="400"/>
                </a:lnTo>
                <a:lnTo>
                  <a:pt x="50" y="397"/>
                </a:lnTo>
                <a:lnTo>
                  <a:pt x="46" y="394"/>
                </a:lnTo>
                <a:lnTo>
                  <a:pt x="46" y="394"/>
                </a:lnTo>
                <a:lnTo>
                  <a:pt x="46" y="394"/>
                </a:lnTo>
                <a:lnTo>
                  <a:pt x="46" y="394"/>
                </a:lnTo>
                <a:lnTo>
                  <a:pt x="46" y="394"/>
                </a:lnTo>
                <a:lnTo>
                  <a:pt x="46" y="390"/>
                </a:lnTo>
                <a:lnTo>
                  <a:pt x="46" y="390"/>
                </a:lnTo>
                <a:lnTo>
                  <a:pt x="46" y="390"/>
                </a:lnTo>
                <a:lnTo>
                  <a:pt x="46" y="387"/>
                </a:lnTo>
                <a:lnTo>
                  <a:pt x="46" y="387"/>
                </a:lnTo>
                <a:lnTo>
                  <a:pt x="46" y="387"/>
                </a:lnTo>
                <a:lnTo>
                  <a:pt x="46" y="387"/>
                </a:lnTo>
                <a:lnTo>
                  <a:pt x="46" y="387"/>
                </a:lnTo>
                <a:lnTo>
                  <a:pt x="46" y="387"/>
                </a:lnTo>
                <a:lnTo>
                  <a:pt x="50" y="387"/>
                </a:lnTo>
                <a:lnTo>
                  <a:pt x="50" y="384"/>
                </a:lnTo>
                <a:lnTo>
                  <a:pt x="53" y="384"/>
                </a:lnTo>
                <a:lnTo>
                  <a:pt x="53" y="384"/>
                </a:lnTo>
                <a:lnTo>
                  <a:pt x="53" y="381"/>
                </a:lnTo>
                <a:lnTo>
                  <a:pt x="53" y="377"/>
                </a:lnTo>
                <a:lnTo>
                  <a:pt x="53" y="377"/>
                </a:lnTo>
                <a:lnTo>
                  <a:pt x="53" y="377"/>
                </a:lnTo>
                <a:lnTo>
                  <a:pt x="53" y="377"/>
                </a:lnTo>
                <a:lnTo>
                  <a:pt x="53" y="381"/>
                </a:lnTo>
                <a:lnTo>
                  <a:pt x="56" y="381"/>
                </a:lnTo>
                <a:lnTo>
                  <a:pt x="56" y="381"/>
                </a:lnTo>
                <a:lnTo>
                  <a:pt x="56" y="381"/>
                </a:lnTo>
                <a:lnTo>
                  <a:pt x="56" y="377"/>
                </a:lnTo>
                <a:lnTo>
                  <a:pt x="56" y="377"/>
                </a:lnTo>
                <a:lnTo>
                  <a:pt x="56" y="374"/>
                </a:lnTo>
                <a:lnTo>
                  <a:pt x="56" y="374"/>
                </a:lnTo>
                <a:lnTo>
                  <a:pt x="53" y="374"/>
                </a:lnTo>
                <a:lnTo>
                  <a:pt x="53" y="371"/>
                </a:lnTo>
                <a:lnTo>
                  <a:pt x="53" y="371"/>
                </a:lnTo>
                <a:lnTo>
                  <a:pt x="56" y="371"/>
                </a:lnTo>
                <a:lnTo>
                  <a:pt x="56" y="371"/>
                </a:lnTo>
                <a:lnTo>
                  <a:pt x="56" y="371"/>
                </a:lnTo>
                <a:lnTo>
                  <a:pt x="59" y="371"/>
                </a:lnTo>
                <a:lnTo>
                  <a:pt x="59" y="371"/>
                </a:lnTo>
                <a:lnTo>
                  <a:pt x="59" y="371"/>
                </a:lnTo>
                <a:lnTo>
                  <a:pt x="59" y="371"/>
                </a:lnTo>
                <a:lnTo>
                  <a:pt x="59" y="371"/>
                </a:lnTo>
                <a:lnTo>
                  <a:pt x="59" y="371"/>
                </a:lnTo>
                <a:lnTo>
                  <a:pt x="56" y="367"/>
                </a:lnTo>
                <a:lnTo>
                  <a:pt x="56" y="367"/>
                </a:lnTo>
                <a:lnTo>
                  <a:pt x="56" y="364"/>
                </a:lnTo>
                <a:lnTo>
                  <a:pt x="56" y="364"/>
                </a:lnTo>
                <a:lnTo>
                  <a:pt x="56" y="364"/>
                </a:lnTo>
                <a:lnTo>
                  <a:pt x="56" y="361"/>
                </a:lnTo>
                <a:lnTo>
                  <a:pt x="56" y="361"/>
                </a:lnTo>
                <a:lnTo>
                  <a:pt x="56" y="361"/>
                </a:lnTo>
                <a:lnTo>
                  <a:pt x="59" y="361"/>
                </a:lnTo>
                <a:lnTo>
                  <a:pt x="59" y="361"/>
                </a:lnTo>
                <a:lnTo>
                  <a:pt x="59" y="361"/>
                </a:lnTo>
                <a:lnTo>
                  <a:pt x="59" y="361"/>
                </a:lnTo>
                <a:lnTo>
                  <a:pt x="59" y="361"/>
                </a:lnTo>
                <a:lnTo>
                  <a:pt x="56" y="358"/>
                </a:lnTo>
                <a:lnTo>
                  <a:pt x="56" y="358"/>
                </a:lnTo>
                <a:lnTo>
                  <a:pt x="56" y="358"/>
                </a:lnTo>
                <a:lnTo>
                  <a:pt x="56" y="354"/>
                </a:lnTo>
                <a:lnTo>
                  <a:pt x="56" y="354"/>
                </a:lnTo>
                <a:lnTo>
                  <a:pt x="56" y="354"/>
                </a:lnTo>
                <a:lnTo>
                  <a:pt x="59" y="354"/>
                </a:lnTo>
                <a:lnTo>
                  <a:pt x="59" y="351"/>
                </a:lnTo>
                <a:lnTo>
                  <a:pt x="59" y="351"/>
                </a:lnTo>
                <a:lnTo>
                  <a:pt x="63" y="351"/>
                </a:lnTo>
                <a:lnTo>
                  <a:pt x="63" y="344"/>
                </a:lnTo>
                <a:lnTo>
                  <a:pt x="59" y="344"/>
                </a:lnTo>
                <a:lnTo>
                  <a:pt x="59" y="341"/>
                </a:lnTo>
                <a:lnTo>
                  <a:pt x="56" y="338"/>
                </a:lnTo>
                <a:lnTo>
                  <a:pt x="56" y="335"/>
                </a:lnTo>
                <a:lnTo>
                  <a:pt x="56" y="335"/>
                </a:lnTo>
                <a:lnTo>
                  <a:pt x="56" y="331"/>
                </a:lnTo>
                <a:lnTo>
                  <a:pt x="56" y="331"/>
                </a:lnTo>
                <a:lnTo>
                  <a:pt x="59" y="331"/>
                </a:lnTo>
                <a:lnTo>
                  <a:pt x="59" y="331"/>
                </a:lnTo>
                <a:lnTo>
                  <a:pt x="63" y="331"/>
                </a:lnTo>
                <a:lnTo>
                  <a:pt x="63" y="331"/>
                </a:lnTo>
                <a:lnTo>
                  <a:pt x="63" y="328"/>
                </a:lnTo>
                <a:lnTo>
                  <a:pt x="63" y="328"/>
                </a:lnTo>
                <a:lnTo>
                  <a:pt x="63" y="328"/>
                </a:lnTo>
                <a:lnTo>
                  <a:pt x="63" y="328"/>
                </a:lnTo>
                <a:lnTo>
                  <a:pt x="66" y="328"/>
                </a:lnTo>
                <a:lnTo>
                  <a:pt x="66" y="325"/>
                </a:lnTo>
                <a:lnTo>
                  <a:pt x="66" y="325"/>
                </a:lnTo>
                <a:lnTo>
                  <a:pt x="66" y="325"/>
                </a:lnTo>
                <a:lnTo>
                  <a:pt x="66" y="322"/>
                </a:lnTo>
                <a:lnTo>
                  <a:pt x="66" y="322"/>
                </a:lnTo>
                <a:lnTo>
                  <a:pt x="69" y="322"/>
                </a:lnTo>
                <a:lnTo>
                  <a:pt x="69" y="318"/>
                </a:lnTo>
                <a:lnTo>
                  <a:pt x="73" y="318"/>
                </a:lnTo>
                <a:lnTo>
                  <a:pt x="73" y="318"/>
                </a:lnTo>
                <a:lnTo>
                  <a:pt x="76" y="318"/>
                </a:lnTo>
                <a:lnTo>
                  <a:pt x="79" y="318"/>
                </a:lnTo>
                <a:lnTo>
                  <a:pt x="79" y="318"/>
                </a:lnTo>
                <a:lnTo>
                  <a:pt x="79" y="318"/>
                </a:lnTo>
                <a:lnTo>
                  <a:pt x="79" y="315"/>
                </a:lnTo>
                <a:lnTo>
                  <a:pt x="79" y="315"/>
                </a:lnTo>
                <a:lnTo>
                  <a:pt x="79" y="315"/>
                </a:lnTo>
                <a:lnTo>
                  <a:pt x="82" y="315"/>
                </a:lnTo>
                <a:lnTo>
                  <a:pt x="82" y="315"/>
                </a:lnTo>
                <a:lnTo>
                  <a:pt x="86" y="312"/>
                </a:lnTo>
                <a:lnTo>
                  <a:pt x="86" y="312"/>
                </a:lnTo>
                <a:lnTo>
                  <a:pt x="86" y="312"/>
                </a:lnTo>
                <a:lnTo>
                  <a:pt x="86" y="308"/>
                </a:lnTo>
                <a:lnTo>
                  <a:pt x="86" y="308"/>
                </a:lnTo>
                <a:lnTo>
                  <a:pt x="89" y="308"/>
                </a:lnTo>
                <a:lnTo>
                  <a:pt x="89" y="308"/>
                </a:lnTo>
                <a:lnTo>
                  <a:pt x="92" y="308"/>
                </a:lnTo>
                <a:lnTo>
                  <a:pt x="92" y="308"/>
                </a:lnTo>
                <a:lnTo>
                  <a:pt x="92" y="305"/>
                </a:lnTo>
                <a:lnTo>
                  <a:pt x="92" y="305"/>
                </a:lnTo>
                <a:lnTo>
                  <a:pt x="89" y="302"/>
                </a:lnTo>
                <a:lnTo>
                  <a:pt x="89" y="302"/>
                </a:lnTo>
                <a:lnTo>
                  <a:pt x="86" y="302"/>
                </a:lnTo>
                <a:lnTo>
                  <a:pt x="86" y="302"/>
                </a:lnTo>
                <a:lnTo>
                  <a:pt x="86" y="299"/>
                </a:lnTo>
                <a:lnTo>
                  <a:pt x="86" y="299"/>
                </a:lnTo>
                <a:lnTo>
                  <a:pt x="86" y="299"/>
                </a:lnTo>
                <a:lnTo>
                  <a:pt x="89" y="299"/>
                </a:lnTo>
                <a:lnTo>
                  <a:pt x="89" y="295"/>
                </a:lnTo>
                <a:lnTo>
                  <a:pt x="89" y="295"/>
                </a:lnTo>
                <a:lnTo>
                  <a:pt x="89" y="292"/>
                </a:lnTo>
                <a:lnTo>
                  <a:pt x="89" y="292"/>
                </a:lnTo>
                <a:lnTo>
                  <a:pt x="89" y="289"/>
                </a:lnTo>
                <a:lnTo>
                  <a:pt x="86" y="289"/>
                </a:lnTo>
                <a:lnTo>
                  <a:pt x="86" y="289"/>
                </a:lnTo>
                <a:lnTo>
                  <a:pt x="89" y="285"/>
                </a:lnTo>
                <a:lnTo>
                  <a:pt x="92" y="285"/>
                </a:lnTo>
                <a:lnTo>
                  <a:pt x="92" y="285"/>
                </a:lnTo>
                <a:lnTo>
                  <a:pt x="92" y="285"/>
                </a:lnTo>
                <a:lnTo>
                  <a:pt x="95" y="285"/>
                </a:lnTo>
                <a:lnTo>
                  <a:pt x="95" y="285"/>
                </a:lnTo>
                <a:lnTo>
                  <a:pt x="99" y="285"/>
                </a:lnTo>
                <a:lnTo>
                  <a:pt x="99" y="282"/>
                </a:lnTo>
                <a:lnTo>
                  <a:pt x="99" y="282"/>
                </a:lnTo>
                <a:lnTo>
                  <a:pt x="99" y="282"/>
                </a:lnTo>
                <a:lnTo>
                  <a:pt x="99" y="282"/>
                </a:lnTo>
                <a:lnTo>
                  <a:pt x="102" y="282"/>
                </a:lnTo>
                <a:lnTo>
                  <a:pt x="102" y="282"/>
                </a:lnTo>
                <a:lnTo>
                  <a:pt x="102" y="279"/>
                </a:lnTo>
                <a:lnTo>
                  <a:pt x="105" y="279"/>
                </a:lnTo>
                <a:lnTo>
                  <a:pt x="105" y="279"/>
                </a:lnTo>
                <a:lnTo>
                  <a:pt x="105" y="279"/>
                </a:lnTo>
                <a:lnTo>
                  <a:pt x="109" y="276"/>
                </a:lnTo>
                <a:lnTo>
                  <a:pt x="109" y="276"/>
                </a:lnTo>
                <a:lnTo>
                  <a:pt x="109" y="276"/>
                </a:lnTo>
                <a:lnTo>
                  <a:pt x="109" y="279"/>
                </a:lnTo>
                <a:lnTo>
                  <a:pt x="109" y="279"/>
                </a:lnTo>
                <a:lnTo>
                  <a:pt x="112" y="279"/>
                </a:lnTo>
                <a:lnTo>
                  <a:pt x="112" y="279"/>
                </a:lnTo>
                <a:lnTo>
                  <a:pt x="115" y="282"/>
                </a:lnTo>
                <a:lnTo>
                  <a:pt x="115" y="282"/>
                </a:lnTo>
                <a:lnTo>
                  <a:pt x="118" y="285"/>
                </a:lnTo>
                <a:lnTo>
                  <a:pt x="122" y="285"/>
                </a:lnTo>
                <a:lnTo>
                  <a:pt x="122" y="285"/>
                </a:lnTo>
                <a:lnTo>
                  <a:pt x="122" y="282"/>
                </a:lnTo>
                <a:lnTo>
                  <a:pt x="122" y="282"/>
                </a:lnTo>
                <a:lnTo>
                  <a:pt x="125" y="285"/>
                </a:lnTo>
                <a:lnTo>
                  <a:pt x="128" y="285"/>
                </a:lnTo>
                <a:lnTo>
                  <a:pt x="128" y="285"/>
                </a:lnTo>
                <a:lnTo>
                  <a:pt x="128" y="285"/>
                </a:lnTo>
                <a:lnTo>
                  <a:pt x="128" y="285"/>
                </a:lnTo>
                <a:lnTo>
                  <a:pt x="128" y="285"/>
                </a:lnTo>
                <a:lnTo>
                  <a:pt x="132" y="285"/>
                </a:lnTo>
                <a:lnTo>
                  <a:pt x="132" y="285"/>
                </a:lnTo>
                <a:lnTo>
                  <a:pt x="132" y="285"/>
                </a:lnTo>
                <a:lnTo>
                  <a:pt x="132" y="285"/>
                </a:lnTo>
                <a:lnTo>
                  <a:pt x="135" y="289"/>
                </a:lnTo>
                <a:lnTo>
                  <a:pt x="135" y="289"/>
                </a:lnTo>
                <a:lnTo>
                  <a:pt x="135" y="289"/>
                </a:lnTo>
                <a:lnTo>
                  <a:pt x="135" y="289"/>
                </a:lnTo>
                <a:lnTo>
                  <a:pt x="138" y="289"/>
                </a:lnTo>
                <a:lnTo>
                  <a:pt x="138" y="289"/>
                </a:lnTo>
                <a:lnTo>
                  <a:pt x="138" y="292"/>
                </a:lnTo>
                <a:lnTo>
                  <a:pt x="138" y="292"/>
                </a:lnTo>
                <a:lnTo>
                  <a:pt x="138" y="292"/>
                </a:lnTo>
                <a:lnTo>
                  <a:pt x="135" y="292"/>
                </a:lnTo>
                <a:lnTo>
                  <a:pt x="138" y="295"/>
                </a:lnTo>
                <a:lnTo>
                  <a:pt x="138" y="295"/>
                </a:lnTo>
                <a:lnTo>
                  <a:pt x="138" y="295"/>
                </a:lnTo>
                <a:lnTo>
                  <a:pt x="138" y="299"/>
                </a:lnTo>
                <a:lnTo>
                  <a:pt x="138" y="299"/>
                </a:lnTo>
                <a:lnTo>
                  <a:pt x="138" y="302"/>
                </a:lnTo>
                <a:lnTo>
                  <a:pt x="141" y="302"/>
                </a:lnTo>
                <a:lnTo>
                  <a:pt x="141" y="305"/>
                </a:lnTo>
                <a:lnTo>
                  <a:pt x="145" y="305"/>
                </a:lnTo>
                <a:lnTo>
                  <a:pt x="145" y="308"/>
                </a:lnTo>
                <a:lnTo>
                  <a:pt x="145" y="308"/>
                </a:lnTo>
                <a:lnTo>
                  <a:pt x="145" y="312"/>
                </a:lnTo>
                <a:lnTo>
                  <a:pt x="145" y="308"/>
                </a:lnTo>
                <a:lnTo>
                  <a:pt x="148" y="308"/>
                </a:lnTo>
                <a:lnTo>
                  <a:pt x="148" y="308"/>
                </a:lnTo>
                <a:lnTo>
                  <a:pt x="148" y="305"/>
                </a:lnTo>
                <a:lnTo>
                  <a:pt x="148" y="302"/>
                </a:lnTo>
                <a:lnTo>
                  <a:pt x="148" y="302"/>
                </a:lnTo>
                <a:lnTo>
                  <a:pt x="151" y="299"/>
                </a:lnTo>
                <a:lnTo>
                  <a:pt x="151" y="295"/>
                </a:lnTo>
                <a:lnTo>
                  <a:pt x="148" y="292"/>
                </a:lnTo>
                <a:lnTo>
                  <a:pt x="148" y="292"/>
                </a:lnTo>
                <a:lnTo>
                  <a:pt x="151" y="292"/>
                </a:lnTo>
                <a:lnTo>
                  <a:pt x="151" y="289"/>
                </a:lnTo>
                <a:lnTo>
                  <a:pt x="151" y="289"/>
                </a:lnTo>
                <a:lnTo>
                  <a:pt x="151" y="285"/>
                </a:lnTo>
                <a:lnTo>
                  <a:pt x="154" y="285"/>
                </a:lnTo>
                <a:lnTo>
                  <a:pt x="154" y="285"/>
                </a:lnTo>
                <a:lnTo>
                  <a:pt x="154" y="282"/>
                </a:lnTo>
                <a:lnTo>
                  <a:pt x="154" y="282"/>
                </a:lnTo>
                <a:lnTo>
                  <a:pt x="154" y="282"/>
                </a:lnTo>
                <a:lnTo>
                  <a:pt x="158" y="282"/>
                </a:lnTo>
                <a:lnTo>
                  <a:pt x="158" y="282"/>
                </a:lnTo>
                <a:lnTo>
                  <a:pt x="158" y="282"/>
                </a:lnTo>
                <a:lnTo>
                  <a:pt x="158" y="279"/>
                </a:lnTo>
                <a:lnTo>
                  <a:pt x="161" y="279"/>
                </a:lnTo>
                <a:lnTo>
                  <a:pt x="161" y="279"/>
                </a:lnTo>
                <a:lnTo>
                  <a:pt x="161" y="279"/>
                </a:lnTo>
                <a:lnTo>
                  <a:pt x="161" y="279"/>
                </a:lnTo>
                <a:lnTo>
                  <a:pt x="158" y="276"/>
                </a:lnTo>
                <a:lnTo>
                  <a:pt x="158" y="276"/>
                </a:lnTo>
                <a:lnTo>
                  <a:pt x="158" y="276"/>
                </a:lnTo>
                <a:lnTo>
                  <a:pt x="158" y="276"/>
                </a:lnTo>
                <a:lnTo>
                  <a:pt x="158" y="272"/>
                </a:lnTo>
                <a:lnTo>
                  <a:pt x="161" y="272"/>
                </a:lnTo>
                <a:lnTo>
                  <a:pt x="161" y="272"/>
                </a:lnTo>
                <a:lnTo>
                  <a:pt x="161" y="269"/>
                </a:lnTo>
                <a:lnTo>
                  <a:pt x="161" y="269"/>
                </a:lnTo>
                <a:lnTo>
                  <a:pt x="164" y="269"/>
                </a:lnTo>
                <a:lnTo>
                  <a:pt x="164" y="269"/>
                </a:lnTo>
                <a:lnTo>
                  <a:pt x="164" y="269"/>
                </a:lnTo>
                <a:lnTo>
                  <a:pt x="164" y="269"/>
                </a:lnTo>
                <a:lnTo>
                  <a:pt x="164" y="266"/>
                </a:lnTo>
                <a:lnTo>
                  <a:pt x="164" y="266"/>
                </a:lnTo>
                <a:lnTo>
                  <a:pt x="168" y="262"/>
                </a:lnTo>
                <a:lnTo>
                  <a:pt x="168" y="259"/>
                </a:lnTo>
                <a:lnTo>
                  <a:pt x="168" y="259"/>
                </a:lnTo>
                <a:lnTo>
                  <a:pt x="171" y="259"/>
                </a:lnTo>
                <a:lnTo>
                  <a:pt x="171" y="259"/>
                </a:lnTo>
                <a:lnTo>
                  <a:pt x="171" y="256"/>
                </a:lnTo>
                <a:lnTo>
                  <a:pt x="171" y="256"/>
                </a:lnTo>
                <a:lnTo>
                  <a:pt x="174" y="253"/>
                </a:lnTo>
                <a:lnTo>
                  <a:pt x="177" y="253"/>
                </a:lnTo>
                <a:lnTo>
                  <a:pt x="177" y="253"/>
                </a:lnTo>
                <a:lnTo>
                  <a:pt x="177" y="253"/>
                </a:lnTo>
                <a:lnTo>
                  <a:pt x="177" y="253"/>
                </a:lnTo>
                <a:lnTo>
                  <a:pt x="177" y="246"/>
                </a:lnTo>
                <a:lnTo>
                  <a:pt x="177" y="249"/>
                </a:lnTo>
                <a:lnTo>
                  <a:pt x="181" y="249"/>
                </a:lnTo>
                <a:lnTo>
                  <a:pt x="181" y="249"/>
                </a:lnTo>
                <a:lnTo>
                  <a:pt x="181" y="246"/>
                </a:lnTo>
                <a:lnTo>
                  <a:pt x="181" y="249"/>
                </a:lnTo>
                <a:lnTo>
                  <a:pt x="181" y="249"/>
                </a:lnTo>
                <a:lnTo>
                  <a:pt x="184" y="249"/>
                </a:lnTo>
                <a:lnTo>
                  <a:pt x="184" y="249"/>
                </a:lnTo>
                <a:lnTo>
                  <a:pt x="187" y="246"/>
                </a:lnTo>
                <a:lnTo>
                  <a:pt x="191" y="246"/>
                </a:lnTo>
                <a:lnTo>
                  <a:pt x="191" y="246"/>
                </a:lnTo>
                <a:lnTo>
                  <a:pt x="191" y="243"/>
                </a:lnTo>
                <a:lnTo>
                  <a:pt x="191" y="246"/>
                </a:lnTo>
                <a:lnTo>
                  <a:pt x="191" y="246"/>
                </a:lnTo>
                <a:lnTo>
                  <a:pt x="194" y="243"/>
                </a:lnTo>
                <a:lnTo>
                  <a:pt x="194" y="243"/>
                </a:lnTo>
                <a:lnTo>
                  <a:pt x="194" y="243"/>
                </a:lnTo>
                <a:lnTo>
                  <a:pt x="197" y="243"/>
                </a:lnTo>
                <a:lnTo>
                  <a:pt x="197" y="243"/>
                </a:lnTo>
                <a:lnTo>
                  <a:pt x="197" y="246"/>
                </a:lnTo>
                <a:lnTo>
                  <a:pt x="200" y="246"/>
                </a:lnTo>
                <a:lnTo>
                  <a:pt x="200" y="243"/>
                </a:lnTo>
                <a:lnTo>
                  <a:pt x="200" y="243"/>
                </a:lnTo>
                <a:lnTo>
                  <a:pt x="200" y="243"/>
                </a:lnTo>
                <a:lnTo>
                  <a:pt x="204" y="243"/>
                </a:lnTo>
                <a:lnTo>
                  <a:pt x="204" y="243"/>
                </a:lnTo>
                <a:lnTo>
                  <a:pt x="207" y="243"/>
                </a:lnTo>
                <a:lnTo>
                  <a:pt x="207" y="243"/>
                </a:lnTo>
                <a:lnTo>
                  <a:pt x="207" y="243"/>
                </a:lnTo>
                <a:lnTo>
                  <a:pt x="210" y="246"/>
                </a:lnTo>
                <a:lnTo>
                  <a:pt x="210" y="246"/>
                </a:lnTo>
                <a:lnTo>
                  <a:pt x="214" y="246"/>
                </a:lnTo>
                <a:lnTo>
                  <a:pt x="217" y="246"/>
                </a:lnTo>
                <a:lnTo>
                  <a:pt x="217" y="246"/>
                </a:lnTo>
                <a:lnTo>
                  <a:pt x="217" y="246"/>
                </a:lnTo>
                <a:lnTo>
                  <a:pt x="220" y="246"/>
                </a:lnTo>
                <a:lnTo>
                  <a:pt x="220" y="246"/>
                </a:lnTo>
                <a:lnTo>
                  <a:pt x="220" y="246"/>
                </a:lnTo>
                <a:lnTo>
                  <a:pt x="220" y="246"/>
                </a:lnTo>
                <a:lnTo>
                  <a:pt x="223" y="246"/>
                </a:lnTo>
                <a:lnTo>
                  <a:pt x="223" y="243"/>
                </a:lnTo>
                <a:lnTo>
                  <a:pt x="227" y="243"/>
                </a:lnTo>
                <a:lnTo>
                  <a:pt x="227" y="240"/>
                </a:lnTo>
                <a:lnTo>
                  <a:pt x="227" y="240"/>
                </a:lnTo>
                <a:lnTo>
                  <a:pt x="227" y="236"/>
                </a:lnTo>
                <a:lnTo>
                  <a:pt x="227" y="236"/>
                </a:lnTo>
                <a:lnTo>
                  <a:pt x="230" y="236"/>
                </a:lnTo>
                <a:lnTo>
                  <a:pt x="230" y="236"/>
                </a:lnTo>
                <a:lnTo>
                  <a:pt x="233" y="233"/>
                </a:lnTo>
                <a:lnTo>
                  <a:pt x="230" y="233"/>
                </a:lnTo>
                <a:lnTo>
                  <a:pt x="233" y="230"/>
                </a:lnTo>
                <a:lnTo>
                  <a:pt x="233" y="226"/>
                </a:lnTo>
                <a:lnTo>
                  <a:pt x="230" y="223"/>
                </a:lnTo>
                <a:lnTo>
                  <a:pt x="230" y="223"/>
                </a:lnTo>
                <a:lnTo>
                  <a:pt x="230" y="220"/>
                </a:lnTo>
                <a:lnTo>
                  <a:pt x="230" y="220"/>
                </a:lnTo>
                <a:lnTo>
                  <a:pt x="227" y="217"/>
                </a:lnTo>
                <a:lnTo>
                  <a:pt x="227" y="213"/>
                </a:lnTo>
                <a:lnTo>
                  <a:pt x="227" y="213"/>
                </a:lnTo>
                <a:lnTo>
                  <a:pt x="227" y="213"/>
                </a:lnTo>
                <a:lnTo>
                  <a:pt x="227" y="210"/>
                </a:lnTo>
                <a:lnTo>
                  <a:pt x="227" y="207"/>
                </a:lnTo>
                <a:lnTo>
                  <a:pt x="227" y="207"/>
                </a:lnTo>
                <a:lnTo>
                  <a:pt x="227" y="203"/>
                </a:lnTo>
                <a:lnTo>
                  <a:pt x="227" y="200"/>
                </a:lnTo>
                <a:lnTo>
                  <a:pt x="223" y="197"/>
                </a:lnTo>
                <a:lnTo>
                  <a:pt x="227" y="197"/>
                </a:lnTo>
                <a:lnTo>
                  <a:pt x="223" y="194"/>
                </a:lnTo>
                <a:lnTo>
                  <a:pt x="223" y="194"/>
                </a:lnTo>
                <a:lnTo>
                  <a:pt x="223" y="190"/>
                </a:lnTo>
                <a:lnTo>
                  <a:pt x="223" y="190"/>
                </a:lnTo>
                <a:lnTo>
                  <a:pt x="227" y="190"/>
                </a:lnTo>
                <a:lnTo>
                  <a:pt x="227" y="190"/>
                </a:lnTo>
                <a:lnTo>
                  <a:pt x="227" y="187"/>
                </a:lnTo>
                <a:lnTo>
                  <a:pt x="227" y="187"/>
                </a:lnTo>
                <a:lnTo>
                  <a:pt x="227" y="184"/>
                </a:lnTo>
                <a:lnTo>
                  <a:pt x="227" y="181"/>
                </a:lnTo>
                <a:lnTo>
                  <a:pt x="227" y="174"/>
                </a:lnTo>
                <a:lnTo>
                  <a:pt x="227" y="174"/>
                </a:lnTo>
                <a:lnTo>
                  <a:pt x="227" y="171"/>
                </a:lnTo>
                <a:lnTo>
                  <a:pt x="227" y="171"/>
                </a:lnTo>
                <a:lnTo>
                  <a:pt x="227" y="167"/>
                </a:lnTo>
                <a:lnTo>
                  <a:pt x="227" y="167"/>
                </a:lnTo>
                <a:lnTo>
                  <a:pt x="227" y="164"/>
                </a:lnTo>
                <a:lnTo>
                  <a:pt x="230" y="158"/>
                </a:lnTo>
                <a:lnTo>
                  <a:pt x="230" y="158"/>
                </a:lnTo>
                <a:lnTo>
                  <a:pt x="230" y="158"/>
                </a:lnTo>
                <a:lnTo>
                  <a:pt x="230" y="154"/>
                </a:lnTo>
                <a:lnTo>
                  <a:pt x="230" y="154"/>
                </a:lnTo>
                <a:lnTo>
                  <a:pt x="233" y="148"/>
                </a:lnTo>
                <a:lnTo>
                  <a:pt x="230" y="144"/>
                </a:lnTo>
                <a:lnTo>
                  <a:pt x="230" y="144"/>
                </a:lnTo>
                <a:lnTo>
                  <a:pt x="233" y="144"/>
                </a:lnTo>
                <a:lnTo>
                  <a:pt x="230" y="141"/>
                </a:lnTo>
                <a:lnTo>
                  <a:pt x="230" y="141"/>
                </a:lnTo>
                <a:lnTo>
                  <a:pt x="233" y="138"/>
                </a:lnTo>
                <a:lnTo>
                  <a:pt x="233" y="138"/>
                </a:lnTo>
                <a:lnTo>
                  <a:pt x="233" y="135"/>
                </a:lnTo>
                <a:lnTo>
                  <a:pt x="236" y="128"/>
                </a:lnTo>
                <a:lnTo>
                  <a:pt x="236" y="128"/>
                </a:lnTo>
                <a:lnTo>
                  <a:pt x="236" y="128"/>
                </a:lnTo>
                <a:lnTo>
                  <a:pt x="236" y="125"/>
                </a:lnTo>
                <a:lnTo>
                  <a:pt x="236" y="125"/>
                </a:lnTo>
                <a:lnTo>
                  <a:pt x="240" y="125"/>
                </a:lnTo>
                <a:lnTo>
                  <a:pt x="240" y="125"/>
                </a:lnTo>
                <a:lnTo>
                  <a:pt x="240" y="128"/>
                </a:lnTo>
                <a:lnTo>
                  <a:pt x="240" y="128"/>
                </a:lnTo>
                <a:lnTo>
                  <a:pt x="243" y="128"/>
                </a:lnTo>
                <a:lnTo>
                  <a:pt x="243" y="128"/>
                </a:lnTo>
                <a:lnTo>
                  <a:pt x="243" y="125"/>
                </a:lnTo>
                <a:lnTo>
                  <a:pt x="243" y="125"/>
                </a:lnTo>
                <a:lnTo>
                  <a:pt x="246" y="128"/>
                </a:lnTo>
                <a:lnTo>
                  <a:pt x="246" y="128"/>
                </a:lnTo>
                <a:lnTo>
                  <a:pt x="246" y="128"/>
                </a:lnTo>
                <a:lnTo>
                  <a:pt x="246" y="128"/>
                </a:lnTo>
                <a:lnTo>
                  <a:pt x="250" y="128"/>
                </a:lnTo>
                <a:lnTo>
                  <a:pt x="253" y="131"/>
                </a:lnTo>
                <a:lnTo>
                  <a:pt x="253" y="135"/>
                </a:lnTo>
                <a:lnTo>
                  <a:pt x="253" y="135"/>
                </a:lnTo>
                <a:lnTo>
                  <a:pt x="253" y="135"/>
                </a:lnTo>
                <a:lnTo>
                  <a:pt x="256" y="138"/>
                </a:lnTo>
                <a:lnTo>
                  <a:pt x="259" y="138"/>
                </a:lnTo>
                <a:lnTo>
                  <a:pt x="259" y="138"/>
                </a:lnTo>
                <a:lnTo>
                  <a:pt x="263" y="141"/>
                </a:lnTo>
                <a:lnTo>
                  <a:pt x="263" y="141"/>
                </a:lnTo>
                <a:lnTo>
                  <a:pt x="266" y="141"/>
                </a:lnTo>
                <a:lnTo>
                  <a:pt x="266" y="141"/>
                </a:lnTo>
                <a:lnTo>
                  <a:pt x="266" y="138"/>
                </a:lnTo>
                <a:lnTo>
                  <a:pt x="269" y="141"/>
                </a:lnTo>
                <a:lnTo>
                  <a:pt x="273" y="141"/>
                </a:lnTo>
                <a:lnTo>
                  <a:pt x="273" y="141"/>
                </a:lnTo>
                <a:lnTo>
                  <a:pt x="276" y="141"/>
                </a:lnTo>
                <a:lnTo>
                  <a:pt x="276" y="141"/>
                </a:lnTo>
                <a:lnTo>
                  <a:pt x="276" y="141"/>
                </a:lnTo>
                <a:lnTo>
                  <a:pt x="279" y="141"/>
                </a:lnTo>
                <a:lnTo>
                  <a:pt x="279" y="135"/>
                </a:lnTo>
                <a:lnTo>
                  <a:pt x="282" y="131"/>
                </a:lnTo>
                <a:lnTo>
                  <a:pt x="286" y="131"/>
                </a:lnTo>
                <a:lnTo>
                  <a:pt x="286" y="128"/>
                </a:lnTo>
                <a:lnTo>
                  <a:pt x="286" y="125"/>
                </a:lnTo>
                <a:lnTo>
                  <a:pt x="286" y="122"/>
                </a:lnTo>
                <a:lnTo>
                  <a:pt x="286" y="118"/>
                </a:lnTo>
                <a:lnTo>
                  <a:pt x="286" y="115"/>
                </a:lnTo>
                <a:lnTo>
                  <a:pt x="286" y="112"/>
                </a:lnTo>
                <a:lnTo>
                  <a:pt x="286" y="112"/>
                </a:lnTo>
                <a:lnTo>
                  <a:pt x="286" y="108"/>
                </a:lnTo>
                <a:lnTo>
                  <a:pt x="289" y="108"/>
                </a:lnTo>
                <a:lnTo>
                  <a:pt x="289" y="108"/>
                </a:lnTo>
                <a:lnTo>
                  <a:pt x="292" y="108"/>
                </a:lnTo>
                <a:lnTo>
                  <a:pt x="292" y="112"/>
                </a:lnTo>
                <a:lnTo>
                  <a:pt x="299" y="108"/>
                </a:lnTo>
                <a:lnTo>
                  <a:pt x="302" y="108"/>
                </a:lnTo>
                <a:lnTo>
                  <a:pt x="302" y="108"/>
                </a:lnTo>
                <a:lnTo>
                  <a:pt x="305" y="112"/>
                </a:lnTo>
                <a:lnTo>
                  <a:pt x="309" y="112"/>
                </a:lnTo>
                <a:lnTo>
                  <a:pt x="309" y="112"/>
                </a:lnTo>
                <a:lnTo>
                  <a:pt x="315" y="112"/>
                </a:lnTo>
                <a:lnTo>
                  <a:pt x="318" y="112"/>
                </a:lnTo>
                <a:lnTo>
                  <a:pt x="322" y="112"/>
                </a:lnTo>
                <a:lnTo>
                  <a:pt x="325" y="108"/>
                </a:lnTo>
                <a:lnTo>
                  <a:pt x="325" y="108"/>
                </a:lnTo>
                <a:lnTo>
                  <a:pt x="332" y="105"/>
                </a:lnTo>
                <a:lnTo>
                  <a:pt x="338" y="102"/>
                </a:lnTo>
                <a:lnTo>
                  <a:pt x="345" y="102"/>
                </a:lnTo>
                <a:lnTo>
                  <a:pt x="348" y="102"/>
                </a:lnTo>
                <a:lnTo>
                  <a:pt x="348" y="102"/>
                </a:lnTo>
                <a:lnTo>
                  <a:pt x="351" y="102"/>
                </a:lnTo>
                <a:lnTo>
                  <a:pt x="354" y="102"/>
                </a:lnTo>
                <a:lnTo>
                  <a:pt x="358" y="99"/>
                </a:lnTo>
                <a:lnTo>
                  <a:pt x="361" y="92"/>
                </a:lnTo>
                <a:lnTo>
                  <a:pt x="364" y="89"/>
                </a:lnTo>
                <a:lnTo>
                  <a:pt x="368" y="85"/>
                </a:lnTo>
                <a:lnTo>
                  <a:pt x="374" y="82"/>
                </a:lnTo>
                <a:lnTo>
                  <a:pt x="377" y="82"/>
                </a:lnTo>
                <a:lnTo>
                  <a:pt x="377" y="82"/>
                </a:lnTo>
                <a:lnTo>
                  <a:pt x="384" y="79"/>
                </a:lnTo>
                <a:lnTo>
                  <a:pt x="387" y="76"/>
                </a:lnTo>
                <a:lnTo>
                  <a:pt x="391" y="69"/>
                </a:lnTo>
                <a:lnTo>
                  <a:pt x="394" y="69"/>
                </a:lnTo>
                <a:lnTo>
                  <a:pt x="394" y="63"/>
                </a:lnTo>
                <a:lnTo>
                  <a:pt x="394" y="63"/>
                </a:lnTo>
                <a:lnTo>
                  <a:pt x="391" y="56"/>
                </a:lnTo>
                <a:lnTo>
                  <a:pt x="391" y="56"/>
                </a:lnTo>
                <a:lnTo>
                  <a:pt x="391" y="56"/>
                </a:lnTo>
                <a:lnTo>
                  <a:pt x="391" y="46"/>
                </a:lnTo>
                <a:lnTo>
                  <a:pt x="391" y="36"/>
                </a:lnTo>
                <a:lnTo>
                  <a:pt x="391" y="30"/>
                </a:lnTo>
                <a:lnTo>
                  <a:pt x="394" y="30"/>
                </a:lnTo>
                <a:lnTo>
                  <a:pt x="394" y="26"/>
                </a:lnTo>
                <a:lnTo>
                  <a:pt x="394" y="26"/>
                </a:lnTo>
                <a:lnTo>
                  <a:pt x="397" y="23"/>
                </a:lnTo>
                <a:lnTo>
                  <a:pt x="397" y="17"/>
                </a:lnTo>
                <a:lnTo>
                  <a:pt x="400" y="13"/>
                </a:lnTo>
                <a:lnTo>
                  <a:pt x="400" y="10"/>
                </a:lnTo>
                <a:lnTo>
                  <a:pt x="404" y="7"/>
                </a:lnTo>
                <a:lnTo>
                  <a:pt x="404" y="7"/>
                </a:lnTo>
                <a:lnTo>
                  <a:pt x="404" y="10"/>
                </a:lnTo>
                <a:lnTo>
                  <a:pt x="407" y="13"/>
                </a:lnTo>
                <a:lnTo>
                  <a:pt x="410" y="13"/>
                </a:lnTo>
                <a:lnTo>
                  <a:pt x="417" y="17"/>
                </a:lnTo>
                <a:lnTo>
                  <a:pt x="420" y="13"/>
                </a:lnTo>
                <a:lnTo>
                  <a:pt x="423" y="13"/>
                </a:lnTo>
                <a:lnTo>
                  <a:pt x="430" y="13"/>
                </a:lnTo>
                <a:lnTo>
                  <a:pt x="427" y="26"/>
                </a:lnTo>
                <a:lnTo>
                  <a:pt x="427" y="30"/>
                </a:lnTo>
                <a:lnTo>
                  <a:pt x="427" y="30"/>
                </a:lnTo>
                <a:lnTo>
                  <a:pt x="427" y="46"/>
                </a:lnTo>
                <a:lnTo>
                  <a:pt x="427" y="53"/>
                </a:lnTo>
                <a:lnTo>
                  <a:pt x="436" y="69"/>
                </a:lnTo>
                <a:lnTo>
                  <a:pt x="436" y="69"/>
                </a:lnTo>
                <a:lnTo>
                  <a:pt x="436" y="72"/>
                </a:lnTo>
                <a:lnTo>
                  <a:pt x="450" y="92"/>
                </a:lnTo>
                <a:lnTo>
                  <a:pt x="450" y="92"/>
                </a:lnTo>
                <a:lnTo>
                  <a:pt x="453" y="92"/>
                </a:lnTo>
                <a:lnTo>
                  <a:pt x="453" y="92"/>
                </a:lnTo>
                <a:lnTo>
                  <a:pt x="459" y="102"/>
                </a:lnTo>
                <a:lnTo>
                  <a:pt x="463" y="105"/>
                </a:lnTo>
                <a:lnTo>
                  <a:pt x="466" y="108"/>
                </a:lnTo>
                <a:lnTo>
                  <a:pt x="472" y="112"/>
                </a:lnTo>
                <a:lnTo>
                  <a:pt x="472" y="112"/>
                </a:lnTo>
                <a:lnTo>
                  <a:pt x="469" y="122"/>
                </a:lnTo>
                <a:lnTo>
                  <a:pt x="446" y="128"/>
                </a:lnTo>
                <a:lnTo>
                  <a:pt x="450" y="131"/>
                </a:lnTo>
                <a:lnTo>
                  <a:pt x="456" y="144"/>
                </a:lnTo>
                <a:lnTo>
                  <a:pt x="456" y="154"/>
                </a:lnTo>
                <a:lnTo>
                  <a:pt x="456" y="164"/>
                </a:lnTo>
                <a:lnTo>
                  <a:pt x="456" y="171"/>
                </a:lnTo>
                <a:lnTo>
                  <a:pt x="456" y="171"/>
                </a:lnTo>
                <a:lnTo>
                  <a:pt x="466" y="171"/>
                </a:lnTo>
                <a:lnTo>
                  <a:pt x="466" y="174"/>
                </a:lnTo>
                <a:lnTo>
                  <a:pt x="466" y="181"/>
                </a:lnTo>
                <a:lnTo>
                  <a:pt x="453" y="190"/>
                </a:lnTo>
                <a:lnTo>
                  <a:pt x="446" y="194"/>
                </a:lnTo>
                <a:lnTo>
                  <a:pt x="446" y="194"/>
                </a:lnTo>
                <a:lnTo>
                  <a:pt x="433" y="190"/>
                </a:lnTo>
                <a:lnTo>
                  <a:pt x="427" y="190"/>
                </a:lnTo>
                <a:lnTo>
                  <a:pt x="427" y="190"/>
                </a:lnTo>
                <a:lnTo>
                  <a:pt x="427" y="194"/>
                </a:lnTo>
                <a:lnTo>
                  <a:pt x="423" y="194"/>
                </a:lnTo>
                <a:lnTo>
                  <a:pt x="407" y="194"/>
                </a:lnTo>
                <a:lnTo>
                  <a:pt x="407" y="197"/>
                </a:lnTo>
                <a:lnTo>
                  <a:pt x="407" y="207"/>
                </a:lnTo>
                <a:lnTo>
                  <a:pt x="407" y="207"/>
                </a:lnTo>
                <a:lnTo>
                  <a:pt x="407" y="213"/>
                </a:lnTo>
                <a:lnTo>
                  <a:pt x="410" y="217"/>
                </a:lnTo>
                <a:lnTo>
                  <a:pt x="413" y="217"/>
                </a:lnTo>
                <a:lnTo>
                  <a:pt x="413" y="217"/>
                </a:lnTo>
                <a:lnTo>
                  <a:pt x="413" y="223"/>
                </a:lnTo>
                <a:lnTo>
                  <a:pt x="413" y="223"/>
                </a:lnTo>
                <a:lnTo>
                  <a:pt x="413" y="226"/>
                </a:lnTo>
                <a:lnTo>
                  <a:pt x="417" y="236"/>
                </a:lnTo>
                <a:lnTo>
                  <a:pt x="423" y="236"/>
                </a:lnTo>
                <a:lnTo>
                  <a:pt x="430" y="240"/>
                </a:lnTo>
                <a:lnTo>
                  <a:pt x="440" y="240"/>
                </a:lnTo>
                <a:lnTo>
                  <a:pt x="436" y="243"/>
                </a:lnTo>
                <a:lnTo>
                  <a:pt x="433" y="256"/>
                </a:lnTo>
                <a:lnTo>
                  <a:pt x="433" y="256"/>
                </a:lnTo>
                <a:lnTo>
                  <a:pt x="433" y="256"/>
                </a:lnTo>
                <a:lnTo>
                  <a:pt x="436" y="259"/>
                </a:lnTo>
                <a:lnTo>
                  <a:pt x="436" y="259"/>
                </a:lnTo>
                <a:lnTo>
                  <a:pt x="440" y="266"/>
                </a:lnTo>
                <a:lnTo>
                  <a:pt x="443" y="266"/>
                </a:lnTo>
                <a:lnTo>
                  <a:pt x="446" y="276"/>
                </a:lnTo>
                <a:lnTo>
                  <a:pt x="450" y="279"/>
                </a:lnTo>
                <a:lnTo>
                  <a:pt x="453" y="282"/>
                </a:lnTo>
                <a:lnTo>
                  <a:pt x="453" y="282"/>
                </a:lnTo>
                <a:lnTo>
                  <a:pt x="453" y="289"/>
                </a:lnTo>
                <a:lnTo>
                  <a:pt x="453" y="289"/>
                </a:lnTo>
                <a:lnTo>
                  <a:pt x="453" y="295"/>
                </a:lnTo>
                <a:lnTo>
                  <a:pt x="453" y="295"/>
                </a:lnTo>
                <a:lnTo>
                  <a:pt x="453" y="299"/>
                </a:lnTo>
                <a:lnTo>
                  <a:pt x="420" y="285"/>
                </a:lnTo>
                <a:lnTo>
                  <a:pt x="413" y="285"/>
                </a:lnTo>
                <a:lnTo>
                  <a:pt x="397" y="279"/>
                </a:lnTo>
                <a:lnTo>
                  <a:pt x="397" y="279"/>
                </a:lnTo>
                <a:lnTo>
                  <a:pt x="391" y="285"/>
                </a:lnTo>
                <a:lnTo>
                  <a:pt x="377" y="295"/>
                </a:lnTo>
                <a:lnTo>
                  <a:pt x="364" y="305"/>
                </a:lnTo>
                <a:lnTo>
                  <a:pt x="368" y="308"/>
                </a:lnTo>
                <a:lnTo>
                  <a:pt x="374" y="312"/>
                </a:lnTo>
                <a:lnTo>
                  <a:pt x="374" y="312"/>
                </a:lnTo>
                <a:lnTo>
                  <a:pt x="374" y="312"/>
                </a:lnTo>
                <a:lnTo>
                  <a:pt x="404" y="325"/>
                </a:lnTo>
                <a:lnTo>
                  <a:pt x="407" y="325"/>
                </a:lnTo>
                <a:lnTo>
                  <a:pt x="453" y="341"/>
                </a:lnTo>
                <a:lnTo>
                  <a:pt x="459" y="351"/>
                </a:lnTo>
                <a:lnTo>
                  <a:pt x="466" y="358"/>
                </a:lnTo>
                <a:lnTo>
                  <a:pt x="463" y="364"/>
                </a:lnTo>
                <a:lnTo>
                  <a:pt x="456" y="364"/>
                </a:lnTo>
                <a:lnTo>
                  <a:pt x="456" y="367"/>
                </a:lnTo>
                <a:lnTo>
                  <a:pt x="453" y="367"/>
                </a:lnTo>
                <a:lnTo>
                  <a:pt x="450" y="371"/>
                </a:lnTo>
                <a:lnTo>
                  <a:pt x="446" y="374"/>
                </a:lnTo>
                <a:lnTo>
                  <a:pt x="446" y="381"/>
                </a:lnTo>
                <a:lnTo>
                  <a:pt x="446" y="384"/>
                </a:lnTo>
                <a:lnTo>
                  <a:pt x="453" y="387"/>
                </a:lnTo>
                <a:lnTo>
                  <a:pt x="453" y="387"/>
                </a:lnTo>
                <a:lnTo>
                  <a:pt x="456" y="397"/>
                </a:lnTo>
                <a:lnTo>
                  <a:pt x="459" y="397"/>
                </a:lnTo>
                <a:lnTo>
                  <a:pt x="466" y="400"/>
                </a:lnTo>
                <a:lnTo>
                  <a:pt x="466" y="400"/>
                </a:lnTo>
                <a:lnTo>
                  <a:pt x="466" y="403"/>
                </a:lnTo>
                <a:lnTo>
                  <a:pt x="463" y="403"/>
                </a:lnTo>
                <a:lnTo>
                  <a:pt x="459" y="403"/>
                </a:lnTo>
                <a:lnTo>
                  <a:pt x="456" y="403"/>
                </a:lnTo>
                <a:lnTo>
                  <a:pt x="456" y="403"/>
                </a:lnTo>
                <a:lnTo>
                  <a:pt x="456" y="410"/>
                </a:lnTo>
                <a:lnTo>
                  <a:pt x="453" y="417"/>
                </a:lnTo>
                <a:lnTo>
                  <a:pt x="459" y="426"/>
                </a:lnTo>
                <a:lnTo>
                  <a:pt x="466" y="430"/>
                </a:lnTo>
                <a:lnTo>
                  <a:pt x="469" y="436"/>
                </a:lnTo>
                <a:lnTo>
                  <a:pt x="469" y="440"/>
                </a:lnTo>
                <a:lnTo>
                  <a:pt x="469" y="440"/>
                </a:lnTo>
                <a:lnTo>
                  <a:pt x="469" y="443"/>
                </a:lnTo>
                <a:lnTo>
                  <a:pt x="469" y="446"/>
                </a:lnTo>
                <a:lnTo>
                  <a:pt x="463" y="456"/>
                </a:lnTo>
                <a:lnTo>
                  <a:pt x="463" y="466"/>
                </a:lnTo>
                <a:lnTo>
                  <a:pt x="459" y="469"/>
                </a:lnTo>
                <a:lnTo>
                  <a:pt x="453" y="476"/>
                </a:lnTo>
                <a:lnTo>
                  <a:pt x="456" y="479"/>
                </a:lnTo>
                <a:lnTo>
                  <a:pt x="459" y="479"/>
                </a:lnTo>
                <a:lnTo>
                  <a:pt x="469" y="469"/>
                </a:lnTo>
                <a:lnTo>
                  <a:pt x="469" y="469"/>
                </a:lnTo>
                <a:lnTo>
                  <a:pt x="469" y="469"/>
                </a:lnTo>
                <a:lnTo>
                  <a:pt x="472" y="479"/>
                </a:lnTo>
                <a:lnTo>
                  <a:pt x="476" y="479"/>
                </a:lnTo>
                <a:lnTo>
                  <a:pt x="482" y="479"/>
                </a:lnTo>
                <a:lnTo>
                  <a:pt x="482" y="479"/>
                </a:lnTo>
                <a:lnTo>
                  <a:pt x="489" y="485"/>
                </a:lnTo>
                <a:lnTo>
                  <a:pt x="492" y="485"/>
                </a:lnTo>
                <a:lnTo>
                  <a:pt x="509" y="479"/>
                </a:lnTo>
                <a:lnTo>
                  <a:pt x="509" y="479"/>
                </a:lnTo>
                <a:lnTo>
                  <a:pt x="512" y="476"/>
                </a:lnTo>
                <a:lnTo>
                  <a:pt x="515" y="472"/>
                </a:lnTo>
                <a:lnTo>
                  <a:pt x="525" y="485"/>
                </a:lnTo>
                <a:lnTo>
                  <a:pt x="535" y="479"/>
                </a:lnTo>
                <a:lnTo>
                  <a:pt x="535" y="476"/>
                </a:lnTo>
                <a:lnTo>
                  <a:pt x="541" y="476"/>
                </a:lnTo>
                <a:lnTo>
                  <a:pt x="548" y="476"/>
                </a:lnTo>
                <a:lnTo>
                  <a:pt x="561" y="476"/>
                </a:lnTo>
                <a:lnTo>
                  <a:pt x="564" y="476"/>
                </a:lnTo>
                <a:lnTo>
                  <a:pt x="564" y="479"/>
                </a:lnTo>
                <a:lnTo>
                  <a:pt x="568" y="482"/>
                </a:lnTo>
                <a:lnTo>
                  <a:pt x="568" y="482"/>
                </a:lnTo>
                <a:lnTo>
                  <a:pt x="571" y="482"/>
                </a:lnTo>
                <a:lnTo>
                  <a:pt x="574" y="479"/>
                </a:lnTo>
                <a:lnTo>
                  <a:pt x="574" y="479"/>
                </a:lnTo>
                <a:lnTo>
                  <a:pt x="574" y="476"/>
                </a:lnTo>
                <a:lnTo>
                  <a:pt x="574" y="472"/>
                </a:lnTo>
                <a:lnTo>
                  <a:pt x="574" y="472"/>
                </a:lnTo>
                <a:lnTo>
                  <a:pt x="577" y="472"/>
                </a:lnTo>
                <a:lnTo>
                  <a:pt x="577" y="469"/>
                </a:lnTo>
                <a:lnTo>
                  <a:pt x="577" y="469"/>
                </a:lnTo>
                <a:lnTo>
                  <a:pt x="577" y="466"/>
                </a:lnTo>
                <a:lnTo>
                  <a:pt x="581" y="466"/>
                </a:lnTo>
                <a:lnTo>
                  <a:pt x="581" y="466"/>
                </a:lnTo>
                <a:lnTo>
                  <a:pt x="581" y="459"/>
                </a:lnTo>
                <a:lnTo>
                  <a:pt x="584" y="459"/>
                </a:lnTo>
                <a:lnTo>
                  <a:pt x="587" y="462"/>
                </a:lnTo>
                <a:lnTo>
                  <a:pt x="587" y="462"/>
                </a:lnTo>
                <a:lnTo>
                  <a:pt x="587" y="456"/>
                </a:lnTo>
                <a:lnTo>
                  <a:pt x="587" y="456"/>
                </a:lnTo>
                <a:lnTo>
                  <a:pt x="587" y="456"/>
                </a:lnTo>
                <a:lnTo>
                  <a:pt x="597" y="446"/>
                </a:lnTo>
                <a:lnTo>
                  <a:pt x="597" y="443"/>
                </a:lnTo>
                <a:lnTo>
                  <a:pt x="597" y="443"/>
                </a:lnTo>
                <a:lnTo>
                  <a:pt x="590" y="443"/>
                </a:lnTo>
                <a:lnTo>
                  <a:pt x="587" y="440"/>
                </a:lnTo>
                <a:lnTo>
                  <a:pt x="587" y="433"/>
                </a:lnTo>
                <a:lnTo>
                  <a:pt x="587" y="430"/>
                </a:lnTo>
                <a:lnTo>
                  <a:pt x="590" y="426"/>
                </a:lnTo>
                <a:lnTo>
                  <a:pt x="594" y="423"/>
                </a:lnTo>
                <a:lnTo>
                  <a:pt x="594" y="420"/>
                </a:lnTo>
                <a:lnTo>
                  <a:pt x="594" y="420"/>
                </a:lnTo>
                <a:lnTo>
                  <a:pt x="594" y="420"/>
                </a:lnTo>
                <a:lnTo>
                  <a:pt x="587" y="420"/>
                </a:lnTo>
                <a:lnTo>
                  <a:pt x="581" y="420"/>
                </a:lnTo>
                <a:lnTo>
                  <a:pt x="577" y="420"/>
                </a:lnTo>
                <a:lnTo>
                  <a:pt x="577" y="417"/>
                </a:lnTo>
                <a:lnTo>
                  <a:pt x="577" y="417"/>
                </a:lnTo>
                <a:lnTo>
                  <a:pt x="584" y="417"/>
                </a:lnTo>
                <a:lnTo>
                  <a:pt x="584" y="417"/>
                </a:lnTo>
                <a:lnTo>
                  <a:pt x="587" y="417"/>
                </a:lnTo>
                <a:lnTo>
                  <a:pt x="584" y="413"/>
                </a:lnTo>
                <a:lnTo>
                  <a:pt x="574" y="413"/>
                </a:lnTo>
                <a:lnTo>
                  <a:pt x="574" y="413"/>
                </a:lnTo>
                <a:lnTo>
                  <a:pt x="571" y="413"/>
                </a:lnTo>
                <a:lnTo>
                  <a:pt x="571" y="420"/>
                </a:lnTo>
                <a:lnTo>
                  <a:pt x="571" y="423"/>
                </a:lnTo>
                <a:lnTo>
                  <a:pt x="571" y="423"/>
                </a:lnTo>
                <a:lnTo>
                  <a:pt x="568" y="426"/>
                </a:lnTo>
                <a:lnTo>
                  <a:pt x="564" y="426"/>
                </a:lnTo>
                <a:lnTo>
                  <a:pt x="564" y="426"/>
                </a:lnTo>
                <a:lnTo>
                  <a:pt x="564" y="423"/>
                </a:lnTo>
                <a:lnTo>
                  <a:pt x="564" y="417"/>
                </a:lnTo>
                <a:lnTo>
                  <a:pt x="564" y="417"/>
                </a:lnTo>
                <a:lnTo>
                  <a:pt x="564" y="413"/>
                </a:lnTo>
                <a:lnTo>
                  <a:pt x="564" y="410"/>
                </a:lnTo>
                <a:lnTo>
                  <a:pt x="561" y="410"/>
                </a:lnTo>
                <a:lnTo>
                  <a:pt x="561" y="410"/>
                </a:lnTo>
                <a:lnTo>
                  <a:pt x="558" y="403"/>
                </a:lnTo>
                <a:lnTo>
                  <a:pt x="564" y="397"/>
                </a:lnTo>
                <a:lnTo>
                  <a:pt x="568" y="397"/>
                </a:lnTo>
                <a:lnTo>
                  <a:pt x="568" y="394"/>
                </a:lnTo>
                <a:lnTo>
                  <a:pt x="571" y="394"/>
                </a:lnTo>
                <a:lnTo>
                  <a:pt x="568" y="394"/>
                </a:lnTo>
                <a:lnTo>
                  <a:pt x="571" y="390"/>
                </a:lnTo>
                <a:lnTo>
                  <a:pt x="574" y="387"/>
                </a:lnTo>
                <a:lnTo>
                  <a:pt x="574" y="381"/>
                </a:lnTo>
                <a:lnTo>
                  <a:pt x="574" y="377"/>
                </a:lnTo>
                <a:lnTo>
                  <a:pt x="577" y="377"/>
                </a:lnTo>
                <a:lnTo>
                  <a:pt x="577" y="374"/>
                </a:lnTo>
                <a:lnTo>
                  <a:pt x="581" y="377"/>
                </a:lnTo>
                <a:lnTo>
                  <a:pt x="581" y="377"/>
                </a:lnTo>
                <a:lnTo>
                  <a:pt x="581" y="377"/>
                </a:lnTo>
                <a:lnTo>
                  <a:pt x="581" y="374"/>
                </a:lnTo>
                <a:lnTo>
                  <a:pt x="581" y="374"/>
                </a:lnTo>
                <a:lnTo>
                  <a:pt x="577" y="371"/>
                </a:lnTo>
                <a:lnTo>
                  <a:pt x="577" y="371"/>
                </a:lnTo>
                <a:lnTo>
                  <a:pt x="574" y="367"/>
                </a:lnTo>
                <a:lnTo>
                  <a:pt x="571" y="367"/>
                </a:lnTo>
                <a:lnTo>
                  <a:pt x="568" y="364"/>
                </a:lnTo>
                <a:lnTo>
                  <a:pt x="564" y="358"/>
                </a:lnTo>
                <a:lnTo>
                  <a:pt x="564" y="358"/>
                </a:lnTo>
                <a:lnTo>
                  <a:pt x="564" y="354"/>
                </a:lnTo>
                <a:lnTo>
                  <a:pt x="558" y="354"/>
                </a:lnTo>
                <a:lnTo>
                  <a:pt x="561" y="351"/>
                </a:lnTo>
                <a:lnTo>
                  <a:pt x="561" y="348"/>
                </a:lnTo>
                <a:lnTo>
                  <a:pt x="564" y="348"/>
                </a:lnTo>
                <a:lnTo>
                  <a:pt x="564" y="348"/>
                </a:lnTo>
                <a:lnTo>
                  <a:pt x="568" y="351"/>
                </a:lnTo>
                <a:lnTo>
                  <a:pt x="568" y="351"/>
                </a:lnTo>
                <a:lnTo>
                  <a:pt x="571" y="351"/>
                </a:lnTo>
                <a:lnTo>
                  <a:pt x="571" y="348"/>
                </a:lnTo>
                <a:lnTo>
                  <a:pt x="571" y="348"/>
                </a:lnTo>
                <a:lnTo>
                  <a:pt x="571" y="344"/>
                </a:lnTo>
                <a:lnTo>
                  <a:pt x="571" y="344"/>
                </a:lnTo>
                <a:lnTo>
                  <a:pt x="574" y="344"/>
                </a:lnTo>
                <a:lnTo>
                  <a:pt x="581" y="344"/>
                </a:lnTo>
                <a:lnTo>
                  <a:pt x="587" y="344"/>
                </a:lnTo>
                <a:lnTo>
                  <a:pt x="587" y="344"/>
                </a:lnTo>
                <a:lnTo>
                  <a:pt x="590" y="341"/>
                </a:lnTo>
                <a:lnTo>
                  <a:pt x="594" y="341"/>
                </a:lnTo>
                <a:lnTo>
                  <a:pt x="597" y="341"/>
                </a:lnTo>
                <a:lnTo>
                  <a:pt x="600" y="341"/>
                </a:lnTo>
                <a:lnTo>
                  <a:pt x="604" y="338"/>
                </a:lnTo>
                <a:lnTo>
                  <a:pt x="604" y="338"/>
                </a:lnTo>
                <a:lnTo>
                  <a:pt x="610" y="338"/>
                </a:lnTo>
                <a:lnTo>
                  <a:pt x="613" y="338"/>
                </a:lnTo>
                <a:lnTo>
                  <a:pt x="623" y="331"/>
                </a:lnTo>
                <a:lnTo>
                  <a:pt x="623" y="331"/>
                </a:lnTo>
                <a:lnTo>
                  <a:pt x="623" y="328"/>
                </a:lnTo>
                <a:lnTo>
                  <a:pt x="627" y="325"/>
                </a:lnTo>
                <a:lnTo>
                  <a:pt x="630" y="315"/>
                </a:lnTo>
                <a:lnTo>
                  <a:pt x="630" y="312"/>
                </a:lnTo>
                <a:lnTo>
                  <a:pt x="633" y="308"/>
                </a:lnTo>
                <a:lnTo>
                  <a:pt x="633" y="292"/>
                </a:lnTo>
                <a:lnTo>
                  <a:pt x="630" y="292"/>
                </a:lnTo>
                <a:lnTo>
                  <a:pt x="633" y="289"/>
                </a:lnTo>
                <a:lnTo>
                  <a:pt x="633" y="289"/>
                </a:lnTo>
                <a:lnTo>
                  <a:pt x="636" y="289"/>
                </a:lnTo>
                <a:lnTo>
                  <a:pt x="636" y="289"/>
                </a:lnTo>
                <a:lnTo>
                  <a:pt x="633" y="282"/>
                </a:lnTo>
                <a:lnTo>
                  <a:pt x="630" y="279"/>
                </a:lnTo>
                <a:lnTo>
                  <a:pt x="627" y="272"/>
                </a:lnTo>
                <a:lnTo>
                  <a:pt x="627" y="269"/>
                </a:lnTo>
                <a:lnTo>
                  <a:pt x="627" y="269"/>
                </a:lnTo>
                <a:lnTo>
                  <a:pt x="630" y="269"/>
                </a:lnTo>
                <a:lnTo>
                  <a:pt x="630" y="269"/>
                </a:lnTo>
                <a:lnTo>
                  <a:pt x="633" y="272"/>
                </a:lnTo>
                <a:lnTo>
                  <a:pt x="633" y="272"/>
                </a:lnTo>
                <a:lnTo>
                  <a:pt x="633" y="266"/>
                </a:lnTo>
                <a:lnTo>
                  <a:pt x="636" y="259"/>
                </a:lnTo>
                <a:lnTo>
                  <a:pt x="636" y="256"/>
                </a:lnTo>
                <a:lnTo>
                  <a:pt x="636" y="256"/>
                </a:lnTo>
                <a:lnTo>
                  <a:pt x="640" y="253"/>
                </a:lnTo>
                <a:lnTo>
                  <a:pt x="643" y="253"/>
                </a:lnTo>
                <a:lnTo>
                  <a:pt x="646" y="249"/>
                </a:lnTo>
                <a:lnTo>
                  <a:pt x="646" y="249"/>
                </a:lnTo>
                <a:lnTo>
                  <a:pt x="643" y="246"/>
                </a:lnTo>
                <a:lnTo>
                  <a:pt x="636" y="246"/>
                </a:lnTo>
                <a:lnTo>
                  <a:pt x="636" y="243"/>
                </a:lnTo>
                <a:lnTo>
                  <a:pt x="636" y="243"/>
                </a:lnTo>
                <a:lnTo>
                  <a:pt x="640" y="233"/>
                </a:lnTo>
                <a:lnTo>
                  <a:pt x="643" y="236"/>
                </a:lnTo>
                <a:lnTo>
                  <a:pt x="643" y="240"/>
                </a:lnTo>
                <a:lnTo>
                  <a:pt x="646" y="240"/>
                </a:lnTo>
                <a:lnTo>
                  <a:pt x="646" y="243"/>
                </a:lnTo>
                <a:lnTo>
                  <a:pt x="646" y="243"/>
                </a:lnTo>
                <a:lnTo>
                  <a:pt x="649" y="240"/>
                </a:lnTo>
                <a:lnTo>
                  <a:pt x="653" y="236"/>
                </a:lnTo>
                <a:lnTo>
                  <a:pt x="656" y="240"/>
                </a:lnTo>
                <a:lnTo>
                  <a:pt x="656" y="240"/>
                </a:lnTo>
                <a:lnTo>
                  <a:pt x="659" y="226"/>
                </a:lnTo>
                <a:lnTo>
                  <a:pt x="663" y="226"/>
                </a:lnTo>
                <a:lnTo>
                  <a:pt x="663" y="223"/>
                </a:lnTo>
                <a:lnTo>
                  <a:pt x="669" y="220"/>
                </a:lnTo>
                <a:lnTo>
                  <a:pt x="669" y="220"/>
                </a:lnTo>
                <a:lnTo>
                  <a:pt x="669" y="223"/>
                </a:lnTo>
                <a:lnTo>
                  <a:pt x="669" y="226"/>
                </a:lnTo>
                <a:lnTo>
                  <a:pt x="672" y="226"/>
                </a:lnTo>
                <a:lnTo>
                  <a:pt x="672" y="226"/>
                </a:lnTo>
                <a:lnTo>
                  <a:pt x="676" y="226"/>
                </a:lnTo>
                <a:lnTo>
                  <a:pt x="676" y="223"/>
                </a:lnTo>
                <a:lnTo>
                  <a:pt x="679" y="223"/>
                </a:lnTo>
                <a:lnTo>
                  <a:pt x="679" y="220"/>
                </a:lnTo>
                <a:lnTo>
                  <a:pt x="682" y="220"/>
                </a:lnTo>
                <a:lnTo>
                  <a:pt x="695" y="220"/>
                </a:lnTo>
                <a:lnTo>
                  <a:pt x="695" y="217"/>
                </a:lnTo>
                <a:lnTo>
                  <a:pt x="699" y="213"/>
                </a:lnTo>
                <a:lnTo>
                  <a:pt x="702" y="213"/>
                </a:lnTo>
                <a:lnTo>
                  <a:pt x="702" y="210"/>
                </a:lnTo>
                <a:lnTo>
                  <a:pt x="705" y="207"/>
                </a:lnTo>
                <a:lnTo>
                  <a:pt x="705" y="207"/>
                </a:lnTo>
                <a:lnTo>
                  <a:pt x="705" y="203"/>
                </a:lnTo>
                <a:lnTo>
                  <a:pt x="702" y="203"/>
                </a:lnTo>
                <a:lnTo>
                  <a:pt x="702" y="203"/>
                </a:lnTo>
                <a:lnTo>
                  <a:pt x="705" y="197"/>
                </a:lnTo>
                <a:lnTo>
                  <a:pt x="708" y="197"/>
                </a:lnTo>
                <a:lnTo>
                  <a:pt x="712" y="190"/>
                </a:lnTo>
                <a:lnTo>
                  <a:pt x="712" y="187"/>
                </a:lnTo>
                <a:lnTo>
                  <a:pt x="715" y="187"/>
                </a:lnTo>
                <a:lnTo>
                  <a:pt x="715" y="187"/>
                </a:lnTo>
                <a:lnTo>
                  <a:pt x="715" y="181"/>
                </a:lnTo>
                <a:lnTo>
                  <a:pt x="715" y="177"/>
                </a:lnTo>
                <a:lnTo>
                  <a:pt x="715" y="177"/>
                </a:lnTo>
                <a:lnTo>
                  <a:pt x="715" y="174"/>
                </a:lnTo>
                <a:lnTo>
                  <a:pt x="718" y="174"/>
                </a:lnTo>
                <a:lnTo>
                  <a:pt x="718" y="171"/>
                </a:lnTo>
                <a:lnTo>
                  <a:pt x="722" y="158"/>
                </a:lnTo>
                <a:lnTo>
                  <a:pt x="725" y="154"/>
                </a:lnTo>
                <a:lnTo>
                  <a:pt x="728" y="151"/>
                </a:lnTo>
                <a:lnTo>
                  <a:pt x="728" y="151"/>
                </a:lnTo>
                <a:lnTo>
                  <a:pt x="731" y="144"/>
                </a:lnTo>
                <a:lnTo>
                  <a:pt x="741" y="138"/>
                </a:lnTo>
                <a:lnTo>
                  <a:pt x="741" y="131"/>
                </a:lnTo>
                <a:lnTo>
                  <a:pt x="745" y="122"/>
                </a:lnTo>
                <a:lnTo>
                  <a:pt x="745" y="118"/>
                </a:lnTo>
                <a:lnTo>
                  <a:pt x="748" y="118"/>
                </a:lnTo>
                <a:lnTo>
                  <a:pt x="748" y="118"/>
                </a:lnTo>
                <a:lnTo>
                  <a:pt x="748" y="118"/>
                </a:lnTo>
                <a:lnTo>
                  <a:pt x="751" y="118"/>
                </a:lnTo>
                <a:lnTo>
                  <a:pt x="751" y="118"/>
                </a:lnTo>
                <a:lnTo>
                  <a:pt x="751" y="118"/>
                </a:lnTo>
                <a:lnTo>
                  <a:pt x="754" y="115"/>
                </a:lnTo>
                <a:lnTo>
                  <a:pt x="754" y="115"/>
                </a:lnTo>
                <a:lnTo>
                  <a:pt x="761" y="108"/>
                </a:lnTo>
                <a:lnTo>
                  <a:pt x="764" y="102"/>
                </a:lnTo>
                <a:lnTo>
                  <a:pt x="764" y="102"/>
                </a:lnTo>
                <a:lnTo>
                  <a:pt x="764" y="99"/>
                </a:lnTo>
                <a:lnTo>
                  <a:pt x="767" y="95"/>
                </a:lnTo>
                <a:lnTo>
                  <a:pt x="767" y="92"/>
                </a:lnTo>
                <a:lnTo>
                  <a:pt x="764" y="82"/>
                </a:lnTo>
                <a:lnTo>
                  <a:pt x="764" y="76"/>
                </a:lnTo>
                <a:lnTo>
                  <a:pt x="764" y="76"/>
                </a:lnTo>
                <a:lnTo>
                  <a:pt x="764" y="76"/>
                </a:lnTo>
                <a:lnTo>
                  <a:pt x="767" y="72"/>
                </a:lnTo>
                <a:lnTo>
                  <a:pt x="771" y="66"/>
                </a:lnTo>
                <a:lnTo>
                  <a:pt x="771" y="66"/>
                </a:lnTo>
                <a:lnTo>
                  <a:pt x="771" y="63"/>
                </a:lnTo>
                <a:lnTo>
                  <a:pt x="777" y="49"/>
                </a:lnTo>
                <a:lnTo>
                  <a:pt x="784" y="43"/>
                </a:lnTo>
                <a:lnTo>
                  <a:pt x="784" y="43"/>
                </a:lnTo>
                <a:lnTo>
                  <a:pt x="784" y="43"/>
                </a:lnTo>
                <a:lnTo>
                  <a:pt x="784" y="40"/>
                </a:lnTo>
                <a:lnTo>
                  <a:pt x="784" y="36"/>
                </a:lnTo>
                <a:lnTo>
                  <a:pt x="784" y="36"/>
                </a:lnTo>
                <a:lnTo>
                  <a:pt x="784" y="33"/>
                </a:lnTo>
                <a:lnTo>
                  <a:pt x="787" y="33"/>
                </a:lnTo>
                <a:lnTo>
                  <a:pt x="787" y="33"/>
                </a:lnTo>
                <a:lnTo>
                  <a:pt x="790" y="30"/>
                </a:lnTo>
                <a:lnTo>
                  <a:pt x="794" y="30"/>
                </a:lnTo>
                <a:lnTo>
                  <a:pt x="794" y="26"/>
                </a:lnTo>
                <a:lnTo>
                  <a:pt x="794" y="26"/>
                </a:lnTo>
                <a:lnTo>
                  <a:pt x="790" y="13"/>
                </a:lnTo>
                <a:lnTo>
                  <a:pt x="787" y="10"/>
                </a:lnTo>
                <a:lnTo>
                  <a:pt x="800" y="0"/>
                </a:lnTo>
                <a:lnTo>
                  <a:pt x="800" y="0"/>
                </a:lnTo>
                <a:lnTo>
                  <a:pt x="804" y="3"/>
                </a:lnTo>
                <a:lnTo>
                  <a:pt x="807" y="7"/>
                </a:lnTo>
                <a:lnTo>
                  <a:pt x="810" y="7"/>
                </a:lnTo>
                <a:lnTo>
                  <a:pt x="810" y="7"/>
                </a:lnTo>
                <a:close/>
              </a:path>
            </a:pathLst>
          </a:custGeom>
          <a:solidFill>
            <a:schemeClr val="accent5"/>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noEditPoints="1"/>
          </p:cNvSpPr>
          <p:nvPr/>
        </p:nvSpPr>
        <p:spPr bwMode="auto">
          <a:xfrm>
            <a:off x="2754358" y="3551920"/>
            <a:ext cx="2420981" cy="1679097"/>
          </a:xfrm>
          <a:custGeom>
            <a:avLst/>
            <a:gdLst>
              <a:gd name="T0" fmla="*/ 177 w 1351"/>
              <a:gd name="T1" fmla="*/ 360 h 937"/>
              <a:gd name="T2" fmla="*/ 640 w 1351"/>
              <a:gd name="T3" fmla="*/ 144 h 937"/>
              <a:gd name="T4" fmla="*/ 699 w 1351"/>
              <a:gd name="T5" fmla="*/ 157 h 937"/>
              <a:gd name="T6" fmla="*/ 784 w 1351"/>
              <a:gd name="T7" fmla="*/ 157 h 937"/>
              <a:gd name="T8" fmla="*/ 856 w 1351"/>
              <a:gd name="T9" fmla="*/ 170 h 937"/>
              <a:gd name="T10" fmla="*/ 967 w 1351"/>
              <a:gd name="T11" fmla="*/ 157 h 937"/>
              <a:gd name="T12" fmla="*/ 1017 w 1351"/>
              <a:gd name="T13" fmla="*/ 183 h 937"/>
              <a:gd name="T14" fmla="*/ 1026 w 1351"/>
              <a:gd name="T15" fmla="*/ 242 h 937"/>
              <a:gd name="T16" fmla="*/ 990 w 1351"/>
              <a:gd name="T17" fmla="*/ 318 h 937"/>
              <a:gd name="T18" fmla="*/ 1020 w 1351"/>
              <a:gd name="T19" fmla="*/ 328 h 937"/>
              <a:gd name="T20" fmla="*/ 1082 w 1351"/>
              <a:gd name="T21" fmla="*/ 301 h 937"/>
              <a:gd name="T22" fmla="*/ 1115 w 1351"/>
              <a:gd name="T23" fmla="*/ 282 h 937"/>
              <a:gd name="T24" fmla="*/ 1158 w 1351"/>
              <a:gd name="T25" fmla="*/ 259 h 937"/>
              <a:gd name="T26" fmla="*/ 1217 w 1351"/>
              <a:gd name="T27" fmla="*/ 210 h 937"/>
              <a:gd name="T28" fmla="*/ 1246 w 1351"/>
              <a:gd name="T29" fmla="*/ 213 h 937"/>
              <a:gd name="T30" fmla="*/ 1315 w 1351"/>
              <a:gd name="T31" fmla="*/ 187 h 937"/>
              <a:gd name="T32" fmla="*/ 1348 w 1351"/>
              <a:gd name="T33" fmla="*/ 275 h 937"/>
              <a:gd name="T34" fmla="*/ 1259 w 1351"/>
              <a:gd name="T35" fmla="*/ 387 h 937"/>
              <a:gd name="T36" fmla="*/ 1197 w 1351"/>
              <a:gd name="T37" fmla="*/ 410 h 937"/>
              <a:gd name="T38" fmla="*/ 1171 w 1351"/>
              <a:gd name="T39" fmla="*/ 449 h 937"/>
              <a:gd name="T40" fmla="*/ 1167 w 1351"/>
              <a:gd name="T41" fmla="*/ 521 h 937"/>
              <a:gd name="T42" fmla="*/ 1121 w 1351"/>
              <a:gd name="T43" fmla="*/ 524 h 937"/>
              <a:gd name="T44" fmla="*/ 1098 w 1351"/>
              <a:gd name="T45" fmla="*/ 557 h 937"/>
              <a:gd name="T46" fmla="*/ 1076 w 1351"/>
              <a:gd name="T47" fmla="*/ 560 h 937"/>
              <a:gd name="T48" fmla="*/ 1036 w 1351"/>
              <a:gd name="T49" fmla="*/ 560 h 937"/>
              <a:gd name="T50" fmla="*/ 1013 w 1351"/>
              <a:gd name="T51" fmla="*/ 593 h 937"/>
              <a:gd name="T52" fmla="*/ 1000 w 1351"/>
              <a:gd name="T53" fmla="*/ 636 h 937"/>
              <a:gd name="T54" fmla="*/ 990 w 1351"/>
              <a:gd name="T55" fmla="*/ 662 h 937"/>
              <a:gd name="T56" fmla="*/ 1000 w 1351"/>
              <a:gd name="T57" fmla="*/ 711 h 937"/>
              <a:gd name="T58" fmla="*/ 971 w 1351"/>
              <a:gd name="T59" fmla="*/ 757 h 937"/>
              <a:gd name="T60" fmla="*/ 984 w 1351"/>
              <a:gd name="T61" fmla="*/ 813 h 937"/>
              <a:gd name="T62" fmla="*/ 990 w 1351"/>
              <a:gd name="T63" fmla="*/ 872 h 937"/>
              <a:gd name="T64" fmla="*/ 961 w 1351"/>
              <a:gd name="T65" fmla="*/ 911 h 937"/>
              <a:gd name="T66" fmla="*/ 902 w 1351"/>
              <a:gd name="T67" fmla="*/ 905 h 937"/>
              <a:gd name="T68" fmla="*/ 813 w 1351"/>
              <a:gd name="T69" fmla="*/ 826 h 937"/>
              <a:gd name="T70" fmla="*/ 728 w 1351"/>
              <a:gd name="T71" fmla="*/ 744 h 937"/>
              <a:gd name="T72" fmla="*/ 695 w 1351"/>
              <a:gd name="T73" fmla="*/ 688 h 937"/>
              <a:gd name="T74" fmla="*/ 617 w 1351"/>
              <a:gd name="T75" fmla="*/ 646 h 937"/>
              <a:gd name="T76" fmla="*/ 528 w 1351"/>
              <a:gd name="T77" fmla="*/ 574 h 937"/>
              <a:gd name="T78" fmla="*/ 505 w 1351"/>
              <a:gd name="T79" fmla="*/ 541 h 937"/>
              <a:gd name="T80" fmla="*/ 472 w 1351"/>
              <a:gd name="T81" fmla="*/ 531 h 937"/>
              <a:gd name="T82" fmla="*/ 390 w 1351"/>
              <a:gd name="T83" fmla="*/ 505 h 937"/>
              <a:gd name="T84" fmla="*/ 322 w 1351"/>
              <a:gd name="T85" fmla="*/ 485 h 937"/>
              <a:gd name="T86" fmla="*/ 289 w 1351"/>
              <a:gd name="T87" fmla="*/ 446 h 937"/>
              <a:gd name="T88" fmla="*/ 289 w 1351"/>
              <a:gd name="T89" fmla="*/ 393 h 937"/>
              <a:gd name="T90" fmla="*/ 243 w 1351"/>
              <a:gd name="T91" fmla="*/ 390 h 937"/>
              <a:gd name="T92" fmla="*/ 259 w 1351"/>
              <a:gd name="T93" fmla="*/ 357 h 937"/>
              <a:gd name="T94" fmla="*/ 200 w 1351"/>
              <a:gd name="T95" fmla="*/ 354 h 937"/>
              <a:gd name="T96" fmla="*/ 138 w 1351"/>
              <a:gd name="T97" fmla="*/ 308 h 937"/>
              <a:gd name="T98" fmla="*/ 14 w 1351"/>
              <a:gd name="T99" fmla="*/ 233 h 937"/>
              <a:gd name="T100" fmla="*/ 46 w 1351"/>
              <a:gd name="T101" fmla="*/ 242 h 937"/>
              <a:gd name="T102" fmla="*/ 112 w 1351"/>
              <a:gd name="T103" fmla="*/ 249 h 937"/>
              <a:gd name="T104" fmla="*/ 132 w 1351"/>
              <a:gd name="T105" fmla="*/ 295 h 937"/>
              <a:gd name="T106" fmla="*/ 151 w 1351"/>
              <a:gd name="T107" fmla="*/ 295 h 937"/>
              <a:gd name="T108" fmla="*/ 181 w 1351"/>
              <a:gd name="T109" fmla="*/ 285 h 937"/>
              <a:gd name="T110" fmla="*/ 158 w 1351"/>
              <a:gd name="T111" fmla="*/ 229 h 937"/>
              <a:gd name="T112" fmla="*/ 200 w 1351"/>
              <a:gd name="T113" fmla="*/ 236 h 937"/>
              <a:gd name="T114" fmla="*/ 250 w 1351"/>
              <a:gd name="T115" fmla="*/ 219 h 937"/>
              <a:gd name="T116" fmla="*/ 322 w 1351"/>
              <a:gd name="T117" fmla="*/ 177 h 937"/>
              <a:gd name="T118" fmla="*/ 345 w 1351"/>
              <a:gd name="T119" fmla="*/ 121 h 937"/>
              <a:gd name="T120" fmla="*/ 381 w 1351"/>
              <a:gd name="T121" fmla="*/ 52 h 937"/>
              <a:gd name="T122" fmla="*/ 486 w 1351"/>
              <a:gd name="T123" fmla="*/ 88 h 937"/>
              <a:gd name="T124" fmla="*/ 649 w 1351"/>
              <a:gd name="T125" fmla="*/ 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51" h="937">
                <a:moveTo>
                  <a:pt x="800" y="813"/>
                </a:moveTo>
                <a:lnTo>
                  <a:pt x="800" y="813"/>
                </a:lnTo>
                <a:lnTo>
                  <a:pt x="797" y="813"/>
                </a:lnTo>
                <a:lnTo>
                  <a:pt x="797" y="810"/>
                </a:lnTo>
                <a:lnTo>
                  <a:pt x="797" y="810"/>
                </a:lnTo>
                <a:lnTo>
                  <a:pt x="800" y="813"/>
                </a:lnTo>
                <a:lnTo>
                  <a:pt x="800" y="813"/>
                </a:lnTo>
                <a:lnTo>
                  <a:pt x="800" y="813"/>
                </a:lnTo>
                <a:close/>
                <a:moveTo>
                  <a:pt x="744" y="777"/>
                </a:moveTo>
                <a:lnTo>
                  <a:pt x="744" y="777"/>
                </a:lnTo>
                <a:lnTo>
                  <a:pt x="744" y="774"/>
                </a:lnTo>
                <a:lnTo>
                  <a:pt x="744" y="774"/>
                </a:lnTo>
                <a:lnTo>
                  <a:pt x="744" y="774"/>
                </a:lnTo>
                <a:lnTo>
                  <a:pt x="744" y="774"/>
                </a:lnTo>
                <a:lnTo>
                  <a:pt x="744" y="777"/>
                </a:lnTo>
                <a:lnTo>
                  <a:pt x="744" y="777"/>
                </a:lnTo>
                <a:lnTo>
                  <a:pt x="744" y="777"/>
                </a:lnTo>
                <a:close/>
                <a:moveTo>
                  <a:pt x="502" y="537"/>
                </a:moveTo>
                <a:lnTo>
                  <a:pt x="495" y="541"/>
                </a:lnTo>
                <a:lnTo>
                  <a:pt x="495" y="541"/>
                </a:lnTo>
                <a:lnTo>
                  <a:pt x="495" y="541"/>
                </a:lnTo>
                <a:lnTo>
                  <a:pt x="499" y="537"/>
                </a:lnTo>
                <a:lnTo>
                  <a:pt x="499" y="537"/>
                </a:lnTo>
                <a:lnTo>
                  <a:pt x="502" y="537"/>
                </a:lnTo>
                <a:lnTo>
                  <a:pt x="502" y="537"/>
                </a:lnTo>
                <a:lnTo>
                  <a:pt x="502" y="537"/>
                </a:lnTo>
                <a:close/>
                <a:moveTo>
                  <a:pt x="181" y="364"/>
                </a:moveTo>
                <a:lnTo>
                  <a:pt x="181" y="364"/>
                </a:lnTo>
                <a:lnTo>
                  <a:pt x="181" y="364"/>
                </a:lnTo>
                <a:lnTo>
                  <a:pt x="181" y="364"/>
                </a:lnTo>
                <a:lnTo>
                  <a:pt x="181" y="360"/>
                </a:lnTo>
                <a:lnTo>
                  <a:pt x="181" y="360"/>
                </a:lnTo>
                <a:lnTo>
                  <a:pt x="181" y="364"/>
                </a:lnTo>
                <a:lnTo>
                  <a:pt x="181" y="364"/>
                </a:lnTo>
                <a:lnTo>
                  <a:pt x="181" y="364"/>
                </a:lnTo>
                <a:lnTo>
                  <a:pt x="181" y="364"/>
                </a:lnTo>
                <a:close/>
                <a:moveTo>
                  <a:pt x="181" y="360"/>
                </a:moveTo>
                <a:lnTo>
                  <a:pt x="181" y="360"/>
                </a:lnTo>
                <a:lnTo>
                  <a:pt x="177" y="360"/>
                </a:lnTo>
                <a:lnTo>
                  <a:pt x="177" y="357"/>
                </a:lnTo>
                <a:lnTo>
                  <a:pt x="181" y="357"/>
                </a:lnTo>
                <a:lnTo>
                  <a:pt x="181" y="357"/>
                </a:lnTo>
                <a:lnTo>
                  <a:pt x="181" y="357"/>
                </a:lnTo>
                <a:lnTo>
                  <a:pt x="181" y="360"/>
                </a:lnTo>
                <a:lnTo>
                  <a:pt x="181" y="360"/>
                </a:lnTo>
                <a:lnTo>
                  <a:pt x="181" y="360"/>
                </a:lnTo>
                <a:lnTo>
                  <a:pt x="181" y="360"/>
                </a:lnTo>
                <a:close/>
                <a:moveTo>
                  <a:pt x="649" y="85"/>
                </a:moveTo>
                <a:lnTo>
                  <a:pt x="653" y="88"/>
                </a:lnTo>
                <a:lnTo>
                  <a:pt x="653" y="95"/>
                </a:lnTo>
                <a:lnTo>
                  <a:pt x="653" y="95"/>
                </a:lnTo>
                <a:lnTo>
                  <a:pt x="649" y="101"/>
                </a:lnTo>
                <a:lnTo>
                  <a:pt x="640" y="101"/>
                </a:lnTo>
                <a:lnTo>
                  <a:pt x="640" y="101"/>
                </a:lnTo>
                <a:lnTo>
                  <a:pt x="636" y="105"/>
                </a:lnTo>
                <a:lnTo>
                  <a:pt x="636" y="105"/>
                </a:lnTo>
                <a:lnTo>
                  <a:pt x="633" y="108"/>
                </a:lnTo>
                <a:lnTo>
                  <a:pt x="633" y="111"/>
                </a:lnTo>
                <a:lnTo>
                  <a:pt x="633" y="111"/>
                </a:lnTo>
                <a:lnTo>
                  <a:pt x="630" y="118"/>
                </a:lnTo>
                <a:lnTo>
                  <a:pt x="630" y="118"/>
                </a:lnTo>
                <a:lnTo>
                  <a:pt x="630" y="118"/>
                </a:lnTo>
                <a:lnTo>
                  <a:pt x="630" y="121"/>
                </a:lnTo>
                <a:lnTo>
                  <a:pt x="630" y="124"/>
                </a:lnTo>
                <a:lnTo>
                  <a:pt x="630" y="124"/>
                </a:lnTo>
                <a:lnTo>
                  <a:pt x="630" y="124"/>
                </a:lnTo>
                <a:lnTo>
                  <a:pt x="630" y="128"/>
                </a:lnTo>
                <a:lnTo>
                  <a:pt x="633" y="128"/>
                </a:lnTo>
                <a:lnTo>
                  <a:pt x="633" y="131"/>
                </a:lnTo>
                <a:lnTo>
                  <a:pt x="633" y="134"/>
                </a:lnTo>
                <a:lnTo>
                  <a:pt x="630" y="138"/>
                </a:lnTo>
                <a:lnTo>
                  <a:pt x="630" y="138"/>
                </a:lnTo>
                <a:lnTo>
                  <a:pt x="630" y="138"/>
                </a:lnTo>
                <a:lnTo>
                  <a:pt x="630" y="138"/>
                </a:lnTo>
                <a:lnTo>
                  <a:pt x="630" y="141"/>
                </a:lnTo>
                <a:lnTo>
                  <a:pt x="630" y="141"/>
                </a:lnTo>
                <a:lnTo>
                  <a:pt x="636" y="141"/>
                </a:lnTo>
                <a:lnTo>
                  <a:pt x="640" y="144"/>
                </a:lnTo>
                <a:lnTo>
                  <a:pt x="640" y="141"/>
                </a:lnTo>
                <a:lnTo>
                  <a:pt x="643" y="141"/>
                </a:lnTo>
                <a:lnTo>
                  <a:pt x="643" y="141"/>
                </a:lnTo>
                <a:lnTo>
                  <a:pt x="649" y="134"/>
                </a:lnTo>
                <a:lnTo>
                  <a:pt x="649" y="134"/>
                </a:lnTo>
                <a:lnTo>
                  <a:pt x="656" y="138"/>
                </a:lnTo>
                <a:lnTo>
                  <a:pt x="656" y="138"/>
                </a:lnTo>
                <a:lnTo>
                  <a:pt x="656" y="138"/>
                </a:lnTo>
                <a:lnTo>
                  <a:pt x="659" y="138"/>
                </a:lnTo>
                <a:lnTo>
                  <a:pt x="659" y="138"/>
                </a:lnTo>
                <a:lnTo>
                  <a:pt x="659" y="138"/>
                </a:lnTo>
                <a:lnTo>
                  <a:pt x="663" y="138"/>
                </a:lnTo>
                <a:lnTo>
                  <a:pt x="663" y="138"/>
                </a:lnTo>
                <a:lnTo>
                  <a:pt x="666" y="138"/>
                </a:lnTo>
                <a:lnTo>
                  <a:pt x="666" y="138"/>
                </a:lnTo>
                <a:lnTo>
                  <a:pt x="669" y="138"/>
                </a:lnTo>
                <a:lnTo>
                  <a:pt x="669" y="138"/>
                </a:lnTo>
                <a:lnTo>
                  <a:pt x="672" y="138"/>
                </a:lnTo>
                <a:lnTo>
                  <a:pt x="672" y="141"/>
                </a:lnTo>
                <a:lnTo>
                  <a:pt x="669" y="141"/>
                </a:lnTo>
                <a:lnTo>
                  <a:pt x="672" y="141"/>
                </a:lnTo>
                <a:lnTo>
                  <a:pt x="672" y="144"/>
                </a:lnTo>
                <a:lnTo>
                  <a:pt x="682" y="144"/>
                </a:lnTo>
                <a:lnTo>
                  <a:pt x="682" y="144"/>
                </a:lnTo>
                <a:lnTo>
                  <a:pt x="682" y="144"/>
                </a:lnTo>
                <a:lnTo>
                  <a:pt x="682" y="144"/>
                </a:lnTo>
                <a:lnTo>
                  <a:pt x="685" y="144"/>
                </a:lnTo>
                <a:lnTo>
                  <a:pt x="685" y="144"/>
                </a:lnTo>
                <a:lnTo>
                  <a:pt x="685" y="147"/>
                </a:lnTo>
                <a:lnTo>
                  <a:pt x="689" y="147"/>
                </a:lnTo>
                <a:lnTo>
                  <a:pt x="689" y="151"/>
                </a:lnTo>
                <a:lnTo>
                  <a:pt x="689" y="154"/>
                </a:lnTo>
                <a:lnTo>
                  <a:pt x="692" y="154"/>
                </a:lnTo>
                <a:lnTo>
                  <a:pt x="692" y="154"/>
                </a:lnTo>
                <a:lnTo>
                  <a:pt x="692" y="157"/>
                </a:lnTo>
                <a:lnTo>
                  <a:pt x="695" y="157"/>
                </a:lnTo>
                <a:lnTo>
                  <a:pt x="699" y="157"/>
                </a:lnTo>
                <a:lnTo>
                  <a:pt x="699" y="157"/>
                </a:lnTo>
                <a:lnTo>
                  <a:pt x="699" y="157"/>
                </a:lnTo>
                <a:lnTo>
                  <a:pt x="702" y="157"/>
                </a:lnTo>
                <a:lnTo>
                  <a:pt x="705" y="157"/>
                </a:lnTo>
                <a:lnTo>
                  <a:pt x="708" y="157"/>
                </a:lnTo>
                <a:lnTo>
                  <a:pt x="708" y="157"/>
                </a:lnTo>
                <a:lnTo>
                  <a:pt x="708" y="157"/>
                </a:lnTo>
                <a:lnTo>
                  <a:pt x="712" y="157"/>
                </a:lnTo>
                <a:lnTo>
                  <a:pt x="715" y="154"/>
                </a:lnTo>
                <a:lnTo>
                  <a:pt x="715" y="154"/>
                </a:lnTo>
                <a:lnTo>
                  <a:pt x="715" y="154"/>
                </a:lnTo>
                <a:lnTo>
                  <a:pt x="715" y="154"/>
                </a:lnTo>
                <a:lnTo>
                  <a:pt x="715" y="154"/>
                </a:lnTo>
                <a:lnTo>
                  <a:pt x="715" y="151"/>
                </a:lnTo>
                <a:lnTo>
                  <a:pt x="718" y="151"/>
                </a:lnTo>
                <a:lnTo>
                  <a:pt x="718" y="151"/>
                </a:lnTo>
                <a:lnTo>
                  <a:pt x="722" y="151"/>
                </a:lnTo>
                <a:lnTo>
                  <a:pt x="725" y="147"/>
                </a:lnTo>
                <a:lnTo>
                  <a:pt x="725" y="147"/>
                </a:lnTo>
                <a:lnTo>
                  <a:pt x="725" y="147"/>
                </a:lnTo>
                <a:lnTo>
                  <a:pt x="725" y="147"/>
                </a:lnTo>
                <a:lnTo>
                  <a:pt x="728" y="147"/>
                </a:lnTo>
                <a:lnTo>
                  <a:pt x="731" y="147"/>
                </a:lnTo>
                <a:lnTo>
                  <a:pt x="735" y="147"/>
                </a:lnTo>
                <a:lnTo>
                  <a:pt x="738" y="151"/>
                </a:lnTo>
                <a:lnTo>
                  <a:pt x="744" y="154"/>
                </a:lnTo>
                <a:lnTo>
                  <a:pt x="748" y="154"/>
                </a:lnTo>
                <a:lnTo>
                  <a:pt x="751" y="154"/>
                </a:lnTo>
                <a:lnTo>
                  <a:pt x="751" y="154"/>
                </a:lnTo>
                <a:lnTo>
                  <a:pt x="754" y="154"/>
                </a:lnTo>
                <a:lnTo>
                  <a:pt x="754" y="154"/>
                </a:lnTo>
                <a:lnTo>
                  <a:pt x="761" y="154"/>
                </a:lnTo>
                <a:lnTo>
                  <a:pt x="761" y="151"/>
                </a:lnTo>
                <a:lnTo>
                  <a:pt x="771" y="147"/>
                </a:lnTo>
                <a:lnTo>
                  <a:pt x="771" y="147"/>
                </a:lnTo>
                <a:lnTo>
                  <a:pt x="771" y="147"/>
                </a:lnTo>
                <a:lnTo>
                  <a:pt x="774" y="151"/>
                </a:lnTo>
                <a:lnTo>
                  <a:pt x="777" y="151"/>
                </a:lnTo>
                <a:lnTo>
                  <a:pt x="781" y="154"/>
                </a:lnTo>
                <a:lnTo>
                  <a:pt x="781" y="154"/>
                </a:lnTo>
                <a:lnTo>
                  <a:pt x="784" y="157"/>
                </a:lnTo>
                <a:lnTo>
                  <a:pt x="784" y="157"/>
                </a:lnTo>
                <a:lnTo>
                  <a:pt x="787" y="157"/>
                </a:lnTo>
                <a:lnTo>
                  <a:pt x="787" y="157"/>
                </a:lnTo>
                <a:lnTo>
                  <a:pt x="787" y="157"/>
                </a:lnTo>
                <a:lnTo>
                  <a:pt x="797" y="157"/>
                </a:lnTo>
                <a:lnTo>
                  <a:pt x="797" y="157"/>
                </a:lnTo>
                <a:lnTo>
                  <a:pt x="797" y="154"/>
                </a:lnTo>
                <a:lnTo>
                  <a:pt x="803" y="151"/>
                </a:lnTo>
                <a:lnTo>
                  <a:pt x="803" y="151"/>
                </a:lnTo>
                <a:lnTo>
                  <a:pt x="803" y="151"/>
                </a:lnTo>
                <a:lnTo>
                  <a:pt x="807" y="151"/>
                </a:lnTo>
                <a:lnTo>
                  <a:pt x="810" y="151"/>
                </a:lnTo>
                <a:lnTo>
                  <a:pt x="810" y="154"/>
                </a:lnTo>
                <a:lnTo>
                  <a:pt x="813" y="154"/>
                </a:lnTo>
                <a:lnTo>
                  <a:pt x="817" y="160"/>
                </a:lnTo>
                <a:lnTo>
                  <a:pt x="813" y="170"/>
                </a:lnTo>
                <a:lnTo>
                  <a:pt x="810" y="180"/>
                </a:lnTo>
                <a:lnTo>
                  <a:pt x="810" y="190"/>
                </a:lnTo>
                <a:lnTo>
                  <a:pt x="810" y="190"/>
                </a:lnTo>
                <a:lnTo>
                  <a:pt x="820" y="197"/>
                </a:lnTo>
                <a:lnTo>
                  <a:pt x="826" y="200"/>
                </a:lnTo>
                <a:lnTo>
                  <a:pt x="830" y="203"/>
                </a:lnTo>
                <a:lnTo>
                  <a:pt x="833" y="206"/>
                </a:lnTo>
                <a:lnTo>
                  <a:pt x="836" y="203"/>
                </a:lnTo>
                <a:lnTo>
                  <a:pt x="840" y="193"/>
                </a:lnTo>
                <a:lnTo>
                  <a:pt x="846" y="193"/>
                </a:lnTo>
                <a:lnTo>
                  <a:pt x="846" y="190"/>
                </a:lnTo>
                <a:lnTo>
                  <a:pt x="846" y="187"/>
                </a:lnTo>
                <a:lnTo>
                  <a:pt x="846" y="187"/>
                </a:lnTo>
                <a:lnTo>
                  <a:pt x="846" y="183"/>
                </a:lnTo>
                <a:lnTo>
                  <a:pt x="846" y="183"/>
                </a:lnTo>
                <a:lnTo>
                  <a:pt x="846" y="180"/>
                </a:lnTo>
                <a:lnTo>
                  <a:pt x="846" y="180"/>
                </a:lnTo>
                <a:lnTo>
                  <a:pt x="849" y="180"/>
                </a:lnTo>
                <a:lnTo>
                  <a:pt x="849" y="180"/>
                </a:lnTo>
                <a:lnTo>
                  <a:pt x="849" y="177"/>
                </a:lnTo>
                <a:lnTo>
                  <a:pt x="849" y="177"/>
                </a:lnTo>
                <a:lnTo>
                  <a:pt x="853" y="177"/>
                </a:lnTo>
                <a:lnTo>
                  <a:pt x="856" y="170"/>
                </a:lnTo>
                <a:lnTo>
                  <a:pt x="859" y="167"/>
                </a:lnTo>
                <a:lnTo>
                  <a:pt x="859" y="164"/>
                </a:lnTo>
                <a:lnTo>
                  <a:pt x="862" y="157"/>
                </a:lnTo>
                <a:lnTo>
                  <a:pt x="866" y="151"/>
                </a:lnTo>
                <a:lnTo>
                  <a:pt x="876" y="141"/>
                </a:lnTo>
                <a:lnTo>
                  <a:pt x="879" y="134"/>
                </a:lnTo>
                <a:lnTo>
                  <a:pt x="882" y="131"/>
                </a:lnTo>
                <a:lnTo>
                  <a:pt x="885" y="128"/>
                </a:lnTo>
                <a:lnTo>
                  <a:pt x="895" y="118"/>
                </a:lnTo>
                <a:lnTo>
                  <a:pt x="902" y="115"/>
                </a:lnTo>
                <a:lnTo>
                  <a:pt x="902" y="115"/>
                </a:lnTo>
                <a:lnTo>
                  <a:pt x="918" y="108"/>
                </a:lnTo>
                <a:lnTo>
                  <a:pt x="931" y="105"/>
                </a:lnTo>
                <a:lnTo>
                  <a:pt x="931" y="108"/>
                </a:lnTo>
                <a:lnTo>
                  <a:pt x="931" y="108"/>
                </a:lnTo>
                <a:lnTo>
                  <a:pt x="931" y="111"/>
                </a:lnTo>
                <a:lnTo>
                  <a:pt x="931" y="115"/>
                </a:lnTo>
                <a:lnTo>
                  <a:pt x="931" y="115"/>
                </a:lnTo>
                <a:lnTo>
                  <a:pt x="935" y="118"/>
                </a:lnTo>
                <a:lnTo>
                  <a:pt x="938" y="121"/>
                </a:lnTo>
                <a:lnTo>
                  <a:pt x="938" y="124"/>
                </a:lnTo>
                <a:lnTo>
                  <a:pt x="938" y="124"/>
                </a:lnTo>
                <a:lnTo>
                  <a:pt x="941" y="128"/>
                </a:lnTo>
                <a:lnTo>
                  <a:pt x="941" y="128"/>
                </a:lnTo>
                <a:lnTo>
                  <a:pt x="944" y="131"/>
                </a:lnTo>
                <a:lnTo>
                  <a:pt x="944" y="131"/>
                </a:lnTo>
                <a:lnTo>
                  <a:pt x="948" y="134"/>
                </a:lnTo>
                <a:lnTo>
                  <a:pt x="951" y="138"/>
                </a:lnTo>
                <a:lnTo>
                  <a:pt x="951" y="141"/>
                </a:lnTo>
                <a:lnTo>
                  <a:pt x="954" y="141"/>
                </a:lnTo>
                <a:lnTo>
                  <a:pt x="958" y="147"/>
                </a:lnTo>
                <a:lnTo>
                  <a:pt x="961" y="147"/>
                </a:lnTo>
                <a:lnTo>
                  <a:pt x="961" y="151"/>
                </a:lnTo>
                <a:lnTo>
                  <a:pt x="961" y="151"/>
                </a:lnTo>
                <a:lnTo>
                  <a:pt x="961" y="154"/>
                </a:lnTo>
                <a:lnTo>
                  <a:pt x="961" y="154"/>
                </a:lnTo>
                <a:lnTo>
                  <a:pt x="964" y="157"/>
                </a:lnTo>
                <a:lnTo>
                  <a:pt x="967" y="157"/>
                </a:lnTo>
                <a:lnTo>
                  <a:pt x="967" y="157"/>
                </a:lnTo>
                <a:lnTo>
                  <a:pt x="971" y="157"/>
                </a:lnTo>
                <a:lnTo>
                  <a:pt x="971" y="154"/>
                </a:lnTo>
                <a:lnTo>
                  <a:pt x="971" y="154"/>
                </a:lnTo>
                <a:lnTo>
                  <a:pt x="974" y="157"/>
                </a:lnTo>
                <a:lnTo>
                  <a:pt x="974" y="157"/>
                </a:lnTo>
                <a:lnTo>
                  <a:pt x="974" y="160"/>
                </a:lnTo>
                <a:lnTo>
                  <a:pt x="974" y="160"/>
                </a:lnTo>
                <a:lnTo>
                  <a:pt x="974" y="160"/>
                </a:lnTo>
                <a:lnTo>
                  <a:pt x="974" y="160"/>
                </a:lnTo>
                <a:lnTo>
                  <a:pt x="974" y="160"/>
                </a:lnTo>
                <a:lnTo>
                  <a:pt x="977" y="160"/>
                </a:lnTo>
                <a:lnTo>
                  <a:pt x="977" y="160"/>
                </a:lnTo>
                <a:lnTo>
                  <a:pt x="977" y="160"/>
                </a:lnTo>
                <a:lnTo>
                  <a:pt x="977" y="160"/>
                </a:lnTo>
                <a:lnTo>
                  <a:pt x="977" y="164"/>
                </a:lnTo>
                <a:lnTo>
                  <a:pt x="980" y="164"/>
                </a:lnTo>
                <a:lnTo>
                  <a:pt x="980" y="164"/>
                </a:lnTo>
                <a:lnTo>
                  <a:pt x="980" y="164"/>
                </a:lnTo>
                <a:lnTo>
                  <a:pt x="984" y="164"/>
                </a:lnTo>
                <a:lnTo>
                  <a:pt x="984" y="167"/>
                </a:lnTo>
                <a:lnTo>
                  <a:pt x="984" y="167"/>
                </a:lnTo>
                <a:lnTo>
                  <a:pt x="984" y="167"/>
                </a:lnTo>
                <a:lnTo>
                  <a:pt x="987" y="167"/>
                </a:lnTo>
                <a:lnTo>
                  <a:pt x="987" y="167"/>
                </a:lnTo>
                <a:lnTo>
                  <a:pt x="987" y="167"/>
                </a:lnTo>
                <a:lnTo>
                  <a:pt x="990" y="167"/>
                </a:lnTo>
                <a:lnTo>
                  <a:pt x="990" y="167"/>
                </a:lnTo>
                <a:lnTo>
                  <a:pt x="994" y="167"/>
                </a:lnTo>
                <a:lnTo>
                  <a:pt x="997" y="167"/>
                </a:lnTo>
                <a:lnTo>
                  <a:pt x="997" y="170"/>
                </a:lnTo>
                <a:lnTo>
                  <a:pt x="1000" y="170"/>
                </a:lnTo>
                <a:lnTo>
                  <a:pt x="1000" y="174"/>
                </a:lnTo>
                <a:lnTo>
                  <a:pt x="1003" y="174"/>
                </a:lnTo>
                <a:lnTo>
                  <a:pt x="1007" y="177"/>
                </a:lnTo>
                <a:lnTo>
                  <a:pt x="1010" y="177"/>
                </a:lnTo>
                <a:lnTo>
                  <a:pt x="1010" y="177"/>
                </a:lnTo>
                <a:lnTo>
                  <a:pt x="1013" y="180"/>
                </a:lnTo>
                <a:lnTo>
                  <a:pt x="1017" y="180"/>
                </a:lnTo>
                <a:lnTo>
                  <a:pt x="1017" y="183"/>
                </a:lnTo>
                <a:lnTo>
                  <a:pt x="1013" y="183"/>
                </a:lnTo>
                <a:lnTo>
                  <a:pt x="1017" y="183"/>
                </a:lnTo>
                <a:lnTo>
                  <a:pt x="1017" y="183"/>
                </a:lnTo>
                <a:lnTo>
                  <a:pt x="1017" y="183"/>
                </a:lnTo>
                <a:lnTo>
                  <a:pt x="1020" y="187"/>
                </a:lnTo>
                <a:lnTo>
                  <a:pt x="1020" y="183"/>
                </a:lnTo>
                <a:lnTo>
                  <a:pt x="1023" y="183"/>
                </a:lnTo>
                <a:lnTo>
                  <a:pt x="1026" y="183"/>
                </a:lnTo>
                <a:lnTo>
                  <a:pt x="1026" y="187"/>
                </a:lnTo>
                <a:lnTo>
                  <a:pt x="1026" y="187"/>
                </a:lnTo>
                <a:lnTo>
                  <a:pt x="1030" y="187"/>
                </a:lnTo>
                <a:lnTo>
                  <a:pt x="1030" y="187"/>
                </a:lnTo>
                <a:lnTo>
                  <a:pt x="1030" y="187"/>
                </a:lnTo>
                <a:lnTo>
                  <a:pt x="1030" y="190"/>
                </a:lnTo>
                <a:lnTo>
                  <a:pt x="1030" y="190"/>
                </a:lnTo>
                <a:lnTo>
                  <a:pt x="1033" y="190"/>
                </a:lnTo>
                <a:lnTo>
                  <a:pt x="1033" y="190"/>
                </a:lnTo>
                <a:lnTo>
                  <a:pt x="1033" y="193"/>
                </a:lnTo>
                <a:lnTo>
                  <a:pt x="1036" y="193"/>
                </a:lnTo>
                <a:lnTo>
                  <a:pt x="1036" y="193"/>
                </a:lnTo>
                <a:lnTo>
                  <a:pt x="1039" y="193"/>
                </a:lnTo>
                <a:lnTo>
                  <a:pt x="1039" y="193"/>
                </a:lnTo>
                <a:lnTo>
                  <a:pt x="1039" y="197"/>
                </a:lnTo>
                <a:lnTo>
                  <a:pt x="1039" y="200"/>
                </a:lnTo>
                <a:lnTo>
                  <a:pt x="1039" y="203"/>
                </a:lnTo>
                <a:lnTo>
                  <a:pt x="1039" y="206"/>
                </a:lnTo>
                <a:lnTo>
                  <a:pt x="1039" y="210"/>
                </a:lnTo>
                <a:lnTo>
                  <a:pt x="1039" y="213"/>
                </a:lnTo>
                <a:lnTo>
                  <a:pt x="1036" y="216"/>
                </a:lnTo>
                <a:lnTo>
                  <a:pt x="1036" y="219"/>
                </a:lnTo>
                <a:lnTo>
                  <a:pt x="1036" y="223"/>
                </a:lnTo>
                <a:lnTo>
                  <a:pt x="1033" y="226"/>
                </a:lnTo>
                <a:lnTo>
                  <a:pt x="1030" y="233"/>
                </a:lnTo>
                <a:lnTo>
                  <a:pt x="1026" y="239"/>
                </a:lnTo>
                <a:lnTo>
                  <a:pt x="1026" y="239"/>
                </a:lnTo>
                <a:lnTo>
                  <a:pt x="1026" y="242"/>
                </a:lnTo>
                <a:lnTo>
                  <a:pt x="1026" y="242"/>
                </a:lnTo>
                <a:lnTo>
                  <a:pt x="1026" y="242"/>
                </a:lnTo>
                <a:lnTo>
                  <a:pt x="1026" y="242"/>
                </a:lnTo>
                <a:lnTo>
                  <a:pt x="1026" y="246"/>
                </a:lnTo>
                <a:lnTo>
                  <a:pt x="1023" y="246"/>
                </a:lnTo>
                <a:lnTo>
                  <a:pt x="1026" y="249"/>
                </a:lnTo>
                <a:lnTo>
                  <a:pt x="1023" y="252"/>
                </a:lnTo>
                <a:lnTo>
                  <a:pt x="1020" y="259"/>
                </a:lnTo>
                <a:lnTo>
                  <a:pt x="1020" y="259"/>
                </a:lnTo>
                <a:lnTo>
                  <a:pt x="1017" y="262"/>
                </a:lnTo>
                <a:lnTo>
                  <a:pt x="1017" y="262"/>
                </a:lnTo>
                <a:lnTo>
                  <a:pt x="1020" y="265"/>
                </a:lnTo>
                <a:lnTo>
                  <a:pt x="1013" y="272"/>
                </a:lnTo>
                <a:lnTo>
                  <a:pt x="1013" y="275"/>
                </a:lnTo>
                <a:lnTo>
                  <a:pt x="1013" y="278"/>
                </a:lnTo>
                <a:lnTo>
                  <a:pt x="1010" y="282"/>
                </a:lnTo>
                <a:lnTo>
                  <a:pt x="1010" y="282"/>
                </a:lnTo>
                <a:lnTo>
                  <a:pt x="1010" y="282"/>
                </a:lnTo>
                <a:lnTo>
                  <a:pt x="1007" y="282"/>
                </a:lnTo>
                <a:lnTo>
                  <a:pt x="1007" y="285"/>
                </a:lnTo>
                <a:lnTo>
                  <a:pt x="1007" y="285"/>
                </a:lnTo>
                <a:lnTo>
                  <a:pt x="1007" y="285"/>
                </a:lnTo>
                <a:lnTo>
                  <a:pt x="1007" y="288"/>
                </a:lnTo>
                <a:lnTo>
                  <a:pt x="1007" y="288"/>
                </a:lnTo>
                <a:lnTo>
                  <a:pt x="1007" y="288"/>
                </a:lnTo>
                <a:lnTo>
                  <a:pt x="1003" y="292"/>
                </a:lnTo>
                <a:lnTo>
                  <a:pt x="1003" y="292"/>
                </a:lnTo>
                <a:lnTo>
                  <a:pt x="1003" y="292"/>
                </a:lnTo>
                <a:lnTo>
                  <a:pt x="1003" y="292"/>
                </a:lnTo>
                <a:lnTo>
                  <a:pt x="1000" y="295"/>
                </a:lnTo>
                <a:lnTo>
                  <a:pt x="1000" y="295"/>
                </a:lnTo>
                <a:lnTo>
                  <a:pt x="1000" y="298"/>
                </a:lnTo>
                <a:lnTo>
                  <a:pt x="1000" y="298"/>
                </a:lnTo>
                <a:lnTo>
                  <a:pt x="1000" y="301"/>
                </a:lnTo>
                <a:lnTo>
                  <a:pt x="997" y="301"/>
                </a:lnTo>
                <a:lnTo>
                  <a:pt x="997" y="305"/>
                </a:lnTo>
                <a:lnTo>
                  <a:pt x="997" y="305"/>
                </a:lnTo>
                <a:lnTo>
                  <a:pt x="994" y="308"/>
                </a:lnTo>
                <a:lnTo>
                  <a:pt x="990" y="311"/>
                </a:lnTo>
                <a:lnTo>
                  <a:pt x="990" y="311"/>
                </a:lnTo>
                <a:lnTo>
                  <a:pt x="990" y="315"/>
                </a:lnTo>
                <a:lnTo>
                  <a:pt x="990" y="318"/>
                </a:lnTo>
                <a:lnTo>
                  <a:pt x="990" y="318"/>
                </a:lnTo>
                <a:lnTo>
                  <a:pt x="994" y="321"/>
                </a:lnTo>
                <a:lnTo>
                  <a:pt x="994" y="321"/>
                </a:lnTo>
                <a:lnTo>
                  <a:pt x="994" y="321"/>
                </a:lnTo>
                <a:lnTo>
                  <a:pt x="994" y="324"/>
                </a:lnTo>
                <a:lnTo>
                  <a:pt x="997" y="324"/>
                </a:lnTo>
                <a:lnTo>
                  <a:pt x="997" y="324"/>
                </a:lnTo>
                <a:lnTo>
                  <a:pt x="997" y="328"/>
                </a:lnTo>
                <a:lnTo>
                  <a:pt x="997" y="328"/>
                </a:lnTo>
                <a:lnTo>
                  <a:pt x="997" y="328"/>
                </a:lnTo>
                <a:lnTo>
                  <a:pt x="997" y="328"/>
                </a:lnTo>
                <a:lnTo>
                  <a:pt x="994" y="331"/>
                </a:lnTo>
                <a:lnTo>
                  <a:pt x="994" y="331"/>
                </a:lnTo>
                <a:lnTo>
                  <a:pt x="994" y="331"/>
                </a:lnTo>
                <a:lnTo>
                  <a:pt x="994" y="334"/>
                </a:lnTo>
                <a:lnTo>
                  <a:pt x="994" y="338"/>
                </a:lnTo>
                <a:lnTo>
                  <a:pt x="994" y="338"/>
                </a:lnTo>
                <a:lnTo>
                  <a:pt x="994" y="341"/>
                </a:lnTo>
                <a:lnTo>
                  <a:pt x="994" y="341"/>
                </a:lnTo>
                <a:lnTo>
                  <a:pt x="994" y="344"/>
                </a:lnTo>
                <a:lnTo>
                  <a:pt x="990" y="344"/>
                </a:lnTo>
                <a:lnTo>
                  <a:pt x="990" y="347"/>
                </a:lnTo>
                <a:lnTo>
                  <a:pt x="990" y="347"/>
                </a:lnTo>
                <a:lnTo>
                  <a:pt x="990" y="347"/>
                </a:lnTo>
                <a:lnTo>
                  <a:pt x="990" y="347"/>
                </a:lnTo>
                <a:lnTo>
                  <a:pt x="994" y="347"/>
                </a:lnTo>
                <a:lnTo>
                  <a:pt x="994" y="347"/>
                </a:lnTo>
                <a:lnTo>
                  <a:pt x="997" y="347"/>
                </a:lnTo>
                <a:lnTo>
                  <a:pt x="997" y="344"/>
                </a:lnTo>
                <a:lnTo>
                  <a:pt x="1000" y="344"/>
                </a:lnTo>
                <a:lnTo>
                  <a:pt x="1003" y="341"/>
                </a:lnTo>
                <a:lnTo>
                  <a:pt x="1007" y="341"/>
                </a:lnTo>
                <a:lnTo>
                  <a:pt x="1003" y="334"/>
                </a:lnTo>
                <a:lnTo>
                  <a:pt x="1007" y="334"/>
                </a:lnTo>
                <a:lnTo>
                  <a:pt x="1007" y="331"/>
                </a:lnTo>
                <a:lnTo>
                  <a:pt x="1007" y="331"/>
                </a:lnTo>
                <a:lnTo>
                  <a:pt x="1013" y="328"/>
                </a:lnTo>
                <a:lnTo>
                  <a:pt x="1013" y="328"/>
                </a:lnTo>
                <a:lnTo>
                  <a:pt x="1020" y="328"/>
                </a:lnTo>
                <a:lnTo>
                  <a:pt x="1023" y="324"/>
                </a:lnTo>
                <a:lnTo>
                  <a:pt x="1026" y="324"/>
                </a:lnTo>
                <a:lnTo>
                  <a:pt x="1026" y="321"/>
                </a:lnTo>
                <a:lnTo>
                  <a:pt x="1030" y="318"/>
                </a:lnTo>
                <a:lnTo>
                  <a:pt x="1030" y="318"/>
                </a:lnTo>
                <a:lnTo>
                  <a:pt x="1033" y="315"/>
                </a:lnTo>
                <a:lnTo>
                  <a:pt x="1033" y="315"/>
                </a:lnTo>
                <a:lnTo>
                  <a:pt x="1036" y="315"/>
                </a:lnTo>
                <a:lnTo>
                  <a:pt x="1039" y="311"/>
                </a:lnTo>
                <a:lnTo>
                  <a:pt x="1046" y="311"/>
                </a:lnTo>
                <a:lnTo>
                  <a:pt x="1049" y="308"/>
                </a:lnTo>
                <a:lnTo>
                  <a:pt x="1049" y="308"/>
                </a:lnTo>
                <a:lnTo>
                  <a:pt x="1053" y="305"/>
                </a:lnTo>
                <a:lnTo>
                  <a:pt x="1049" y="305"/>
                </a:lnTo>
                <a:lnTo>
                  <a:pt x="1049" y="301"/>
                </a:lnTo>
                <a:lnTo>
                  <a:pt x="1049" y="298"/>
                </a:lnTo>
                <a:lnTo>
                  <a:pt x="1049" y="298"/>
                </a:lnTo>
                <a:lnTo>
                  <a:pt x="1053" y="298"/>
                </a:lnTo>
                <a:lnTo>
                  <a:pt x="1056" y="295"/>
                </a:lnTo>
                <a:lnTo>
                  <a:pt x="1059" y="295"/>
                </a:lnTo>
                <a:lnTo>
                  <a:pt x="1059" y="295"/>
                </a:lnTo>
                <a:lnTo>
                  <a:pt x="1059" y="295"/>
                </a:lnTo>
                <a:lnTo>
                  <a:pt x="1059" y="295"/>
                </a:lnTo>
                <a:lnTo>
                  <a:pt x="1062" y="295"/>
                </a:lnTo>
                <a:lnTo>
                  <a:pt x="1062" y="295"/>
                </a:lnTo>
                <a:lnTo>
                  <a:pt x="1066" y="295"/>
                </a:lnTo>
                <a:lnTo>
                  <a:pt x="1069" y="298"/>
                </a:lnTo>
                <a:lnTo>
                  <a:pt x="1069" y="301"/>
                </a:lnTo>
                <a:lnTo>
                  <a:pt x="1069" y="298"/>
                </a:lnTo>
                <a:lnTo>
                  <a:pt x="1072" y="298"/>
                </a:lnTo>
                <a:lnTo>
                  <a:pt x="1072" y="298"/>
                </a:lnTo>
                <a:lnTo>
                  <a:pt x="1072" y="301"/>
                </a:lnTo>
                <a:lnTo>
                  <a:pt x="1076" y="301"/>
                </a:lnTo>
                <a:lnTo>
                  <a:pt x="1079" y="305"/>
                </a:lnTo>
                <a:lnTo>
                  <a:pt x="1079" y="305"/>
                </a:lnTo>
                <a:lnTo>
                  <a:pt x="1079" y="305"/>
                </a:lnTo>
                <a:lnTo>
                  <a:pt x="1079" y="305"/>
                </a:lnTo>
                <a:lnTo>
                  <a:pt x="1079" y="305"/>
                </a:lnTo>
                <a:lnTo>
                  <a:pt x="1082" y="301"/>
                </a:lnTo>
                <a:lnTo>
                  <a:pt x="1085" y="301"/>
                </a:lnTo>
                <a:lnTo>
                  <a:pt x="1089" y="301"/>
                </a:lnTo>
                <a:lnTo>
                  <a:pt x="1092" y="305"/>
                </a:lnTo>
                <a:lnTo>
                  <a:pt x="1095" y="301"/>
                </a:lnTo>
                <a:lnTo>
                  <a:pt x="1095" y="301"/>
                </a:lnTo>
                <a:lnTo>
                  <a:pt x="1095" y="298"/>
                </a:lnTo>
                <a:lnTo>
                  <a:pt x="1095" y="298"/>
                </a:lnTo>
                <a:lnTo>
                  <a:pt x="1095" y="295"/>
                </a:lnTo>
                <a:lnTo>
                  <a:pt x="1098" y="295"/>
                </a:lnTo>
                <a:lnTo>
                  <a:pt x="1098" y="292"/>
                </a:lnTo>
                <a:lnTo>
                  <a:pt x="1098" y="292"/>
                </a:lnTo>
                <a:lnTo>
                  <a:pt x="1102" y="292"/>
                </a:lnTo>
                <a:lnTo>
                  <a:pt x="1102" y="292"/>
                </a:lnTo>
                <a:lnTo>
                  <a:pt x="1102" y="292"/>
                </a:lnTo>
                <a:lnTo>
                  <a:pt x="1105" y="292"/>
                </a:lnTo>
                <a:lnTo>
                  <a:pt x="1108" y="292"/>
                </a:lnTo>
                <a:lnTo>
                  <a:pt x="1108" y="292"/>
                </a:lnTo>
                <a:lnTo>
                  <a:pt x="1108" y="288"/>
                </a:lnTo>
                <a:lnTo>
                  <a:pt x="1108" y="288"/>
                </a:lnTo>
                <a:lnTo>
                  <a:pt x="1108" y="288"/>
                </a:lnTo>
                <a:lnTo>
                  <a:pt x="1108" y="288"/>
                </a:lnTo>
                <a:lnTo>
                  <a:pt x="1108" y="285"/>
                </a:lnTo>
                <a:lnTo>
                  <a:pt x="1108" y="285"/>
                </a:lnTo>
                <a:lnTo>
                  <a:pt x="1108" y="285"/>
                </a:lnTo>
                <a:lnTo>
                  <a:pt x="1108" y="285"/>
                </a:lnTo>
                <a:lnTo>
                  <a:pt x="1108" y="282"/>
                </a:lnTo>
                <a:lnTo>
                  <a:pt x="1105" y="282"/>
                </a:lnTo>
                <a:lnTo>
                  <a:pt x="1105" y="282"/>
                </a:lnTo>
                <a:lnTo>
                  <a:pt x="1105" y="282"/>
                </a:lnTo>
                <a:lnTo>
                  <a:pt x="1105" y="282"/>
                </a:lnTo>
                <a:lnTo>
                  <a:pt x="1105" y="278"/>
                </a:lnTo>
                <a:lnTo>
                  <a:pt x="1105" y="278"/>
                </a:lnTo>
                <a:lnTo>
                  <a:pt x="1105" y="278"/>
                </a:lnTo>
                <a:lnTo>
                  <a:pt x="1108" y="278"/>
                </a:lnTo>
                <a:lnTo>
                  <a:pt x="1112" y="278"/>
                </a:lnTo>
                <a:lnTo>
                  <a:pt x="1112" y="278"/>
                </a:lnTo>
                <a:lnTo>
                  <a:pt x="1112" y="278"/>
                </a:lnTo>
                <a:lnTo>
                  <a:pt x="1112" y="282"/>
                </a:lnTo>
                <a:lnTo>
                  <a:pt x="1115" y="282"/>
                </a:lnTo>
                <a:lnTo>
                  <a:pt x="1115" y="285"/>
                </a:lnTo>
                <a:lnTo>
                  <a:pt x="1118" y="285"/>
                </a:lnTo>
                <a:lnTo>
                  <a:pt x="1121" y="285"/>
                </a:lnTo>
                <a:lnTo>
                  <a:pt x="1121" y="285"/>
                </a:lnTo>
                <a:lnTo>
                  <a:pt x="1121" y="285"/>
                </a:lnTo>
                <a:lnTo>
                  <a:pt x="1125" y="282"/>
                </a:lnTo>
                <a:lnTo>
                  <a:pt x="1121" y="278"/>
                </a:lnTo>
                <a:lnTo>
                  <a:pt x="1121" y="275"/>
                </a:lnTo>
                <a:lnTo>
                  <a:pt x="1125" y="275"/>
                </a:lnTo>
                <a:lnTo>
                  <a:pt x="1125" y="275"/>
                </a:lnTo>
                <a:lnTo>
                  <a:pt x="1125" y="278"/>
                </a:lnTo>
                <a:lnTo>
                  <a:pt x="1128" y="278"/>
                </a:lnTo>
                <a:lnTo>
                  <a:pt x="1128" y="278"/>
                </a:lnTo>
                <a:lnTo>
                  <a:pt x="1131" y="278"/>
                </a:lnTo>
                <a:lnTo>
                  <a:pt x="1131" y="275"/>
                </a:lnTo>
                <a:lnTo>
                  <a:pt x="1131" y="272"/>
                </a:lnTo>
                <a:lnTo>
                  <a:pt x="1135" y="272"/>
                </a:lnTo>
                <a:lnTo>
                  <a:pt x="1138" y="272"/>
                </a:lnTo>
                <a:lnTo>
                  <a:pt x="1138" y="272"/>
                </a:lnTo>
                <a:lnTo>
                  <a:pt x="1138" y="272"/>
                </a:lnTo>
                <a:lnTo>
                  <a:pt x="1141" y="275"/>
                </a:lnTo>
                <a:lnTo>
                  <a:pt x="1141" y="275"/>
                </a:lnTo>
                <a:lnTo>
                  <a:pt x="1144" y="275"/>
                </a:lnTo>
                <a:lnTo>
                  <a:pt x="1144" y="275"/>
                </a:lnTo>
                <a:lnTo>
                  <a:pt x="1144" y="272"/>
                </a:lnTo>
                <a:lnTo>
                  <a:pt x="1144" y="272"/>
                </a:lnTo>
                <a:lnTo>
                  <a:pt x="1141" y="269"/>
                </a:lnTo>
                <a:lnTo>
                  <a:pt x="1141" y="265"/>
                </a:lnTo>
                <a:lnTo>
                  <a:pt x="1144" y="265"/>
                </a:lnTo>
                <a:lnTo>
                  <a:pt x="1144" y="262"/>
                </a:lnTo>
                <a:lnTo>
                  <a:pt x="1148" y="265"/>
                </a:lnTo>
                <a:lnTo>
                  <a:pt x="1148" y="265"/>
                </a:lnTo>
                <a:lnTo>
                  <a:pt x="1148" y="265"/>
                </a:lnTo>
                <a:lnTo>
                  <a:pt x="1151" y="269"/>
                </a:lnTo>
                <a:lnTo>
                  <a:pt x="1151" y="269"/>
                </a:lnTo>
                <a:lnTo>
                  <a:pt x="1154" y="269"/>
                </a:lnTo>
                <a:lnTo>
                  <a:pt x="1154" y="265"/>
                </a:lnTo>
                <a:lnTo>
                  <a:pt x="1158" y="262"/>
                </a:lnTo>
                <a:lnTo>
                  <a:pt x="1158" y="259"/>
                </a:lnTo>
                <a:lnTo>
                  <a:pt x="1161" y="256"/>
                </a:lnTo>
                <a:lnTo>
                  <a:pt x="1161" y="256"/>
                </a:lnTo>
                <a:lnTo>
                  <a:pt x="1164" y="252"/>
                </a:lnTo>
                <a:lnTo>
                  <a:pt x="1164" y="252"/>
                </a:lnTo>
                <a:lnTo>
                  <a:pt x="1164" y="249"/>
                </a:lnTo>
                <a:lnTo>
                  <a:pt x="1167" y="246"/>
                </a:lnTo>
                <a:lnTo>
                  <a:pt x="1171" y="246"/>
                </a:lnTo>
                <a:lnTo>
                  <a:pt x="1174" y="239"/>
                </a:lnTo>
                <a:lnTo>
                  <a:pt x="1177" y="236"/>
                </a:lnTo>
                <a:lnTo>
                  <a:pt x="1180" y="236"/>
                </a:lnTo>
                <a:lnTo>
                  <a:pt x="1180" y="236"/>
                </a:lnTo>
                <a:lnTo>
                  <a:pt x="1180" y="239"/>
                </a:lnTo>
                <a:lnTo>
                  <a:pt x="1184" y="242"/>
                </a:lnTo>
                <a:lnTo>
                  <a:pt x="1184" y="242"/>
                </a:lnTo>
                <a:lnTo>
                  <a:pt x="1187" y="242"/>
                </a:lnTo>
                <a:lnTo>
                  <a:pt x="1187" y="239"/>
                </a:lnTo>
                <a:lnTo>
                  <a:pt x="1190" y="239"/>
                </a:lnTo>
                <a:lnTo>
                  <a:pt x="1190" y="239"/>
                </a:lnTo>
                <a:lnTo>
                  <a:pt x="1194" y="236"/>
                </a:lnTo>
                <a:lnTo>
                  <a:pt x="1194" y="233"/>
                </a:lnTo>
                <a:lnTo>
                  <a:pt x="1197" y="233"/>
                </a:lnTo>
                <a:lnTo>
                  <a:pt x="1200" y="226"/>
                </a:lnTo>
                <a:lnTo>
                  <a:pt x="1200" y="226"/>
                </a:lnTo>
                <a:lnTo>
                  <a:pt x="1200" y="226"/>
                </a:lnTo>
                <a:lnTo>
                  <a:pt x="1200" y="226"/>
                </a:lnTo>
                <a:lnTo>
                  <a:pt x="1200" y="223"/>
                </a:lnTo>
                <a:lnTo>
                  <a:pt x="1200" y="219"/>
                </a:lnTo>
                <a:lnTo>
                  <a:pt x="1200" y="219"/>
                </a:lnTo>
                <a:lnTo>
                  <a:pt x="1200" y="219"/>
                </a:lnTo>
                <a:lnTo>
                  <a:pt x="1203" y="216"/>
                </a:lnTo>
                <a:lnTo>
                  <a:pt x="1203" y="216"/>
                </a:lnTo>
                <a:lnTo>
                  <a:pt x="1207" y="216"/>
                </a:lnTo>
                <a:lnTo>
                  <a:pt x="1207" y="216"/>
                </a:lnTo>
                <a:lnTo>
                  <a:pt x="1210" y="213"/>
                </a:lnTo>
                <a:lnTo>
                  <a:pt x="1213" y="213"/>
                </a:lnTo>
                <a:lnTo>
                  <a:pt x="1213" y="210"/>
                </a:lnTo>
                <a:lnTo>
                  <a:pt x="1217" y="210"/>
                </a:lnTo>
                <a:lnTo>
                  <a:pt x="1217" y="210"/>
                </a:lnTo>
                <a:lnTo>
                  <a:pt x="1217" y="210"/>
                </a:lnTo>
                <a:lnTo>
                  <a:pt x="1220" y="210"/>
                </a:lnTo>
                <a:lnTo>
                  <a:pt x="1220" y="206"/>
                </a:lnTo>
                <a:lnTo>
                  <a:pt x="1220" y="206"/>
                </a:lnTo>
                <a:lnTo>
                  <a:pt x="1223" y="206"/>
                </a:lnTo>
                <a:lnTo>
                  <a:pt x="1226" y="206"/>
                </a:lnTo>
                <a:lnTo>
                  <a:pt x="1226" y="203"/>
                </a:lnTo>
                <a:lnTo>
                  <a:pt x="1226" y="203"/>
                </a:lnTo>
                <a:lnTo>
                  <a:pt x="1230" y="200"/>
                </a:lnTo>
                <a:lnTo>
                  <a:pt x="1230" y="200"/>
                </a:lnTo>
                <a:lnTo>
                  <a:pt x="1230" y="200"/>
                </a:lnTo>
                <a:lnTo>
                  <a:pt x="1230" y="200"/>
                </a:lnTo>
                <a:lnTo>
                  <a:pt x="1230" y="197"/>
                </a:lnTo>
                <a:lnTo>
                  <a:pt x="1226" y="197"/>
                </a:lnTo>
                <a:lnTo>
                  <a:pt x="1226" y="197"/>
                </a:lnTo>
                <a:lnTo>
                  <a:pt x="1226" y="197"/>
                </a:lnTo>
                <a:lnTo>
                  <a:pt x="1226" y="193"/>
                </a:lnTo>
                <a:lnTo>
                  <a:pt x="1226" y="193"/>
                </a:lnTo>
                <a:lnTo>
                  <a:pt x="1226" y="193"/>
                </a:lnTo>
                <a:lnTo>
                  <a:pt x="1230" y="193"/>
                </a:lnTo>
                <a:lnTo>
                  <a:pt x="1233" y="193"/>
                </a:lnTo>
                <a:lnTo>
                  <a:pt x="1233" y="193"/>
                </a:lnTo>
                <a:lnTo>
                  <a:pt x="1233" y="193"/>
                </a:lnTo>
                <a:lnTo>
                  <a:pt x="1233" y="197"/>
                </a:lnTo>
                <a:lnTo>
                  <a:pt x="1233" y="197"/>
                </a:lnTo>
                <a:lnTo>
                  <a:pt x="1236" y="200"/>
                </a:lnTo>
                <a:lnTo>
                  <a:pt x="1239" y="203"/>
                </a:lnTo>
                <a:lnTo>
                  <a:pt x="1243" y="203"/>
                </a:lnTo>
                <a:lnTo>
                  <a:pt x="1243" y="203"/>
                </a:lnTo>
                <a:lnTo>
                  <a:pt x="1243" y="203"/>
                </a:lnTo>
                <a:lnTo>
                  <a:pt x="1243" y="203"/>
                </a:lnTo>
                <a:lnTo>
                  <a:pt x="1243" y="206"/>
                </a:lnTo>
                <a:lnTo>
                  <a:pt x="1239" y="210"/>
                </a:lnTo>
                <a:lnTo>
                  <a:pt x="1239" y="213"/>
                </a:lnTo>
                <a:lnTo>
                  <a:pt x="1236" y="213"/>
                </a:lnTo>
                <a:lnTo>
                  <a:pt x="1239" y="216"/>
                </a:lnTo>
                <a:lnTo>
                  <a:pt x="1243" y="213"/>
                </a:lnTo>
                <a:lnTo>
                  <a:pt x="1243" y="213"/>
                </a:lnTo>
                <a:lnTo>
                  <a:pt x="1246" y="213"/>
                </a:lnTo>
                <a:lnTo>
                  <a:pt x="1246" y="213"/>
                </a:lnTo>
                <a:lnTo>
                  <a:pt x="1249" y="213"/>
                </a:lnTo>
                <a:lnTo>
                  <a:pt x="1249" y="213"/>
                </a:lnTo>
                <a:lnTo>
                  <a:pt x="1253" y="213"/>
                </a:lnTo>
                <a:lnTo>
                  <a:pt x="1253" y="213"/>
                </a:lnTo>
                <a:lnTo>
                  <a:pt x="1256" y="210"/>
                </a:lnTo>
                <a:lnTo>
                  <a:pt x="1259" y="210"/>
                </a:lnTo>
                <a:lnTo>
                  <a:pt x="1266" y="210"/>
                </a:lnTo>
                <a:lnTo>
                  <a:pt x="1269" y="206"/>
                </a:lnTo>
                <a:lnTo>
                  <a:pt x="1269" y="206"/>
                </a:lnTo>
                <a:lnTo>
                  <a:pt x="1269" y="203"/>
                </a:lnTo>
                <a:lnTo>
                  <a:pt x="1272" y="203"/>
                </a:lnTo>
                <a:lnTo>
                  <a:pt x="1276" y="203"/>
                </a:lnTo>
                <a:lnTo>
                  <a:pt x="1276" y="203"/>
                </a:lnTo>
                <a:lnTo>
                  <a:pt x="1279" y="203"/>
                </a:lnTo>
                <a:lnTo>
                  <a:pt x="1282" y="203"/>
                </a:lnTo>
                <a:lnTo>
                  <a:pt x="1282" y="203"/>
                </a:lnTo>
                <a:lnTo>
                  <a:pt x="1282" y="200"/>
                </a:lnTo>
                <a:lnTo>
                  <a:pt x="1282" y="200"/>
                </a:lnTo>
                <a:lnTo>
                  <a:pt x="1285" y="200"/>
                </a:lnTo>
                <a:lnTo>
                  <a:pt x="1289" y="200"/>
                </a:lnTo>
                <a:lnTo>
                  <a:pt x="1289" y="200"/>
                </a:lnTo>
                <a:lnTo>
                  <a:pt x="1289" y="197"/>
                </a:lnTo>
                <a:lnTo>
                  <a:pt x="1289" y="197"/>
                </a:lnTo>
                <a:lnTo>
                  <a:pt x="1292" y="197"/>
                </a:lnTo>
                <a:lnTo>
                  <a:pt x="1292" y="193"/>
                </a:lnTo>
                <a:lnTo>
                  <a:pt x="1295" y="197"/>
                </a:lnTo>
                <a:lnTo>
                  <a:pt x="1298" y="197"/>
                </a:lnTo>
                <a:lnTo>
                  <a:pt x="1298" y="197"/>
                </a:lnTo>
                <a:lnTo>
                  <a:pt x="1302" y="197"/>
                </a:lnTo>
                <a:lnTo>
                  <a:pt x="1302" y="197"/>
                </a:lnTo>
                <a:lnTo>
                  <a:pt x="1305" y="193"/>
                </a:lnTo>
                <a:lnTo>
                  <a:pt x="1308" y="193"/>
                </a:lnTo>
                <a:lnTo>
                  <a:pt x="1312" y="193"/>
                </a:lnTo>
                <a:lnTo>
                  <a:pt x="1312" y="193"/>
                </a:lnTo>
                <a:lnTo>
                  <a:pt x="1312" y="193"/>
                </a:lnTo>
                <a:lnTo>
                  <a:pt x="1315" y="193"/>
                </a:lnTo>
                <a:lnTo>
                  <a:pt x="1315" y="190"/>
                </a:lnTo>
                <a:lnTo>
                  <a:pt x="1312" y="187"/>
                </a:lnTo>
                <a:lnTo>
                  <a:pt x="1315" y="187"/>
                </a:lnTo>
                <a:lnTo>
                  <a:pt x="1315" y="183"/>
                </a:lnTo>
                <a:lnTo>
                  <a:pt x="1315" y="183"/>
                </a:lnTo>
                <a:lnTo>
                  <a:pt x="1315" y="183"/>
                </a:lnTo>
                <a:lnTo>
                  <a:pt x="1318" y="187"/>
                </a:lnTo>
                <a:lnTo>
                  <a:pt x="1321" y="190"/>
                </a:lnTo>
                <a:lnTo>
                  <a:pt x="1321" y="193"/>
                </a:lnTo>
                <a:lnTo>
                  <a:pt x="1325" y="197"/>
                </a:lnTo>
                <a:lnTo>
                  <a:pt x="1325" y="197"/>
                </a:lnTo>
                <a:lnTo>
                  <a:pt x="1325" y="197"/>
                </a:lnTo>
                <a:lnTo>
                  <a:pt x="1325" y="197"/>
                </a:lnTo>
                <a:lnTo>
                  <a:pt x="1328" y="197"/>
                </a:lnTo>
                <a:lnTo>
                  <a:pt x="1328" y="197"/>
                </a:lnTo>
                <a:lnTo>
                  <a:pt x="1328" y="193"/>
                </a:lnTo>
                <a:lnTo>
                  <a:pt x="1328" y="193"/>
                </a:lnTo>
                <a:lnTo>
                  <a:pt x="1331" y="190"/>
                </a:lnTo>
                <a:lnTo>
                  <a:pt x="1331" y="190"/>
                </a:lnTo>
                <a:lnTo>
                  <a:pt x="1331" y="187"/>
                </a:lnTo>
                <a:lnTo>
                  <a:pt x="1331" y="187"/>
                </a:lnTo>
                <a:lnTo>
                  <a:pt x="1331" y="187"/>
                </a:lnTo>
                <a:lnTo>
                  <a:pt x="1331" y="187"/>
                </a:lnTo>
                <a:lnTo>
                  <a:pt x="1335" y="190"/>
                </a:lnTo>
                <a:lnTo>
                  <a:pt x="1335" y="190"/>
                </a:lnTo>
                <a:lnTo>
                  <a:pt x="1335" y="190"/>
                </a:lnTo>
                <a:lnTo>
                  <a:pt x="1335" y="193"/>
                </a:lnTo>
                <a:lnTo>
                  <a:pt x="1335" y="193"/>
                </a:lnTo>
                <a:lnTo>
                  <a:pt x="1338" y="193"/>
                </a:lnTo>
                <a:lnTo>
                  <a:pt x="1341" y="200"/>
                </a:lnTo>
                <a:lnTo>
                  <a:pt x="1344" y="203"/>
                </a:lnTo>
                <a:lnTo>
                  <a:pt x="1348" y="210"/>
                </a:lnTo>
                <a:lnTo>
                  <a:pt x="1348" y="216"/>
                </a:lnTo>
                <a:lnTo>
                  <a:pt x="1348" y="223"/>
                </a:lnTo>
                <a:lnTo>
                  <a:pt x="1348" y="229"/>
                </a:lnTo>
                <a:lnTo>
                  <a:pt x="1348" y="233"/>
                </a:lnTo>
                <a:lnTo>
                  <a:pt x="1348" y="239"/>
                </a:lnTo>
                <a:lnTo>
                  <a:pt x="1351" y="259"/>
                </a:lnTo>
                <a:lnTo>
                  <a:pt x="1351" y="262"/>
                </a:lnTo>
                <a:lnTo>
                  <a:pt x="1351" y="269"/>
                </a:lnTo>
                <a:lnTo>
                  <a:pt x="1348" y="275"/>
                </a:lnTo>
                <a:lnTo>
                  <a:pt x="1348" y="275"/>
                </a:lnTo>
                <a:lnTo>
                  <a:pt x="1348" y="282"/>
                </a:lnTo>
                <a:lnTo>
                  <a:pt x="1344" y="285"/>
                </a:lnTo>
                <a:lnTo>
                  <a:pt x="1344" y="288"/>
                </a:lnTo>
                <a:lnTo>
                  <a:pt x="1341" y="292"/>
                </a:lnTo>
                <a:lnTo>
                  <a:pt x="1341" y="298"/>
                </a:lnTo>
                <a:lnTo>
                  <a:pt x="1338" y="301"/>
                </a:lnTo>
                <a:lnTo>
                  <a:pt x="1338" y="301"/>
                </a:lnTo>
                <a:lnTo>
                  <a:pt x="1338" y="305"/>
                </a:lnTo>
                <a:lnTo>
                  <a:pt x="1335" y="305"/>
                </a:lnTo>
                <a:lnTo>
                  <a:pt x="1335" y="311"/>
                </a:lnTo>
                <a:lnTo>
                  <a:pt x="1335" y="321"/>
                </a:lnTo>
                <a:lnTo>
                  <a:pt x="1335" y="331"/>
                </a:lnTo>
                <a:lnTo>
                  <a:pt x="1335" y="331"/>
                </a:lnTo>
                <a:lnTo>
                  <a:pt x="1335" y="331"/>
                </a:lnTo>
                <a:lnTo>
                  <a:pt x="1338" y="338"/>
                </a:lnTo>
                <a:lnTo>
                  <a:pt x="1338" y="338"/>
                </a:lnTo>
                <a:lnTo>
                  <a:pt x="1338" y="344"/>
                </a:lnTo>
                <a:lnTo>
                  <a:pt x="1335" y="344"/>
                </a:lnTo>
                <a:lnTo>
                  <a:pt x="1331" y="351"/>
                </a:lnTo>
                <a:lnTo>
                  <a:pt x="1328" y="354"/>
                </a:lnTo>
                <a:lnTo>
                  <a:pt x="1321" y="357"/>
                </a:lnTo>
                <a:lnTo>
                  <a:pt x="1321" y="357"/>
                </a:lnTo>
                <a:lnTo>
                  <a:pt x="1318" y="357"/>
                </a:lnTo>
                <a:lnTo>
                  <a:pt x="1312" y="360"/>
                </a:lnTo>
                <a:lnTo>
                  <a:pt x="1308" y="364"/>
                </a:lnTo>
                <a:lnTo>
                  <a:pt x="1305" y="367"/>
                </a:lnTo>
                <a:lnTo>
                  <a:pt x="1302" y="374"/>
                </a:lnTo>
                <a:lnTo>
                  <a:pt x="1298" y="377"/>
                </a:lnTo>
                <a:lnTo>
                  <a:pt x="1295" y="377"/>
                </a:lnTo>
                <a:lnTo>
                  <a:pt x="1292" y="377"/>
                </a:lnTo>
                <a:lnTo>
                  <a:pt x="1292" y="377"/>
                </a:lnTo>
                <a:lnTo>
                  <a:pt x="1289" y="377"/>
                </a:lnTo>
                <a:lnTo>
                  <a:pt x="1282" y="377"/>
                </a:lnTo>
                <a:lnTo>
                  <a:pt x="1276" y="380"/>
                </a:lnTo>
                <a:lnTo>
                  <a:pt x="1269" y="383"/>
                </a:lnTo>
                <a:lnTo>
                  <a:pt x="1269" y="383"/>
                </a:lnTo>
                <a:lnTo>
                  <a:pt x="1266" y="387"/>
                </a:lnTo>
                <a:lnTo>
                  <a:pt x="1262" y="387"/>
                </a:lnTo>
                <a:lnTo>
                  <a:pt x="1259" y="387"/>
                </a:lnTo>
                <a:lnTo>
                  <a:pt x="1253" y="387"/>
                </a:lnTo>
                <a:lnTo>
                  <a:pt x="1253" y="387"/>
                </a:lnTo>
                <a:lnTo>
                  <a:pt x="1249" y="387"/>
                </a:lnTo>
                <a:lnTo>
                  <a:pt x="1246" y="383"/>
                </a:lnTo>
                <a:lnTo>
                  <a:pt x="1246" y="383"/>
                </a:lnTo>
                <a:lnTo>
                  <a:pt x="1243" y="383"/>
                </a:lnTo>
                <a:lnTo>
                  <a:pt x="1236" y="387"/>
                </a:lnTo>
                <a:lnTo>
                  <a:pt x="1236" y="383"/>
                </a:lnTo>
                <a:lnTo>
                  <a:pt x="1233" y="383"/>
                </a:lnTo>
                <a:lnTo>
                  <a:pt x="1233" y="383"/>
                </a:lnTo>
                <a:lnTo>
                  <a:pt x="1230" y="383"/>
                </a:lnTo>
                <a:lnTo>
                  <a:pt x="1230" y="387"/>
                </a:lnTo>
                <a:lnTo>
                  <a:pt x="1230" y="387"/>
                </a:lnTo>
                <a:lnTo>
                  <a:pt x="1230" y="390"/>
                </a:lnTo>
                <a:lnTo>
                  <a:pt x="1230" y="393"/>
                </a:lnTo>
                <a:lnTo>
                  <a:pt x="1230" y="397"/>
                </a:lnTo>
                <a:lnTo>
                  <a:pt x="1230" y="400"/>
                </a:lnTo>
                <a:lnTo>
                  <a:pt x="1230" y="403"/>
                </a:lnTo>
                <a:lnTo>
                  <a:pt x="1230" y="406"/>
                </a:lnTo>
                <a:lnTo>
                  <a:pt x="1226" y="406"/>
                </a:lnTo>
                <a:lnTo>
                  <a:pt x="1223" y="410"/>
                </a:lnTo>
                <a:lnTo>
                  <a:pt x="1223" y="416"/>
                </a:lnTo>
                <a:lnTo>
                  <a:pt x="1220" y="416"/>
                </a:lnTo>
                <a:lnTo>
                  <a:pt x="1220" y="416"/>
                </a:lnTo>
                <a:lnTo>
                  <a:pt x="1220" y="416"/>
                </a:lnTo>
                <a:lnTo>
                  <a:pt x="1217" y="416"/>
                </a:lnTo>
                <a:lnTo>
                  <a:pt x="1217" y="416"/>
                </a:lnTo>
                <a:lnTo>
                  <a:pt x="1213" y="416"/>
                </a:lnTo>
                <a:lnTo>
                  <a:pt x="1210" y="413"/>
                </a:lnTo>
                <a:lnTo>
                  <a:pt x="1210" y="416"/>
                </a:lnTo>
                <a:lnTo>
                  <a:pt x="1210" y="416"/>
                </a:lnTo>
                <a:lnTo>
                  <a:pt x="1207" y="416"/>
                </a:lnTo>
                <a:lnTo>
                  <a:pt x="1207" y="416"/>
                </a:lnTo>
                <a:lnTo>
                  <a:pt x="1203" y="413"/>
                </a:lnTo>
                <a:lnTo>
                  <a:pt x="1203" y="413"/>
                </a:lnTo>
                <a:lnTo>
                  <a:pt x="1200" y="413"/>
                </a:lnTo>
                <a:lnTo>
                  <a:pt x="1197" y="410"/>
                </a:lnTo>
                <a:lnTo>
                  <a:pt x="1197" y="410"/>
                </a:lnTo>
                <a:lnTo>
                  <a:pt x="1197" y="410"/>
                </a:lnTo>
                <a:lnTo>
                  <a:pt x="1197" y="406"/>
                </a:lnTo>
                <a:lnTo>
                  <a:pt x="1194" y="403"/>
                </a:lnTo>
                <a:lnTo>
                  <a:pt x="1190" y="403"/>
                </a:lnTo>
                <a:lnTo>
                  <a:pt x="1190" y="403"/>
                </a:lnTo>
                <a:lnTo>
                  <a:pt x="1190" y="403"/>
                </a:lnTo>
                <a:lnTo>
                  <a:pt x="1190" y="403"/>
                </a:lnTo>
                <a:lnTo>
                  <a:pt x="1187" y="400"/>
                </a:lnTo>
                <a:lnTo>
                  <a:pt x="1187" y="400"/>
                </a:lnTo>
                <a:lnTo>
                  <a:pt x="1187" y="403"/>
                </a:lnTo>
                <a:lnTo>
                  <a:pt x="1187" y="403"/>
                </a:lnTo>
                <a:lnTo>
                  <a:pt x="1184" y="403"/>
                </a:lnTo>
                <a:lnTo>
                  <a:pt x="1184" y="403"/>
                </a:lnTo>
                <a:lnTo>
                  <a:pt x="1184" y="400"/>
                </a:lnTo>
                <a:lnTo>
                  <a:pt x="1184" y="400"/>
                </a:lnTo>
                <a:lnTo>
                  <a:pt x="1180" y="400"/>
                </a:lnTo>
                <a:lnTo>
                  <a:pt x="1180" y="400"/>
                </a:lnTo>
                <a:lnTo>
                  <a:pt x="1180" y="403"/>
                </a:lnTo>
                <a:lnTo>
                  <a:pt x="1180" y="403"/>
                </a:lnTo>
                <a:lnTo>
                  <a:pt x="1180" y="403"/>
                </a:lnTo>
                <a:lnTo>
                  <a:pt x="1177" y="410"/>
                </a:lnTo>
                <a:lnTo>
                  <a:pt x="1177" y="413"/>
                </a:lnTo>
                <a:lnTo>
                  <a:pt x="1177" y="413"/>
                </a:lnTo>
                <a:lnTo>
                  <a:pt x="1174" y="416"/>
                </a:lnTo>
                <a:lnTo>
                  <a:pt x="1174" y="416"/>
                </a:lnTo>
                <a:lnTo>
                  <a:pt x="1177" y="419"/>
                </a:lnTo>
                <a:lnTo>
                  <a:pt x="1174" y="419"/>
                </a:lnTo>
                <a:lnTo>
                  <a:pt x="1174" y="419"/>
                </a:lnTo>
                <a:lnTo>
                  <a:pt x="1177" y="423"/>
                </a:lnTo>
                <a:lnTo>
                  <a:pt x="1174" y="429"/>
                </a:lnTo>
                <a:lnTo>
                  <a:pt x="1174" y="429"/>
                </a:lnTo>
                <a:lnTo>
                  <a:pt x="1174" y="433"/>
                </a:lnTo>
                <a:lnTo>
                  <a:pt x="1174" y="433"/>
                </a:lnTo>
                <a:lnTo>
                  <a:pt x="1174" y="433"/>
                </a:lnTo>
                <a:lnTo>
                  <a:pt x="1171" y="439"/>
                </a:lnTo>
                <a:lnTo>
                  <a:pt x="1171" y="442"/>
                </a:lnTo>
                <a:lnTo>
                  <a:pt x="1171" y="442"/>
                </a:lnTo>
                <a:lnTo>
                  <a:pt x="1171" y="446"/>
                </a:lnTo>
                <a:lnTo>
                  <a:pt x="1171" y="446"/>
                </a:lnTo>
                <a:lnTo>
                  <a:pt x="1171" y="449"/>
                </a:lnTo>
                <a:lnTo>
                  <a:pt x="1171" y="449"/>
                </a:lnTo>
                <a:lnTo>
                  <a:pt x="1171" y="456"/>
                </a:lnTo>
                <a:lnTo>
                  <a:pt x="1171" y="459"/>
                </a:lnTo>
                <a:lnTo>
                  <a:pt x="1171" y="462"/>
                </a:lnTo>
                <a:lnTo>
                  <a:pt x="1171" y="462"/>
                </a:lnTo>
                <a:lnTo>
                  <a:pt x="1171" y="465"/>
                </a:lnTo>
                <a:lnTo>
                  <a:pt x="1171" y="465"/>
                </a:lnTo>
                <a:lnTo>
                  <a:pt x="1167" y="465"/>
                </a:lnTo>
                <a:lnTo>
                  <a:pt x="1167" y="465"/>
                </a:lnTo>
                <a:lnTo>
                  <a:pt x="1167" y="469"/>
                </a:lnTo>
                <a:lnTo>
                  <a:pt x="1167" y="469"/>
                </a:lnTo>
                <a:lnTo>
                  <a:pt x="1171" y="472"/>
                </a:lnTo>
                <a:lnTo>
                  <a:pt x="1167" y="472"/>
                </a:lnTo>
                <a:lnTo>
                  <a:pt x="1171" y="475"/>
                </a:lnTo>
                <a:lnTo>
                  <a:pt x="1171" y="478"/>
                </a:lnTo>
                <a:lnTo>
                  <a:pt x="1171" y="482"/>
                </a:lnTo>
                <a:lnTo>
                  <a:pt x="1171" y="482"/>
                </a:lnTo>
                <a:lnTo>
                  <a:pt x="1171" y="485"/>
                </a:lnTo>
                <a:lnTo>
                  <a:pt x="1171" y="488"/>
                </a:lnTo>
                <a:lnTo>
                  <a:pt x="1171" y="488"/>
                </a:lnTo>
                <a:lnTo>
                  <a:pt x="1171" y="488"/>
                </a:lnTo>
                <a:lnTo>
                  <a:pt x="1171" y="492"/>
                </a:lnTo>
                <a:lnTo>
                  <a:pt x="1174" y="495"/>
                </a:lnTo>
                <a:lnTo>
                  <a:pt x="1174" y="495"/>
                </a:lnTo>
                <a:lnTo>
                  <a:pt x="1174" y="498"/>
                </a:lnTo>
                <a:lnTo>
                  <a:pt x="1174" y="498"/>
                </a:lnTo>
                <a:lnTo>
                  <a:pt x="1177" y="501"/>
                </a:lnTo>
                <a:lnTo>
                  <a:pt x="1177" y="505"/>
                </a:lnTo>
                <a:lnTo>
                  <a:pt x="1174" y="508"/>
                </a:lnTo>
                <a:lnTo>
                  <a:pt x="1177" y="508"/>
                </a:lnTo>
                <a:lnTo>
                  <a:pt x="1174" y="511"/>
                </a:lnTo>
                <a:lnTo>
                  <a:pt x="1174" y="511"/>
                </a:lnTo>
                <a:lnTo>
                  <a:pt x="1171" y="511"/>
                </a:lnTo>
                <a:lnTo>
                  <a:pt x="1171" y="511"/>
                </a:lnTo>
                <a:lnTo>
                  <a:pt x="1171" y="515"/>
                </a:lnTo>
                <a:lnTo>
                  <a:pt x="1171" y="515"/>
                </a:lnTo>
                <a:lnTo>
                  <a:pt x="1171" y="518"/>
                </a:lnTo>
                <a:lnTo>
                  <a:pt x="1167" y="518"/>
                </a:lnTo>
                <a:lnTo>
                  <a:pt x="1167" y="521"/>
                </a:lnTo>
                <a:lnTo>
                  <a:pt x="1164" y="521"/>
                </a:lnTo>
                <a:lnTo>
                  <a:pt x="1164" y="521"/>
                </a:lnTo>
                <a:lnTo>
                  <a:pt x="1164" y="521"/>
                </a:lnTo>
                <a:lnTo>
                  <a:pt x="1164" y="521"/>
                </a:lnTo>
                <a:lnTo>
                  <a:pt x="1161" y="521"/>
                </a:lnTo>
                <a:lnTo>
                  <a:pt x="1161" y="521"/>
                </a:lnTo>
                <a:lnTo>
                  <a:pt x="1161" y="521"/>
                </a:lnTo>
                <a:lnTo>
                  <a:pt x="1158" y="521"/>
                </a:lnTo>
                <a:lnTo>
                  <a:pt x="1154" y="521"/>
                </a:lnTo>
                <a:lnTo>
                  <a:pt x="1154" y="521"/>
                </a:lnTo>
                <a:lnTo>
                  <a:pt x="1151" y="518"/>
                </a:lnTo>
                <a:lnTo>
                  <a:pt x="1151" y="518"/>
                </a:lnTo>
                <a:lnTo>
                  <a:pt x="1151" y="518"/>
                </a:lnTo>
                <a:lnTo>
                  <a:pt x="1148" y="518"/>
                </a:lnTo>
                <a:lnTo>
                  <a:pt x="1148" y="518"/>
                </a:lnTo>
                <a:lnTo>
                  <a:pt x="1144" y="518"/>
                </a:lnTo>
                <a:lnTo>
                  <a:pt x="1144" y="518"/>
                </a:lnTo>
                <a:lnTo>
                  <a:pt x="1144" y="518"/>
                </a:lnTo>
                <a:lnTo>
                  <a:pt x="1144" y="521"/>
                </a:lnTo>
                <a:lnTo>
                  <a:pt x="1141" y="521"/>
                </a:lnTo>
                <a:lnTo>
                  <a:pt x="1141" y="518"/>
                </a:lnTo>
                <a:lnTo>
                  <a:pt x="1141" y="518"/>
                </a:lnTo>
                <a:lnTo>
                  <a:pt x="1138" y="518"/>
                </a:lnTo>
                <a:lnTo>
                  <a:pt x="1138" y="518"/>
                </a:lnTo>
                <a:lnTo>
                  <a:pt x="1138" y="518"/>
                </a:lnTo>
                <a:lnTo>
                  <a:pt x="1135" y="521"/>
                </a:lnTo>
                <a:lnTo>
                  <a:pt x="1135" y="521"/>
                </a:lnTo>
                <a:lnTo>
                  <a:pt x="1135" y="518"/>
                </a:lnTo>
                <a:lnTo>
                  <a:pt x="1135" y="521"/>
                </a:lnTo>
                <a:lnTo>
                  <a:pt x="1135" y="521"/>
                </a:lnTo>
                <a:lnTo>
                  <a:pt x="1131" y="521"/>
                </a:lnTo>
                <a:lnTo>
                  <a:pt x="1128" y="524"/>
                </a:lnTo>
                <a:lnTo>
                  <a:pt x="1128" y="524"/>
                </a:lnTo>
                <a:lnTo>
                  <a:pt x="1125" y="524"/>
                </a:lnTo>
                <a:lnTo>
                  <a:pt x="1125" y="524"/>
                </a:lnTo>
                <a:lnTo>
                  <a:pt x="1125" y="521"/>
                </a:lnTo>
                <a:lnTo>
                  <a:pt x="1125" y="524"/>
                </a:lnTo>
                <a:lnTo>
                  <a:pt x="1125" y="524"/>
                </a:lnTo>
                <a:lnTo>
                  <a:pt x="1121" y="524"/>
                </a:lnTo>
                <a:lnTo>
                  <a:pt x="1121" y="521"/>
                </a:lnTo>
                <a:lnTo>
                  <a:pt x="1121" y="528"/>
                </a:lnTo>
                <a:lnTo>
                  <a:pt x="1121" y="528"/>
                </a:lnTo>
                <a:lnTo>
                  <a:pt x="1121" y="528"/>
                </a:lnTo>
                <a:lnTo>
                  <a:pt x="1121" y="528"/>
                </a:lnTo>
                <a:lnTo>
                  <a:pt x="1118" y="528"/>
                </a:lnTo>
                <a:lnTo>
                  <a:pt x="1115" y="531"/>
                </a:lnTo>
                <a:lnTo>
                  <a:pt x="1115" y="531"/>
                </a:lnTo>
                <a:lnTo>
                  <a:pt x="1115" y="534"/>
                </a:lnTo>
                <a:lnTo>
                  <a:pt x="1115" y="534"/>
                </a:lnTo>
                <a:lnTo>
                  <a:pt x="1112" y="534"/>
                </a:lnTo>
                <a:lnTo>
                  <a:pt x="1112" y="534"/>
                </a:lnTo>
                <a:lnTo>
                  <a:pt x="1112" y="537"/>
                </a:lnTo>
                <a:lnTo>
                  <a:pt x="1108" y="541"/>
                </a:lnTo>
                <a:lnTo>
                  <a:pt x="1108" y="541"/>
                </a:lnTo>
                <a:lnTo>
                  <a:pt x="1108" y="544"/>
                </a:lnTo>
                <a:lnTo>
                  <a:pt x="1108" y="544"/>
                </a:lnTo>
                <a:lnTo>
                  <a:pt x="1108" y="544"/>
                </a:lnTo>
                <a:lnTo>
                  <a:pt x="1108" y="544"/>
                </a:lnTo>
                <a:lnTo>
                  <a:pt x="1105" y="544"/>
                </a:lnTo>
                <a:lnTo>
                  <a:pt x="1105" y="544"/>
                </a:lnTo>
                <a:lnTo>
                  <a:pt x="1105" y="547"/>
                </a:lnTo>
                <a:lnTo>
                  <a:pt x="1105" y="547"/>
                </a:lnTo>
                <a:lnTo>
                  <a:pt x="1102" y="547"/>
                </a:lnTo>
                <a:lnTo>
                  <a:pt x="1102" y="551"/>
                </a:lnTo>
                <a:lnTo>
                  <a:pt x="1102" y="551"/>
                </a:lnTo>
                <a:lnTo>
                  <a:pt x="1102" y="551"/>
                </a:lnTo>
                <a:lnTo>
                  <a:pt x="1102" y="551"/>
                </a:lnTo>
                <a:lnTo>
                  <a:pt x="1105" y="554"/>
                </a:lnTo>
                <a:lnTo>
                  <a:pt x="1105" y="554"/>
                </a:lnTo>
                <a:lnTo>
                  <a:pt x="1105" y="554"/>
                </a:lnTo>
                <a:lnTo>
                  <a:pt x="1105" y="554"/>
                </a:lnTo>
                <a:lnTo>
                  <a:pt x="1102" y="554"/>
                </a:lnTo>
                <a:lnTo>
                  <a:pt x="1102" y="557"/>
                </a:lnTo>
                <a:lnTo>
                  <a:pt x="1102" y="557"/>
                </a:lnTo>
                <a:lnTo>
                  <a:pt x="1102" y="557"/>
                </a:lnTo>
                <a:lnTo>
                  <a:pt x="1098" y="557"/>
                </a:lnTo>
                <a:lnTo>
                  <a:pt x="1098" y="557"/>
                </a:lnTo>
                <a:lnTo>
                  <a:pt x="1098" y="557"/>
                </a:lnTo>
                <a:lnTo>
                  <a:pt x="1098" y="560"/>
                </a:lnTo>
                <a:lnTo>
                  <a:pt x="1098" y="560"/>
                </a:lnTo>
                <a:lnTo>
                  <a:pt x="1095" y="560"/>
                </a:lnTo>
                <a:lnTo>
                  <a:pt x="1095" y="564"/>
                </a:lnTo>
                <a:lnTo>
                  <a:pt x="1095" y="564"/>
                </a:lnTo>
                <a:lnTo>
                  <a:pt x="1095" y="567"/>
                </a:lnTo>
                <a:lnTo>
                  <a:pt x="1092" y="567"/>
                </a:lnTo>
                <a:lnTo>
                  <a:pt x="1092" y="567"/>
                </a:lnTo>
                <a:lnTo>
                  <a:pt x="1095" y="570"/>
                </a:lnTo>
                <a:lnTo>
                  <a:pt x="1095" y="574"/>
                </a:lnTo>
                <a:lnTo>
                  <a:pt x="1092" y="577"/>
                </a:lnTo>
                <a:lnTo>
                  <a:pt x="1092" y="577"/>
                </a:lnTo>
                <a:lnTo>
                  <a:pt x="1092" y="580"/>
                </a:lnTo>
                <a:lnTo>
                  <a:pt x="1092" y="583"/>
                </a:lnTo>
                <a:lnTo>
                  <a:pt x="1092" y="583"/>
                </a:lnTo>
                <a:lnTo>
                  <a:pt x="1089" y="583"/>
                </a:lnTo>
                <a:lnTo>
                  <a:pt x="1089" y="587"/>
                </a:lnTo>
                <a:lnTo>
                  <a:pt x="1089" y="583"/>
                </a:lnTo>
                <a:lnTo>
                  <a:pt x="1089" y="583"/>
                </a:lnTo>
                <a:lnTo>
                  <a:pt x="1089" y="580"/>
                </a:lnTo>
                <a:lnTo>
                  <a:pt x="1085" y="580"/>
                </a:lnTo>
                <a:lnTo>
                  <a:pt x="1085" y="577"/>
                </a:lnTo>
                <a:lnTo>
                  <a:pt x="1082" y="577"/>
                </a:lnTo>
                <a:lnTo>
                  <a:pt x="1082" y="574"/>
                </a:lnTo>
                <a:lnTo>
                  <a:pt x="1082" y="574"/>
                </a:lnTo>
                <a:lnTo>
                  <a:pt x="1082" y="570"/>
                </a:lnTo>
                <a:lnTo>
                  <a:pt x="1082" y="570"/>
                </a:lnTo>
                <a:lnTo>
                  <a:pt x="1082" y="570"/>
                </a:lnTo>
                <a:lnTo>
                  <a:pt x="1079" y="567"/>
                </a:lnTo>
                <a:lnTo>
                  <a:pt x="1082" y="567"/>
                </a:lnTo>
                <a:lnTo>
                  <a:pt x="1082" y="567"/>
                </a:lnTo>
                <a:lnTo>
                  <a:pt x="1082" y="567"/>
                </a:lnTo>
                <a:lnTo>
                  <a:pt x="1082" y="564"/>
                </a:lnTo>
                <a:lnTo>
                  <a:pt x="1082" y="564"/>
                </a:lnTo>
                <a:lnTo>
                  <a:pt x="1079" y="564"/>
                </a:lnTo>
                <a:lnTo>
                  <a:pt x="1079" y="564"/>
                </a:lnTo>
                <a:lnTo>
                  <a:pt x="1079" y="564"/>
                </a:lnTo>
                <a:lnTo>
                  <a:pt x="1079" y="564"/>
                </a:lnTo>
                <a:lnTo>
                  <a:pt x="1076" y="560"/>
                </a:lnTo>
                <a:lnTo>
                  <a:pt x="1076" y="560"/>
                </a:lnTo>
                <a:lnTo>
                  <a:pt x="1076" y="560"/>
                </a:lnTo>
                <a:lnTo>
                  <a:pt x="1076" y="560"/>
                </a:lnTo>
                <a:lnTo>
                  <a:pt x="1072" y="560"/>
                </a:lnTo>
                <a:lnTo>
                  <a:pt x="1072" y="560"/>
                </a:lnTo>
                <a:lnTo>
                  <a:pt x="1072" y="560"/>
                </a:lnTo>
                <a:lnTo>
                  <a:pt x="1072" y="560"/>
                </a:lnTo>
                <a:lnTo>
                  <a:pt x="1072" y="560"/>
                </a:lnTo>
                <a:lnTo>
                  <a:pt x="1069" y="560"/>
                </a:lnTo>
                <a:lnTo>
                  <a:pt x="1066" y="557"/>
                </a:lnTo>
                <a:lnTo>
                  <a:pt x="1066" y="557"/>
                </a:lnTo>
                <a:lnTo>
                  <a:pt x="1066" y="560"/>
                </a:lnTo>
                <a:lnTo>
                  <a:pt x="1066" y="560"/>
                </a:lnTo>
                <a:lnTo>
                  <a:pt x="1062" y="560"/>
                </a:lnTo>
                <a:lnTo>
                  <a:pt x="1059" y="557"/>
                </a:lnTo>
                <a:lnTo>
                  <a:pt x="1059" y="557"/>
                </a:lnTo>
                <a:lnTo>
                  <a:pt x="1056" y="554"/>
                </a:lnTo>
                <a:lnTo>
                  <a:pt x="1056" y="554"/>
                </a:lnTo>
                <a:lnTo>
                  <a:pt x="1053" y="554"/>
                </a:lnTo>
                <a:lnTo>
                  <a:pt x="1053" y="554"/>
                </a:lnTo>
                <a:lnTo>
                  <a:pt x="1053" y="551"/>
                </a:lnTo>
                <a:lnTo>
                  <a:pt x="1053" y="551"/>
                </a:lnTo>
                <a:lnTo>
                  <a:pt x="1053" y="551"/>
                </a:lnTo>
                <a:lnTo>
                  <a:pt x="1049" y="554"/>
                </a:lnTo>
                <a:lnTo>
                  <a:pt x="1049" y="554"/>
                </a:lnTo>
                <a:lnTo>
                  <a:pt x="1049" y="554"/>
                </a:lnTo>
                <a:lnTo>
                  <a:pt x="1046" y="554"/>
                </a:lnTo>
                <a:lnTo>
                  <a:pt x="1046" y="557"/>
                </a:lnTo>
                <a:lnTo>
                  <a:pt x="1046" y="557"/>
                </a:lnTo>
                <a:lnTo>
                  <a:pt x="1043" y="557"/>
                </a:lnTo>
                <a:lnTo>
                  <a:pt x="1043" y="557"/>
                </a:lnTo>
                <a:lnTo>
                  <a:pt x="1043" y="557"/>
                </a:lnTo>
                <a:lnTo>
                  <a:pt x="1043" y="557"/>
                </a:lnTo>
                <a:lnTo>
                  <a:pt x="1043" y="560"/>
                </a:lnTo>
                <a:lnTo>
                  <a:pt x="1039" y="560"/>
                </a:lnTo>
                <a:lnTo>
                  <a:pt x="1039" y="560"/>
                </a:lnTo>
                <a:lnTo>
                  <a:pt x="1036" y="560"/>
                </a:lnTo>
                <a:lnTo>
                  <a:pt x="1036" y="560"/>
                </a:lnTo>
                <a:lnTo>
                  <a:pt x="1036" y="560"/>
                </a:lnTo>
                <a:lnTo>
                  <a:pt x="1033" y="560"/>
                </a:lnTo>
                <a:lnTo>
                  <a:pt x="1030" y="564"/>
                </a:lnTo>
                <a:lnTo>
                  <a:pt x="1030" y="564"/>
                </a:lnTo>
                <a:lnTo>
                  <a:pt x="1033" y="564"/>
                </a:lnTo>
                <a:lnTo>
                  <a:pt x="1033" y="567"/>
                </a:lnTo>
                <a:lnTo>
                  <a:pt x="1033" y="567"/>
                </a:lnTo>
                <a:lnTo>
                  <a:pt x="1033" y="570"/>
                </a:lnTo>
                <a:lnTo>
                  <a:pt x="1033" y="570"/>
                </a:lnTo>
                <a:lnTo>
                  <a:pt x="1033" y="574"/>
                </a:lnTo>
                <a:lnTo>
                  <a:pt x="1030" y="574"/>
                </a:lnTo>
                <a:lnTo>
                  <a:pt x="1030" y="574"/>
                </a:lnTo>
                <a:lnTo>
                  <a:pt x="1030" y="574"/>
                </a:lnTo>
                <a:lnTo>
                  <a:pt x="1030" y="577"/>
                </a:lnTo>
                <a:lnTo>
                  <a:pt x="1030" y="577"/>
                </a:lnTo>
                <a:lnTo>
                  <a:pt x="1033" y="577"/>
                </a:lnTo>
                <a:lnTo>
                  <a:pt x="1033" y="577"/>
                </a:lnTo>
                <a:lnTo>
                  <a:pt x="1036" y="580"/>
                </a:lnTo>
                <a:lnTo>
                  <a:pt x="1036" y="580"/>
                </a:lnTo>
                <a:lnTo>
                  <a:pt x="1036" y="583"/>
                </a:lnTo>
                <a:lnTo>
                  <a:pt x="1036" y="583"/>
                </a:lnTo>
                <a:lnTo>
                  <a:pt x="1033" y="583"/>
                </a:lnTo>
                <a:lnTo>
                  <a:pt x="1033" y="583"/>
                </a:lnTo>
                <a:lnTo>
                  <a:pt x="1030" y="583"/>
                </a:lnTo>
                <a:lnTo>
                  <a:pt x="1030" y="583"/>
                </a:lnTo>
                <a:lnTo>
                  <a:pt x="1030" y="587"/>
                </a:lnTo>
                <a:lnTo>
                  <a:pt x="1030" y="587"/>
                </a:lnTo>
                <a:lnTo>
                  <a:pt x="1030" y="587"/>
                </a:lnTo>
                <a:lnTo>
                  <a:pt x="1026" y="590"/>
                </a:lnTo>
                <a:lnTo>
                  <a:pt x="1026" y="590"/>
                </a:lnTo>
                <a:lnTo>
                  <a:pt x="1023" y="590"/>
                </a:lnTo>
                <a:lnTo>
                  <a:pt x="1023" y="590"/>
                </a:lnTo>
                <a:lnTo>
                  <a:pt x="1023" y="590"/>
                </a:lnTo>
                <a:lnTo>
                  <a:pt x="1023" y="593"/>
                </a:lnTo>
                <a:lnTo>
                  <a:pt x="1023" y="593"/>
                </a:lnTo>
                <a:lnTo>
                  <a:pt x="1023" y="593"/>
                </a:lnTo>
                <a:lnTo>
                  <a:pt x="1020" y="593"/>
                </a:lnTo>
                <a:lnTo>
                  <a:pt x="1017" y="593"/>
                </a:lnTo>
                <a:lnTo>
                  <a:pt x="1017" y="593"/>
                </a:lnTo>
                <a:lnTo>
                  <a:pt x="1013" y="593"/>
                </a:lnTo>
                <a:lnTo>
                  <a:pt x="1013" y="597"/>
                </a:lnTo>
                <a:lnTo>
                  <a:pt x="1010" y="597"/>
                </a:lnTo>
                <a:lnTo>
                  <a:pt x="1010" y="597"/>
                </a:lnTo>
                <a:lnTo>
                  <a:pt x="1010" y="600"/>
                </a:lnTo>
                <a:lnTo>
                  <a:pt x="1010" y="600"/>
                </a:lnTo>
                <a:lnTo>
                  <a:pt x="1010" y="600"/>
                </a:lnTo>
                <a:lnTo>
                  <a:pt x="1010" y="603"/>
                </a:lnTo>
                <a:lnTo>
                  <a:pt x="1007" y="603"/>
                </a:lnTo>
                <a:lnTo>
                  <a:pt x="1007" y="603"/>
                </a:lnTo>
                <a:lnTo>
                  <a:pt x="1007" y="603"/>
                </a:lnTo>
                <a:lnTo>
                  <a:pt x="1007" y="603"/>
                </a:lnTo>
                <a:lnTo>
                  <a:pt x="1007" y="606"/>
                </a:lnTo>
                <a:lnTo>
                  <a:pt x="1007" y="606"/>
                </a:lnTo>
                <a:lnTo>
                  <a:pt x="1003" y="606"/>
                </a:lnTo>
                <a:lnTo>
                  <a:pt x="1003" y="606"/>
                </a:lnTo>
                <a:lnTo>
                  <a:pt x="1000" y="606"/>
                </a:lnTo>
                <a:lnTo>
                  <a:pt x="1000" y="606"/>
                </a:lnTo>
                <a:lnTo>
                  <a:pt x="1000" y="610"/>
                </a:lnTo>
                <a:lnTo>
                  <a:pt x="1000" y="610"/>
                </a:lnTo>
                <a:lnTo>
                  <a:pt x="1000" y="613"/>
                </a:lnTo>
                <a:lnTo>
                  <a:pt x="1003" y="616"/>
                </a:lnTo>
                <a:lnTo>
                  <a:pt x="1003" y="619"/>
                </a:lnTo>
                <a:lnTo>
                  <a:pt x="1007" y="619"/>
                </a:lnTo>
                <a:lnTo>
                  <a:pt x="1007" y="626"/>
                </a:lnTo>
                <a:lnTo>
                  <a:pt x="1003" y="626"/>
                </a:lnTo>
                <a:lnTo>
                  <a:pt x="1003" y="626"/>
                </a:lnTo>
                <a:lnTo>
                  <a:pt x="1003" y="629"/>
                </a:lnTo>
                <a:lnTo>
                  <a:pt x="1000" y="629"/>
                </a:lnTo>
                <a:lnTo>
                  <a:pt x="1000" y="629"/>
                </a:lnTo>
                <a:lnTo>
                  <a:pt x="1000" y="629"/>
                </a:lnTo>
                <a:lnTo>
                  <a:pt x="1000" y="633"/>
                </a:lnTo>
                <a:lnTo>
                  <a:pt x="1000" y="633"/>
                </a:lnTo>
                <a:lnTo>
                  <a:pt x="1000" y="633"/>
                </a:lnTo>
                <a:lnTo>
                  <a:pt x="1003" y="636"/>
                </a:lnTo>
                <a:lnTo>
                  <a:pt x="1003" y="636"/>
                </a:lnTo>
                <a:lnTo>
                  <a:pt x="1003" y="636"/>
                </a:lnTo>
                <a:lnTo>
                  <a:pt x="1003" y="636"/>
                </a:lnTo>
                <a:lnTo>
                  <a:pt x="1003" y="636"/>
                </a:lnTo>
                <a:lnTo>
                  <a:pt x="1000" y="636"/>
                </a:lnTo>
                <a:lnTo>
                  <a:pt x="1000" y="636"/>
                </a:lnTo>
                <a:lnTo>
                  <a:pt x="1000" y="636"/>
                </a:lnTo>
                <a:lnTo>
                  <a:pt x="1000" y="639"/>
                </a:lnTo>
                <a:lnTo>
                  <a:pt x="1000" y="639"/>
                </a:lnTo>
                <a:lnTo>
                  <a:pt x="1000" y="639"/>
                </a:lnTo>
                <a:lnTo>
                  <a:pt x="1000" y="642"/>
                </a:lnTo>
                <a:lnTo>
                  <a:pt x="1000" y="642"/>
                </a:lnTo>
                <a:lnTo>
                  <a:pt x="1003" y="646"/>
                </a:lnTo>
                <a:lnTo>
                  <a:pt x="1003" y="646"/>
                </a:lnTo>
                <a:lnTo>
                  <a:pt x="1003" y="646"/>
                </a:lnTo>
                <a:lnTo>
                  <a:pt x="1003" y="646"/>
                </a:lnTo>
                <a:lnTo>
                  <a:pt x="1003" y="646"/>
                </a:lnTo>
                <a:lnTo>
                  <a:pt x="1003" y="646"/>
                </a:lnTo>
                <a:lnTo>
                  <a:pt x="1000" y="646"/>
                </a:lnTo>
                <a:lnTo>
                  <a:pt x="1000" y="646"/>
                </a:lnTo>
                <a:lnTo>
                  <a:pt x="1000" y="646"/>
                </a:lnTo>
                <a:lnTo>
                  <a:pt x="997" y="646"/>
                </a:lnTo>
                <a:lnTo>
                  <a:pt x="997" y="646"/>
                </a:lnTo>
                <a:lnTo>
                  <a:pt x="997" y="649"/>
                </a:lnTo>
                <a:lnTo>
                  <a:pt x="1000" y="649"/>
                </a:lnTo>
                <a:lnTo>
                  <a:pt x="1000" y="649"/>
                </a:lnTo>
                <a:lnTo>
                  <a:pt x="1000" y="652"/>
                </a:lnTo>
                <a:lnTo>
                  <a:pt x="1000" y="652"/>
                </a:lnTo>
                <a:lnTo>
                  <a:pt x="1000" y="656"/>
                </a:lnTo>
                <a:lnTo>
                  <a:pt x="1000" y="656"/>
                </a:lnTo>
                <a:lnTo>
                  <a:pt x="1000" y="656"/>
                </a:lnTo>
                <a:lnTo>
                  <a:pt x="997" y="656"/>
                </a:lnTo>
                <a:lnTo>
                  <a:pt x="997" y="652"/>
                </a:lnTo>
                <a:lnTo>
                  <a:pt x="997" y="652"/>
                </a:lnTo>
                <a:lnTo>
                  <a:pt x="997" y="652"/>
                </a:lnTo>
                <a:lnTo>
                  <a:pt x="997" y="652"/>
                </a:lnTo>
                <a:lnTo>
                  <a:pt x="997" y="656"/>
                </a:lnTo>
                <a:lnTo>
                  <a:pt x="997" y="659"/>
                </a:lnTo>
                <a:lnTo>
                  <a:pt x="997" y="659"/>
                </a:lnTo>
                <a:lnTo>
                  <a:pt x="994" y="659"/>
                </a:lnTo>
                <a:lnTo>
                  <a:pt x="994" y="662"/>
                </a:lnTo>
                <a:lnTo>
                  <a:pt x="990" y="662"/>
                </a:lnTo>
                <a:lnTo>
                  <a:pt x="990" y="662"/>
                </a:lnTo>
                <a:lnTo>
                  <a:pt x="990" y="662"/>
                </a:lnTo>
                <a:lnTo>
                  <a:pt x="990" y="662"/>
                </a:lnTo>
                <a:lnTo>
                  <a:pt x="990" y="662"/>
                </a:lnTo>
                <a:lnTo>
                  <a:pt x="990" y="662"/>
                </a:lnTo>
                <a:lnTo>
                  <a:pt x="990" y="665"/>
                </a:lnTo>
                <a:lnTo>
                  <a:pt x="990" y="665"/>
                </a:lnTo>
                <a:lnTo>
                  <a:pt x="990" y="665"/>
                </a:lnTo>
                <a:lnTo>
                  <a:pt x="990" y="669"/>
                </a:lnTo>
                <a:lnTo>
                  <a:pt x="990" y="669"/>
                </a:lnTo>
                <a:lnTo>
                  <a:pt x="990" y="669"/>
                </a:lnTo>
                <a:lnTo>
                  <a:pt x="990" y="669"/>
                </a:lnTo>
                <a:lnTo>
                  <a:pt x="990" y="669"/>
                </a:lnTo>
                <a:lnTo>
                  <a:pt x="994" y="672"/>
                </a:lnTo>
                <a:lnTo>
                  <a:pt x="997" y="675"/>
                </a:lnTo>
                <a:lnTo>
                  <a:pt x="997" y="675"/>
                </a:lnTo>
                <a:lnTo>
                  <a:pt x="997" y="678"/>
                </a:lnTo>
                <a:lnTo>
                  <a:pt x="997" y="678"/>
                </a:lnTo>
                <a:lnTo>
                  <a:pt x="997" y="678"/>
                </a:lnTo>
                <a:lnTo>
                  <a:pt x="994" y="678"/>
                </a:lnTo>
                <a:lnTo>
                  <a:pt x="994" y="682"/>
                </a:lnTo>
                <a:lnTo>
                  <a:pt x="994" y="678"/>
                </a:lnTo>
                <a:lnTo>
                  <a:pt x="990" y="678"/>
                </a:lnTo>
                <a:lnTo>
                  <a:pt x="990" y="675"/>
                </a:lnTo>
                <a:lnTo>
                  <a:pt x="990" y="675"/>
                </a:lnTo>
                <a:lnTo>
                  <a:pt x="990" y="675"/>
                </a:lnTo>
                <a:lnTo>
                  <a:pt x="990" y="678"/>
                </a:lnTo>
                <a:lnTo>
                  <a:pt x="990" y="678"/>
                </a:lnTo>
                <a:lnTo>
                  <a:pt x="990" y="682"/>
                </a:lnTo>
                <a:lnTo>
                  <a:pt x="990" y="682"/>
                </a:lnTo>
                <a:lnTo>
                  <a:pt x="990" y="685"/>
                </a:lnTo>
                <a:lnTo>
                  <a:pt x="990" y="688"/>
                </a:lnTo>
                <a:lnTo>
                  <a:pt x="990" y="688"/>
                </a:lnTo>
                <a:lnTo>
                  <a:pt x="990" y="692"/>
                </a:lnTo>
                <a:lnTo>
                  <a:pt x="990" y="695"/>
                </a:lnTo>
                <a:lnTo>
                  <a:pt x="990" y="701"/>
                </a:lnTo>
                <a:lnTo>
                  <a:pt x="994" y="705"/>
                </a:lnTo>
                <a:lnTo>
                  <a:pt x="997" y="705"/>
                </a:lnTo>
                <a:lnTo>
                  <a:pt x="997" y="705"/>
                </a:lnTo>
                <a:lnTo>
                  <a:pt x="997" y="708"/>
                </a:lnTo>
                <a:lnTo>
                  <a:pt x="1000" y="711"/>
                </a:lnTo>
                <a:lnTo>
                  <a:pt x="1000" y="715"/>
                </a:lnTo>
                <a:lnTo>
                  <a:pt x="1000" y="715"/>
                </a:lnTo>
                <a:lnTo>
                  <a:pt x="1000" y="715"/>
                </a:lnTo>
                <a:lnTo>
                  <a:pt x="997" y="718"/>
                </a:lnTo>
                <a:lnTo>
                  <a:pt x="997" y="718"/>
                </a:lnTo>
                <a:lnTo>
                  <a:pt x="997" y="718"/>
                </a:lnTo>
                <a:lnTo>
                  <a:pt x="997" y="718"/>
                </a:lnTo>
                <a:lnTo>
                  <a:pt x="997" y="718"/>
                </a:lnTo>
                <a:lnTo>
                  <a:pt x="994" y="718"/>
                </a:lnTo>
                <a:lnTo>
                  <a:pt x="994" y="718"/>
                </a:lnTo>
                <a:lnTo>
                  <a:pt x="994" y="718"/>
                </a:lnTo>
                <a:lnTo>
                  <a:pt x="994" y="718"/>
                </a:lnTo>
                <a:lnTo>
                  <a:pt x="994" y="721"/>
                </a:lnTo>
                <a:lnTo>
                  <a:pt x="994" y="724"/>
                </a:lnTo>
                <a:lnTo>
                  <a:pt x="994" y="728"/>
                </a:lnTo>
                <a:lnTo>
                  <a:pt x="994" y="731"/>
                </a:lnTo>
                <a:lnTo>
                  <a:pt x="990" y="731"/>
                </a:lnTo>
                <a:lnTo>
                  <a:pt x="990" y="734"/>
                </a:lnTo>
                <a:lnTo>
                  <a:pt x="990" y="734"/>
                </a:lnTo>
                <a:lnTo>
                  <a:pt x="990" y="734"/>
                </a:lnTo>
                <a:lnTo>
                  <a:pt x="987" y="731"/>
                </a:lnTo>
                <a:lnTo>
                  <a:pt x="987" y="731"/>
                </a:lnTo>
                <a:lnTo>
                  <a:pt x="987" y="731"/>
                </a:lnTo>
                <a:lnTo>
                  <a:pt x="987" y="734"/>
                </a:lnTo>
                <a:lnTo>
                  <a:pt x="984" y="734"/>
                </a:lnTo>
                <a:lnTo>
                  <a:pt x="984" y="734"/>
                </a:lnTo>
                <a:lnTo>
                  <a:pt x="984" y="734"/>
                </a:lnTo>
                <a:lnTo>
                  <a:pt x="984" y="737"/>
                </a:lnTo>
                <a:lnTo>
                  <a:pt x="984" y="741"/>
                </a:lnTo>
                <a:lnTo>
                  <a:pt x="980" y="744"/>
                </a:lnTo>
                <a:lnTo>
                  <a:pt x="977" y="744"/>
                </a:lnTo>
                <a:lnTo>
                  <a:pt x="974" y="747"/>
                </a:lnTo>
                <a:lnTo>
                  <a:pt x="974" y="751"/>
                </a:lnTo>
                <a:lnTo>
                  <a:pt x="971" y="754"/>
                </a:lnTo>
                <a:lnTo>
                  <a:pt x="971" y="754"/>
                </a:lnTo>
                <a:lnTo>
                  <a:pt x="971" y="757"/>
                </a:lnTo>
                <a:lnTo>
                  <a:pt x="971" y="757"/>
                </a:lnTo>
                <a:lnTo>
                  <a:pt x="971" y="757"/>
                </a:lnTo>
                <a:lnTo>
                  <a:pt x="971" y="757"/>
                </a:lnTo>
                <a:lnTo>
                  <a:pt x="971" y="757"/>
                </a:lnTo>
                <a:lnTo>
                  <a:pt x="967" y="760"/>
                </a:lnTo>
                <a:lnTo>
                  <a:pt x="967" y="760"/>
                </a:lnTo>
                <a:lnTo>
                  <a:pt x="967" y="760"/>
                </a:lnTo>
                <a:lnTo>
                  <a:pt x="967" y="760"/>
                </a:lnTo>
                <a:lnTo>
                  <a:pt x="971" y="760"/>
                </a:lnTo>
                <a:lnTo>
                  <a:pt x="971" y="764"/>
                </a:lnTo>
                <a:lnTo>
                  <a:pt x="971" y="764"/>
                </a:lnTo>
                <a:lnTo>
                  <a:pt x="971" y="764"/>
                </a:lnTo>
                <a:lnTo>
                  <a:pt x="971" y="767"/>
                </a:lnTo>
                <a:lnTo>
                  <a:pt x="971" y="767"/>
                </a:lnTo>
                <a:lnTo>
                  <a:pt x="967" y="770"/>
                </a:lnTo>
                <a:lnTo>
                  <a:pt x="967" y="774"/>
                </a:lnTo>
                <a:lnTo>
                  <a:pt x="967" y="770"/>
                </a:lnTo>
                <a:lnTo>
                  <a:pt x="971" y="774"/>
                </a:lnTo>
                <a:lnTo>
                  <a:pt x="971" y="774"/>
                </a:lnTo>
                <a:lnTo>
                  <a:pt x="971" y="777"/>
                </a:lnTo>
                <a:lnTo>
                  <a:pt x="971" y="780"/>
                </a:lnTo>
                <a:lnTo>
                  <a:pt x="974" y="780"/>
                </a:lnTo>
                <a:lnTo>
                  <a:pt x="977" y="780"/>
                </a:lnTo>
                <a:lnTo>
                  <a:pt x="977" y="783"/>
                </a:lnTo>
                <a:lnTo>
                  <a:pt x="977" y="783"/>
                </a:lnTo>
                <a:lnTo>
                  <a:pt x="977" y="783"/>
                </a:lnTo>
                <a:lnTo>
                  <a:pt x="977" y="783"/>
                </a:lnTo>
                <a:lnTo>
                  <a:pt x="977" y="783"/>
                </a:lnTo>
                <a:lnTo>
                  <a:pt x="977" y="787"/>
                </a:lnTo>
                <a:lnTo>
                  <a:pt x="977" y="790"/>
                </a:lnTo>
                <a:lnTo>
                  <a:pt x="977" y="793"/>
                </a:lnTo>
                <a:lnTo>
                  <a:pt x="977" y="793"/>
                </a:lnTo>
                <a:lnTo>
                  <a:pt x="977" y="793"/>
                </a:lnTo>
                <a:lnTo>
                  <a:pt x="980" y="793"/>
                </a:lnTo>
                <a:lnTo>
                  <a:pt x="980" y="793"/>
                </a:lnTo>
                <a:lnTo>
                  <a:pt x="984" y="796"/>
                </a:lnTo>
                <a:lnTo>
                  <a:pt x="984" y="800"/>
                </a:lnTo>
                <a:lnTo>
                  <a:pt x="984" y="800"/>
                </a:lnTo>
                <a:lnTo>
                  <a:pt x="984" y="803"/>
                </a:lnTo>
                <a:lnTo>
                  <a:pt x="984" y="810"/>
                </a:lnTo>
                <a:lnTo>
                  <a:pt x="980" y="813"/>
                </a:lnTo>
                <a:lnTo>
                  <a:pt x="984" y="813"/>
                </a:lnTo>
                <a:lnTo>
                  <a:pt x="984" y="813"/>
                </a:lnTo>
                <a:lnTo>
                  <a:pt x="980" y="813"/>
                </a:lnTo>
                <a:lnTo>
                  <a:pt x="980" y="813"/>
                </a:lnTo>
                <a:lnTo>
                  <a:pt x="977" y="816"/>
                </a:lnTo>
                <a:lnTo>
                  <a:pt x="974" y="819"/>
                </a:lnTo>
                <a:lnTo>
                  <a:pt x="971" y="823"/>
                </a:lnTo>
                <a:lnTo>
                  <a:pt x="971" y="823"/>
                </a:lnTo>
                <a:lnTo>
                  <a:pt x="974" y="826"/>
                </a:lnTo>
                <a:lnTo>
                  <a:pt x="974" y="826"/>
                </a:lnTo>
                <a:lnTo>
                  <a:pt x="974" y="826"/>
                </a:lnTo>
                <a:lnTo>
                  <a:pt x="974" y="829"/>
                </a:lnTo>
                <a:lnTo>
                  <a:pt x="974" y="829"/>
                </a:lnTo>
                <a:lnTo>
                  <a:pt x="974" y="833"/>
                </a:lnTo>
                <a:lnTo>
                  <a:pt x="977" y="836"/>
                </a:lnTo>
                <a:lnTo>
                  <a:pt x="977" y="836"/>
                </a:lnTo>
                <a:lnTo>
                  <a:pt x="980" y="836"/>
                </a:lnTo>
                <a:lnTo>
                  <a:pt x="980" y="839"/>
                </a:lnTo>
                <a:lnTo>
                  <a:pt x="980" y="839"/>
                </a:lnTo>
                <a:lnTo>
                  <a:pt x="984" y="839"/>
                </a:lnTo>
                <a:lnTo>
                  <a:pt x="987" y="842"/>
                </a:lnTo>
                <a:lnTo>
                  <a:pt x="987" y="842"/>
                </a:lnTo>
                <a:lnTo>
                  <a:pt x="987" y="846"/>
                </a:lnTo>
                <a:lnTo>
                  <a:pt x="987" y="846"/>
                </a:lnTo>
                <a:lnTo>
                  <a:pt x="987" y="849"/>
                </a:lnTo>
                <a:lnTo>
                  <a:pt x="987" y="852"/>
                </a:lnTo>
                <a:lnTo>
                  <a:pt x="987" y="856"/>
                </a:lnTo>
                <a:lnTo>
                  <a:pt x="987" y="859"/>
                </a:lnTo>
                <a:lnTo>
                  <a:pt x="987" y="859"/>
                </a:lnTo>
                <a:lnTo>
                  <a:pt x="987" y="859"/>
                </a:lnTo>
                <a:lnTo>
                  <a:pt x="987" y="862"/>
                </a:lnTo>
                <a:lnTo>
                  <a:pt x="987" y="862"/>
                </a:lnTo>
                <a:lnTo>
                  <a:pt x="987" y="862"/>
                </a:lnTo>
                <a:lnTo>
                  <a:pt x="987" y="865"/>
                </a:lnTo>
                <a:lnTo>
                  <a:pt x="987" y="869"/>
                </a:lnTo>
                <a:lnTo>
                  <a:pt x="990" y="869"/>
                </a:lnTo>
                <a:lnTo>
                  <a:pt x="990" y="869"/>
                </a:lnTo>
                <a:lnTo>
                  <a:pt x="990" y="869"/>
                </a:lnTo>
                <a:lnTo>
                  <a:pt x="990" y="872"/>
                </a:lnTo>
                <a:lnTo>
                  <a:pt x="990" y="872"/>
                </a:lnTo>
                <a:lnTo>
                  <a:pt x="990" y="875"/>
                </a:lnTo>
                <a:lnTo>
                  <a:pt x="990" y="875"/>
                </a:lnTo>
                <a:lnTo>
                  <a:pt x="990" y="878"/>
                </a:lnTo>
                <a:lnTo>
                  <a:pt x="990" y="878"/>
                </a:lnTo>
                <a:lnTo>
                  <a:pt x="990" y="878"/>
                </a:lnTo>
                <a:lnTo>
                  <a:pt x="987" y="878"/>
                </a:lnTo>
                <a:lnTo>
                  <a:pt x="984" y="878"/>
                </a:lnTo>
                <a:lnTo>
                  <a:pt x="984" y="882"/>
                </a:lnTo>
                <a:lnTo>
                  <a:pt x="984" y="882"/>
                </a:lnTo>
                <a:lnTo>
                  <a:pt x="984" y="885"/>
                </a:lnTo>
                <a:lnTo>
                  <a:pt x="984" y="885"/>
                </a:lnTo>
                <a:lnTo>
                  <a:pt x="984" y="885"/>
                </a:lnTo>
                <a:lnTo>
                  <a:pt x="980" y="885"/>
                </a:lnTo>
                <a:lnTo>
                  <a:pt x="980" y="885"/>
                </a:lnTo>
                <a:lnTo>
                  <a:pt x="980" y="888"/>
                </a:lnTo>
                <a:lnTo>
                  <a:pt x="977" y="888"/>
                </a:lnTo>
                <a:lnTo>
                  <a:pt x="977" y="892"/>
                </a:lnTo>
                <a:lnTo>
                  <a:pt x="977" y="892"/>
                </a:lnTo>
                <a:lnTo>
                  <a:pt x="974" y="892"/>
                </a:lnTo>
                <a:lnTo>
                  <a:pt x="974" y="892"/>
                </a:lnTo>
                <a:lnTo>
                  <a:pt x="971" y="895"/>
                </a:lnTo>
                <a:lnTo>
                  <a:pt x="971" y="895"/>
                </a:lnTo>
                <a:lnTo>
                  <a:pt x="971" y="895"/>
                </a:lnTo>
                <a:lnTo>
                  <a:pt x="971" y="895"/>
                </a:lnTo>
                <a:lnTo>
                  <a:pt x="967" y="898"/>
                </a:lnTo>
                <a:lnTo>
                  <a:pt x="964" y="898"/>
                </a:lnTo>
                <a:lnTo>
                  <a:pt x="964" y="898"/>
                </a:lnTo>
                <a:lnTo>
                  <a:pt x="961" y="898"/>
                </a:lnTo>
                <a:lnTo>
                  <a:pt x="961" y="901"/>
                </a:lnTo>
                <a:lnTo>
                  <a:pt x="961" y="901"/>
                </a:lnTo>
                <a:lnTo>
                  <a:pt x="958" y="905"/>
                </a:lnTo>
                <a:lnTo>
                  <a:pt x="958" y="908"/>
                </a:lnTo>
                <a:lnTo>
                  <a:pt x="961" y="908"/>
                </a:lnTo>
                <a:lnTo>
                  <a:pt x="961" y="908"/>
                </a:lnTo>
                <a:lnTo>
                  <a:pt x="961" y="908"/>
                </a:lnTo>
                <a:lnTo>
                  <a:pt x="961" y="908"/>
                </a:lnTo>
                <a:lnTo>
                  <a:pt x="961" y="911"/>
                </a:lnTo>
                <a:lnTo>
                  <a:pt x="961" y="911"/>
                </a:lnTo>
                <a:lnTo>
                  <a:pt x="961" y="911"/>
                </a:lnTo>
                <a:lnTo>
                  <a:pt x="961" y="915"/>
                </a:lnTo>
                <a:lnTo>
                  <a:pt x="958" y="915"/>
                </a:lnTo>
                <a:lnTo>
                  <a:pt x="958" y="915"/>
                </a:lnTo>
                <a:lnTo>
                  <a:pt x="954" y="915"/>
                </a:lnTo>
                <a:lnTo>
                  <a:pt x="951" y="918"/>
                </a:lnTo>
                <a:lnTo>
                  <a:pt x="951" y="918"/>
                </a:lnTo>
                <a:lnTo>
                  <a:pt x="944" y="918"/>
                </a:lnTo>
                <a:lnTo>
                  <a:pt x="944" y="921"/>
                </a:lnTo>
                <a:lnTo>
                  <a:pt x="944" y="924"/>
                </a:lnTo>
                <a:lnTo>
                  <a:pt x="944" y="928"/>
                </a:lnTo>
                <a:lnTo>
                  <a:pt x="941" y="928"/>
                </a:lnTo>
                <a:lnTo>
                  <a:pt x="941" y="931"/>
                </a:lnTo>
                <a:lnTo>
                  <a:pt x="944" y="934"/>
                </a:lnTo>
                <a:lnTo>
                  <a:pt x="944" y="934"/>
                </a:lnTo>
                <a:lnTo>
                  <a:pt x="948" y="934"/>
                </a:lnTo>
                <a:lnTo>
                  <a:pt x="944" y="937"/>
                </a:lnTo>
                <a:lnTo>
                  <a:pt x="944" y="937"/>
                </a:lnTo>
                <a:lnTo>
                  <a:pt x="944" y="937"/>
                </a:lnTo>
                <a:lnTo>
                  <a:pt x="941" y="934"/>
                </a:lnTo>
                <a:lnTo>
                  <a:pt x="938" y="934"/>
                </a:lnTo>
                <a:lnTo>
                  <a:pt x="935" y="934"/>
                </a:lnTo>
                <a:lnTo>
                  <a:pt x="935" y="931"/>
                </a:lnTo>
                <a:lnTo>
                  <a:pt x="931" y="928"/>
                </a:lnTo>
                <a:lnTo>
                  <a:pt x="931" y="928"/>
                </a:lnTo>
                <a:lnTo>
                  <a:pt x="928" y="924"/>
                </a:lnTo>
                <a:lnTo>
                  <a:pt x="921" y="921"/>
                </a:lnTo>
                <a:lnTo>
                  <a:pt x="915" y="918"/>
                </a:lnTo>
                <a:lnTo>
                  <a:pt x="912" y="918"/>
                </a:lnTo>
                <a:lnTo>
                  <a:pt x="908" y="915"/>
                </a:lnTo>
                <a:lnTo>
                  <a:pt x="908" y="915"/>
                </a:lnTo>
                <a:lnTo>
                  <a:pt x="908" y="911"/>
                </a:lnTo>
                <a:lnTo>
                  <a:pt x="908" y="911"/>
                </a:lnTo>
                <a:lnTo>
                  <a:pt x="905" y="908"/>
                </a:lnTo>
                <a:lnTo>
                  <a:pt x="905" y="908"/>
                </a:lnTo>
                <a:lnTo>
                  <a:pt x="905" y="908"/>
                </a:lnTo>
                <a:lnTo>
                  <a:pt x="902" y="905"/>
                </a:lnTo>
                <a:lnTo>
                  <a:pt x="902" y="905"/>
                </a:lnTo>
                <a:lnTo>
                  <a:pt x="902" y="905"/>
                </a:lnTo>
                <a:lnTo>
                  <a:pt x="902" y="905"/>
                </a:lnTo>
                <a:lnTo>
                  <a:pt x="899" y="901"/>
                </a:lnTo>
                <a:lnTo>
                  <a:pt x="899" y="901"/>
                </a:lnTo>
                <a:lnTo>
                  <a:pt x="895" y="895"/>
                </a:lnTo>
                <a:lnTo>
                  <a:pt x="892" y="895"/>
                </a:lnTo>
                <a:lnTo>
                  <a:pt x="882" y="888"/>
                </a:lnTo>
                <a:lnTo>
                  <a:pt x="882" y="885"/>
                </a:lnTo>
                <a:lnTo>
                  <a:pt x="882" y="882"/>
                </a:lnTo>
                <a:lnTo>
                  <a:pt x="879" y="882"/>
                </a:lnTo>
                <a:lnTo>
                  <a:pt x="869" y="872"/>
                </a:lnTo>
                <a:lnTo>
                  <a:pt x="869" y="872"/>
                </a:lnTo>
                <a:lnTo>
                  <a:pt x="869" y="869"/>
                </a:lnTo>
                <a:lnTo>
                  <a:pt x="866" y="869"/>
                </a:lnTo>
                <a:lnTo>
                  <a:pt x="862" y="862"/>
                </a:lnTo>
                <a:lnTo>
                  <a:pt x="866" y="862"/>
                </a:lnTo>
                <a:lnTo>
                  <a:pt x="866" y="865"/>
                </a:lnTo>
                <a:lnTo>
                  <a:pt x="869" y="865"/>
                </a:lnTo>
                <a:lnTo>
                  <a:pt x="869" y="862"/>
                </a:lnTo>
                <a:lnTo>
                  <a:pt x="869" y="862"/>
                </a:lnTo>
                <a:lnTo>
                  <a:pt x="866" y="862"/>
                </a:lnTo>
                <a:lnTo>
                  <a:pt x="866" y="862"/>
                </a:lnTo>
                <a:lnTo>
                  <a:pt x="862" y="862"/>
                </a:lnTo>
                <a:lnTo>
                  <a:pt x="862" y="862"/>
                </a:lnTo>
                <a:lnTo>
                  <a:pt x="856" y="856"/>
                </a:lnTo>
                <a:lnTo>
                  <a:pt x="856" y="856"/>
                </a:lnTo>
                <a:lnTo>
                  <a:pt x="849" y="849"/>
                </a:lnTo>
                <a:lnTo>
                  <a:pt x="849" y="846"/>
                </a:lnTo>
                <a:lnTo>
                  <a:pt x="843" y="842"/>
                </a:lnTo>
                <a:lnTo>
                  <a:pt x="840" y="839"/>
                </a:lnTo>
                <a:lnTo>
                  <a:pt x="836" y="839"/>
                </a:lnTo>
                <a:lnTo>
                  <a:pt x="833" y="836"/>
                </a:lnTo>
                <a:lnTo>
                  <a:pt x="826" y="836"/>
                </a:lnTo>
                <a:lnTo>
                  <a:pt x="823" y="833"/>
                </a:lnTo>
                <a:lnTo>
                  <a:pt x="823" y="833"/>
                </a:lnTo>
                <a:lnTo>
                  <a:pt x="823" y="833"/>
                </a:lnTo>
                <a:lnTo>
                  <a:pt x="823" y="833"/>
                </a:lnTo>
                <a:lnTo>
                  <a:pt x="823" y="833"/>
                </a:lnTo>
                <a:lnTo>
                  <a:pt x="823" y="829"/>
                </a:lnTo>
                <a:lnTo>
                  <a:pt x="823" y="829"/>
                </a:lnTo>
                <a:lnTo>
                  <a:pt x="813" y="826"/>
                </a:lnTo>
                <a:lnTo>
                  <a:pt x="810" y="819"/>
                </a:lnTo>
                <a:lnTo>
                  <a:pt x="810" y="819"/>
                </a:lnTo>
                <a:lnTo>
                  <a:pt x="807" y="816"/>
                </a:lnTo>
                <a:lnTo>
                  <a:pt x="807" y="816"/>
                </a:lnTo>
                <a:lnTo>
                  <a:pt x="800" y="813"/>
                </a:lnTo>
                <a:lnTo>
                  <a:pt x="797" y="810"/>
                </a:lnTo>
                <a:lnTo>
                  <a:pt x="790" y="800"/>
                </a:lnTo>
                <a:lnTo>
                  <a:pt x="790" y="800"/>
                </a:lnTo>
                <a:lnTo>
                  <a:pt x="787" y="796"/>
                </a:lnTo>
                <a:lnTo>
                  <a:pt x="787" y="796"/>
                </a:lnTo>
                <a:lnTo>
                  <a:pt x="784" y="793"/>
                </a:lnTo>
                <a:lnTo>
                  <a:pt x="784" y="793"/>
                </a:lnTo>
                <a:lnTo>
                  <a:pt x="781" y="790"/>
                </a:lnTo>
                <a:lnTo>
                  <a:pt x="777" y="787"/>
                </a:lnTo>
                <a:lnTo>
                  <a:pt x="774" y="787"/>
                </a:lnTo>
                <a:lnTo>
                  <a:pt x="774" y="787"/>
                </a:lnTo>
                <a:lnTo>
                  <a:pt x="771" y="783"/>
                </a:lnTo>
                <a:lnTo>
                  <a:pt x="771" y="783"/>
                </a:lnTo>
                <a:lnTo>
                  <a:pt x="771" y="783"/>
                </a:lnTo>
                <a:lnTo>
                  <a:pt x="767" y="783"/>
                </a:lnTo>
                <a:lnTo>
                  <a:pt x="761" y="777"/>
                </a:lnTo>
                <a:lnTo>
                  <a:pt x="758" y="774"/>
                </a:lnTo>
                <a:lnTo>
                  <a:pt x="758" y="774"/>
                </a:lnTo>
                <a:lnTo>
                  <a:pt x="758" y="774"/>
                </a:lnTo>
                <a:lnTo>
                  <a:pt x="758" y="774"/>
                </a:lnTo>
                <a:lnTo>
                  <a:pt x="754" y="774"/>
                </a:lnTo>
                <a:lnTo>
                  <a:pt x="754" y="774"/>
                </a:lnTo>
                <a:lnTo>
                  <a:pt x="751" y="770"/>
                </a:lnTo>
                <a:lnTo>
                  <a:pt x="748" y="770"/>
                </a:lnTo>
                <a:lnTo>
                  <a:pt x="748" y="767"/>
                </a:lnTo>
                <a:lnTo>
                  <a:pt x="748" y="764"/>
                </a:lnTo>
                <a:lnTo>
                  <a:pt x="741" y="757"/>
                </a:lnTo>
                <a:lnTo>
                  <a:pt x="741" y="754"/>
                </a:lnTo>
                <a:lnTo>
                  <a:pt x="741" y="754"/>
                </a:lnTo>
                <a:lnTo>
                  <a:pt x="738" y="754"/>
                </a:lnTo>
                <a:lnTo>
                  <a:pt x="735" y="751"/>
                </a:lnTo>
                <a:lnTo>
                  <a:pt x="735" y="747"/>
                </a:lnTo>
                <a:lnTo>
                  <a:pt x="731" y="747"/>
                </a:lnTo>
                <a:lnTo>
                  <a:pt x="728" y="744"/>
                </a:lnTo>
                <a:lnTo>
                  <a:pt x="728" y="741"/>
                </a:lnTo>
                <a:lnTo>
                  <a:pt x="725" y="741"/>
                </a:lnTo>
                <a:lnTo>
                  <a:pt x="725" y="737"/>
                </a:lnTo>
                <a:lnTo>
                  <a:pt x="722" y="737"/>
                </a:lnTo>
                <a:lnTo>
                  <a:pt x="722" y="737"/>
                </a:lnTo>
                <a:lnTo>
                  <a:pt x="718" y="741"/>
                </a:lnTo>
                <a:lnTo>
                  <a:pt x="718" y="741"/>
                </a:lnTo>
                <a:lnTo>
                  <a:pt x="715" y="737"/>
                </a:lnTo>
                <a:lnTo>
                  <a:pt x="712" y="734"/>
                </a:lnTo>
                <a:lnTo>
                  <a:pt x="712" y="734"/>
                </a:lnTo>
                <a:lnTo>
                  <a:pt x="718" y="737"/>
                </a:lnTo>
                <a:lnTo>
                  <a:pt x="722" y="734"/>
                </a:lnTo>
                <a:lnTo>
                  <a:pt x="722" y="734"/>
                </a:lnTo>
                <a:lnTo>
                  <a:pt x="718" y="734"/>
                </a:lnTo>
                <a:lnTo>
                  <a:pt x="718" y="734"/>
                </a:lnTo>
                <a:lnTo>
                  <a:pt x="715" y="731"/>
                </a:lnTo>
                <a:lnTo>
                  <a:pt x="715" y="734"/>
                </a:lnTo>
                <a:lnTo>
                  <a:pt x="712" y="734"/>
                </a:lnTo>
                <a:lnTo>
                  <a:pt x="712" y="731"/>
                </a:lnTo>
                <a:lnTo>
                  <a:pt x="712" y="728"/>
                </a:lnTo>
                <a:lnTo>
                  <a:pt x="708" y="728"/>
                </a:lnTo>
                <a:lnTo>
                  <a:pt x="712" y="724"/>
                </a:lnTo>
                <a:lnTo>
                  <a:pt x="715" y="724"/>
                </a:lnTo>
                <a:lnTo>
                  <a:pt x="715" y="715"/>
                </a:lnTo>
                <a:lnTo>
                  <a:pt x="715" y="715"/>
                </a:lnTo>
                <a:lnTo>
                  <a:pt x="715" y="711"/>
                </a:lnTo>
                <a:lnTo>
                  <a:pt x="715" y="711"/>
                </a:lnTo>
                <a:lnTo>
                  <a:pt x="712" y="705"/>
                </a:lnTo>
                <a:lnTo>
                  <a:pt x="708" y="705"/>
                </a:lnTo>
                <a:lnTo>
                  <a:pt x="705" y="701"/>
                </a:lnTo>
                <a:lnTo>
                  <a:pt x="705" y="698"/>
                </a:lnTo>
                <a:lnTo>
                  <a:pt x="705" y="698"/>
                </a:lnTo>
                <a:lnTo>
                  <a:pt x="705" y="698"/>
                </a:lnTo>
                <a:lnTo>
                  <a:pt x="705" y="695"/>
                </a:lnTo>
                <a:lnTo>
                  <a:pt x="705" y="695"/>
                </a:lnTo>
                <a:lnTo>
                  <a:pt x="702" y="692"/>
                </a:lnTo>
                <a:lnTo>
                  <a:pt x="699" y="692"/>
                </a:lnTo>
                <a:lnTo>
                  <a:pt x="699" y="692"/>
                </a:lnTo>
                <a:lnTo>
                  <a:pt x="695" y="688"/>
                </a:lnTo>
                <a:lnTo>
                  <a:pt x="692" y="688"/>
                </a:lnTo>
                <a:lnTo>
                  <a:pt x="689" y="685"/>
                </a:lnTo>
                <a:lnTo>
                  <a:pt x="685" y="682"/>
                </a:lnTo>
                <a:lnTo>
                  <a:pt x="685" y="682"/>
                </a:lnTo>
                <a:lnTo>
                  <a:pt x="682" y="682"/>
                </a:lnTo>
                <a:lnTo>
                  <a:pt x="682" y="682"/>
                </a:lnTo>
                <a:lnTo>
                  <a:pt x="679" y="678"/>
                </a:lnTo>
                <a:lnTo>
                  <a:pt x="679" y="678"/>
                </a:lnTo>
                <a:lnTo>
                  <a:pt x="676" y="678"/>
                </a:lnTo>
                <a:lnTo>
                  <a:pt x="676" y="675"/>
                </a:lnTo>
                <a:lnTo>
                  <a:pt x="676" y="675"/>
                </a:lnTo>
                <a:lnTo>
                  <a:pt x="676" y="675"/>
                </a:lnTo>
                <a:lnTo>
                  <a:pt x="672" y="675"/>
                </a:lnTo>
                <a:lnTo>
                  <a:pt x="672" y="675"/>
                </a:lnTo>
                <a:lnTo>
                  <a:pt x="669" y="672"/>
                </a:lnTo>
                <a:lnTo>
                  <a:pt x="669" y="672"/>
                </a:lnTo>
                <a:lnTo>
                  <a:pt x="666" y="672"/>
                </a:lnTo>
                <a:lnTo>
                  <a:pt x="663" y="669"/>
                </a:lnTo>
                <a:lnTo>
                  <a:pt x="663" y="669"/>
                </a:lnTo>
                <a:lnTo>
                  <a:pt x="659" y="669"/>
                </a:lnTo>
                <a:lnTo>
                  <a:pt x="656" y="665"/>
                </a:lnTo>
                <a:lnTo>
                  <a:pt x="653" y="662"/>
                </a:lnTo>
                <a:lnTo>
                  <a:pt x="649" y="659"/>
                </a:lnTo>
                <a:lnTo>
                  <a:pt x="649" y="659"/>
                </a:lnTo>
                <a:lnTo>
                  <a:pt x="649" y="656"/>
                </a:lnTo>
                <a:lnTo>
                  <a:pt x="640" y="656"/>
                </a:lnTo>
                <a:lnTo>
                  <a:pt x="640" y="652"/>
                </a:lnTo>
                <a:lnTo>
                  <a:pt x="640" y="652"/>
                </a:lnTo>
                <a:lnTo>
                  <a:pt x="636" y="652"/>
                </a:lnTo>
                <a:lnTo>
                  <a:pt x="636" y="652"/>
                </a:lnTo>
                <a:lnTo>
                  <a:pt x="636" y="649"/>
                </a:lnTo>
                <a:lnTo>
                  <a:pt x="633" y="649"/>
                </a:lnTo>
                <a:lnTo>
                  <a:pt x="633" y="649"/>
                </a:lnTo>
                <a:lnTo>
                  <a:pt x="630" y="649"/>
                </a:lnTo>
                <a:lnTo>
                  <a:pt x="626" y="649"/>
                </a:lnTo>
                <a:lnTo>
                  <a:pt x="626" y="649"/>
                </a:lnTo>
                <a:lnTo>
                  <a:pt x="623" y="646"/>
                </a:lnTo>
                <a:lnTo>
                  <a:pt x="620" y="646"/>
                </a:lnTo>
                <a:lnTo>
                  <a:pt x="617" y="646"/>
                </a:lnTo>
                <a:lnTo>
                  <a:pt x="617" y="642"/>
                </a:lnTo>
                <a:lnTo>
                  <a:pt x="613" y="642"/>
                </a:lnTo>
                <a:lnTo>
                  <a:pt x="613" y="642"/>
                </a:lnTo>
                <a:lnTo>
                  <a:pt x="610" y="636"/>
                </a:lnTo>
                <a:lnTo>
                  <a:pt x="610" y="633"/>
                </a:lnTo>
                <a:lnTo>
                  <a:pt x="607" y="629"/>
                </a:lnTo>
                <a:lnTo>
                  <a:pt x="607" y="626"/>
                </a:lnTo>
                <a:lnTo>
                  <a:pt x="604" y="623"/>
                </a:lnTo>
                <a:lnTo>
                  <a:pt x="604" y="619"/>
                </a:lnTo>
                <a:lnTo>
                  <a:pt x="604" y="616"/>
                </a:lnTo>
                <a:lnTo>
                  <a:pt x="600" y="616"/>
                </a:lnTo>
                <a:lnTo>
                  <a:pt x="600" y="613"/>
                </a:lnTo>
                <a:lnTo>
                  <a:pt x="600" y="610"/>
                </a:lnTo>
                <a:lnTo>
                  <a:pt x="597" y="606"/>
                </a:lnTo>
                <a:lnTo>
                  <a:pt x="594" y="606"/>
                </a:lnTo>
                <a:lnTo>
                  <a:pt x="590" y="603"/>
                </a:lnTo>
                <a:lnTo>
                  <a:pt x="590" y="603"/>
                </a:lnTo>
                <a:lnTo>
                  <a:pt x="587" y="600"/>
                </a:lnTo>
                <a:lnTo>
                  <a:pt x="584" y="600"/>
                </a:lnTo>
                <a:lnTo>
                  <a:pt x="581" y="597"/>
                </a:lnTo>
                <a:lnTo>
                  <a:pt x="577" y="593"/>
                </a:lnTo>
                <a:lnTo>
                  <a:pt x="574" y="590"/>
                </a:lnTo>
                <a:lnTo>
                  <a:pt x="574" y="590"/>
                </a:lnTo>
                <a:lnTo>
                  <a:pt x="571" y="590"/>
                </a:lnTo>
                <a:lnTo>
                  <a:pt x="567" y="587"/>
                </a:lnTo>
                <a:lnTo>
                  <a:pt x="564" y="587"/>
                </a:lnTo>
                <a:lnTo>
                  <a:pt x="561" y="587"/>
                </a:lnTo>
                <a:lnTo>
                  <a:pt x="558" y="583"/>
                </a:lnTo>
                <a:lnTo>
                  <a:pt x="554" y="583"/>
                </a:lnTo>
                <a:lnTo>
                  <a:pt x="554" y="583"/>
                </a:lnTo>
                <a:lnTo>
                  <a:pt x="551" y="583"/>
                </a:lnTo>
                <a:lnTo>
                  <a:pt x="548" y="580"/>
                </a:lnTo>
                <a:lnTo>
                  <a:pt x="545" y="577"/>
                </a:lnTo>
                <a:lnTo>
                  <a:pt x="538" y="577"/>
                </a:lnTo>
                <a:lnTo>
                  <a:pt x="538" y="574"/>
                </a:lnTo>
                <a:lnTo>
                  <a:pt x="535" y="574"/>
                </a:lnTo>
                <a:lnTo>
                  <a:pt x="535" y="574"/>
                </a:lnTo>
                <a:lnTo>
                  <a:pt x="531" y="574"/>
                </a:lnTo>
                <a:lnTo>
                  <a:pt x="528" y="574"/>
                </a:lnTo>
                <a:lnTo>
                  <a:pt x="528" y="570"/>
                </a:lnTo>
                <a:lnTo>
                  <a:pt x="525" y="570"/>
                </a:lnTo>
                <a:lnTo>
                  <a:pt x="522" y="570"/>
                </a:lnTo>
                <a:lnTo>
                  <a:pt x="522" y="570"/>
                </a:lnTo>
                <a:lnTo>
                  <a:pt x="518" y="567"/>
                </a:lnTo>
                <a:lnTo>
                  <a:pt x="518" y="567"/>
                </a:lnTo>
                <a:lnTo>
                  <a:pt x="515" y="567"/>
                </a:lnTo>
                <a:lnTo>
                  <a:pt x="512" y="567"/>
                </a:lnTo>
                <a:lnTo>
                  <a:pt x="512" y="564"/>
                </a:lnTo>
                <a:lnTo>
                  <a:pt x="508" y="564"/>
                </a:lnTo>
                <a:lnTo>
                  <a:pt x="505" y="564"/>
                </a:lnTo>
                <a:lnTo>
                  <a:pt x="502" y="560"/>
                </a:lnTo>
                <a:lnTo>
                  <a:pt x="499" y="560"/>
                </a:lnTo>
                <a:lnTo>
                  <a:pt x="499" y="560"/>
                </a:lnTo>
                <a:lnTo>
                  <a:pt x="499" y="557"/>
                </a:lnTo>
                <a:lnTo>
                  <a:pt x="499" y="557"/>
                </a:lnTo>
                <a:lnTo>
                  <a:pt x="495" y="557"/>
                </a:lnTo>
                <a:lnTo>
                  <a:pt x="495" y="557"/>
                </a:lnTo>
                <a:lnTo>
                  <a:pt x="495" y="557"/>
                </a:lnTo>
                <a:lnTo>
                  <a:pt x="495" y="554"/>
                </a:lnTo>
                <a:lnTo>
                  <a:pt x="492" y="554"/>
                </a:lnTo>
                <a:lnTo>
                  <a:pt x="492" y="554"/>
                </a:lnTo>
                <a:lnTo>
                  <a:pt x="489" y="554"/>
                </a:lnTo>
                <a:lnTo>
                  <a:pt x="489" y="551"/>
                </a:lnTo>
                <a:lnTo>
                  <a:pt x="489" y="551"/>
                </a:lnTo>
                <a:lnTo>
                  <a:pt x="486" y="547"/>
                </a:lnTo>
                <a:lnTo>
                  <a:pt x="489" y="547"/>
                </a:lnTo>
                <a:lnTo>
                  <a:pt x="492" y="544"/>
                </a:lnTo>
                <a:lnTo>
                  <a:pt x="492" y="544"/>
                </a:lnTo>
                <a:lnTo>
                  <a:pt x="495" y="544"/>
                </a:lnTo>
                <a:lnTo>
                  <a:pt x="499" y="544"/>
                </a:lnTo>
                <a:lnTo>
                  <a:pt x="499" y="541"/>
                </a:lnTo>
                <a:lnTo>
                  <a:pt x="502" y="541"/>
                </a:lnTo>
                <a:lnTo>
                  <a:pt x="505" y="541"/>
                </a:lnTo>
                <a:lnTo>
                  <a:pt x="502" y="541"/>
                </a:lnTo>
                <a:lnTo>
                  <a:pt x="505" y="544"/>
                </a:lnTo>
                <a:lnTo>
                  <a:pt x="505" y="544"/>
                </a:lnTo>
                <a:lnTo>
                  <a:pt x="505" y="541"/>
                </a:lnTo>
                <a:lnTo>
                  <a:pt x="505" y="541"/>
                </a:lnTo>
                <a:lnTo>
                  <a:pt x="502" y="537"/>
                </a:lnTo>
                <a:lnTo>
                  <a:pt x="502" y="534"/>
                </a:lnTo>
                <a:lnTo>
                  <a:pt x="499" y="534"/>
                </a:lnTo>
                <a:lnTo>
                  <a:pt x="499" y="537"/>
                </a:lnTo>
                <a:lnTo>
                  <a:pt x="499" y="537"/>
                </a:lnTo>
                <a:lnTo>
                  <a:pt x="495" y="541"/>
                </a:lnTo>
                <a:lnTo>
                  <a:pt x="492" y="541"/>
                </a:lnTo>
                <a:lnTo>
                  <a:pt x="492" y="537"/>
                </a:lnTo>
                <a:lnTo>
                  <a:pt x="489" y="537"/>
                </a:lnTo>
                <a:lnTo>
                  <a:pt x="489" y="534"/>
                </a:lnTo>
                <a:lnTo>
                  <a:pt x="489" y="534"/>
                </a:lnTo>
                <a:lnTo>
                  <a:pt x="486" y="534"/>
                </a:lnTo>
                <a:lnTo>
                  <a:pt x="486" y="531"/>
                </a:lnTo>
                <a:lnTo>
                  <a:pt x="486" y="528"/>
                </a:lnTo>
                <a:lnTo>
                  <a:pt x="489" y="528"/>
                </a:lnTo>
                <a:lnTo>
                  <a:pt x="492" y="524"/>
                </a:lnTo>
                <a:lnTo>
                  <a:pt x="492" y="524"/>
                </a:lnTo>
                <a:lnTo>
                  <a:pt x="489" y="521"/>
                </a:lnTo>
                <a:lnTo>
                  <a:pt x="489" y="521"/>
                </a:lnTo>
                <a:lnTo>
                  <a:pt x="489" y="521"/>
                </a:lnTo>
                <a:lnTo>
                  <a:pt x="486" y="524"/>
                </a:lnTo>
                <a:lnTo>
                  <a:pt x="486" y="528"/>
                </a:lnTo>
                <a:lnTo>
                  <a:pt x="482" y="528"/>
                </a:lnTo>
                <a:lnTo>
                  <a:pt x="482" y="531"/>
                </a:lnTo>
                <a:lnTo>
                  <a:pt x="482" y="531"/>
                </a:lnTo>
                <a:lnTo>
                  <a:pt x="482" y="534"/>
                </a:lnTo>
                <a:lnTo>
                  <a:pt x="486" y="534"/>
                </a:lnTo>
                <a:lnTo>
                  <a:pt x="486" y="534"/>
                </a:lnTo>
                <a:lnTo>
                  <a:pt x="489" y="541"/>
                </a:lnTo>
                <a:lnTo>
                  <a:pt x="489" y="541"/>
                </a:lnTo>
                <a:lnTo>
                  <a:pt x="492" y="541"/>
                </a:lnTo>
                <a:lnTo>
                  <a:pt x="492" y="544"/>
                </a:lnTo>
                <a:lnTo>
                  <a:pt x="489" y="544"/>
                </a:lnTo>
                <a:lnTo>
                  <a:pt x="489" y="544"/>
                </a:lnTo>
                <a:lnTo>
                  <a:pt x="486" y="541"/>
                </a:lnTo>
                <a:lnTo>
                  <a:pt x="486" y="537"/>
                </a:lnTo>
                <a:lnTo>
                  <a:pt x="482" y="537"/>
                </a:lnTo>
                <a:lnTo>
                  <a:pt x="479" y="534"/>
                </a:lnTo>
                <a:lnTo>
                  <a:pt x="472" y="531"/>
                </a:lnTo>
                <a:lnTo>
                  <a:pt x="472" y="531"/>
                </a:lnTo>
                <a:lnTo>
                  <a:pt x="466" y="528"/>
                </a:lnTo>
                <a:lnTo>
                  <a:pt x="466" y="528"/>
                </a:lnTo>
                <a:lnTo>
                  <a:pt x="463" y="528"/>
                </a:lnTo>
                <a:lnTo>
                  <a:pt x="463" y="528"/>
                </a:lnTo>
                <a:lnTo>
                  <a:pt x="459" y="528"/>
                </a:lnTo>
                <a:lnTo>
                  <a:pt x="459" y="528"/>
                </a:lnTo>
                <a:lnTo>
                  <a:pt x="456" y="524"/>
                </a:lnTo>
                <a:lnTo>
                  <a:pt x="449" y="521"/>
                </a:lnTo>
                <a:lnTo>
                  <a:pt x="446" y="521"/>
                </a:lnTo>
                <a:lnTo>
                  <a:pt x="443" y="521"/>
                </a:lnTo>
                <a:lnTo>
                  <a:pt x="443" y="518"/>
                </a:lnTo>
                <a:lnTo>
                  <a:pt x="440" y="518"/>
                </a:lnTo>
                <a:lnTo>
                  <a:pt x="440" y="518"/>
                </a:lnTo>
                <a:lnTo>
                  <a:pt x="436" y="518"/>
                </a:lnTo>
                <a:lnTo>
                  <a:pt x="436" y="518"/>
                </a:lnTo>
                <a:lnTo>
                  <a:pt x="430" y="515"/>
                </a:lnTo>
                <a:lnTo>
                  <a:pt x="430" y="515"/>
                </a:lnTo>
                <a:lnTo>
                  <a:pt x="427" y="515"/>
                </a:lnTo>
                <a:lnTo>
                  <a:pt x="423" y="511"/>
                </a:lnTo>
                <a:lnTo>
                  <a:pt x="420" y="511"/>
                </a:lnTo>
                <a:lnTo>
                  <a:pt x="417" y="511"/>
                </a:lnTo>
                <a:lnTo>
                  <a:pt x="413" y="511"/>
                </a:lnTo>
                <a:lnTo>
                  <a:pt x="413" y="511"/>
                </a:lnTo>
                <a:lnTo>
                  <a:pt x="410" y="508"/>
                </a:lnTo>
                <a:lnTo>
                  <a:pt x="410" y="508"/>
                </a:lnTo>
                <a:lnTo>
                  <a:pt x="407" y="508"/>
                </a:lnTo>
                <a:lnTo>
                  <a:pt x="407" y="508"/>
                </a:lnTo>
                <a:lnTo>
                  <a:pt x="404" y="508"/>
                </a:lnTo>
                <a:lnTo>
                  <a:pt x="404" y="508"/>
                </a:lnTo>
                <a:lnTo>
                  <a:pt x="400" y="508"/>
                </a:lnTo>
                <a:lnTo>
                  <a:pt x="400" y="505"/>
                </a:lnTo>
                <a:lnTo>
                  <a:pt x="397" y="505"/>
                </a:lnTo>
                <a:lnTo>
                  <a:pt x="397" y="505"/>
                </a:lnTo>
                <a:lnTo>
                  <a:pt x="394" y="505"/>
                </a:lnTo>
                <a:lnTo>
                  <a:pt x="394" y="505"/>
                </a:lnTo>
                <a:lnTo>
                  <a:pt x="394" y="505"/>
                </a:lnTo>
                <a:lnTo>
                  <a:pt x="390" y="505"/>
                </a:lnTo>
                <a:lnTo>
                  <a:pt x="390" y="505"/>
                </a:lnTo>
                <a:lnTo>
                  <a:pt x="387" y="505"/>
                </a:lnTo>
                <a:lnTo>
                  <a:pt x="387" y="505"/>
                </a:lnTo>
                <a:lnTo>
                  <a:pt x="387" y="501"/>
                </a:lnTo>
                <a:lnTo>
                  <a:pt x="384" y="501"/>
                </a:lnTo>
                <a:lnTo>
                  <a:pt x="384" y="501"/>
                </a:lnTo>
                <a:lnTo>
                  <a:pt x="381" y="501"/>
                </a:lnTo>
                <a:lnTo>
                  <a:pt x="381" y="501"/>
                </a:lnTo>
                <a:lnTo>
                  <a:pt x="377" y="501"/>
                </a:lnTo>
                <a:lnTo>
                  <a:pt x="377" y="501"/>
                </a:lnTo>
                <a:lnTo>
                  <a:pt x="377" y="501"/>
                </a:lnTo>
                <a:lnTo>
                  <a:pt x="374" y="498"/>
                </a:lnTo>
                <a:lnTo>
                  <a:pt x="371" y="498"/>
                </a:lnTo>
                <a:lnTo>
                  <a:pt x="371" y="498"/>
                </a:lnTo>
                <a:lnTo>
                  <a:pt x="368" y="498"/>
                </a:lnTo>
                <a:lnTo>
                  <a:pt x="368" y="498"/>
                </a:lnTo>
                <a:lnTo>
                  <a:pt x="368" y="498"/>
                </a:lnTo>
                <a:lnTo>
                  <a:pt x="364" y="495"/>
                </a:lnTo>
                <a:lnTo>
                  <a:pt x="361" y="495"/>
                </a:lnTo>
                <a:lnTo>
                  <a:pt x="358" y="495"/>
                </a:lnTo>
                <a:lnTo>
                  <a:pt x="354" y="495"/>
                </a:lnTo>
                <a:lnTo>
                  <a:pt x="354" y="495"/>
                </a:lnTo>
                <a:lnTo>
                  <a:pt x="351" y="492"/>
                </a:lnTo>
                <a:lnTo>
                  <a:pt x="351" y="492"/>
                </a:lnTo>
                <a:lnTo>
                  <a:pt x="348" y="492"/>
                </a:lnTo>
                <a:lnTo>
                  <a:pt x="348" y="492"/>
                </a:lnTo>
                <a:lnTo>
                  <a:pt x="345" y="492"/>
                </a:lnTo>
                <a:lnTo>
                  <a:pt x="345" y="492"/>
                </a:lnTo>
                <a:lnTo>
                  <a:pt x="341" y="492"/>
                </a:lnTo>
                <a:lnTo>
                  <a:pt x="341" y="488"/>
                </a:lnTo>
                <a:lnTo>
                  <a:pt x="341" y="488"/>
                </a:lnTo>
                <a:lnTo>
                  <a:pt x="338" y="488"/>
                </a:lnTo>
                <a:lnTo>
                  <a:pt x="335" y="488"/>
                </a:lnTo>
                <a:lnTo>
                  <a:pt x="335" y="488"/>
                </a:lnTo>
                <a:lnTo>
                  <a:pt x="331" y="488"/>
                </a:lnTo>
                <a:lnTo>
                  <a:pt x="331" y="488"/>
                </a:lnTo>
                <a:lnTo>
                  <a:pt x="328" y="485"/>
                </a:lnTo>
                <a:lnTo>
                  <a:pt x="328" y="485"/>
                </a:lnTo>
                <a:lnTo>
                  <a:pt x="325" y="485"/>
                </a:lnTo>
                <a:lnTo>
                  <a:pt x="322" y="485"/>
                </a:lnTo>
                <a:lnTo>
                  <a:pt x="322" y="485"/>
                </a:lnTo>
                <a:lnTo>
                  <a:pt x="318" y="482"/>
                </a:lnTo>
                <a:lnTo>
                  <a:pt x="315" y="482"/>
                </a:lnTo>
                <a:lnTo>
                  <a:pt x="312" y="482"/>
                </a:lnTo>
                <a:lnTo>
                  <a:pt x="309" y="482"/>
                </a:lnTo>
                <a:lnTo>
                  <a:pt x="309" y="482"/>
                </a:lnTo>
                <a:lnTo>
                  <a:pt x="305" y="482"/>
                </a:lnTo>
                <a:lnTo>
                  <a:pt x="312" y="465"/>
                </a:lnTo>
                <a:lnTo>
                  <a:pt x="312" y="465"/>
                </a:lnTo>
                <a:lnTo>
                  <a:pt x="312" y="462"/>
                </a:lnTo>
                <a:lnTo>
                  <a:pt x="309" y="462"/>
                </a:lnTo>
                <a:lnTo>
                  <a:pt x="309" y="462"/>
                </a:lnTo>
                <a:lnTo>
                  <a:pt x="305" y="465"/>
                </a:lnTo>
                <a:lnTo>
                  <a:pt x="305" y="465"/>
                </a:lnTo>
                <a:lnTo>
                  <a:pt x="305" y="465"/>
                </a:lnTo>
                <a:lnTo>
                  <a:pt x="305" y="465"/>
                </a:lnTo>
                <a:lnTo>
                  <a:pt x="305" y="465"/>
                </a:lnTo>
                <a:lnTo>
                  <a:pt x="302" y="465"/>
                </a:lnTo>
                <a:lnTo>
                  <a:pt x="302" y="462"/>
                </a:lnTo>
                <a:lnTo>
                  <a:pt x="302" y="459"/>
                </a:lnTo>
                <a:lnTo>
                  <a:pt x="299" y="456"/>
                </a:lnTo>
                <a:lnTo>
                  <a:pt x="295" y="456"/>
                </a:lnTo>
                <a:lnTo>
                  <a:pt x="295" y="456"/>
                </a:lnTo>
                <a:lnTo>
                  <a:pt x="292" y="459"/>
                </a:lnTo>
                <a:lnTo>
                  <a:pt x="292" y="456"/>
                </a:lnTo>
                <a:lnTo>
                  <a:pt x="292" y="456"/>
                </a:lnTo>
                <a:lnTo>
                  <a:pt x="289" y="452"/>
                </a:lnTo>
                <a:lnTo>
                  <a:pt x="289" y="452"/>
                </a:lnTo>
                <a:lnTo>
                  <a:pt x="289" y="452"/>
                </a:lnTo>
                <a:lnTo>
                  <a:pt x="289" y="449"/>
                </a:lnTo>
                <a:lnTo>
                  <a:pt x="289" y="449"/>
                </a:lnTo>
                <a:lnTo>
                  <a:pt x="289" y="449"/>
                </a:lnTo>
                <a:lnTo>
                  <a:pt x="289" y="449"/>
                </a:lnTo>
                <a:lnTo>
                  <a:pt x="289" y="449"/>
                </a:lnTo>
                <a:lnTo>
                  <a:pt x="289" y="449"/>
                </a:lnTo>
                <a:lnTo>
                  <a:pt x="289" y="449"/>
                </a:lnTo>
                <a:lnTo>
                  <a:pt x="289" y="446"/>
                </a:lnTo>
                <a:lnTo>
                  <a:pt x="289" y="446"/>
                </a:lnTo>
                <a:lnTo>
                  <a:pt x="289" y="446"/>
                </a:lnTo>
                <a:lnTo>
                  <a:pt x="289" y="446"/>
                </a:lnTo>
                <a:lnTo>
                  <a:pt x="289" y="446"/>
                </a:lnTo>
                <a:lnTo>
                  <a:pt x="289" y="446"/>
                </a:lnTo>
                <a:lnTo>
                  <a:pt x="289" y="442"/>
                </a:lnTo>
                <a:lnTo>
                  <a:pt x="289" y="442"/>
                </a:lnTo>
                <a:lnTo>
                  <a:pt x="289" y="442"/>
                </a:lnTo>
                <a:lnTo>
                  <a:pt x="289" y="442"/>
                </a:lnTo>
                <a:lnTo>
                  <a:pt x="289" y="442"/>
                </a:lnTo>
                <a:lnTo>
                  <a:pt x="289" y="439"/>
                </a:lnTo>
                <a:lnTo>
                  <a:pt x="289" y="439"/>
                </a:lnTo>
                <a:lnTo>
                  <a:pt x="292" y="433"/>
                </a:lnTo>
                <a:lnTo>
                  <a:pt x="292" y="433"/>
                </a:lnTo>
                <a:lnTo>
                  <a:pt x="292" y="433"/>
                </a:lnTo>
                <a:lnTo>
                  <a:pt x="292" y="429"/>
                </a:lnTo>
                <a:lnTo>
                  <a:pt x="292" y="429"/>
                </a:lnTo>
                <a:lnTo>
                  <a:pt x="295" y="426"/>
                </a:lnTo>
                <a:lnTo>
                  <a:pt x="295" y="426"/>
                </a:lnTo>
                <a:lnTo>
                  <a:pt x="295" y="426"/>
                </a:lnTo>
                <a:lnTo>
                  <a:pt x="295" y="423"/>
                </a:lnTo>
                <a:lnTo>
                  <a:pt x="295" y="419"/>
                </a:lnTo>
                <a:lnTo>
                  <a:pt x="295" y="419"/>
                </a:lnTo>
                <a:lnTo>
                  <a:pt x="295" y="419"/>
                </a:lnTo>
                <a:lnTo>
                  <a:pt x="295" y="416"/>
                </a:lnTo>
                <a:lnTo>
                  <a:pt x="295" y="413"/>
                </a:lnTo>
                <a:lnTo>
                  <a:pt x="295" y="413"/>
                </a:lnTo>
                <a:lnTo>
                  <a:pt x="292" y="413"/>
                </a:lnTo>
                <a:lnTo>
                  <a:pt x="292" y="410"/>
                </a:lnTo>
                <a:lnTo>
                  <a:pt x="295" y="410"/>
                </a:lnTo>
                <a:lnTo>
                  <a:pt x="295" y="406"/>
                </a:lnTo>
                <a:lnTo>
                  <a:pt x="295" y="406"/>
                </a:lnTo>
                <a:lnTo>
                  <a:pt x="295" y="406"/>
                </a:lnTo>
                <a:lnTo>
                  <a:pt x="295" y="400"/>
                </a:lnTo>
                <a:lnTo>
                  <a:pt x="295" y="400"/>
                </a:lnTo>
                <a:lnTo>
                  <a:pt x="295" y="397"/>
                </a:lnTo>
                <a:lnTo>
                  <a:pt x="292" y="393"/>
                </a:lnTo>
                <a:lnTo>
                  <a:pt x="292" y="393"/>
                </a:lnTo>
                <a:lnTo>
                  <a:pt x="292" y="390"/>
                </a:lnTo>
                <a:lnTo>
                  <a:pt x="292" y="393"/>
                </a:lnTo>
                <a:lnTo>
                  <a:pt x="289" y="393"/>
                </a:lnTo>
                <a:lnTo>
                  <a:pt x="286" y="393"/>
                </a:lnTo>
                <a:lnTo>
                  <a:pt x="286" y="393"/>
                </a:lnTo>
                <a:lnTo>
                  <a:pt x="286" y="393"/>
                </a:lnTo>
                <a:lnTo>
                  <a:pt x="286" y="393"/>
                </a:lnTo>
                <a:lnTo>
                  <a:pt x="282" y="393"/>
                </a:lnTo>
                <a:lnTo>
                  <a:pt x="276" y="397"/>
                </a:lnTo>
                <a:lnTo>
                  <a:pt x="276" y="397"/>
                </a:lnTo>
                <a:lnTo>
                  <a:pt x="272" y="397"/>
                </a:lnTo>
                <a:lnTo>
                  <a:pt x="269" y="400"/>
                </a:lnTo>
                <a:lnTo>
                  <a:pt x="269" y="400"/>
                </a:lnTo>
                <a:lnTo>
                  <a:pt x="266" y="400"/>
                </a:lnTo>
                <a:lnTo>
                  <a:pt x="263" y="400"/>
                </a:lnTo>
                <a:lnTo>
                  <a:pt x="263" y="397"/>
                </a:lnTo>
                <a:lnTo>
                  <a:pt x="256" y="397"/>
                </a:lnTo>
                <a:lnTo>
                  <a:pt x="250" y="397"/>
                </a:lnTo>
                <a:lnTo>
                  <a:pt x="250" y="397"/>
                </a:lnTo>
                <a:lnTo>
                  <a:pt x="250" y="400"/>
                </a:lnTo>
                <a:lnTo>
                  <a:pt x="246" y="400"/>
                </a:lnTo>
                <a:lnTo>
                  <a:pt x="250" y="400"/>
                </a:lnTo>
                <a:lnTo>
                  <a:pt x="246" y="397"/>
                </a:lnTo>
                <a:lnTo>
                  <a:pt x="246" y="397"/>
                </a:lnTo>
                <a:lnTo>
                  <a:pt x="250" y="397"/>
                </a:lnTo>
                <a:lnTo>
                  <a:pt x="250" y="397"/>
                </a:lnTo>
                <a:lnTo>
                  <a:pt x="250" y="393"/>
                </a:lnTo>
                <a:lnTo>
                  <a:pt x="250" y="393"/>
                </a:lnTo>
                <a:lnTo>
                  <a:pt x="250" y="393"/>
                </a:lnTo>
                <a:lnTo>
                  <a:pt x="250" y="393"/>
                </a:lnTo>
                <a:lnTo>
                  <a:pt x="246" y="393"/>
                </a:lnTo>
                <a:lnTo>
                  <a:pt x="250" y="390"/>
                </a:lnTo>
                <a:lnTo>
                  <a:pt x="246" y="390"/>
                </a:lnTo>
                <a:lnTo>
                  <a:pt x="246" y="390"/>
                </a:lnTo>
                <a:lnTo>
                  <a:pt x="246" y="390"/>
                </a:lnTo>
                <a:lnTo>
                  <a:pt x="246" y="390"/>
                </a:lnTo>
                <a:lnTo>
                  <a:pt x="246" y="390"/>
                </a:lnTo>
                <a:lnTo>
                  <a:pt x="246" y="393"/>
                </a:lnTo>
                <a:lnTo>
                  <a:pt x="243" y="390"/>
                </a:lnTo>
                <a:lnTo>
                  <a:pt x="243" y="390"/>
                </a:lnTo>
                <a:lnTo>
                  <a:pt x="243" y="390"/>
                </a:lnTo>
                <a:lnTo>
                  <a:pt x="243" y="390"/>
                </a:lnTo>
                <a:lnTo>
                  <a:pt x="243" y="387"/>
                </a:lnTo>
                <a:lnTo>
                  <a:pt x="240" y="387"/>
                </a:lnTo>
                <a:lnTo>
                  <a:pt x="240" y="387"/>
                </a:lnTo>
                <a:lnTo>
                  <a:pt x="240" y="387"/>
                </a:lnTo>
                <a:lnTo>
                  <a:pt x="240" y="387"/>
                </a:lnTo>
                <a:lnTo>
                  <a:pt x="240" y="387"/>
                </a:lnTo>
                <a:lnTo>
                  <a:pt x="240" y="387"/>
                </a:lnTo>
                <a:lnTo>
                  <a:pt x="236" y="383"/>
                </a:lnTo>
                <a:lnTo>
                  <a:pt x="236" y="383"/>
                </a:lnTo>
                <a:lnTo>
                  <a:pt x="236" y="383"/>
                </a:lnTo>
                <a:lnTo>
                  <a:pt x="240" y="383"/>
                </a:lnTo>
                <a:lnTo>
                  <a:pt x="240" y="383"/>
                </a:lnTo>
                <a:lnTo>
                  <a:pt x="240" y="383"/>
                </a:lnTo>
                <a:lnTo>
                  <a:pt x="240" y="380"/>
                </a:lnTo>
                <a:lnTo>
                  <a:pt x="240" y="380"/>
                </a:lnTo>
                <a:lnTo>
                  <a:pt x="240" y="380"/>
                </a:lnTo>
                <a:lnTo>
                  <a:pt x="240" y="380"/>
                </a:lnTo>
                <a:lnTo>
                  <a:pt x="240" y="380"/>
                </a:lnTo>
                <a:lnTo>
                  <a:pt x="240" y="380"/>
                </a:lnTo>
                <a:lnTo>
                  <a:pt x="240" y="377"/>
                </a:lnTo>
                <a:lnTo>
                  <a:pt x="243" y="377"/>
                </a:lnTo>
                <a:lnTo>
                  <a:pt x="243" y="380"/>
                </a:lnTo>
                <a:lnTo>
                  <a:pt x="243" y="380"/>
                </a:lnTo>
                <a:lnTo>
                  <a:pt x="246" y="380"/>
                </a:lnTo>
                <a:lnTo>
                  <a:pt x="246" y="380"/>
                </a:lnTo>
                <a:lnTo>
                  <a:pt x="246" y="380"/>
                </a:lnTo>
                <a:lnTo>
                  <a:pt x="250" y="380"/>
                </a:lnTo>
                <a:lnTo>
                  <a:pt x="250" y="377"/>
                </a:lnTo>
                <a:lnTo>
                  <a:pt x="253" y="377"/>
                </a:lnTo>
                <a:lnTo>
                  <a:pt x="253" y="377"/>
                </a:lnTo>
                <a:lnTo>
                  <a:pt x="256" y="377"/>
                </a:lnTo>
                <a:lnTo>
                  <a:pt x="259" y="377"/>
                </a:lnTo>
                <a:lnTo>
                  <a:pt x="263" y="374"/>
                </a:lnTo>
                <a:lnTo>
                  <a:pt x="263" y="374"/>
                </a:lnTo>
                <a:lnTo>
                  <a:pt x="263" y="370"/>
                </a:lnTo>
                <a:lnTo>
                  <a:pt x="263" y="367"/>
                </a:lnTo>
                <a:lnTo>
                  <a:pt x="259" y="360"/>
                </a:lnTo>
                <a:lnTo>
                  <a:pt x="259" y="357"/>
                </a:lnTo>
                <a:lnTo>
                  <a:pt x="259" y="357"/>
                </a:lnTo>
                <a:lnTo>
                  <a:pt x="256" y="354"/>
                </a:lnTo>
                <a:lnTo>
                  <a:pt x="253" y="354"/>
                </a:lnTo>
                <a:lnTo>
                  <a:pt x="253" y="354"/>
                </a:lnTo>
                <a:lnTo>
                  <a:pt x="253" y="351"/>
                </a:lnTo>
                <a:lnTo>
                  <a:pt x="250" y="347"/>
                </a:lnTo>
                <a:lnTo>
                  <a:pt x="246" y="347"/>
                </a:lnTo>
                <a:lnTo>
                  <a:pt x="243" y="344"/>
                </a:lnTo>
                <a:lnTo>
                  <a:pt x="243" y="344"/>
                </a:lnTo>
                <a:lnTo>
                  <a:pt x="243" y="344"/>
                </a:lnTo>
                <a:lnTo>
                  <a:pt x="243" y="344"/>
                </a:lnTo>
                <a:lnTo>
                  <a:pt x="240" y="341"/>
                </a:lnTo>
                <a:lnTo>
                  <a:pt x="240" y="341"/>
                </a:lnTo>
                <a:lnTo>
                  <a:pt x="240" y="341"/>
                </a:lnTo>
                <a:lnTo>
                  <a:pt x="240" y="338"/>
                </a:lnTo>
                <a:lnTo>
                  <a:pt x="236" y="338"/>
                </a:lnTo>
                <a:lnTo>
                  <a:pt x="236" y="338"/>
                </a:lnTo>
                <a:lnTo>
                  <a:pt x="233" y="338"/>
                </a:lnTo>
                <a:lnTo>
                  <a:pt x="233" y="338"/>
                </a:lnTo>
                <a:lnTo>
                  <a:pt x="230" y="341"/>
                </a:lnTo>
                <a:lnTo>
                  <a:pt x="230" y="341"/>
                </a:lnTo>
                <a:lnTo>
                  <a:pt x="230" y="344"/>
                </a:lnTo>
                <a:lnTo>
                  <a:pt x="227" y="351"/>
                </a:lnTo>
                <a:lnTo>
                  <a:pt x="223" y="351"/>
                </a:lnTo>
                <a:lnTo>
                  <a:pt x="220" y="354"/>
                </a:lnTo>
                <a:lnTo>
                  <a:pt x="220" y="354"/>
                </a:lnTo>
                <a:lnTo>
                  <a:pt x="220" y="354"/>
                </a:lnTo>
                <a:lnTo>
                  <a:pt x="217" y="354"/>
                </a:lnTo>
                <a:lnTo>
                  <a:pt x="217" y="354"/>
                </a:lnTo>
                <a:lnTo>
                  <a:pt x="217" y="354"/>
                </a:lnTo>
                <a:lnTo>
                  <a:pt x="217" y="354"/>
                </a:lnTo>
                <a:lnTo>
                  <a:pt x="213" y="354"/>
                </a:lnTo>
                <a:lnTo>
                  <a:pt x="213" y="354"/>
                </a:lnTo>
                <a:lnTo>
                  <a:pt x="213" y="354"/>
                </a:lnTo>
                <a:lnTo>
                  <a:pt x="210" y="354"/>
                </a:lnTo>
                <a:lnTo>
                  <a:pt x="210" y="354"/>
                </a:lnTo>
                <a:lnTo>
                  <a:pt x="210" y="354"/>
                </a:lnTo>
                <a:lnTo>
                  <a:pt x="207" y="354"/>
                </a:lnTo>
                <a:lnTo>
                  <a:pt x="207" y="354"/>
                </a:lnTo>
                <a:lnTo>
                  <a:pt x="200" y="354"/>
                </a:lnTo>
                <a:lnTo>
                  <a:pt x="197" y="354"/>
                </a:lnTo>
                <a:lnTo>
                  <a:pt x="194" y="357"/>
                </a:lnTo>
                <a:lnTo>
                  <a:pt x="194" y="360"/>
                </a:lnTo>
                <a:lnTo>
                  <a:pt x="194" y="360"/>
                </a:lnTo>
                <a:lnTo>
                  <a:pt x="191" y="360"/>
                </a:lnTo>
                <a:lnTo>
                  <a:pt x="191" y="360"/>
                </a:lnTo>
                <a:lnTo>
                  <a:pt x="187" y="357"/>
                </a:lnTo>
                <a:lnTo>
                  <a:pt x="187" y="357"/>
                </a:lnTo>
                <a:lnTo>
                  <a:pt x="187" y="360"/>
                </a:lnTo>
                <a:lnTo>
                  <a:pt x="187" y="364"/>
                </a:lnTo>
                <a:lnTo>
                  <a:pt x="187" y="364"/>
                </a:lnTo>
                <a:lnTo>
                  <a:pt x="187" y="367"/>
                </a:lnTo>
                <a:lnTo>
                  <a:pt x="184" y="367"/>
                </a:lnTo>
                <a:lnTo>
                  <a:pt x="184" y="364"/>
                </a:lnTo>
                <a:lnTo>
                  <a:pt x="181" y="360"/>
                </a:lnTo>
                <a:lnTo>
                  <a:pt x="181" y="357"/>
                </a:lnTo>
                <a:lnTo>
                  <a:pt x="181" y="357"/>
                </a:lnTo>
                <a:lnTo>
                  <a:pt x="177" y="354"/>
                </a:lnTo>
                <a:lnTo>
                  <a:pt x="177" y="351"/>
                </a:lnTo>
                <a:lnTo>
                  <a:pt x="177" y="347"/>
                </a:lnTo>
                <a:lnTo>
                  <a:pt x="177" y="347"/>
                </a:lnTo>
                <a:lnTo>
                  <a:pt x="168" y="338"/>
                </a:lnTo>
                <a:lnTo>
                  <a:pt x="168" y="338"/>
                </a:lnTo>
                <a:lnTo>
                  <a:pt x="168" y="338"/>
                </a:lnTo>
                <a:lnTo>
                  <a:pt x="164" y="334"/>
                </a:lnTo>
                <a:lnTo>
                  <a:pt x="161" y="331"/>
                </a:lnTo>
                <a:lnTo>
                  <a:pt x="158" y="331"/>
                </a:lnTo>
                <a:lnTo>
                  <a:pt x="158" y="328"/>
                </a:lnTo>
                <a:lnTo>
                  <a:pt x="158" y="328"/>
                </a:lnTo>
                <a:lnTo>
                  <a:pt x="154" y="321"/>
                </a:lnTo>
                <a:lnTo>
                  <a:pt x="154" y="321"/>
                </a:lnTo>
                <a:lnTo>
                  <a:pt x="151" y="318"/>
                </a:lnTo>
                <a:lnTo>
                  <a:pt x="148" y="315"/>
                </a:lnTo>
                <a:lnTo>
                  <a:pt x="148" y="315"/>
                </a:lnTo>
                <a:lnTo>
                  <a:pt x="145" y="311"/>
                </a:lnTo>
                <a:lnTo>
                  <a:pt x="145" y="311"/>
                </a:lnTo>
                <a:lnTo>
                  <a:pt x="141" y="308"/>
                </a:lnTo>
                <a:lnTo>
                  <a:pt x="141" y="308"/>
                </a:lnTo>
                <a:lnTo>
                  <a:pt x="138" y="308"/>
                </a:lnTo>
                <a:lnTo>
                  <a:pt x="132" y="301"/>
                </a:lnTo>
                <a:lnTo>
                  <a:pt x="128" y="301"/>
                </a:lnTo>
                <a:lnTo>
                  <a:pt x="125" y="298"/>
                </a:lnTo>
                <a:lnTo>
                  <a:pt x="122" y="295"/>
                </a:lnTo>
                <a:lnTo>
                  <a:pt x="122" y="295"/>
                </a:lnTo>
                <a:lnTo>
                  <a:pt x="118" y="292"/>
                </a:lnTo>
                <a:lnTo>
                  <a:pt x="112" y="288"/>
                </a:lnTo>
                <a:lnTo>
                  <a:pt x="109" y="285"/>
                </a:lnTo>
                <a:lnTo>
                  <a:pt x="105" y="285"/>
                </a:lnTo>
                <a:lnTo>
                  <a:pt x="105" y="282"/>
                </a:lnTo>
                <a:lnTo>
                  <a:pt x="102" y="282"/>
                </a:lnTo>
                <a:lnTo>
                  <a:pt x="102" y="282"/>
                </a:lnTo>
                <a:lnTo>
                  <a:pt x="99" y="282"/>
                </a:lnTo>
                <a:lnTo>
                  <a:pt x="99" y="278"/>
                </a:lnTo>
                <a:lnTo>
                  <a:pt x="92" y="275"/>
                </a:lnTo>
                <a:lnTo>
                  <a:pt x="92" y="275"/>
                </a:lnTo>
                <a:lnTo>
                  <a:pt x="86" y="272"/>
                </a:lnTo>
                <a:lnTo>
                  <a:pt x="82" y="272"/>
                </a:lnTo>
                <a:lnTo>
                  <a:pt x="76" y="269"/>
                </a:lnTo>
                <a:lnTo>
                  <a:pt x="76" y="262"/>
                </a:lnTo>
                <a:lnTo>
                  <a:pt x="66" y="259"/>
                </a:lnTo>
                <a:lnTo>
                  <a:pt x="63" y="259"/>
                </a:lnTo>
                <a:lnTo>
                  <a:pt x="63" y="256"/>
                </a:lnTo>
                <a:lnTo>
                  <a:pt x="56" y="252"/>
                </a:lnTo>
                <a:lnTo>
                  <a:pt x="53" y="252"/>
                </a:lnTo>
                <a:lnTo>
                  <a:pt x="53" y="252"/>
                </a:lnTo>
                <a:lnTo>
                  <a:pt x="50" y="249"/>
                </a:lnTo>
                <a:lnTo>
                  <a:pt x="50" y="249"/>
                </a:lnTo>
                <a:lnTo>
                  <a:pt x="46" y="249"/>
                </a:lnTo>
                <a:lnTo>
                  <a:pt x="46" y="249"/>
                </a:lnTo>
                <a:lnTo>
                  <a:pt x="43" y="246"/>
                </a:lnTo>
                <a:lnTo>
                  <a:pt x="36" y="246"/>
                </a:lnTo>
                <a:lnTo>
                  <a:pt x="36" y="242"/>
                </a:lnTo>
                <a:lnTo>
                  <a:pt x="33" y="242"/>
                </a:lnTo>
                <a:lnTo>
                  <a:pt x="30" y="242"/>
                </a:lnTo>
                <a:lnTo>
                  <a:pt x="30" y="239"/>
                </a:lnTo>
                <a:lnTo>
                  <a:pt x="27" y="239"/>
                </a:lnTo>
                <a:lnTo>
                  <a:pt x="17" y="233"/>
                </a:lnTo>
                <a:lnTo>
                  <a:pt x="14" y="233"/>
                </a:lnTo>
                <a:lnTo>
                  <a:pt x="14" y="233"/>
                </a:lnTo>
                <a:lnTo>
                  <a:pt x="10" y="233"/>
                </a:lnTo>
                <a:lnTo>
                  <a:pt x="10" y="233"/>
                </a:lnTo>
                <a:lnTo>
                  <a:pt x="4" y="229"/>
                </a:lnTo>
                <a:lnTo>
                  <a:pt x="4" y="229"/>
                </a:lnTo>
                <a:lnTo>
                  <a:pt x="4" y="229"/>
                </a:lnTo>
                <a:lnTo>
                  <a:pt x="0" y="229"/>
                </a:lnTo>
                <a:lnTo>
                  <a:pt x="0" y="226"/>
                </a:lnTo>
                <a:lnTo>
                  <a:pt x="0" y="226"/>
                </a:lnTo>
                <a:lnTo>
                  <a:pt x="4" y="226"/>
                </a:lnTo>
                <a:lnTo>
                  <a:pt x="4" y="226"/>
                </a:lnTo>
                <a:lnTo>
                  <a:pt x="4" y="226"/>
                </a:lnTo>
                <a:lnTo>
                  <a:pt x="7" y="226"/>
                </a:lnTo>
                <a:lnTo>
                  <a:pt x="7" y="226"/>
                </a:lnTo>
                <a:lnTo>
                  <a:pt x="7" y="229"/>
                </a:lnTo>
                <a:lnTo>
                  <a:pt x="7" y="229"/>
                </a:lnTo>
                <a:lnTo>
                  <a:pt x="10" y="229"/>
                </a:lnTo>
                <a:lnTo>
                  <a:pt x="10" y="226"/>
                </a:lnTo>
                <a:lnTo>
                  <a:pt x="10" y="226"/>
                </a:lnTo>
                <a:lnTo>
                  <a:pt x="10" y="223"/>
                </a:lnTo>
                <a:lnTo>
                  <a:pt x="10" y="223"/>
                </a:lnTo>
                <a:lnTo>
                  <a:pt x="14" y="219"/>
                </a:lnTo>
                <a:lnTo>
                  <a:pt x="17" y="219"/>
                </a:lnTo>
                <a:lnTo>
                  <a:pt x="17" y="219"/>
                </a:lnTo>
                <a:lnTo>
                  <a:pt x="17" y="223"/>
                </a:lnTo>
                <a:lnTo>
                  <a:pt x="17" y="226"/>
                </a:lnTo>
                <a:lnTo>
                  <a:pt x="20" y="229"/>
                </a:lnTo>
                <a:lnTo>
                  <a:pt x="20" y="229"/>
                </a:lnTo>
                <a:lnTo>
                  <a:pt x="20" y="223"/>
                </a:lnTo>
                <a:lnTo>
                  <a:pt x="23" y="223"/>
                </a:lnTo>
                <a:lnTo>
                  <a:pt x="27" y="226"/>
                </a:lnTo>
                <a:lnTo>
                  <a:pt x="30" y="229"/>
                </a:lnTo>
                <a:lnTo>
                  <a:pt x="30" y="233"/>
                </a:lnTo>
                <a:lnTo>
                  <a:pt x="33" y="233"/>
                </a:lnTo>
                <a:lnTo>
                  <a:pt x="36" y="233"/>
                </a:lnTo>
                <a:lnTo>
                  <a:pt x="40" y="236"/>
                </a:lnTo>
                <a:lnTo>
                  <a:pt x="43" y="239"/>
                </a:lnTo>
                <a:lnTo>
                  <a:pt x="46" y="242"/>
                </a:lnTo>
                <a:lnTo>
                  <a:pt x="46" y="242"/>
                </a:lnTo>
                <a:lnTo>
                  <a:pt x="46" y="242"/>
                </a:lnTo>
                <a:lnTo>
                  <a:pt x="50" y="242"/>
                </a:lnTo>
                <a:lnTo>
                  <a:pt x="50" y="242"/>
                </a:lnTo>
                <a:lnTo>
                  <a:pt x="53" y="246"/>
                </a:lnTo>
                <a:lnTo>
                  <a:pt x="56" y="246"/>
                </a:lnTo>
                <a:lnTo>
                  <a:pt x="59" y="249"/>
                </a:lnTo>
                <a:lnTo>
                  <a:pt x="59" y="249"/>
                </a:lnTo>
                <a:lnTo>
                  <a:pt x="59" y="249"/>
                </a:lnTo>
                <a:lnTo>
                  <a:pt x="69" y="252"/>
                </a:lnTo>
                <a:lnTo>
                  <a:pt x="73" y="256"/>
                </a:lnTo>
                <a:lnTo>
                  <a:pt x="73" y="256"/>
                </a:lnTo>
                <a:lnTo>
                  <a:pt x="76" y="252"/>
                </a:lnTo>
                <a:lnTo>
                  <a:pt x="76" y="249"/>
                </a:lnTo>
                <a:lnTo>
                  <a:pt x="76" y="246"/>
                </a:lnTo>
                <a:lnTo>
                  <a:pt x="76" y="246"/>
                </a:lnTo>
                <a:lnTo>
                  <a:pt x="79" y="246"/>
                </a:lnTo>
                <a:lnTo>
                  <a:pt x="79" y="242"/>
                </a:lnTo>
                <a:lnTo>
                  <a:pt x="82" y="239"/>
                </a:lnTo>
                <a:lnTo>
                  <a:pt x="86" y="239"/>
                </a:lnTo>
                <a:lnTo>
                  <a:pt x="86" y="239"/>
                </a:lnTo>
                <a:lnTo>
                  <a:pt x="86" y="236"/>
                </a:lnTo>
                <a:lnTo>
                  <a:pt x="89" y="236"/>
                </a:lnTo>
                <a:lnTo>
                  <a:pt x="89" y="236"/>
                </a:lnTo>
                <a:lnTo>
                  <a:pt x="89" y="236"/>
                </a:lnTo>
                <a:lnTo>
                  <a:pt x="89" y="236"/>
                </a:lnTo>
                <a:lnTo>
                  <a:pt x="92" y="236"/>
                </a:lnTo>
                <a:lnTo>
                  <a:pt x="95" y="236"/>
                </a:lnTo>
                <a:lnTo>
                  <a:pt x="95" y="236"/>
                </a:lnTo>
                <a:lnTo>
                  <a:pt x="95" y="236"/>
                </a:lnTo>
                <a:lnTo>
                  <a:pt x="95" y="236"/>
                </a:lnTo>
                <a:lnTo>
                  <a:pt x="99" y="236"/>
                </a:lnTo>
                <a:lnTo>
                  <a:pt x="105" y="239"/>
                </a:lnTo>
                <a:lnTo>
                  <a:pt x="105" y="239"/>
                </a:lnTo>
                <a:lnTo>
                  <a:pt x="109" y="242"/>
                </a:lnTo>
                <a:lnTo>
                  <a:pt x="109" y="242"/>
                </a:lnTo>
                <a:lnTo>
                  <a:pt x="109" y="242"/>
                </a:lnTo>
                <a:lnTo>
                  <a:pt x="109" y="246"/>
                </a:lnTo>
                <a:lnTo>
                  <a:pt x="112" y="249"/>
                </a:lnTo>
                <a:lnTo>
                  <a:pt x="112" y="249"/>
                </a:lnTo>
                <a:lnTo>
                  <a:pt x="112" y="249"/>
                </a:lnTo>
                <a:lnTo>
                  <a:pt x="112" y="252"/>
                </a:lnTo>
                <a:lnTo>
                  <a:pt x="112" y="252"/>
                </a:lnTo>
                <a:lnTo>
                  <a:pt x="115" y="256"/>
                </a:lnTo>
                <a:lnTo>
                  <a:pt x="115" y="256"/>
                </a:lnTo>
                <a:lnTo>
                  <a:pt x="115" y="256"/>
                </a:lnTo>
                <a:lnTo>
                  <a:pt x="115" y="256"/>
                </a:lnTo>
                <a:lnTo>
                  <a:pt x="115" y="259"/>
                </a:lnTo>
                <a:lnTo>
                  <a:pt x="118" y="259"/>
                </a:lnTo>
                <a:lnTo>
                  <a:pt x="118" y="262"/>
                </a:lnTo>
                <a:lnTo>
                  <a:pt x="122" y="265"/>
                </a:lnTo>
                <a:lnTo>
                  <a:pt x="125" y="269"/>
                </a:lnTo>
                <a:lnTo>
                  <a:pt x="128" y="269"/>
                </a:lnTo>
                <a:lnTo>
                  <a:pt x="132" y="269"/>
                </a:lnTo>
                <a:lnTo>
                  <a:pt x="135" y="269"/>
                </a:lnTo>
                <a:lnTo>
                  <a:pt x="135" y="269"/>
                </a:lnTo>
                <a:lnTo>
                  <a:pt x="135" y="269"/>
                </a:lnTo>
                <a:lnTo>
                  <a:pt x="135" y="272"/>
                </a:lnTo>
                <a:lnTo>
                  <a:pt x="132" y="278"/>
                </a:lnTo>
                <a:lnTo>
                  <a:pt x="132" y="278"/>
                </a:lnTo>
                <a:lnTo>
                  <a:pt x="132" y="282"/>
                </a:lnTo>
                <a:lnTo>
                  <a:pt x="132" y="282"/>
                </a:lnTo>
                <a:lnTo>
                  <a:pt x="128" y="285"/>
                </a:lnTo>
                <a:lnTo>
                  <a:pt x="128" y="285"/>
                </a:lnTo>
                <a:lnTo>
                  <a:pt x="128" y="285"/>
                </a:lnTo>
                <a:lnTo>
                  <a:pt x="132" y="288"/>
                </a:lnTo>
                <a:lnTo>
                  <a:pt x="132" y="288"/>
                </a:lnTo>
                <a:lnTo>
                  <a:pt x="132" y="288"/>
                </a:lnTo>
                <a:lnTo>
                  <a:pt x="132" y="288"/>
                </a:lnTo>
                <a:lnTo>
                  <a:pt x="132" y="288"/>
                </a:lnTo>
                <a:lnTo>
                  <a:pt x="132" y="292"/>
                </a:lnTo>
                <a:lnTo>
                  <a:pt x="132" y="292"/>
                </a:lnTo>
                <a:lnTo>
                  <a:pt x="132" y="292"/>
                </a:lnTo>
                <a:lnTo>
                  <a:pt x="132" y="292"/>
                </a:lnTo>
                <a:lnTo>
                  <a:pt x="128" y="292"/>
                </a:lnTo>
                <a:lnTo>
                  <a:pt x="132" y="295"/>
                </a:lnTo>
                <a:lnTo>
                  <a:pt x="132" y="295"/>
                </a:lnTo>
                <a:lnTo>
                  <a:pt x="132" y="295"/>
                </a:lnTo>
                <a:lnTo>
                  <a:pt x="132" y="295"/>
                </a:lnTo>
                <a:lnTo>
                  <a:pt x="132" y="295"/>
                </a:lnTo>
                <a:lnTo>
                  <a:pt x="132" y="292"/>
                </a:lnTo>
                <a:lnTo>
                  <a:pt x="135" y="292"/>
                </a:lnTo>
                <a:lnTo>
                  <a:pt x="135" y="292"/>
                </a:lnTo>
                <a:lnTo>
                  <a:pt x="135" y="292"/>
                </a:lnTo>
                <a:lnTo>
                  <a:pt x="135" y="292"/>
                </a:lnTo>
                <a:lnTo>
                  <a:pt x="135" y="292"/>
                </a:lnTo>
                <a:lnTo>
                  <a:pt x="135" y="292"/>
                </a:lnTo>
                <a:lnTo>
                  <a:pt x="138" y="292"/>
                </a:lnTo>
                <a:lnTo>
                  <a:pt x="138" y="292"/>
                </a:lnTo>
                <a:lnTo>
                  <a:pt x="138" y="292"/>
                </a:lnTo>
                <a:lnTo>
                  <a:pt x="138" y="295"/>
                </a:lnTo>
                <a:lnTo>
                  <a:pt x="135" y="295"/>
                </a:lnTo>
                <a:lnTo>
                  <a:pt x="135" y="295"/>
                </a:lnTo>
                <a:lnTo>
                  <a:pt x="138" y="295"/>
                </a:lnTo>
                <a:lnTo>
                  <a:pt x="138" y="295"/>
                </a:lnTo>
                <a:lnTo>
                  <a:pt x="138" y="295"/>
                </a:lnTo>
                <a:lnTo>
                  <a:pt x="138" y="295"/>
                </a:lnTo>
                <a:lnTo>
                  <a:pt x="138" y="295"/>
                </a:lnTo>
                <a:lnTo>
                  <a:pt x="138" y="292"/>
                </a:lnTo>
                <a:lnTo>
                  <a:pt x="141" y="292"/>
                </a:lnTo>
                <a:lnTo>
                  <a:pt x="141" y="292"/>
                </a:lnTo>
                <a:lnTo>
                  <a:pt x="141" y="292"/>
                </a:lnTo>
                <a:lnTo>
                  <a:pt x="141" y="292"/>
                </a:lnTo>
                <a:lnTo>
                  <a:pt x="145" y="292"/>
                </a:lnTo>
                <a:lnTo>
                  <a:pt x="145" y="295"/>
                </a:lnTo>
                <a:lnTo>
                  <a:pt x="145" y="295"/>
                </a:lnTo>
                <a:lnTo>
                  <a:pt x="145" y="295"/>
                </a:lnTo>
                <a:lnTo>
                  <a:pt x="145" y="298"/>
                </a:lnTo>
                <a:lnTo>
                  <a:pt x="145" y="298"/>
                </a:lnTo>
                <a:lnTo>
                  <a:pt x="148" y="295"/>
                </a:lnTo>
                <a:lnTo>
                  <a:pt x="148" y="295"/>
                </a:lnTo>
                <a:lnTo>
                  <a:pt x="148" y="292"/>
                </a:lnTo>
                <a:lnTo>
                  <a:pt x="148" y="292"/>
                </a:lnTo>
                <a:lnTo>
                  <a:pt x="148" y="292"/>
                </a:lnTo>
                <a:lnTo>
                  <a:pt x="148" y="292"/>
                </a:lnTo>
                <a:lnTo>
                  <a:pt x="148" y="292"/>
                </a:lnTo>
                <a:lnTo>
                  <a:pt x="151" y="292"/>
                </a:lnTo>
                <a:lnTo>
                  <a:pt x="151" y="295"/>
                </a:lnTo>
                <a:lnTo>
                  <a:pt x="151" y="295"/>
                </a:lnTo>
                <a:lnTo>
                  <a:pt x="151" y="292"/>
                </a:lnTo>
                <a:lnTo>
                  <a:pt x="154" y="292"/>
                </a:lnTo>
                <a:lnTo>
                  <a:pt x="154" y="292"/>
                </a:lnTo>
                <a:lnTo>
                  <a:pt x="154" y="292"/>
                </a:lnTo>
                <a:lnTo>
                  <a:pt x="154" y="292"/>
                </a:lnTo>
                <a:lnTo>
                  <a:pt x="154" y="292"/>
                </a:lnTo>
                <a:lnTo>
                  <a:pt x="154" y="295"/>
                </a:lnTo>
                <a:lnTo>
                  <a:pt x="158" y="295"/>
                </a:lnTo>
                <a:lnTo>
                  <a:pt x="158" y="295"/>
                </a:lnTo>
                <a:lnTo>
                  <a:pt x="158" y="295"/>
                </a:lnTo>
                <a:lnTo>
                  <a:pt x="158" y="295"/>
                </a:lnTo>
                <a:lnTo>
                  <a:pt x="158" y="295"/>
                </a:lnTo>
                <a:lnTo>
                  <a:pt x="158" y="298"/>
                </a:lnTo>
                <a:lnTo>
                  <a:pt x="158" y="298"/>
                </a:lnTo>
                <a:lnTo>
                  <a:pt x="161" y="298"/>
                </a:lnTo>
                <a:lnTo>
                  <a:pt x="161" y="295"/>
                </a:lnTo>
                <a:lnTo>
                  <a:pt x="164" y="295"/>
                </a:lnTo>
                <a:lnTo>
                  <a:pt x="164" y="295"/>
                </a:lnTo>
                <a:lnTo>
                  <a:pt x="164" y="292"/>
                </a:lnTo>
                <a:lnTo>
                  <a:pt x="164" y="292"/>
                </a:lnTo>
                <a:lnTo>
                  <a:pt x="164" y="292"/>
                </a:lnTo>
                <a:lnTo>
                  <a:pt x="164" y="292"/>
                </a:lnTo>
                <a:lnTo>
                  <a:pt x="168" y="288"/>
                </a:lnTo>
                <a:lnTo>
                  <a:pt x="168" y="288"/>
                </a:lnTo>
                <a:lnTo>
                  <a:pt x="168" y="288"/>
                </a:lnTo>
                <a:lnTo>
                  <a:pt x="171" y="285"/>
                </a:lnTo>
                <a:lnTo>
                  <a:pt x="171" y="285"/>
                </a:lnTo>
                <a:lnTo>
                  <a:pt x="171" y="285"/>
                </a:lnTo>
                <a:lnTo>
                  <a:pt x="174" y="285"/>
                </a:lnTo>
                <a:lnTo>
                  <a:pt x="174" y="285"/>
                </a:lnTo>
                <a:lnTo>
                  <a:pt x="177" y="285"/>
                </a:lnTo>
                <a:lnTo>
                  <a:pt x="177" y="288"/>
                </a:lnTo>
                <a:lnTo>
                  <a:pt x="177" y="285"/>
                </a:lnTo>
                <a:lnTo>
                  <a:pt x="177" y="285"/>
                </a:lnTo>
                <a:lnTo>
                  <a:pt x="181" y="285"/>
                </a:lnTo>
                <a:lnTo>
                  <a:pt x="181" y="285"/>
                </a:lnTo>
                <a:lnTo>
                  <a:pt x="181" y="285"/>
                </a:lnTo>
                <a:lnTo>
                  <a:pt x="181" y="285"/>
                </a:lnTo>
                <a:lnTo>
                  <a:pt x="181" y="285"/>
                </a:lnTo>
                <a:lnTo>
                  <a:pt x="181" y="285"/>
                </a:lnTo>
                <a:lnTo>
                  <a:pt x="181" y="282"/>
                </a:lnTo>
                <a:lnTo>
                  <a:pt x="181" y="278"/>
                </a:lnTo>
                <a:lnTo>
                  <a:pt x="181" y="278"/>
                </a:lnTo>
                <a:lnTo>
                  <a:pt x="181" y="275"/>
                </a:lnTo>
                <a:lnTo>
                  <a:pt x="181" y="275"/>
                </a:lnTo>
                <a:lnTo>
                  <a:pt x="181" y="275"/>
                </a:lnTo>
                <a:lnTo>
                  <a:pt x="184" y="275"/>
                </a:lnTo>
                <a:lnTo>
                  <a:pt x="181" y="272"/>
                </a:lnTo>
                <a:lnTo>
                  <a:pt x="181" y="272"/>
                </a:lnTo>
                <a:lnTo>
                  <a:pt x="181" y="269"/>
                </a:lnTo>
                <a:lnTo>
                  <a:pt x="181" y="265"/>
                </a:lnTo>
                <a:lnTo>
                  <a:pt x="181" y="265"/>
                </a:lnTo>
                <a:lnTo>
                  <a:pt x="181" y="265"/>
                </a:lnTo>
                <a:lnTo>
                  <a:pt x="177" y="265"/>
                </a:lnTo>
                <a:lnTo>
                  <a:pt x="174" y="262"/>
                </a:lnTo>
                <a:lnTo>
                  <a:pt x="174" y="262"/>
                </a:lnTo>
                <a:lnTo>
                  <a:pt x="174" y="262"/>
                </a:lnTo>
                <a:lnTo>
                  <a:pt x="171" y="262"/>
                </a:lnTo>
                <a:lnTo>
                  <a:pt x="168" y="262"/>
                </a:lnTo>
                <a:lnTo>
                  <a:pt x="164" y="262"/>
                </a:lnTo>
                <a:lnTo>
                  <a:pt x="164" y="262"/>
                </a:lnTo>
                <a:lnTo>
                  <a:pt x="161" y="262"/>
                </a:lnTo>
                <a:lnTo>
                  <a:pt x="161" y="259"/>
                </a:lnTo>
                <a:lnTo>
                  <a:pt x="161" y="259"/>
                </a:lnTo>
                <a:lnTo>
                  <a:pt x="161" y="256"/>
                </a:lnTo>
                <a:lnTo>
                  <a:pt x="161" y="252"/>
                </a:lnTo>
                <a:lnTo>
                  <a:pt x="161" y="249"/>
                </a:lnTo>
                <a:lnTo>
                  <a:pt x="161" y="246"/>
                </a:lnTo>
                <a:lnTo>
                  <a:pt x="161" y="246"/>
                </a:lnTo>
                <a:lnTo>
                  <a:pt x="161" y="242"/>
                </a:lnTo>
                <a:lnTo>
                  <a:pt x="161" y="242"/>
                </a:lnTo>
                <a:lnTo>
                  <a:pt x="161" y="242"/>
                </a:lnTo>
                <a:lnTo>
                  <a:pt x="161" y="239"/>
                </a:lnTo>
                <a:lnTo>
                  <a:pt x="158" y="233"/>
                </a:lnTo>
                <a:lnTo>
                  <a:pt x="158" y="233"/>
                </a:lnTo>
                <a:lnTo>
                  <a:pt x="158" y="233"/>
                </a:lnTo>
                <a:lnTo>
                  <a:pt x="158" y="229"/>
                </a:lnTo>
                <a:lnTo>
                  <a:pt x="158" y="229"/>
                </a:lnTo>
                <a:lnTo>
                  <a:pt x="161" y="229"/>
                </a:lnTo>
                <a:lnTo>
                  <a:pt x="161" y="229"/>
                </a:lnTo>
                <a:lnTo>
                  <a:pt x="161" y="229"/>
                </a:lnTo>
                <a:lnTo>
                  <a:pt x="164" y="229"/>
                </a:lnTo>
                <a:lnTo>
                  <a:pt x="164" y="229"/>
                </a:lnTo>
                <a:lnTo>
                  <a:pt x="164" y="229"/>
                </a:lnTo>
                <a:lnTo>
                  <a:pt x="164" y="229"/>
                </a:lnTo>
                <a:lnTo>
                  <a:pt x="168" y="226"/>
                </a:lnTo>
                <a:lnTo>
                  <a:pt x="168" y="226"/>
                </a:lnTo>
                <a:lnTo>
                  <a:pt x="164" y="219"/>
                </a:lnTo>
                <a:lnTo>
                  <a:pt x="168" y="219"/>
                </a:lnTo>
                <a:lnTo>
                  <a:pt x="168" y="216"/>
                </a:lnTo>
                <a:lnTo>
                  <a:pt x="168" y="216"/>
                </a:lnTo>
                <a:lnTo>
                  <a:pt x="168" y="216"/>
                </a:lnTo>
                <a:lnTo>
                  <a:pt x="171" y="216"/>
                </a:lnTo>
                <a:lnTo>
                  <a:pt x="177" y="216"/>
                </a:lnTo>
                <a:lnTo>
                  <a:pt x="177" y="216"/>
                </a:lnTo>
                <a:lnTo>
                  <a:pt x="177" y="216"/>
                </a:lnTo>
                <a:lnTo>
                  <a:pt x="177" y="216"/>
                </a:lnTo>
                <a:lnTo>
                  <a:pt x="181" y="216"/>
                </a:lnTo>
                <a:lnTo>
                  <a:pt x="181" y="216"/>
                </a:lnTo>
                <a:lnTo>
                  <a:pt x="184" y="216"/>
                </a:lnTo>
                <a:lnTo>
                  <a:pt x="187" y="219"/>
                </a:lnTo>
                <a:lnTo>
                  <a:pt x="191" y="219"/>
                </a:lnTo>
                <a:lnTo>
                  <a:pt x="194" y="219"/>
                </a:lnTo>
                <a:lnTo>
                  <a:pt x="197" y="219"/>
                </a:lnTo>
                <a:lnTo>
                  <a:pt x="197" y="219"/>
                </a:lnTo>
                <a:lnTo>
                  <a:pt x="197" y="219"/>
                </a:lnTo>
                <a:lnTo>
                  <a:pt x="197" y="219"/>
                </a:lnTo>
                <a:lnTo>
                  <a:pt x="200" y="219"/>
                </a:lnTo>
                <a:lnTo>
                  <a:pt x="200" y="223"/>
                </a:lnTo>
                <a:lnTo>
                  <a:pt x="200" y="223"/>
                </a:lnTo>
                <a:lnTo>
                  <a:pt x="200" y="226"/>
                </a:lnTo>
                <a:lnTo>
                  <a:pt x="200" y="226"/>
                </a:lnTo>
                <a:lnTo>
                  <a:pt x="200" y="229"/>
                </a:lnTo>
                <a:lnTo>
                  <a:pt x="200" y="233"/>
                </a:lnTo>
                <a:lnTo>
                  <a:pt x="200" y="236"/>
                </a:lnTo>
                <a:lnTo>
                  <a:pt x="200" y="236"/>
                </a:lnTo>
                <a:lnTo>
                  <a:pt x="200" y="239"/>
                </a:lnTo>
                <a:lnTo>
                  <a:pt x="204" y="239"/>
                </a:lnTo>
                <a:lnTo>
                  <a:pt x="204" y="242"/>
                </a:lnTo>
                <a:lnTo>
                  <a:pt x="204" y="242"/>
                </a:lnTo>
                <a:lnTo>
                  <a:pt x="204" y="246"/>
                </a:lnTo>
                <a:lnTo>
                  <a:pt x="200" y="246"/>
                </a:lnTo>
                <a:lnTo>
                  <a:pt x="200" y="246"/>
                </a:lnTo>
                <a:lnTo>
                  <a:pt x="197" y="246"/>
                </a:lnTo>
                <a:lnTo>
                  <a:pt x="197" y="246"/>
                </a:lnTo>
                <a:lnTo>
                  <a:pt x="197" y="246"/>
                </a:lnTo>
                <a:lnTo>
                  <a:pt x="197" y="246"/>
                </a:lnTo>
                <a:lnTo>
                  <a:pt x="194" y="252"/>
                </a:lnTo>
                <a:lnTo>
                  <a:pt x="197" y="259"/>
                </a:lnTo>
                <a:lnTo>
                  <a:pt x="197" y="259"/>
                </a:lnTo>
                <a:lnTo>
                  <a:pt x="197" y="259"/>
                </a:lnTo>
                <a:lnTo>
                  <a:pt x="200" y="262"/>
                </a:lnTo>
                <a:lnTo>
                  <a:pt x="200" y="262"/>
                </a:lnTo>
                <a:lnTo>
                  <a:pt x="207" y="262"/>
                </a:lnTo>
                <a:lnTo>
                  <a:pt x="207" y="262"/>
                </a:lnTo>
                <a:lnTo>
                  <a:pt x="217" y="262"/>
                </a:lnTo>
                <a:lnTo>
                  <a:pt x="217" y="262"/>
                </a:lnTo>
                <a:lnTo>
                  <a:pt x="220" y="262"/>
                </a:lnTo>
                <a:lnTo>
                  <a:pt x="223" y="259"/>
                </a:lnTo>
                <a:lnTo>
                  <a:pt x="230" y="252"/>
                </a:lnTo>
                <a:lnTo>
                  <a:pt x="230" y="252"/>
                </a:lnTo>
                <a:lnTo>
                  <a:pt x="236" y="246"/>
                </a:lnTo>
                <a:lnTo>
                  <a:pt x="240" y="242"/>
                </a:lnTo>
                <a:lnTo>
                  <a:pt x="240" y="242"/>
                </a:lnTo>
                <a:lnTo>
                  <a:pt x="246" y="236"/>
                </a:lnTo>
                <a:lnTo>
                  <a:pt x="250" y="236"/>
                </a:lnTo>
                <a:lnTo>
                  <a:pt x="246" y="233"/>
                </a:lnTo>
                <a:lnTo>
                  <a:pt x="246" y="233"/>
                </a:lnTo>
                <a:lnTo>
                  <a:pt x="246" y="229"/>
                </a:lnTo>
                <a:lnTo>
                  <a:pt x="246" y="229"/>
                </a:lnTo>
                <a:lnTo>
                  <a:pt x="246" y="226"/>
                </a:lnTo>
                <a:lnTo>
                  <a:pt x="250" y="223"/>
                </a:lnTo>
                <a:lnTo>
                  <a:pt x="250" y="223"/>
                </a:lnTo>
                <a:lnTo>
                  <a:pt x="250" y="219"/>
                </a:lnTo>
                <a:lnTo>
                  <a:pt x="250" y="219"/>
                </a:lnTo>
                <a:lnTo>
                  <a:pt x="253" y="219"/>
                </a:lnTo>
                <a:lnTo>
                  <a:pt x="259" y="216"/>
                </a:lnTo>
                <a:lnTo>
                  <a:pt x="259" y="216"/>
                </a:lnTo>
                <a:lnTo>
                  <a:pt x="263" y="213"/>
                </a:lnTo>
                <a:lnTo>
                  <a:pt x="266" y="213"/>
                </a:lnTo>
                <a:lnTo>
                  <a:pt x="272" y="213"/>
                </a:lnTo>
                <a:lnTo>
                  <a:pt x="272" y="213"/>
                </a:lnTo>
                <a:lnTo>
                  <a:pt x="279" y="216"/>
                </a:lnTo>
                <a:lnTo>
                  <a:pt x="279" y="213"/>
                </a:lnTo>
                <a:lnTo>
                  <a:pt x="282" y="213"/>
                </a:lnTo>
                <a:lnTo>
                  <a:pt x="282" y="213"/>
                </a:lnTo>
                <a:lnTo>
                  <a:pt x="286" y="216"/>
                </a:lnTo>
                <a:lnTo>
                  <a:pt x="289" y="216"/>
                </a:lnTo>
                <a:lnTo>
                  <a:pt x="292" y="216"/>
                </a:lnTo>
                <a:lnTo>
                  <a:pt x="292" y="216"/>
                </a:lnTo>
                <a:lnTo>
                  <a:pt x="295" y="216"/>
                </a:lnTo>
                <a:lnTo>
                  <a:pt x="295" y="213"/>
                </a:lnTo>
                <a:lnTo>
                  <a:pt x="299" y="213"/>
                </a:lnTo>
                <a:lnTo>
                  <a:pt x="299" y="213"/>
                </a:lnTo>
                <a:lnTo>
                  <a:pt x="305" y="213"/>
                </a:lnTo>
                <a:lnTo>
                  <a:pt x="309" y="213"/>
                </a:lnTo>
                <a:lnTo>
                  <a:pt x="312" y="210"/>
                </a:lnTo>
                <a:lnTo>
                  <a:pt x="315" y="210"/>
                </a:lnTo>
                <a:lnTo>
                  <a:pt x="318" y="206"/>
                </a:lnTo>
                <a:lnTo>
                  <a:pt x="328" y="206"/>
                </a:lnTo>
                <a:lnTo>
                  <a:pt x="331" y="203"/>
                </a:lnTo>
                <a:lnTo>
                  <a:pt x="331" y="200"/>
                </a:lnTo>
                <a:lnTo>
                  <a:pt x="335" y="197"/>
                </a:lnTo>
                <a:lnTo>
                  <a:pt x="335" y="197"/>
                </a:lnTo>
                <a:lnTo>
                  <a:pt x="335" y="197"/>
                </a:lnTo>
                <a:lnTo>
                  <a:pt x="335" y="197"/>
                </a:lnTo>
                <a:lnTo>
                  <a:pt x="331" y="193"/>
                </a:lnTo>
                <a:lnTo>
                  <a:pt x="331" y="193"/>
                </a:lnTo>
                <a:lnTo>
                  <a:pt x="328" y="190"/>
                </a:lnTo>
                <a:lnTo>
                  <a:pt x="325" y="187"/>
                </a:lnTo>
                <a:lnTo>
                  <a:pt x="322" y="187"/>
                </a:lnTo>
                <a:lnTo>
                  <a:pt x="322" y="180"/>
                </a:lnTo>
                <a:lnTo>
                  <a:pt x="322" y="177"/>
                </a:lnTo>
                <a:lnTo>
                  <a:pt x="322" y="177"/>
                </a:lnTo>
                <a:lnTo>
                  <a:pt x="322" y="174"/>
                </a:lnTo>
                <a:lnTo>
                  <a:pt x="322" y="174"/>
                </a:lnTo>
                <a:lnTo>
                  <a:pt x="322" y="174"/>
                </a:lnTo>
                <a:lnTo>
                  <a:pt x="322" y="170"/>
                </a:lnTo>
                <a:lnTo>
                  <a:pt x="322" y="167"/>
                </a:lnTo>
                <a:lnTo>
                  <a:pt x="325" y="164"/>
                </a:lnTo>
                <a:lnTo>
                  <a:pt x="325" y="160"/>
                </a:lnTo>
                <a:lnTo>
                  <a:pt x="328" y="157"/>
                </a:lnTo>
                <a:lnTo>
                  <a:pt x="328" y="154"/>
                </a:lnTo>
                <a:lnTo>
                  <a:pt x="328" y="154"/>
                </a:lnTo>
                <a:lnTo>
                  <a:pt x="328" y="154"/>
                </a:lnTo>
                <a:lnTo>
                  <a:pt x="328" y="151"/>
                </a:lnTo>
                <a:lnTo>
                  <a:pt x="331" y="151"/>
                </a:lnTo>
                <a:lnTo>
                  <a:pt x="331" y="151"/>
                </a:lnTo>
                <a:lnTo>
                  <a:pt x="331" y="147"/>
                </a:lnTo>
                <a:lnTo>
                  <a:pt x="331" y="147"/>
                </a:lnTo>
                <a:lnTo>
                  <a:pt x="331" y="147"/>
                </a:lnTo>
                <a:lnTo>
                  <a:pt x="335" y="147"/>
                </a:lnTo>
                <a:lnTo>
                  <a:pt x="338" y="147"/>
                </a:lnTo>
                <a:lnTo>
                  <a:pt x="338" y="144"/>
                </a:lnTo>
                <a:lnTo>
                  <a:pt x="338" y="144"/>
                </a:lnTo>
                <a:lnTo>
                  <a:pt x="335" y="141"/>
                </a:lnTo>
                <a:lnTo>
                  <a:pt x="335" y="138"/>
                </a:lnTo>
                <a:lnTo>
                  <a:pt x="335" y="138"/>
                </a:lnTo>
                <a:lnTo>
                  <a:pt x="331" y="134"/>
                </a:lnTo>
                <a:lnTo>
                  <a:pt x="331" y="134"/>
                </a:lnTo>
                <a:lnTo>
                  <a:pt x="331" y="131"/>
                </a:lnTo>
                <a:lnTo>
                  <a:pt x="331" y="131"/>
                </a:lnTo>
                <a:lnTo>
                  <a:pt x="331" y="128"/>
                </a:lnTo>
                <a:lnTo>
                  <a:pt x="331" y="128"/>
                </a:lnTo>
                <a:lnTo>
                  <a:pt x="331" y="128"/>
                </a:lnTo>
                <a:lnTo>
                  <a:pt x="335" y="128"/>
                </a:lnTo>
                <a:lnTo>
                  <a:pt x="335" y="124"/>
                </a:lnTo>
                <a:lnTo>
                  <a:pt x="335" y="124"/>
                </a:lnTo>
                <a:lnTo>
                  <a:pt x="335" y="124"/>
                </a:lnTo>
                <a:lnTo>
                  <a:pt x="338" y="124"/>
                </a:lnTo>
                <a:lnTo>
                  <a:pt x="345" y="124"/>
                </a:lnTo>
                <a:lnTo>
                  <a:pt x="345" y="124"/>
                </a:lnTo>
                <a:lnTo>
                  <a:pt x="345" y="121"/>
                </a:lnTo>
                <a:lnTo>
                  <a:pt x="345" y="121"/>
                </a:lnTo>
                <a:lnTo>
                  <a:pt x="345" y="121"/>
                </a:lnTo>
                <a:lnTo>
                  <a:pt x="348" y="121"/>
                </a:lnTo>
                <a:lnTo>
                  <a:pt x="348" y="118"/>
                </a:lnTo>
                <a:lnTo>
                  <a:pt x="348" y="118"/>
                </a:lnTo>
                <a:lnTo>
                  <a:pt x="348" y="118"/>
                </a:lnTo>
                <a:lnTo>
                  <a:pt x="348" y="115"/>
                </a:lnTo>
                <a:lnTo>
                  <a:pt x="348" y="111"/>
                </a:lnTo>
                <a:lnTo>
                  <a:pt x="348" y="111"/>
                </a:lnTo>
                <a:lnTo>
                  <a:pt x="348" y="108"/>
                </a:lnTo>
                <a:lnTo>
                  <a:pt x="348" y="108"/>
                </a:lnTo>
                <a:lnTo>
                  <a:pt x="348" y="105"/>
                </a:lnTo>
                <a:lnTo>
                  <a:pt x="348" y="98"/>
                </a:lnTo>
                <a:lnTo>
                  <a:pt x="348" y="95"/>
                </a:lnTo>
                <a:lnTo>
                  <a:pt x="348" y="95"/>
                </a:lnTo>
                <a:lnTo>
                  <a:pt x="348" y="92"/>
                </a:lnTo>
                <a:lnTo>
                  <a:pt x="348" y="92"/>
                </a:lnTo>
                <a:lnTo>
                  <a:pt x="348" y="88"/>
                </a:lnTo>
                <a:lnTo>
                  <a:pt x="348" y="88"/>
                </a:lnTo>
                <a:lnTo>
                  <a:pt x="354" y="85"/>
                </a:lnTo>
                <a:lnTo>
                  <a:pt x="354" y="85"/>
                </a:lnTo>
                <a:lnTo>
                  <a:pt x="354" y="82"/>
                </a:lnTo>
                <a:lnTo>
                  <a:pt x="354" y="82"/>
                </a:lnTo>
                <a:lnTo>
                  <a:pt x="354" y="79"/>
                </a:lnTo>
                <a:lnTo>
                  <a:pt x="354" y="79"/>
                </a:lnTo>
                <a:lnTo>
                  <a:pt x="354" y="75"/>
                </a:lnTo>
                <a:lnTo>
                  <a:pt x="354" y="75"/>
                </a:lnTo>
                <a:lnTo>
                  <a:pt x="354" y="72"/>
                </a:lnTo>
                <a:lnTo>
                  <a:pt x="354" y="72"/>
                </a:lnTo>
                <a:lnTo>
                  <a:pt x="358" y="69"/>
                </a:lnTo>
                <a:lnTo>
                  <a:pt x="358" y="65"/>
                </a:lnTo>
                <a:lnTo>
                  <a:pt x="361" y="62"/>
                </a:lnTo>
                <a:lnTo>
                  <a:pt x="361" y="62"/>
                </a:lnTo>
                <a:lnTo>
                  <a:pt x="361" y="59"/>
                </a:lnTo>
                <a:lnTo>
                  <a:pt x="364" y="59"/>
                </a:lnTo>
                <a:lnTo>
                  <a:pt x="371" y="56"/>
                </a:lnTo>
                <a:lnTo>
                  <a:pt x="374" y="56"/>
                </a:lnTo>
                <a:lnTo>
                  <a:pt x="377" y="52"/>
                </a:lnTo>
                <a:lnTo>
                  <a:pt x="381" y="52"/>
                </a:lnTo>
                <a:lnTo>
                  <a:pt x="384" y="52"/>
                </a:lnTo>
                <a:lnTo>
                  <a:pt x="384" y="52"/>
                </a:lnTo>
                <a:lnTo>
                  <a:pt x="387" y="49"/>
                </a:lnTo>
                <a:lnTo>
                  <a:pt x="387" y="49"/>
                </a:lnTo>
                <a:lnTo>
                  <a:pt x="390" y="46"/>
                </a:lnTo>
                <a:lnTo>
                  <a:pt x="390" y="46"/>
                </a:lnTo>
                <a:lnTo>
                  <a:pt x="390" y="46"/>
                </a:lnTo>
                <a:lnTo>
                  <a:pt x="390" y="46"/>
                </a:lnTo>
                <a:lnTo>
                  <a:pt x="390" y="46"/>
                </a:lnTo>
                <a:lnTo>
                  <a:pt x="394" y="49"/>
                </a:lnTo>
                <a:lnTo>
                  <a:pt x="394" y="49"/>
                </a:lnTo>
                <a:lnTo>
                  <a:pt x="397" y="52"/>
                </a:lnTo>
                <a:lnTo>
                  <a:pt x="397" y="52"/>
                </a:lnTo>
                <a:lnTo>
                  <a:pt x="397" y="56"/>
                </a:lnTo>
                <a:lnTo>
                  <a:pt x="400" y="56"/>
                </a:lnTo>
                <a:lnTo>
                  <a:pt x="404" y="59"/>
                </a:lnTo>
                <a:lnTo>
                  <a:pt x="404" y="59"/>
                </a:lnTo>
                <a:lnTo>
                  <a:pt x="407" y="62"/>
                </a:lnTo>
                <a:lnTo>
                  <a:pt x="407" y="62"/>
                </a:lnTo>
                <a:lnTo>
                  <a:pt x="410" y="65"/>
                </a:lnTo>
                <a:lnTo>
                  <a:pt x="413" y="69"/>
                </a:lnTo>
                <a:lnTo>
                  <a:pt x="417" y="72"/>
                </a:lnTo>
                <a:lnTo>
                  <a:pt x="423" y="75"/>
                </a:lnTo>
                <a:lnTo>
                  <a:pt x="423" y="75"/>
                </a:lnTo>
                <a:lnTo>
                  <a:pt x="427" y="79"/>
                </a:lnTo>
                <a:lnTo>
                  <a:pt x="430" y="82"/>
                </a:lnTo>
                <a:lnTo>
                  <a:pt x="430" y="82"/>
                </a:lnTo>
                <a:lnTo>
                  <a:pt x="433" y="85"/>
                </a:lnTo>
                <a:lnTo>
                  <a:pt x="433" y="85"/>
                </a:lnTo>
                <a:lnTo>
                  <a:pt x="433" y="85"/>
                </a:lnTo>
                <a:lnTo>
                  <a:pt x="436" y="85"/>
                </a:lnTo>
                <a:lnTo>
                  <a:pt x="443" y="85"/>
                </a:lnTo>
                <a:lnTo>
                  <a:pt x="443" y="85"/>
                </a:lnTo>
                <a:lnTo>
                  <a:pt x="446" y="85"/>
                </a:lnTo>
                <a:lnTo>
                  <a:pt x="446" y="88"/>
                </a:lnTo>
                <a:lnTo>
                  <a:pt x="463" y="88"/>
                </a:lnTo>
                <a:lnTo>
                  <a:pt x="469" y="88"/>
                </a:lnTo>
                <a:lnTo>
                  <a:pt x="476" y="88"/>
                </a:lnTo>
                <a:lnTo>
                  <a:pt x="486" y="88"/>
                </a:lnTo>
                <a:lnTo>
                  <a:pt x="486" y="88"/>
                </a:lnTo>
                <a:lnTo>
                  <a:pt x="495" y="85"/>
                </a:lnTo>
                <a:lnTo>
                  <a:pt x="499" y="82"/>
                </a:lnTo>
                <a:lnTo>
                  <a:pt x="502" y="79"/>
                </a:lnTo>
                <a:lnTo>
                  <a:pt x="502" y="79"/>
                </a:lnTo>
                <a:lnTo>
                  <a:pt x="505" y="79"/>
                </a:lnTo>
                <a:lnTo>
                  <a:pt x="508" y="69"/>
                </a:lnTo>
                <a:lnTo>
                  <a:pt x="512" y="69"/>
                </a:lnTo>
                <a:lnTo>
                  <a:pt x="512" y="69"/>
                </a:lnTo>
                <a:lnTo>
                  <a:pt x="512" y="62"/>
                </a:lnTo>
                <a:lnTo>
                  <a:pt x="512" y="62"/>
                </a:lnTo>
                <a:lnTo>
                  <a:pt x="512" y="59"/>
                </a:lnTo>
                <a:lnTo>
                  <a:pt x="518" y="59"/>
                </a:lnTo>
                <a:lnTo>
                  <a:pt x="522" y="56"/>
                </a:lnTo>
                <a:lnTo>
                  <a:pt x="525" y="56"/>
                </a:lnTo>
                <a:lnTo>
                  <a:pt x="531" y="56"/>
                </a:lnTo>
                <a:lnTo>
                  <a:pt x="541" y="52"/>
                </a:lnTo>
                <a:lnTo>
                  <a:pt x="548" y="52"/>
                </a:lnTo>
                <a:lnTo>
                  <a:pt x="551" y="52"/>
                </a:lnTo>
                <a:lnTo>
                  <a:pt x="554" y="49"/>
                </a:lnTo>
                <a:lnTo>
                  <a:pt x="554" y="49"/>
                </a:lnTo>
                <a:lnTo>
                  <a:pt x="558" y="49"/>
                </a:lnTo>
                <a:lnTo>
                  <a:pt x="571" y="39"/>
                </a:lnTo>
                <a:lnTo>
                  <a:pt x="574" y="39"/>
                </a:lnTo>
                <a:lnTo>
                  <a:pt x="581" y="33"/>
                </a:lnTo>
                <a:lnTo>
                  <a:pt x="587" y="29"/>
                </a:lnTo>
                <a:lnTo>
                  <a:pt x="590" y="29"/>
                </a:lnTo>
                <a:lnTo>
                  <a:pt x="590" y="29"/>
                </a:lnTo>
                <a:lnTo>
                  <a:pt x="600" y="26"/>
                </a:lnTo>
                <a:lnTo>
                  <a:pt x="610" y="19"/>
                </a:lnTo>
                <a:lnTo>
                  <a:pt x="613" y="16"/>
                </a:lnTo>
                <a:lnTo>
                  <a:pt x="620" y="13"/>
                </a:lnTo>
                <a:lnTo>
                  <a:pt x="620" y="10"/>
                </a:lnTo>
                <a:lnTo>
                  <a:pt x="623" y="10"/>
                </a:lnTo>
                <a:lnTo>
                  <a:pt x="633" y="3"/>
                </a:lnTo>
                <a:lnTo>
                  <a:pt x="636" y="3"/>
                </a:lnTo>
                <a:lnTo>
                  <a:pt x="640" y="3"/>
                </a:lnTo>
                <a:lnTo>
                  <a:pt x="643" y="0"/>
                </a:lnTo>
                <a:lnTo>
                  <a:pt x="649" y="0"/>
                </a:lnTo>
                <a:lnTo>
                  <a:pt x="649" y="0"/>
                </a:lnTo>
                <a:lnTo>
                  <a:pt x="656" y="10"/>
                </a:lnTo>
                <a:lnTo>
                  <a:pt x="659" y="13"/>
                </a:lnTo>
                <a:lnTo>
                  <a:pt x="659" y="16"/>
                </a:lnTo>
                <a:lnTo>
                  <a:pt x="666" y="29"/>
                </a:lnTo>
                <a:lnTo>
                  <a:pt x="669" y="42"/>
                </a:lnTo>
                <a:lnTo>
                  <a:pt x="669" y="46"/>
                </a:lnTo>
                <a:lnTo>
                  <a:pt x="669" y="49"/>
                </a:lnTo>
                <a:lnTo>
                  <a:pt x="663" y="56"/>
                </a:lnTo>
                <a:lnTo>
                  <a:pt x="659" y="62"/>
                </a:lnTo>
                <a:lnTo>
                  <a:pt x="656" y="65"/>
                </a:lnTo>
                <a:lnTo>
                  <a:pt x="656" y="69"/>
                </a:lnTo>
                <a:lnTo>
                  <a:pt x="656" y="69"/>
                </a:lnTo>
                <a:lnTo>
                  <a:pt x="656" y="69"/>
                </a:lnTo>
                <a:lnTo>
                  <a:pt x="649" y="82"/>
                </a:lnTo>
                <a:lnTo>
                  <a:pt x="649" y="85"/>
                </a:lnTo>
                <a:lnTo>
                  <a:pt x="649" y="85"/>
                </a:lnTo>
                <a:close/>
              </a:path>
            </a:pathLst>
          </a:custGeom>
          <a:solidFill>
            <a:schemeClr val="accent5"/>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3336757" y="1424826"/>
            <a:ext cx="2960371" cy="3489009"/>
          </a:xfrm>
          <a:custGeom>
            <a:avLst/>
            <a:gdLst>
              <a:gd name="T0" fmla="*/ 685 w 1652"/>
              <a:gd name="T1" fmla="*/ 105 h 1947"/>
              <a:gd name="T2" fmla="*/ 783 w 1652"/>
              <a:gd name="T3" fmla="*/ 151 h 1947"/>
              <a:gd name="T4" fmla="*/ 770 w 1652"/>
              <a:gd name="T5" fmla="*/ 262 h 1947"/>
              <a:gd name="T6" fmla="*/ 816 w 1652"/>
              <a:gd name="T7" fmla="*/ 377 h 1947"/>
              <a:gd name="T8" fmla="*/ 833 w 1652"/>
              <a:gd name="T9" fmla="*/ 482 h 1947"/>
              <a:gd name="T10" fmla="*/ 872 w 1652"/>
              <a:gd name="T11" fmla="*/ 633 h 1947"/>
              <a:gd name="T12" fmla="*/ 836 w 1652"/>
              <a:gd name="T13" fmla="*/ 784 h 1947"/>
              <a:gd name="T14" fmla="*/ 839 w 1652"/>
              <a:gd name="T15" fmla="*/ 816 h 1947"/>
              <a:gd name="T16" fmla="*/ 934 w 1652"/>
              <a:gd name="T17" fmla="*/ 843 h 1947"/>
              <a:gd name="T18" fmla="*/ 1046 w 1652"/>
              <a:gd name="T19" fmla="*/ 918 h 1947"/>
              <a:gd name="T20" fmla="*/ 1141 w 1652"/>
              <a:gd name="T21" fmla="*/ 941 h 1947"/>
              <a:gd name="T22" fmla="*/ 1252 w 1652"/>
              <a:gd name="T23" fmla="*/ 905 h 1947"/>
              <a:gd name="T24" fmla="*/ 1321 w 1652"/>
              <a:gd name="T25" fmla="*/ 780 h 1947"/>
              <a:gd name="T26" fmla="*/ 1364 w 1652"/>
              <a:gd name="T27" fmla="*/ 636 h 1947"/>
              <a:gd name="T28" fmla="*/ 1554 w 1652"/>
              <a:gd name="T29" fmla="*/ 767 h 1947"/>
              <a:gd name="T30" fmla="*/ 1596 w 1652"/>
              <a:gd name="T31" fmla="*/ 931 h 1947"/>
              <a:gd name="T32" fmla="*/ 1632 w 1652"/>
              <a:gd name="T33" fmla="*/ 1066 h 1947"/>
              <a:gd name="T34" fmla="*/ 1619 w 1652"/>
              <a:gd name="T35" fmla="*/ 1206 h 1947"/>
              <a:gd name="T36" fmla="*/ 1567 w 1652"/>
              <a:gd name="T37" fmla="*/ 1318 h 1947"/>
              <a:gd name="T38" fmla="*/ 1475 w 1652"/>
              <a:gd name="T39" fmla="*/ 1393 h 1947"/>
              <a:gd name="T40" fmla="*/ 1403 w 1652"/>
              <a:gd name="T41" fmla="*/ 1505 h 1947"/>
              <a:gd name="T42" fmla="*/ 1324 w 1652"/>
              <a:gd name="T43" fmla="*/ 1659 h 1947"/>
              <a:gd name="T44" fmla="*/ 1252 w 1652"/>
              <a:gd name="T45" fmla="*/ 1728 h 1947"/>
              <a:gd name="T46" fmla="*/ 1177 w 1652"/>
              <a:gd name="T47" fmla="*/ 1816 h 1947"/>
              <a:gd name="T48" fmla="*/ 1196 w 1652"/>
              <a:gd name="T49" fmla="*/ 1879 h 1947"/>
              <a:gd name="T50" fmla="*/ 1134 w 1652"/>
              <a:gd name="T51" fmla="*/ 1934 h 1947"/>
              <a:gd name="T52" fmla="*/ 1082 w 1652"/>
              <a:gd name="T53" fmla="*/ 1826 h 1947"/>
              <a:gd name="T54" fmla="*/ 1026 w 1652"/>
              <a:gd name="T55" fmla="*/ 1669 h 1947"/>
              <a:gd name="T56" fmla="*/ 1023 w 1652"/>
              <a:gd name="T57" fmla="*/ 1469 h 1947"/>
              <a:gd name="T58" fmla="*/ 987 w 1652"/>
              <a:gd name="T59" fmla="*/ 1380 h 1947"/>
              <a:gd name="T60" fmla="*/ 918 w 1652"/>
              <a:gd name="T61" fmla="*/ 1390 h 1947"/>
              <a:gd name="T62" fmla="*/ 869 w 1652"/>
              <a:gd name="T63" fmla="*/ 1420 h 1947"/>
              <a:gd name="T64" fmla="*/ 803 w 1652"/>
              <a:gd name="T65" fmla="*/ 1465 h 1947"/>
              <a:gd name="T66" fmla="*/ 770 w 1652"/>
              <a:gd name="T67" fmla="*/ 1485 h 1947"/>
              <a:gd name="T68" fmla="*/ 688 w 1652"/>
              <a:gd name="T69" fmla="*/ 1515 h 1947"/>
              <a:gd name="T70" fmla="*/ 675 w 1652"/>
              <a:gd name="T71" fmla="*/ 1488 h 1947"/>
              <a:gd name="T72" fmla="*/ 714 w 1652"/>
              <a:gd name="T73" fmla="*/ 1387 h 1947"/>
              <a:gd name="T74" fmla="*/ 655 w 1652"/>
              <a:gd name="T75" fmla="*/ 1351 h 1947"/>
              <a:gd name="T76" fmla="*/ 577 w 1652"/>
              <a:gd name="T77" fmla="*/ 1302 h 1947"/>
              <a:gd name="T78" fmla="*/ 462 w 1652"/>
              <a:gd name="T79" fmla="*/ 1344 h 1947"/>
              <a:gd name="T80" fmla="*/ 367 w 1652"/>
              <a:gd name="T81" fmla="*/ 1344 h 1947"/>
              <a:gd name="T82" fmla="*/ 305 w 1652"/>
              <a:gd name="T83" fmla="*/ 1315 h 1947"/>
              <a:gd name="T84" fmla="*/ 265 w 1652"/>
              <a:gd name="T85" fmla="*/ 1216 h 1947"/>
              <a:gd name="T86" fmla="*/ 88 w 1652"/>
              <a:gd name="T87" fmla="*/ 1256 h 1947"/>
              <a:gd name="T88" fmla="*/ 187 w 1652"/>
              <a:gd name="T89" fmla="*/ 1125 h 1947"/>
              <a:gd name="T90" fmla="*/ 351 w 1652"/>
              <a:gd name="T91" fmla="*/ 1036 h 1947"/>
              <a:gd name="T92" fmla="*/ 377 w 1652"/>
              <a:gd name="T93" fmla="*/ 1075 h 1947"/>
              <a:gd name="T94" fmla="*/ 482 w 1652"/>
              <a:gd name="T95" fmla="*/ 1023 h 1947"/>
              <a:gd name="T96" fmla="*/ 577 w 1652"/>
              <a:gd name="T97" fmla="*/ 951 h 1947"/>
              <a:gd name="T98" fmla="*/ 596 w 1652"/>
              <a:gd name="T99" fmla="*/ 892 h 1947"/>
              <a:gd name="T100" fmla="*/ 626 w 1652"/>
              <a:gd name="T101" fmla="*/ 839 h 1947"/>
              <a:gd name="T102" fmla="*/ 652 w 1652"/>
              <a:gd name="T103" fmla="*/ 777 h 1947"/>
              <a:gd name="T104" fmla="*/ 596 w 1652"/>
              <a:gd name="T105" fmla="*/ 643 h 1947"/>
              <a:gd name="T106" fmla="*/ 351 w 1652"/>
              <a:gd name="T107" fmla="*/ 587 h 1947"/>
              <a:gd name="T108" fmla="*/ 233 w 1652"/>
              <a:gd name="T109" fmla="*/ 531 h 1947"/>
              <a:gd name="T110" fmla="*/ 197 w 1652"/>
              <a:gd name="T111" fmla="*/ 397 h 1947"/>
              <a:gd name="T112" fmla="*/ 29 w 1652"/>
              <a:gd name="T113" fmla="*/ 443 h 1947"/>
              <a:gd name="T114" fmla="*/ 193 w 1652"/>
              <a:gd name="T115" fmla="*/ 285 h 1947"/>
              <a:gd name="T116" fmla="*/ 233 w 1652"/>
              <a:gd name="T117" fmla="*/ 118 h 1947"/>
              <a:gd name="T118" fmla="*/ 272 w 1652"/>
              <a:gd name="T119" fmla="*/ 56 h 1947"/>
              <a:gd name="T120" fmla="*/ 390 w 1652"/>
              <a:gd name="T121" fmla="*/ 59 h 1947"/>
              <a:gd name="T122" fmla="*/ 492 w 1652"/>
              <a:gd name="T123" fmla="*/ 52 h 1947"/>
              <a:gd name="T124" fmla="*/ 606 w 1652"/>
              <a:gd name="T125" fmla="*/ 7 h 1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2" h="1947">
                <a:moveTo>
                  <a:pt x="616" y="56"/>
                </a:moveTo>
                <a:lnTo>
                  <a:pt x="616" y="62"/>
                </a:lnTo>
                <a:lnTo>
                  <a:pt x="619" y="66"/>
                </a:lnTo>
                <a:lnTo>
                  <a:pt x="619" y="69"/>
                </a:lnTo>
                <a:lnTo>
                  <a:pt x="623" y="69"/>
                </a:lnTo>
                <a:lnTo>
                  <a:pt x="626" y="72"/>
                </a:lnTo>
                <a:lnTo>
                  <a:pt x="626" y="75"/>
                </a:lnTo>
                <a:lnTo>
                  <a:pt x="626" y="79"/>
                </a:lnTo>
                <a:lnTo>
                  <a:pt x="629" y="85"/>
                </a:lnTo>
                <a:lnTo>
                  <a:pt x="629" y="89"/>
                </a:lnTo>
                <a:lnTo>
                  <a:pt x="629" y="92"/>
                </a:lnTo>
                <a:lnTo>
                  <a:pt x="633" y="95"/>
                </a:lnTo>
                <a:lnTo>
                  <a:pt x="633" y="98"/>
                </a:lnTo>
                <a:lnTo>
                  <a:pt x="639" y="98"/>
                </a:lnTo>
                <a:lnTo>
                  <a:pt x="639" y="98"/>
                </a:lnTo>
                <a:lnTo>
                  <a:pt x="642" y="95"/>
                </a:lnTo>
                <a:lnTo>
                  <a:pt x="642" y="89"/>
                </a:lnTo>
                <a:lnTo>
                  <a:pt x="642" y="85"/>
                </a:lnTo>
                <a:lnTo>
                  <a:pt x="642" y="79"/>
                </a:lnTo>
                <a:lnTo>
                  <a:pt x="642" y="75"/>
                </a:lnTo>
                <a:lnTo>
                  <a:pt x="642" y="69"/>
                </a:lnTo>
                <a:lnTo>
                  <a:pt x="642" y="66"/>
                </a:lnTo>
                <a:lnTo>
                  <a:pt x="646" y="62"/>
                </a:lnTo>
                <a:lnTo>
                  <a:pt x="646" y="59"/>
                </a:lnTo>
                <a:lnTo>
                  <a:pt x="649" y="59"/>
                </a:lnTo>
                <a:lnTo>
                  <a:pt x="652" y="56"/>
                </a:lnTo>
                <a:lnTo>
                  <a:pt x="659" y="56"/>
                </a:lnTo>
                <a:lnTo>
                  <a:pt x="662" y="56"/>
                </a:lnTo>
                <a:lnTo>
                  <a:pt x="665" y="59"/>
                </a:lnTo>
                <a:lnTo>
                  <a:pt x="669" y="59"/>
                </a:lnTo>
                <a:lnTo>
                  <a:pt x="672" y="59"/>
                </a:lnTo>
                <a:lnTo>
                  <a:pt x="675" y="62"/>
                </a:lnTo>
                <a:lnTo>
                  <a:pt x="675" y="66"/>
                </a:lnTo>
                <a:lnTo>
                  <a:pt x="678" y="69"/>
                </a:lnTo>
                <a:lnTo>
                  <a:pt x="682" y="69"/>
                </a:lnTo>
                <a:lnTo>
                  <a:pt x="685" y="72"/>
                </a:lnTo>
                <a:lnTo>
                  <a:pt x="688" y="72"/>
                </a:lnTo>
                <a:lnTo>
                  <a:pt x="692" y="75"/>
                </a:lnTo>
                <a:lnTo>
                  <a:pt x="692" y="79"/>
                </a:lnTo>
                <a:lnTo>
                  <a:pt x="695" y="82"/>
                </a:lnTo>
                <a:lnTo>
                  <a:pt x="695" y="89"/>
                </a:lnTo>
                <a:lnTo>
                  <a:pt x="692" y="92"/>
                </a:lnTo>
                <a:lnTo>
                  <a:pt x="692" y="95"/>
                </a:lnTo>
                <a:lnTo>
                  <a:pt x="688" y="95"/>
                </a:lnTo>
                <a:lnTo>
                  <a:pt x="688" y="98"/>
                </a:lnTo>
                <a:lnTo>
                  <a:pt x="685" y="105"/>
                </a:lnTo>
                <a:lnTo>
                  <a:pt x="685" y="108"/>
                </a:lnTo>
                <a:lnTo>
                  <a:pt x="682" y="108"/>
                </a:lnTo>
                <a:lnTo>
                  <a:pt x="678" y="108"/>
                </a:lnTo>
                <a:lnTo>
                  <a:pt x="675" y="111"/>
                </a:lnTo>
                <a:lnTo>
                  <a:pt x="672" y="111"/>
                </a:lnTo>
                <a:lnTo>
                  <a:pt x="669" y="115"/>
                </a:lnTo>
                <a:lnTo>
                  <a:pt x="665" y="118"/>
                </a:lnTo>
                <a:lnTo>
                  <a:pt x="665" y="121"/>
                </a:lnTo>
                <a:lnTo>
                  <a:pt x="669" y="125"/>
                </a:lnTo>
                <a:lnTo>
                  <a:pt x="672" y="128"/>
                </a:lnTo>
                <a:lnTo>
                  <a:pt x="675" y="128"/>
                </a:lnTo>
                <a:lnTo>
                  <a:pt x="678" y="128"/>
                </a:lnTo>
                <a:lnTo>
                  <a:pt x="682" y="128"/>
                </a:lnTo>
                <a:lnTo>
                  <a:pt x="685" y="128"/>
                </a:lnTo>
                <a:lnTo>
                  <a:pt x="688" y="125"/>
                </a:lnTo>
                <a:lnTo>
                  <a:pt x="692" y="125"/>
                </a:lnTo>
                <a:lnTo>
                  <a:pt x="698" y="125"/>
                </a:lnTo>
                <a:lnTo>
                  <a:pt x="701" y="125"/>
                </a:lnTo>
                <a:lnTo>
                  <a:pt x="705" y="125"/>
                </a:lnTo>
                <a:lnTo>
                  <a:pt x="708" y="125"/>
                </a:lnTo>
                <a:lnTo>
                  <a:pt x="714" y="125"/>
                </a:lnTo>
                <a:lnTo>
                  <a:pt x="714" y="121"/>
                </a:lnTo>
                <a:lnTo>
                  <a:pt x="718" y="118"/>
                </a:lnTo>
                <a:lnTo>
                  <a:pt x="721" y="115"/>
                </a:lnTo>
                <a:lnTo>
                  <a:pt x="721" y="115"/>
                </a:lnTo>
                <a:lnTo>
                  <a:pt x="728" y="111"/>
                </a:lnTo>
                <a:lnTo>
                  <a:pt x="731" y="115"/>
                </a:lnTo>
                <a:lnTo>
                  <a:pt x="731" y="115"/>
                </a:lnTo>
                <a:lnTo>
                  <a:pt x="734" y="121"/>
                </a:lnTo>
                <a:lnTo>
                  <a:pt x="734" y="121"/>
                </a:lnTo>
                <a:lnTo>
                  <a:pt x="737" y="125"/>
                </a:lnTo>
                <a:lnTo>
                  <a:pt x="741" y="128"/>
                </a:lnTo>
                <a:lnTo>
                  <a:pt x="741" y="131"/>
                </a:lnTo>
                <a:lnTo>
                  <a:pt x="744" y="134"/>
                </a:lnTo>
                <a:lnTo>
                  <a:pt x="747" y="134"/>
                </a:lnTo>
                <a:lnTo>
                  <a:pt x="751" y="138"/>
                </a:lnTo>
                <a:lnTo>
                  <a:pt x="754" y="141"/>
                </a:lnTo>
                <a:lnTo>
                  <a:pt x="757" y="141"/>
                </a:lnTo>
                <a:lnTo>
                  <a:pt x="760" y="141"/>
                </a:lnTo>
                <a:lnTo>
                  <a:pt x="764" y="141"/>
                </a:lnTo>
                <a:lnTo>
                  <a:pt x="770" y="141"/>
                </a:lnTo>
                <a:lnTo>
                  <a:pt x="773" y="141"/>
                </a:lnTo>
                <a:lnTo>
                  <a:pt x="777" y="144"/>
                </a:lnTo>
                <a:lnTo>
                  <a:pt x="780" y="144"/>
                </a:lnTo>
                <a:lnTo>
                  <a:pt x="783" y="148"/>
                </a:lnTo>
                <a:lnTo>
                  <a:pt x="783" y="151"/>
                </a:lnTo>
                <a:lnTo>
                  <a:pt x="787" y="151"/>
                </a:lnTo>
                <a:lnTo>
                  <a:pt x="787" y="154"/>
                </a:lnTo>
                <a:lnTo>
                  <a:pt x="790" y="157"/>
                </a:lnTo>
                <a:lnTo>
                  <a:pt x="793" y="157"/>
                </a:lnTo>
                <a:lnTo>
                  <a:pt x="796" y="161"/>
                </a:lnTo>
                <a:lnTo>
                  <a:pt x="793" y="161"/>
                </a:lnTo>
                <a:lnTo>
                  <a:pt x="790" y="164"/>
                </a:lnTo>
                <a:lnTo>
                  <a:pt x="787" y="164"/>
                </a:lnTo>
                <a:lnTo>
                  <a:pt x="783" y="167"/>
                </a:lnTo>
                <a:lnTo>
                  <a:pt x="783" y="167"/>
                </a:lnTo>
                <a:lnTo>
                  <a:pt x="780" y="167"/>
                </a:lnTo>
                <a:lnTo>
                  <a:pt x="777" y="170"/>
                </a:lnTo>
                <a:lnTo>
                  <a:pt x="773" y="174"/>
                </a:lnTo>
                <a:lnTo>
                  <a:pt x="773" y="174"/>
                </a:lnTo>
                <a:lnTo>
                  <a:pt x="770" y="177"/>
                </a:lnTo>
                <a:lnTo>
                  <a:pt x="767" y="180"/>
                </a:lnTo>
                <a:lnTo>
                  <a:pt x="773" y="180"/>
                </a:lnTo>
                <a:lnTo>
                  <a:pt x="773" y="184"/>
                </a:lnTo>
                <a:lnTo>
                  <a:pt x="773" y="187"/>
                </a:lnTo>
                <a:lnTo>
                  <a:pt x="777" y="190"/>
                </a:lnTo>
                <a:lnTo>
                  <a:pt x="780" y="193"/>
                </a:lnTo>
                <a:lnTo>
                  <a:pt x="780" y="197"/>
                </a:lnTo>
                <a:lnTo>
                  <a:pt x="777" y="200"/>
                </a:lnTo>
                <a:lnTo>
                  <a:pt x="777" y="203"/>
                </a:lnTo>
                <a:lnTo>
                  <a:pt x="780" y="207"/>
                </a:lnTo>
                <a:lnTo>
                  <a:pt x="783" y="210"/>
                </a:lnTo>
                <a:lnTo>
                  <a:pt x="787" y="210"/>
                </a:lnTo>
                <a:lnTo>
                  <a:pt x="790" y="213"/>
                </a:lnTo>
                <a:lnTo>
                  <a:pt x="790" y="216"/>
                </a:lnTo>
                <a:lnTo>
                  <a:pt x="787" y="220"/>
                </a:lnTo>
                <a:lnTo>
                  <a:pt x="783" y="220"/>
                </a:lnTo>
                <a:lnTo>
                  <a:pt x="783" y="223"/>
                </a:lnTo>
                <a:lnTo>
                  <a:pt x="780" y="223"/>
                </a:lnTo>
                <a:lnTo>
                  <a:pt x="777" y="226"/>
                </a:lnTo>
                <a:lnTo>
                  <a:pt x="777" y="226"/>
                </a:lnTo>
                <a:lnTo>
                  <a:pt x="773" y="229"/>
                </a:lnTo>
                <a:lnTo>
                  <a:pt x="773" y="233"/>
                </a:lnTo>
                <a:lnTo>
                  <a:pt x="773" y="236"/>
                </a:lnTo>
                <a:lnTo>
                  <a:pt x="777" y="239"/>
                </a:lnTo>
                <a:lnTo>
                  <a:pt x="780" y="239"/>
                </a:lnTo>
                <a:lnTo>
                  <a:pt x="780" y="246"/>
                </a:lnTo>
                <a:lnTo>
                  <a:pt x="780" y="249"/>
                </a:lnTo>
                <a:lnTo>
                  <a:pt x="780" y="256"/>
                </a:lnTo>
                <a:lnTo>
                  <a:pt x="777" y="256"/>
                </a:lnTo>
                <a:lnTo>
                  <a:pt x="773" y="259"/>
                </a:lnTo>
                <a:lnTo>
                  <a:pt x="770" y="262"/>
                </a:lnTo>
                <a:lnTo>
                  <a:pt x="770" y="266"/>
                </a:lnTo>
                <a:lnTo>
                  <a:pt x="770" y="269"/>
                </a:lnTo>
                <a:lnTo>
                  <a:pt x="770" y="269"/>
                </a:lnTo>
                <a:lnTo>
                  <a:pt x="770" y="275"/>
                </a:lnTo>
                <a:lnTo>
                  <a:pt x="773" y="275"/>
                </a:lnTo>
                <a:lnTo>
                  <a:pt x="773" y="279"/>
                </a:lnTo>
                <a:lnTo>
                  <a:pt x="780" y="279"/>
                </a:lnTo>
                <a:lnTo>
                  <a:pt x="783" y="279"/>
                </a:lnTo>
                <a:lnTo>
                  <a:pt x="783" y="279"/>
                </a:lnTo>
                <a:lnTo>
                  <a:pt x="787" y="279"/>
                </a:lnTo>
                <a:lnTo>
                  <a:pt x="790" y="282"/>
                </a:lnTo>
                <a:lnTo>
                  <a:pt x="793" y="285"/>
                </a:lnTo>
                <a:lnTo>
                  <a:pt x="796" y="285"/>
                </a:lnTo>
                <a:lnTo>
                  <a:pt x="800" y="282"/>
                </a:lnTo>
                <a:lnTo>
                  <a:pt x="803" y="282"/>
                </a:lnTo>
                <a:lnTo>
                  <a:pt x="806" y="282"/>
                </a:lnTo>
                <a:lnTo>
                  <a:pt x="810" y="285"/>
                </a:lnTo>
                <a:lnTo>
                  <a:pt x="810" y="289"/>
                </a:lnTo>
                <a:lnTo>
                  <a:pt x="813" y="292"/>
                </a:lnTo>
                <a:lnTo>
                  <a:pt x="810" y="298"/>
                </a:lnTo>
                <a:lnTo>
                  <a:pt x="810" y="302"/>
                </a:lnTo>
                <a:lnTo>
                  <a:pt x="810" y="305"/>
                </a:lnTo>
                <a:lnTo>
                  <a:pt x="813" y="311"/>
                </a:lnTo>
                <a:lnTo>
                  <a:pt x="813" y="315"/>
                </a:lnTo>
                <a:lnTo>
                  <a:pt x="813" y="318"/>
                </a:lnTo>
                <a:lnTo>
                  <a:pt x="816" y="321"/>
                </a:lnTo>
                <a:lnTo>
                  <a:pt x="816" y="325"/>
                </a:lnTo>
                <a:lnTo>
                  <a:pt x="816" y="328"/>
                </a:lnTo>
                <a:lnTo>
                  <a:pt x="816" y="334"/>
                </a:lnTo>
                <a:lnTo>
                  <a:pt x="819" y="338"/>
                </a:lnTo>
                <a:lnTo>
                  <a:pt x="819" y="341"/>
                </a:lnTo>
                <a:lnTo>
                  <a:pt x="819" y="344"/>
                </a:lnTo>
                <a:lnTo>
                  <a:pt x="823" y="351"/>
                </a:lnTo>
                <a:lnTo>
                  <a:pt x="823" y="351"/>
                </a:lnTo>
                <a:lnTo>
                  <a:pt x="826" y="357"/>
                </a:lnTo>
                <a:lnTo>
                  <a:pt x="823" y="361"/>
                </a:lnTo>
                <a:lnTo>
                  <a:pt x="823" y="364"/>
                </a:lnTo>
                <a:lnTo>
                  <a:pt x="819" y="364"/>
                </a:lnTo>
                <a:lnTo>
                  <a:pt x="816" y="367"/>
                </a:lnTo>
                <a:lnTo>
                  <a:pt x="816" y="370"/>
                </a:lnTo>
                <a:lnTo>
                  <a:pt x="813" y="374"/>
                </a:lnTo>
                <a:lnTo>
                  <a:pt x="813" y="377"/>
                </a:lnTo>
                <a:lnTo>
                  <a:pt x="813" y="384"/>
                </a:lnTo>
                <a:lnTo>
                  <a:pt x="813" y="384"/>
                </a:lnTo>
                <a:lnTo>
                  <a:pt x="816" y="380"/>
                </a:lnTo>
                <a:lnTo>
                  <a:pt x="816" y="377"/>
                </a:lnTo>
                <a:lnTo>
                  <a:pt x="819" y="377"/>
                </a:lnTo>
                <a:lnTo>
                  <a:pt x="819" y="374"/>
                </a:lnTo>
                <a:lnTo>
                  <a:pt x="823" y="374"/>
                </a:lnTo>
                <a:lnTo>
                  <a:pt x="826" y="370"/>
                </a:lnTo>
                <a:lnTo>
                  <a:pt x="826" y="367"/>
                </a:lnTo>
                <a:lnTo>
                  <a:pt x="829" y="367"/>
                </a:lnTo>
                <a:lnTo>
                  <a:pt x="833" y="364"/>
                </a:lnTo>
                <a:lnTo>
                  <a:pt x="833" y="361"/>
                </a:lnTo>
                <a:lnTo>
                  <a:pt x="839" y="364"/>
                </a:lnTo>
                <a:lnTo>
                  <a:pt x="842" y="367"/>
                </a:lnTo>
                <a:lnTo>
                  <a:pt x="842" y="370"/>
                </a:lnTo>
                <a:lnTo>
                  <a:pt x="846" y="374"/>
                </a:lnTo>
                <a:lnTo>
                  <a:pt x="846" y="377"/>
                </a:lnTo>
                <a:lnTo>
                  <a:pt x="849" y="380"/>
                </a:lnTo>
                <a:lnTo>
                  <a:pt x="849" y="384"/>
                </a:lnTo>
                <a:lnTo>
                  <a:pt x="849" y="384"/>
                </a:lnTo>
                <a:lnTo>
                  <a:pt x="849" y="387"/>
                </a:lnTo>
                <a:lnTo>
                  <a:pt x="852" y="390"/>
                </a:lnTo>
                <a:lnTo>
                  <a:pt x="852" y="397"/>
                </a:lnTo>
                <a:lnTo>
                  <a:pt x="849" y="400"/>
                </a:lnTo>
                <a:lnTo>
                  <a:pt x="849" y="400"/>
                </a:lnTo>
                <a:lnTo>
                  <a:pt x="846" y="403"/>
                </a:lnTo>
                <a:lnTo>
                  <a:pt x="842" y="403"/>
                </a:lnTo>
                <a:lnTo>
                  <a:pt x="842" y="407"/>
                </a:lnTo>
                <a:lnTo>
                  <a:pt x="842" y="410"/>
                </a:lnTo>
                <a:lnTo>
                  <a:pt x="842" y="413"/>
                </a:lnTo>
                <a:lnTo>
                  <a:pt x="842" y="416"/>
                </a:lnTo>
                <a:lnTo>
                  <a:pt x="842" y="423"/>
                </a:lnTo>
                <a:lnTo>
                  <a:pt x="842" y="426"/>
                </a:lnTo>
                <a:lnTo>
                  <a:pt x="839" y="426"/>
                </a:lnTo>
                <a:lnTo>
                  <a:pt x="839" y="429"/>
                </a:lnTo>
                <a:lnTo>
                  <a:pt x="836" y="433"/>
                </a:lnTo>
                <a:lnTo>
                  <a:pt x="833" y="433"/>
                </a:lnTo>
                <a:lnTo>
                  <a:pt x="833" y="436"/>
                </a:lnTo>
                <a:lnTo>
                  <a:pt x="829" y="439"/>
                </a:lnTo>
                <a:lnTo>
                  <a:pt x="829" y="446"/>
                </a:lnTo>
                <a:lnTo>
                  <a:pt x="829" y="449"/>
                </a:lnTo>
                <a:lnTo>
                  <a:pt x="829" y="452"/>
                </a:lnTo>
                <a:lnTo>
                  <a:pt x="829" y="456"/>
                </a:lnTo>
                <a:lnTo>
                  <a:pt x="833" y="459"/>
                </a:lnTo>
                <a:lnTo>
                  <a:pt x="833" y="466"/>
                </a:lnTo>
                <a:lnTo>
                  <a:pt x="829" y="469"/>
                </a:lnTo>
                <a:lnTo>
                  <a:pt x="829" y="472"/>
                </a:lnTo>
                <a:lnTo>
                  <a:pt x="829" y="475"/>
                </a:lnTo>
                <a:lnTo>
                  <a:pt x="829" y="479"/>
                </a:lnTo>
                <a:lnTo>
                  <a:pt x="833" y="482"/>
                </a:lnTo>
                <a:lnTo>
                  <a:pt x="836" y="485"/>
                </a:lnTo>
                <a:lnTo>
                  <a:pt x="836" y="488"/>
                </a:lnTo>
                <a:lnTo>
                  <a:pt x="836" y="492"/>
                </a:lnTo>
                <a:lnTo>
                  <a:pt x="839" y="495"/>
                </a:lnTo>
                <a:lnTo>
                  <a:pt x="839" y="498"/>
                </a:lnTo>
                <a:lnTo>
                  <a:pt x="842" y="502"/>
                </a:lnTo>
                <a:lnTo>
                  <a:pt x="842" y="505"/>
                </a:lnTo>
                <a:lnTo>
                  <a:pt x="846" y="508"/>
                </a:lnTo>
                <a:lnTo>
                  <a:pt x="846" y="511"/>
                </a:lnTo>
                <a:lnTo>
                  <a:pt x="846" y="515"/>
                </a:lnTo>
                <a:lnTo>
                  <a:pt x="849" y="518"/>
                </a:lnTo>
                <a:lnTo>
                  <a:pt x="849" y="521"/>
                </a:lnTo>
                <a:lnTo>
                  <a:pt x="852" y="525"/>
                </a:lnTo>
                <a:lnTo>
                  <a:pt x="855" y="528"/>
                </a:lnTo>
                <a:lnTo>
                  <a:pt x="855" y="531"/>
                </a:lnTo>
                <a:lnTo>
                  <a:pt x="859" y="534"/>
                </a:lnTo>
                <a:lnTo>
                  <a:pt x="859" y="538"/>
                </a:lnTo>
                <a:lnTo>
                  <a:pt x="862" y="538"/>
                </a:lnTo>
                <a:lnTo>
                  <a:pt x="869" y="541"/>
                </a:lnTo>
                <a:lnTo>
                  <a:pt x="872" y="541"/>
                </a:lnTo>
                <a:lnTo>
                  <a:pt x="872" y="544"/>
                </a:lnTo>
                <a:lnTo>
                  <a:pt x="875" y="548"/>
                </a:lnTo>
                <a:lnTo>
                  <a:pt x="878" y="548"/>
                </a:lnTo>
                <a:lnTo>
                  <a:pt x="878" y="551"/>
                </a:lnTo>
                <a:lnTo>
                  <a:pt x="882" y="554"/>
                </a:lnTo>
                <a:lnTo>
                  <a:pt x="882" y="557"/>
                </a:lnTo>
                <a:lnTo>
                  <a:pt x="882" y="564"/>
                </a:lnTo>
                <a:lnTo>
                  <a:pt x="882" y="567"/>
                </a:lnTo>
                <a:lnTo>
                  <a:pt x="882" y="574"/>
                </a:lnTo>
                <a:lnTo>
                  <a:pt x="885" y="577"/>
                </a:lnTo>
                <a:lnTo>
                  <a:pt x="885" y="584"/>
                </a:lnTo>
                <a:lnTo>
                  <a:pt x="885" y="584"/>
                </a:lnTo>
                <a:lnTo>
                  <a:pt x="888" y="587"/>
                </a:lnTo>
                <a:lnTo>
                  <a:pt x="885" y="590"/>
                </a:lnTo>
                <a:lnTo>
                  <a:pt x="885" y="593"/>
                </a:lnTo>
                <a:lnTo>
                  <a:pt x="882" y="597"/>
                </a:lnTo>
                <a:lnTo>
                  <a:pt x="885" y="603"/>
                </a:lnTo>
                <a:lnTo>
                  <a:pt x="882" y="607"/>
                </a:lnTo>
                <a:lnTo>
                  <a:pt x="882" y="610"/>
                </a:lnTo>
                <a:lnTo>
                  <a:pt x="878" y="613"/>
                </a:lnTo>
                <a:lnTo>
                  <a:pt x="878" y="616"/>
                </a:lnTo>
                <a:lnTo>
                  <a:pt x="875" y="620"/>
                </a:lnTo>
                <a:lnTo>
                  <a:pt x="875" y="623"/>
                </a:lnTo>
                <a:lnTo>
                  <a:pt x="872" y="626"/>
                </a:lnTo>
                <a:lnTo>
                  <a:pt x="872" y="629"/>
                </a:lnTo>
                <a:lnTo>
                  <a:pt x="872" y="633"/>
                </a:lnTo>
                <a:lnTo>
                  <a:pt x="872" y="639"/>
                </a:lnTo>
                <a:lnTo>
                  <a:pt x="872" y="643"/>
                </a:lnTo>
                <a:lnTo>
                  <a:pt x="872" y="646"/>
                </a:lnTo>
                <a:lnTo>
                  <a:pt x="872" y="649"/>
                </a:lnTo>
                <a:lnTo>
                  <a:pt x="869" y="656"/>
                </a:lnTo>
                <a:lnTo>
                  <a:pt x="872" y="659"/>
                </a:lnTo>
                <a:lnTo>
                  <a:pt x="872" y="662"/>
                </a:lnTo>
                <a:lnTo>
                  <a:pt x="875" y="666"/>
                </a:lnTo>
                <a:lnTo>
                  <a:pt x="878" y="669"/>
                </a:lnTo>
                <a:lnTo>
                  <a:pt x="882" y="669"/>
                </a:lnTo>
                <a:lnTo>
                  <a:pt x="885" y="669"/>
                </a:lnTo>
                <a:lnTo>
                  <a:pt x="885" y="672"/>
                </a:lnTo>
                <a:lnTo>
                  <a:pt x="885" y="675"/>
                </a:lnTo>
                <a:lnTo>
                  <a:pt x="882" y="679"/>
                </a:lnTo>
                <a:lnTo>
                  <a:pt x="878" y="682"/>
                </a:lnTo>
                <a:lnTo>
                  <a:pt x="878" y="682"/>
                </a:lnTo>
                <a:lnTo>
                  <a:pt x="875" y="685"/>
                </a:lnTo>
                <a:lnTo>
                  <a:pt x="875" y="688"/>
                </a:lnTo>
                <a:lnTo>
                  <a:pt x="872" y="695"/>
                </a:lnTo>
                <a:lnTo>
                  <a:pt x="872" y="698"/>
                </a:lnTo>
                <a:lnTo>
                  <a:pt x="872" y="702"/>
                </a:lnTo>
                <a:lnTo>
                  <a:pt x="869" y="705"/>
                </a:lnTo>
                <a:lnTo>
                  <a:pt x="869" y="708"/>
                </a:lnTo>
                <a:lnTo>
                  <a:pt x="869" y="711"/>
                </a:lnTo>
                <a:lnTo>
                  <a:pt x="865" y="718"/>
                </a:lnTo>
                <a:lnTo>
                  <a:pt x="865" y="718"/>
                </a:lnTo>
                <a:lnTo>
                  <a:pt x="862" y="721"/>
                </a:lnTo>
                <a:lnTo>
                  <a:pt x="862" y="725"/>
                </a:lnTo>
                <a:lnTo>
                  <a:pt x="859" y="728"/>
                </a:lnTo>
                <a:lnTo>
                  <a:pt x="855" y="731"/>
                </a:lnTo>
                <a:lnTo>
                  <a:pt x="855" y="734"/>
                </a:lnTo>
                <a:lnTo>
                  <a:pt x="852" y="738"/>
                </a:lnTo>
                <a:lnTo>
                  <a:pt x="852" y="741"/>
                </a:lnTo>
                <a:lnTo>
                  <a:pt x="852" y="744"/>
                </a:lnTo>
                <a:lnTo>
                  <a:pt x="852" y="748"/>
                </a:lnTo>
                <a:lnTo>
                  <a:pt x="852" y="754"/>
                </a:lnTo>
                <a:lnTo>
                  <a:pt x="852" y="757"/>
                </a:lnTo>
                <a:lnTo>
                  <a:pt x="849" y="761"/>
                </a:lnTo>
                <a:lnTo>
                  <a:pt x="846" y="764"/>
                </a:lnTo>
                <a:lnTo>
                  <a:pt x="846" y="767"/>
                </a:lnTo>
                <a:lnTo>
                  <a:pt x="846" y="770"/>
                </a:lnTo>
                <a:lnTo>
                  <a:pt x="842" y="774"/>
                </a:lnTo>
                <a:lnTo>
                  <a:pt x="842" y="777"/>
                </a:lnTo>
                <a:lnTo>
                  <a:pt x="839" y="780"/>
                </a:lnTo>
                <a:lnTo>
                  <a:pt x="836" y="780"/>
                </a:lnTo>
                <a:lnTo>
                  <a:pt x="836" y="784"/>
                </a:lnTo>
                <a:lnTo>
                  <a:pt x="833" y="787"/>
                </a:lnTo>
                <a:lnTo>
                  <a:pt x="829" y="787"/>
                </a:lnTo>
                <a:lnTo>
                  <a:pt x="826" y="790"/>
                </a:lnTo>
                <a:lnTo>
                  <a:pt x="826" y="790"/>
                </a:lnTo>
                <a:lnTo>
                  <a:pt x="823" y="793"/>
                </a:lnTo>
                <a:lnTo>
                  <a:pt x="819" y="793"/>
                </a:lnTo>
                <a:lnTo>
                  <a:pt x="816" y="797"/>
                </a:lnTo>
                <a:lnTo>
                  <a:pt x="816" y="797"/>
                </a:lnTo>
                <a:lnTo>
                  <a:pt x="816" y="800"/>
                </a:lnTo>
                <a:lnTo>
                  <a:pt x="813" y="800"/>
                </a:lnTo>
                <a:lnTo>
                  <a:pt x="813" y="800"/>
                </a:lnTo>
                <a:lnTo>
                  <a:pt x="813" y="803"/>
                </a:lnTo>
                <a:lnTo>
                  <a:pt x="813" y="803"/>
                </a:lnTo>
                <a:lnTo>
                  <a:pt x="810" y="807"/>
                </a:lnTo>
                <a:lnTo>
                  <a:pt x="810" y="807"/>
                </a:lnTo>
                <a:lnTo>
                  <a:pt x="810" y="813"/>
                </a:lnTo>
                <a:lnTo>
                  <a:pt x="806" y="816"/>
                </a:lnTo>
                <a:lnTo>
                  <a:pt x="806" y="820"/>
                </a:lnTo>
                <a:lnTo>
                  <a:pt x="806" y="823"/>
                </a:lnTo>
                <a:lnTo>
                  <a:pt x="806" y="829"/>
                </a:lnTo>
                <a:lnTo>
                  <a:pt x="803" y="833"/>
                </a:lnTo>
                <a:lnTo>
                  <a:pt x="803" y="836"/>
                </a:lnTo>
                <a:lnTo>
                  <a:pt x="800" y="839"/>
                </a:lnTo>
                <a:lnTo>
                  <a:pt x="800" y="839"/>
                </a:lnTo>
                <a:lnTo>
                  <a:pt x="796" y="843"/>
                </a:lnTo>
                <a:lnTo>
                  <a:pt x="796" y="846"/>
                </a:lnTo>
                <a:lnTo>
                  <a:pt x="793" y="849"/>
                </a:lnTo>
                <a:lnTo>
                  <a:pt x="793" y="852"/>
                </a:lnTo>
                <a:lnTo>
                  <a:pt x="796" y="856"/>
                </a:lnTo>
                <a:lnTo>
                  <a:pt x="800" y="856"/>
                </a:lnTo>
                <a:lnTo>
                  <a:pt x="803" y="852"/>
                </a:lnTo>
                <a:lnTo>
                  <a:pt x="806" y="852"/>
                </a:lnTo>
                <a:lnTo>
                  <a:pt x="806" y="846"/>
                </a:lnTo>
                <a:lnTo>
                  <a:pt x="806" y="843"/>
                </a:lnTo>
                <a:lnTo>
                  <a:pt x="810" y="843"/>
                </a:lnTo>
                <a:lnTo>
                  <a:pt x="813" y="839"/>
                </a:lnTo>
                <a:lnTo>
                  <a:pt x="816" y="836"/>
                </a:lnTo>
                <a:lnTo>
                  <a:pt x="819" y="833"/>
                </a:lnTo>
                <a:lnTo>
                  <a:pt x="819" y="833"/>
                </a:lnTo>
                <a:lnTo>
                  <a:pt x="823" y="829"/>
                </a:lnTo>
                <a:lnTo>
                  <a:pt x="826" y="826"/>
                </a:lnTo>
                <a:lnTo>
                  <a:pt x="829" y="826"/>
                </a:lnTo>
                <a:lnTo>
                  <a:pt x="833" y="823"/>
                </a:lnTo>
                <a:lnTo>
                  <a:pt x="836" y="823"/>
                </a:lnTo>
                <a:lnTo>
                  <a:pt x="836" y="820"/>
                </a:lnTo>
                <a:lnTo>
                  <a:pt x="839" y="816"/>
                </a:lnTo>
                <a:lnTo>
                  <a:pt x="839" y="813"/>
                </a:lnTo>
                <a:lnTo>
                  <a:pt x="842" y="813"/>
                </a:lnTo>
                <a:lnTo>
                  <a:pt x="842" y="816"/>
                </a:lnTo>
                <a:lnTo>
                  <a:pt x="846" y="820"/>
                </a:lnTo>
                <a:lnTo>
                  <a:pt x="849" y="823"/>
                </a:lnTo>
                <a:lnTo>
                  <a:pt x="849" y="826"/>
                </a:lnTo>
                <a:lnTo>
                  <a:pt x="852" y="829"/>
                </a:lnTo>
                <a:lnTo>
                  <a:pt x="852" y="833"/>
                </a:lnTo>
                <a:lnTo>
                  <a:pt x="852" y="836"/>
                </a:lnTo>
                <a:lnTo>
                  <a:pt x="852" y="843"/>
                </a:lnTo>
                <a:lnTo>
                  <a:pt x="852" y="843"/>
                </a:lnTo>
                <a:lnTo>
                  <a:pt x="855" y="843"/>
                </a:lnTo>
                <a:lnTo>
                  <a:pt x="859" y="839"/>
                </a:lnTo>
                <a:lnTo>
                  <a:pt x="862" y="839"/>
                </a:lnTo>
                <a:lnTo>
                  <a:pt x="865" y="836"/>
                </a:lnTo>
                <a:lnTo>
                  <a:pt x="869" y="833"/>
                </a:lnTo>
                <a:lnTo>
                  <a:pt x="869" y="829"/>
                </a:lnTo>
                <a:lnTo>
                  <a:pt x="872" y="826"/>
                </a:lnTo>
                <a:lnTo>
                  <a:pt x="875" y="826"/>
                </a:lnTo>
                <a:lnTo>
                  <a:pt x="878" y="829"/>
                </a:lnTo>
                <a:lnTo>
                  <a:pt x="882" y="826"/>
                </a:lnTo>
                <a:lnTo>
                  <a:pt x="882" y="823"/>
                </a:lnTo>
                <a:lnTo>
                  <a:pt x="882" y="820"/>
                </a:lnTo>
                <a:lnTo>
                  <a:pt x="882" y="813"/>
                </a:lnTo>
                <a:lnTo>
                  <a:pt x="882" y="810"/>
                </a:lnTo>
                <a:lnTo>
                  <a:pt x="888" y="813"/>
                </a:lnTo>
                <a:lnTo>
                  <a:pt x="892" y="813"/>
                </a:lnTo>
                <a:lnTo>
                  <a:pt x="895" y="816"/>
                </a:lnTo>
                <a:lnTo>
                  <a:pt x="898" y="816"/>
                </a:lnTo>
                <a:lnTo>
                  <a:pt x="901" y="816"/>
                </a:lnTo>
                <a:lnTo>
                  <a:pt x="901" y="813"/>
                </a:lnTo>
                <a:lnTo>
                  <a:pt x="905" y="810"/>
                </a:lnTo>
                <a:lnTo>
                  <a:pt x="908" y="810"/>
                </a:lnTo>
                <a:lnTo>
                  <a:pt x="911" y="813"/>
                </a:lnTo>
                <a:lnTo>
                  <a:pt x="914" y="813"/>
                </a:lnTo>
                <a:lnTo>
                  <a:pt x="918" y="813"/>
                </a:lnTo>
                <a:lnTo>
                  <a:pt x="921" y="816"/>
                </a:lnTo>
                <a:lnTo>
                  <a:pt x="924" y="816"/>
                </a:lnTo>
                <a:lnTo>
                  <a:pt x="924" y="820"/>
                </a:lnTo>
                <a:lnTo>
                  <a:pt x="924" y="820"/>
                </a:lnTo>
                <a:lnTo>
                  <a:pt x="928" y="823"/>
                </a:lnTo>
                <a:lnTo>
                  <a:pt x="931" y="826"/>
                </a:lnTo>
                <a:lnTo>
                  <a:pt x="934" y="829"/>
                </a:lnTo>
                <a:lnTo>
                  <a:pt x="934" y="833"/>
                </a:lnTo>
                <a:lnTo>
                  <a:pt x="934" y="839"/>
                </a:lnTo>
                <a:lnTo>
                  <a:pt x="934" y="843"/>
                </a:lnTo>
                <a:lnTo>
                  <a:pt x="937" y="843"/>
                </a:lnTo>
                <a:lnTo>
                  <a:pt x="941" y="846"/>
                </a:lnTo>
                <a:lnTo>
                  <a:pt x="947" y="846"/>
                </a:lnTo>
                <a:lnTo>
                  <a:pt x="951" y="843"/>
                </a:lnTo>
                <a:lnTo>
                  <a:pt x="954" y="843"/>
                </a:lnTo>
                <a:lnTo>
                  <a:pt x="957" y="843"/>
                </a:lnTo>
                <a:lnTo>
                  <a:pt x="960" y="843"/>
                </a:lnTo>
                <a:lnTo>
                  <a:pt x="964" y="843"/>
                </a:lnTo>
                <a:lnTo>
                  <a:pt x="967" y="843"/>
                </a:lnTo>
                <a:lnTo>
                  <a:pt x="970" y="839"/>
                </a:lnTo>
                <a:lnTo>
                  <a:pt x="973" y="839"/>
                </a:lnTo>
                <a:lnTo>
                  <a:pt x="977" y="839"/>
                </a:lnTo>
                <a:lnTo>
                  <a:pt x="980" y="843"/>
                </a:lnTo>
                <a:lnTo>
                  <a:pt x="983" y="839"/>
                </a:lnTo>
                <a:lnTo>
                  <a:pt x="990" y="839"/>
                </a:lnTo>
                <a:lnTo>
                  <a:pt x="993" y="839"/>
                </a:lnTo>
                <a:lnTo>
                  <a:pt x="993" y="843"/>
                </a:lnTo>
                <a:lnTo>
                  <a:pt x="996" y="846"/>
                </a:lnTo>
                <a:lnTo>
                  <a:pt x="996" y="852"/>
                </a:lnTo>
                <a:lnTo>
                  <a:pt x="996" y="856"/>
                </a:lnTo>
                <a:lnTo>
                  <a:pt x="996" y="859"/>
                </a:lnTo>
                <a:lnTo>
                  <a:pt x="993" y="862"/>
                </a:lnTo>
                <a:lnTo>
                  <a:pt x="993" y="866"/>
                </a:lnTo>
                <a:lnTo>
                  <a:pt x="993" y="869"/>
                </a:lnTo>
                <a:lnTo>
                  <a:pt x="993" y="872"/>
                </a:lnTo>
                <a:lnTo>
                  <a:pt x="993" y="879"/>
                </a:lnTo>
                <a:lnTo>
                  <a:pt x="993" y="882"/>
                </a:lnTo>
                <a:lnTo>
                  <a:pt x="996" y="885"/>
                </a:lnTo>
                <a:lnTo>
                  <a:pt x="996" y="888"/>
                </a:lnTo>
                <a:lnTo>
                  <a:pt x="1000" y="892"/>
                </a:lnTo>
                <a:lnTo>
                  <a:pt x="1003" y="895"/>
                </a:lnTo>
                <a:lnTo>
                  <a:pt x="1006" y="895"/>
                </a:lnTo>
                <a:lnTo>
                  <a:pt x="1010" y="898"/>
                </a:lnTo>
                <a:lnTo>
                  <a:pt x="1010" y="902"/>
                </a:lnTo>
                <a:lnTo>
                  <a:pt x="1010" y="905"/>
                </a:lnTo>
                <a:lnTo>
                  <a:pt x="1013" y="905"/>
                </a:lnTo>
                <a:lnTo>
                  <a:pt x="1016" y="908"/>
                </a:lnTo>
                <a:lnTo>
                  <a:pt x="1019" y="911"/>
                </a:lnTo>
                <a:lnTo>
                  <a:pt x="1019" y="915"/>
                </a:lnTo>
                <a:lnTo>
                  <a:pt x="1023" y="915"/>
                </a:lnTo>
                <a:lnTo>
                  <a:pt x="1026" y="915"/>
                </a:lnTo>
                <a:lnTo>
                  <a:pt x="1032" y="915"/>
                </a:lnTo>
                <a:lnTo>
                  <a:pt x="1036" y="915"/>
                </a:lnTo>
                <a:lnTo>
                  <a:pt x="1039" y="915"/>
                </a:lnTo>
                <a:lnTo>
                  <a:pt x="1046" y="915"/>
                </a:lnTo>
                <a:lnTo>
                  <a:pt x="1046" y="918"/>
                </a:lnTo>
                <a:lnTo>
                  <a:pt x="1046" y="921"/>
                </a:lnTo>
                <a:lnTo>
                  <a:pt x="1046" y="925"/>
                </a:lnTo>
                <a:lnTo>
                  <a:pt x="1046" y="931"/>
                </a:lnTo>
                <a:lnTo>
                  <a:pt x="1046" y="931"/>
                </a:lnTo>
                <a:lnTo>
                  <a:pt x="1049" y="934"/>
                </a:lnTo>
                <a:lnTo>
                  <a:pt x="1055" y="934"/>
                </a:lnTo>
                <a:lnTo>
                  <a:pt x="1059" y="938"/>
                </a:lnTo>
                <a:lnTo>
                  <a:pt x="1059" y="938"/>
                </a:lnTo>
                <a:lnTo>
                  <a:pt x="1062" y="941"/>
                </a:lnTo>
                <a:lnTo>
                  <a:pt x="1065" y="944"/>
                </a:lnTo>
                <a:lnTo>
                  <a:pt x="1069" y="944"/>
                </a:lnTo>
                <a:lnTo>
                  <a:pt x="1069" y="947"/>
                </a:lnTo>
                <a:lnTo>
                  <a:pt x="1072" y="954"/>
                </a:lnTo>
                <a:lnTo>
                  <a:pt x="1069" y="957"/>
                </a:lnTo>
                <a:lnTo>
                  <a:pt x="1069" y="957"/>
                </a:lnTo>
                <a:lnTo>
                  <a:pt x="1065" y="961"/>
                </a:lnTo>
                <a:lnTo>
                  <a:pt x="1062" y="964"/>
                </a:lnTo>
                <a:lnTo>
                  <a:pt x="1062" y="967"/>
                </a:lnTo>
                <a:lnTo>
                  <a:pt x="1062" y="970"/>
                </a:lnTo>
                <a:lnTo>
                  <a:pt x="1062" y="977"/>
                </a:lnTo>
                <a:lnTo>
                  <a:pt x="1062" y="974"/>
                </a:lnTo>
                <a:lnTo>
                  <a:pt x="1065" y="970"/>
                </a:lnTo>
                <a:lnTo>
                  <a:pt x="1069" y="970"/>
                </a:lnTo>
                <a:lnTo>
                  <a:pt x="1072" y="967"/>
                </a:lnTo>
                <a:lnTo>
                  <a:pt x="1075" y="967"/>
                </a:lnTo>
                <a:lnTo>
                  <a:pt x="1078" y="964"/>
                </a:lnTo>
                <a:lnTo>
                  <a:pt x="1085" y="964"/>
                </a:lnTo>
                <a:lnTo>
                  <a:pt x="1088" y="967"/>
                </a:lnTo>
                <a:lnTo>
                  <a:pt x="1091" y="967"/>
                </a:lnTo>
                <a:lnTo>
                  <a:pt x="1098" y="964"/>
                </a:lnTo>
                <a:lnTo>
                  <a:pt x="1098" y="961"/>
                </a:lnTo>
                <a:lnTo>
                  <a:pt x="1101" y="961"/>
                </a:lnTo>
                <a:lnTo>
                  <a:pt x="1105" y="957"/>
                </a:lnTo>
                <a:lnTo>
                  <a:pt x="1105" y="954"/>
                </a:lnTo>
                <a:lnTo>
                  <a:pt x="1108" y="951"/>
                </a:lnTo>
                <a:lnTo>
                  <a:pt x="1114" y="951"/>
                </a:lnTo>
                <a:lnTo>
                  <a:pt x="1114" y="947"/>
                </a:lnTo>
                <a:lnTo>
                  <a:pt x="1118" y="944"/>
                </a:lnTo>
                <a:lnTo>
                  <a:pt x="1118" y="944"/>
                </a:lnTo>
                <a:lnTo>
                  <a:pt x="1124" y="941"/>
                </a:lnTo>
                <a:lnTo>
                  <a:pt x="1128" y="941"/>
                </a:lnTo>
                <a:lnTo>
                  <a:pt x="1131" y="941"/>
                </a:lnTo>
                <a:lnTo>
                  <a:pt x="1134" y="941"/>
                </a:lnTo>
                <a:lnTo>
                  <a:pt x="1137" y="941"/>
                </a:lnTo>
                <a:lnTo>
                  <a:pt x="1141" y="941"/>
                </a:lnTo>
                <a:lnTo>
                  <a:pt x="1141" y="941"/>
                </a:lnTo>
                <a:lnTo>
                  <a:pt x="1144" y="941"/>
                </a:lnTo>
                <a:lnTo>
                  <a:pt x="1147" y="938"/>
                </a:lnTo>
                <a:lnTo>
                  <a:pt x="1147" y="938"/>
                </a:lnTo>
                <a:lnTo>
                  <a:pt x="1150" y="934"/>
                </a:lnTo>
                <a:lnTo>
                  <a:pt x="1150" y="931"/>
                </a:lnTo>
                <a:lnTo>
                  <a:pt x="1157" y="934"/>
                </a:lnTo>
                <a:lnTo>
                  <a:pt x="1157" y="934"/>
                </a:lnTo>
                <a:lnTo>
                  <a:pt x="1164" y="934"/>
                </a:lnTo>
                <a:lnTo>
                  <a:pt x="1164" y="931"/>
                </a:lnTo>
                <a:lnTo>
                  <a:pt x="1164" y="928"/>
                </a:lnTo>
                <a:lnTo>
                  <a:pt x="1164" y="921"/>
                </a:lnTo>
                <a:lnTo>
                  <a:pt x="1167" y="921"/>
                </a:lnTo>
                <a:lnTo>
                  <a:pt x="1170" y="921"/>
                </a:lnTo>
                <a:lnTo>
                  <a:pt x="1173" y="925"/>
                </a:lnTo>
                <a:lnTo>
                  <a:pt x="1177" y="925"/>
                </a:lnTo>
                <a:lnTo>
                  <a:pt x="1180" y="921"/>
                </a:lnTo>
                <a:lnTo>
                  <a:pt x="1177" y="915"/>
                </a:lnTo>
                <a:lnTo>
                  <a:pt x="1180" y="911"/>
                </a:lnTo>
                <a:lnTo>
                  <a:pt x="1180" y="911"/>
                </a:lnTo>
                <a:lnTo>
                  <a:pt x="1187" y="908"/>
                </a:lnTo>
                <a:lnTo>
                  <a:pt x="1190" y="908"/>
                </a:lnTo>
                <a:lnTo>
                  <a:pt x="1193" y="911"/>
                </a:lnTo>
                <a:lnTo>
                  <a:pt x="1196" y="911"/>
                </a:lnTo>
                <a:lnTo>
                  <a:pt x="1200" y="915"/>
                </a:lnTo>
                <a:lnTo>
                  <a:pt x="1200" y="918"/>
                </a:lnTo>
                <a:lnTo>
                  <a:pt x="1200" y="921"/>
                </a:lnTo>
                <a:lnTo>
                  <a:pt x="1200" y="928"/>
                </a:lnTo>
                <a:lnTo>
                  <a:pt x="1200" y="931"/>
                </a:lnTo>
                <a:lnTo>
                  <a:pt x="1203" y="934"/>
                </a:lnTo>
                <a:lnTo>
                  <a:pt x="1206" y="934"/>
                </a:lnTo>
                <a:lnTo>
                  <a:pt x="1209" y="931"/>
                </a:lnTo>
                <a:lnTo>
                  <a:pt x="1213" y="931"/>
                </a:lnTo>
                <a:lnTo>
                  <a:pt x="1216" y="928"/>
                </a:lnTo>
                <a:lnTo>
                  <a:pt x="1219" y="928"/>
                </a:lnTo>
                <a:lnTo>
                  <a:pt x="1226" y="928"/>
                </a:lnTo>
                <a:lnTo>
                  <a:pt x="1229" y="928"/>
                </a:lnTo>
                <a:lnTo>
                  <a:pt x="1232" y="928"/>
                </a:lnTo>
                <a:lnTo>
                  <a:pt x="1236" y="925"/>
                </a:lnTo>
                <a:lnTo>
                  <a:pt x="1239" y="925"/>
                </a:lnTo>
                <a:lnTo>
                  <a:pt x="1242" y="925"/>
                </a:lnTo>
                <a:lnTo>
                  <a:pt x="1249" y="925"/>
                </a:lnTo>
                <a:lnTo>
                  <a:pt x="1249" y="921"/>
                </a:lnTo>
                <a:lnTo>
                  <a:pt x="1252" y="918"/>
                </a:lnTo>
                <a:lnTo>
                  <a:pt x="1252" y="915"/>
                </a:lnTo>
                <a:lnTo>
                  <a:pt x="1252" y="908"/>
                </a:lnTo>
                <a:lnTo>
                  <a:pt x="1252" y="905"/>
                </a:lnTo>
                <a:lnTo>
                  <a:pt x="1252" y="902"/>
                </a:lnTo>
                <a:lnTo>
                  <a:pt x="1255" y="898"/>
                </a:lnTo>
                <a:lnTo>
                  <a:pt x="1255" y="895"/>
                </a:lnTo>
                <a:lnTo>
                  <a:pt x="1255" y="888"/>
                </a:lnTo>
                <a:lnTo>
                  <a:pt x="1252" y="888"/>
                </a:lnTo>
                <a:lnTo>
                  <a:pt x="1252" y="885"/>
                </a:lnTo>
                <a:lnTo>
                  <a:pt x="1252" y="879"/>
                </a:lnTo>
                <a:lnTo>
                  <a:pt x="1252" y="875"/>
                </a:lnTo>
                <a:lnTo>
                  <a:pt x="1249" y="872"/>
                </a:lnTo>
                <a:lnTo>
                  <a:pt x="1246" y="872"/>
                </a:lnTo>
                <a:lnTo>
                  <a:pt x="1246" y="869"/>
                </a:lnTo>
                <a:lnTo>
                  <a:pt x="1246" y="862"/>
                </a:lnTo>
                <a:lnTo>
                  <a:pt x="1249" y="859"/>
                </a:lnTo>
                <a:lnTo>
                  <a:pt x="1249" y="856"/>
                </a:lnTo>
                <a:lnTo>
                  <a:pt x="1252" y="856"/>
                </a:lnTo>
                <a:lnTo>
                  <a:pt x="1255" y="852"/>
                </a:lnTo>
                <a:lnTo>
                  <a:pt x="1255" y="849"/>
                </a:lnTo>
                <a:lnTo>
                  <a:pt x="1259" y="846"/>
                </a:lnTo>
                <a:lnTo>
                  <a:pt x="1262" y="843"/>
                </a:lnTo>
                <a:lnTo>
                  <a:pt x="1262" y="843"/>
                </a:lnTo>
                <a:lnTo>
                  <a:pt x="1265" y="839"/>
                </a:lnTo>
                <a:lnTo>
                  <a:pt x="1268" y="836"/>
                </a:lnTo>
                <a:lnTo>
                  <a:pt x="1268" y="833"/>
                </a:lnTo>
                <a:lnTo>
                  <a:pt x="1268" y="829"/>
                </a:lnTo>
                <a:lnTo>
                  <a:pt x="1272" y="826"/>
                </a:lnTo>
                <a:lnTo>
                  <a:pt x="1275" y="823"/>
                </a:lnTo>
                <a:lnTo>
                  <a:pt x="1278" y="826"/>
                </a:lnTo>
                <a:lnTo>
                  <a:pt x="1282" y="826"/>
                </a:lnTo>
                <a:lnTo>
                  <a:pt x="1285" y="826"/>
                </a:lnTo>
                <a:lnTo>
                  <a:pt x="1288" y="823"/>
                </a:lnTo>
                <a:lnTo>
                  <a:pt x="1291" y="820"/>
                </a:lnTo>
                <a:lnTo>
                  <a:pt x="1291" y="820"/>
                </a:lnTo>
                <a:lnTo>
                  <a:pt x="1295" y="816"/>
                </a:lnTo>
                <a:lnTo>
                  <a:pt x="1295" y="813"/>
                </a:lnTo>
                <a:lnTo>
                  <a:pt x="1295" y="807"/>
                </a:lnTo>
                <a:lnTo>
                  <a:pt x="1295" y="803"/>
                </a:lnTo>
                <a:lnTo>
                  <a:pt x="1295" y="797"/>
                </a:lnTo>
                <a:lnTo>
                  <a:pt x="1295" y="793"/>
                </a:lnTo>
                <a:lnTo>
                  <a:pt x="1298" y="790"/>
                </a:lnTo>
                <a:lnTo>
                  <a:pt x="1301" y="790"/>
                </a:lnTo>
                <a:lnTo>
                  <a:pt x="1308" y="790"/>
                </a:lnTo>
                <a:lnTo>
                  <a:pt x="1311" y="787"/>
                </a:lnTo>
                <a:lnTo>
                  <a:pt x="1314" y="787"/>
                </a:lnTo>
                <a:lnTo>
                  <a:pt x="1318" y="784"/>
                </a:lnTo>
                <a:lnTo>
                  <a:pt x="1318" y="780"/>
                </a:lnTo>
                <a:lnTo>
                  <a:pt x="1321" y="780"/>
                </a:lnTo>
                <a:lnTo>
                  <a:pt x="1324" y="777"/>
                </a:lnTo>
                <a:lnTo>
                  <a:pt x="1324" y="774"/>
                </a:lnTo>
                <a:lnTo>
                  <a:pt x="1327" y="770"/>
                </a:lnTo>
                <a:lnTo>
                  <a:pt x="1331" y="767"/>
                </a:lnTo>
                <a:lnTo>
                  <a:pt x="1331" y="767"/>
                </a:lnTo>
                <a:lnTo>
                  <a:pt x="1334" y="764"/>
                </a:lnTo>
                <a:lnTo>
                  <a:pt x="1337" y="761"/>
                </a:lnTo>
                <a:lnTo>
                  <a:pt x="1337" y="757"/>
                </a:lnTo>
                <a:lnTo>
                  <a:pt x="1341" y="754"/>
                </a:lnTo>
                <a:lnTo>
                  <a:pt x="1344" y="754"/>
                </a:lnTo>
                <a:lnTo>
                  <a:pt x="1347" y="751"/>
                </a:lnTo>
                <a:lnTo>
                  <a:pt x="1347" y="748"/>
                </a:lnTo>
                <a:lnTo>
                  <a:pt x="1347" y="741"/>
                </a:lnTo>
                <a:lnTo>
                  <a:pt x="1344" y="741"/>
                </a:lnTo>
                <a:lnTo>
                  <a:pt x="1344" y="738"/>
                </a:lnTo>
                <a:lnTo>
                  <a:pt x="1344" y="731"/>
                </a:lnTo>
                <a:lnTo>
                  <a:pt x="1344" y="728"/>
                </a:lnTo>
                <a:lnTo>
                  <a:pt x="1344" y="725"/>
                </a:lnTo>
                <a:lnTo>
                  <a:pt x="1344" y="721"/>
                </a:lnTo>
                <a:lnTo>
                  <a:pt x="1344" y="718"/>
                </a:lnTo>
                <a:lnTo>
                  <a:pt x="1337" y="715"/>
                </a:lnTo>
                <a:lnTo>
                  <a:pt x="1337" y="715"/>
                </a:lnTo>
                <a:lnTo>
                  <a:pt x="1337" y="715"/>
                </a:lnTo>
                <a:lnTo>
                  <a:pt x="1334" y="711"/>
                </a:lnTo>
                <a:lnTo>
                  <a:pt x="1334" y="708"/>
                </a:lnTo>
                <a:lnTo>
                  <a:pt x="1337" y="705"/>
                </a:lnTo>
                <a:lnTo>
                  <a:pt x="1337" y="702"/>
                </a:lnTo>
                <a:lnTo>
                  <a:pt x="1341" y="698"/>
                </a:lnTo>
                <a:lnTo>
                  <a:pt x="1341" y="695"/>
                </a:lnTo>
                <a:lnTo>
                  <a:pt x="1344" y="692"/>
                </a:lnTo>
                <a:lnTo>
                  <a:pt x="1344" y="685"/>
                </a:lnTo>
                <a:lnTo>
                  <a:pt x="1344" y="682"/>
                </a:lnTo>
                <a:lnTo>
                  <a:pt x="1344" y="675"/>
                </a:lnTo>
                <a:lnTo>
                  <a:pt x="1344" y="672"/>
                </a:lnTo>
                <a:lnTo>
                  <a:pt x="1344" y="669"/>
                </a:lnTo>
                <a:lnTo>
                  <a:pt x="1344" y="662"/>
                </a:lnTo>
                <a:lnTo>
                  <a:pt x="1344" y="659"/>
                </a:lnTo>
                <a:lnTo>
                  <a:pt x="1347" y="656"/>
                </a:lnTo>
                <a:lnTo>
                  <a:pt x="1347" y="652"/>
                </a:lnTo>
                <a:lnTo>
                  <a:pt x="1350" y="649"/>
                </a:lnTo>
                <a:lnTo>
                  <a:pt x="1354" y="649"/>
                </a:lnTo>
                <a:lnTo>
                  <a:pt x="1357" y="646"/>
                </a:lnTo>
                <a:lnTo>
                  <a:pt x="1357" y="643"/>
                </a:lnTo>
                <a:lnTo>
                  <a:pt x="1360" y="643"/>
                </a:lnTo>
                <a:lnTo>
                  <a:pt x="1364" y="639"/>
                </a:lnTo>
                <a:lnTo>
                  <a:pt x="1364" y="636"/>
                </a:lnTo>
                <a:lnTo>
                  <a:pt x="1367" y="633"/>
                </a:lnTo>
                <a:lnTo>
                  <a:pt x="1370" y="629"/>
                </a:lnTo>
                <a:lnTo>
                  <a:pt x="1370" y="626"/>
                </a:lnTo>
                <a:lnTo>
                  <a:pt x="1373" y="623"/>
                </a:lnTo>
                <a:lnTo>
                  <a:pt x="1373" y="623"/>
                </a:lnTo>
                <a:lnTo>
                  <a:pt x="1373" y="620"/>
                </a:lnTo>
                <a:lnTo>
                  <a:pt x="1380" y="623"/>
                </a:lnTo>
                <a:lnTo>
                  <a:pt x="1393" y="623"/>
                </a:lnTo>
                <a:lnTo>
                  <a:pt x="1403" y="623"/>
                </a:lnTo>
                <a:lnTo>
                  <a:pt x="1416" y="623"/>
                </a:lnTo>
                <a:lnTo>
                  <a:pt x="1429" y="623"/>
                </a:lnTo>
                <a:lnTo>
                  <a:pt x="1436" y="623"/>
                </a:lnTo>
                <a:lnTo>
                  <a:pt x="1442" y="623"/>
                </a:lnTo>
                <a:lnTo>
                  <a:pt x="1459" y="623"/>
                </a:lnTo>
                <a:lnTo>
                  <a:pt x="1459" y="626"/>
                </a:lnTo>
                <a:lnTo>
                  <a:pt x="1455" y="629"/>
                </a:lnTo>
                <a:lnTo>
                  <a:pt x="1455" y="629"/>
                </a:lnTo>
                <a:lnTo>
                  <a:pt x="1455" y="633"/>
                </a:lnTo>
                <a:lnTo>
                  <a:pt x="1455" y="639"/>
                </a:lnTo>
                <a:lnTo>
                  <a:pt x="1455" y="643"/>
                </a:lnTo>
                <a:lnTo>
                  <a:pt x="1455" y="646"/>
                </a:lnTo>
                <a:lnTo>
                  <a:pt x="1455" y="652"/>
                </a:lnTo>
                <a:lnTo>
                  <a:pt x="1452" y="659"/>
                </a:lnTo>
                <a:lnTo>
                  <a:pt x="1452" y="662"/>
                </a:lnTo>
                <a:lnTo>
                  <a:pt x="1452" y="669"/>
                </a:lnTo>
                <a:lnTo>
                  <a:pt x="1452" y="672"/>
                </a:lnTo>
                <a:lnTo>
                  <a:pt x="1455" y="675"/>
                </a:lnTo>
                <a:lnTo>
                  <a:pt x="1465" y="682"/>
                </a:lnTo>
                <a:lnTo>
                  <a:pt x="1478" y="692"/>
                </a:lnTo>
                <a:lnTo>
                  <a:pt x="1488" y="698"/>
                </a:lnTo>
                <a:lnTo>
                  <a:pt x="1491" y="698"/>
                </a:lnTo>
                <a:lnTo>
                  <a:pt x="1495" y="702"/>
                </a:lnTo>
                <a:lnTo>
                  <a:pt x="1504" y="708"/>
                </a:lnTo>
                <a:lnTo>
                  <a:pt x="1514" y="715"/>
                </a:lnTo>
                <a:lnTo>
                  <a:pt x="1524" y="725"/>
                </a:lnTo>
                <a:lnTo>
                  <a:pt x="1534" y="731"/>
                </a:lnTo>
                <a:lnTo>
                  <a:pt x="1537" y="734"/>
                </a:lnTo>
                <a:lnTo>
                  <a:pt x="1541" y="738"/>
                </a:lnTo>
                <a:lnTo>
                  <a:pt x="1541" y="741"/>
                </a:lnTo>
                <a:lnTo>
                  <a:pt x="1544" y="748"/>
                </a:lnTo>
                <a:lnTo>
                  <a:pt x="1547" y="748"/>
                </a:lnTo>
                <a:lnTo>
                  <a:pt x="1547" y="754"/>
                </a:lnTo>
                <a:lnTo>
                  <a:pt x="1550" y="754"/>
                </a:lnTo>
                <a:lnTo>
                  <a:pt x="1554" y="757"/>
                </a:lnTo>
                <a:lnTo>
                  <a:pt x="1554" y="761"/>
                </a:lnTo>
                <a:lnTo>
                  <a:pt x="1554" y="767"/>
                </a:lnTo>
                <a:lnTo>
                  <a:pt x="1554" y="770"/>
                </a:lnTo>
                <a:lnTo>
                  <a:pt x="1557" y="774"/>
                </a:lnTo>
                <a:lnTo>
                  <a:pt x="1557" y="777"/>
                </a:lnTo>
                <a:lnTo>
                  <a:pt x="1560" y="780"/>
                </a:lnTo>
                <a:lnTo>
                  <a:pt x="1560" y="787"/>
                </a:lnTo>
                <a:lnTo>
                  <a:pt x="1557" y="790"/>
                </a:lnTo>
                <a:lnTo>
                  <a:pt x="1557" y="793"/>
                </a:lnTo>
                <a:lnTo>
                  <a:pt x="1557" y="800"/>
                </a:lnTo>
                <a:lnTo>
                  <a:pt x="1557" y="803"/>
                </a:lnTo>
                <a:lnTo>
                  <a:pt x="1557" y="807"/>
                </a:lnTo>
                <a:lnTo>
                  <a:pt x="1557" y="810"/>
                </a:lnTo>
                <a:lnTo>
                  <a:pt x="1557" y="816"/>
                </a:lnTo>
                <a:lnTo>
                  <a:pt x="1560" y="820"/>
                </a:lnTo>
                <a:lnTo>
                  <a:pt x="1560" y="820"/>
                </a:lnTo>
                <a:lnTo>
                  <a:pt x="1563" y="823"/>
                </a:lnTo>
                <a:lnTo>
                  <a:pt x="1567" y="826"/>
                </a:lnTo>
                <a:lnTo>
                  <a:pt x="1567" y="829"/>
                </a:lnTo>
                <a:lnTo>
                  <a:pt x="1567" y="836"/>
                </a:lnTo>
                <a:lnTo>
                  <a:pt x="1563" y="839"/>
                </a:lnTo>
                <a:lnTo>
                  <a:pt x="1563" y="843"/>
                </a:lnTo>
                <a:lnTo>
                  <a:pt x="1563" y="846"/>
                </a:lnTo>
                <a:lnTo>
                  <a:pt x="1563" y="849"/>
                </a:lnTo>
                <a:lnTo>
                  <a:pt x="1563" y="852"/>
                </a:lnTo>
                <a:lnTo>
                  <a:pt x="1567" y="856"/>
                </a:lnTo>
                <a:lnTo>
                  <a:pt x="1567" y="859"/>
                </a:lnTo>
                <a:lnTo>
                  <a:pt x="1567" y="862"/>
                </a:lnTo>
                <a:lnTo>
                  <a:pt x="1570" y="869"/>
                </a:lnTo>
                <a:lnTo>
                  <a:pt x="1570" y="872"/>
                </a:lnTo>
                <a:lnTo>
                  <a:pt x="1570" y="875"/>
                </a:lnTo>
                <a:lnTo>
                  <a:pt x="1570" y="882"/>
                </a:lnTo>
                <a:lnTo>
                  <a:pt x="1570" y="885"/>
                </a:lnTo>
                <a:lnTo>
                  <a:pt x="1570" y="888"/>
                </a:lnTo>
                <a:lnTo>
                  <a:pt x="1573" y="892"/>
                </a:lnTo>
                <a:lnTo>
                  <a:pt x="1577" y="895"/>
                </a:lnTo>
                <a:lnTo>
                  <a:pt x="1580" y="895"/>
                </a:lnTo>
                <a:lnTo>
                  <a:pt x="1583" y="898"/>
                </a:lnTo>
                <a:lnTo>
                  <a:pt x="1583" y="902"/>
                </a:lnTo>
                <a:lnTo>
                  <a:pt x="1583" y="905"/>
                </a:lnTo>
                <a:lnTo>
                  <a:pt x="1586" y="908"/>
                </a:lnTo>
                <a:lnTo>
                  <a:pt x="1586" y="911"/>
                </a:lnTo>
                <a:lnTo>
                  <a:pt x="1590" y="915"/>
                </a:lnTo>
                <a:lnTo>
                  <a:pt x="1590" y="918"/>
                </a:lnTo>
                <a:lnTo>
                  <a:pt x="1593" y="921"/>
                </a:lnTo>
                <a:lnTo>
                  <a:pt x="1596" y="925"/>
                </a:lnTo>
                <a:lnTo>
                  <a:pt x="1596" y="925"/>
                </a:lnTo>
                <a:lnTo>
                  <a:pt x="1596" y="931"/>
                </a:lnTo>
                <a:lnTo>
                  <a:pt x="1596" y="934"/>
                </a:lnTo>
                <a:lnTo>
                  <a:pt x="1593" y="934"/>
                </a:lnTo>
                <a:lnTo>
                  <a:pt x="1593" y="941"/>
                </a:lnTo>
                <a:lnTo>
                  <a:pt x="1593" y="944"/>
                </a:lnTo>
                <a:lnTo>
                  <a:pt x="1593" y="947"/>
                </a:lnTo>
                <a:lnTo>
                  <a:pt x="1596" y="947"/>
                </a:lnTo>
                <a:lnTo>
                  <a:pt x="1600" y="951"/>
                </a:lnTo>
                <a:lnTo>
                  <a:pt x="1603" y="954"/>
                </a:lnTo>
                <a:lnTo>
                  <a:pt x="1606" y="954"/>
                </a:lnTo>
                <a:lnTo>
                  <a:pt x="1606" y="957"/>
                </a:lnTo>
                <a:lnTo>
                  <a:pt x="1609" y="961"/>
                </a:lnTo>
                <a:lnTo>
                  <a:pt x="1609" y="964"/>
                </a:lnTo>
                <a:lnTo>
                  <a:pt x="1613" y="967"/>
                </a:lnTo>
                <a:lnTo>
                  <a:pt x="1616" y="967"/>
                </a:lnTo>
                <a:lnTo>
                  <a:pt x="1619" y="970"/>
                </a:lnTo>
                <a:lnTo>
                  <a:pt x="1622" y="974"/>
                </a:lnTo>
                <a:lnTo>
                  <a:pt x="1622" y="974"/>
                </a:lnTo>
                <a:lnTo>
                  <a:pt x="1626" y="977"/>
                </a:lnTo>
                <a:lnTo>
                  <a:pt x="1629" y="980"/>
                </a:lnTo>
                <a:lnTo>
                  <a:pt x="1632" y="980"/>
                </a:lnTo>
                <a:lnTo>
                  <a:pt x="1636" y="980"/>
                </a:lnTo>
                <a:lnTo>
                  <a:pt x="1636" y="984"/>
                </a:lnTo>
                <a:lnTo>
                  <a:pt x="1639" y="987"/>
                </a:lnTo>
                <a:lnTo>
                  <a:pt x="1645" y="984"/>
                </a:lnTo>
                <a:lnTo>
                  <a:pt x="1645" y="987"/>
                </a:lnTo>
                <a:lnTo>
                  <a:pt x="1645" y="993"/>
                </a:lnTo>
                <a:lnTo>
                  <a:pt x="1645" y="997"/>
                </a:lnTo>
                <a:lnTo>
                  <a:pt x="1645" y="1000"/>
                </a:lnTo>
                <a:lnTo>
                  <a:pt x="1645" y="1003"/>
                </a:lnTo>
                <a:lnTo>
                  <a:pt x="1645" y="1010"/>
                </a:lnTo>
                <a:lnTo>
                  <a:pt x="1645" y="1013"/>
                </a:lnTo>
                <a:lnTo>
                  <a:pt x="1639" y="1013"/>
                </a:lnTo>
                <a:lnTo>
                  <a:pt x="1636" y="1016"/>
                </a:lnTo>
                <a:lnTo>
                  <a:pt x="1632" y="1016"/>
                </a:lnTo>
                <a:lnTo>
                  <a:pt x="1632" y="1023"/>
                </a:lnTo>
                <a:lnTo>
                  <a:pt x="1632" y="1026"/>
                </a:lnTo>
                <a:lnTo>
                  <a:pt x="1636" y="1029"/>
                </a:lnTo>
                <a:lnTo>
                  <a:pt x="1636" y="1036"/>
                </a:lnTo>
                <a:lnTo>
                  <a:pt x="1636" y="1039"/>
                </a:lnTo>
                <a:lnTo>
                  <a:pt x="1636" y="1043"/>
                </a:lnTo>
                <a:lnTo>
                  <a:pt x="1632" y="1046"/>
                </a:lnTo>
                <a:lnTo>
                  <a:pt x="1632" y="1052"/>
                </a:lnTo>
                <a:lnTo>
                  <a:pt x="1632" y="1056"/>
                </a:lnTo>
                <a:lnTo>
                  <a:pt x="1632" y="1059"/>
                </a:lnTo>
                <a:lnTo>
                  <a:pt x="1632" y="1062"/>
                </a:lnTo>
                <a:lnTo>
                  <a:pt x="1632" y="1066"/>
                </a:lnTo>
                <a:lnTo>
                  <a:pt x="1632" y="1072"/>
                </a:lnTo>
                <a:lnTo>
                  <a:pt x="1636" y="1075"/>
                </a:lnTo>
                <a:lnTo>
                  <a:pt x="1636" y="1079"/>
                </a:lnTo>
                <a:lnTo>
                  <a:pt x="1639" y="1082"/>
                </a:lnTo>
                <a:lnTo>
                  <a:pt x="1639" y="1085"/>
                </a:lnTo>
                <a:lnTo>
                  <a:pt x="1642" y="1088"/>
                </a:lnTo>
                <a:lnTo>
                  <a:pt x="1642" y="1092"/>
                </a:lnTo>
                <a:lnTo>
                  <a:pt x="1642" y="1098"/>
                </a:lnTo>
                <a:lnTo>
                  <a:pt x="1645" y="1098"/>
                </a:lnTo>
                <a:lnTo>
                  <a:pt x="1645" y="1102"/>
                </a:lnTo>
                <a:lnTo>
                  <a:pt x="1649" y="1105"/>
                </a:lnTo>
                <a:lnTo>
                  <a:pt x="1652" y="1108"/>
                </a:lnTo>
                <a:lnTo>
                  <a:pt x="1649" y="1111"/>
                </a:lnTo>
                <a:lnTo>
                  <a:pt x="1649" y="1115"/>
                </a:lnTo>
                <a:lnTo>
                  <a:pt x="1649" y="1115"/>
                </a:lnTo>
                <a:lnTo>
                  <a:pt x="1645" y="1118"/>
                </a:lnTo>
                <a:lnTo>
                  <a:pt x="1642" y="1118"/>
                </a:lnTo>
                <a:lnTo>
                  <a:pt x="1639" y="1121"/>
                </a:lnTo>
                <a:lnTo>
                  <a:pt x="1639" y="1125"/>
                </a:lnTo>
                <a:lnTo>
                  <a:pt x="1636" y="1128"/>
                </a:lnTo>
                <a:lnTo>
                  <a:pt x="1636" y="1131"/>
                </a:lnTo>
                <a:lnTo>
                  <a:pt x="1632" y="1134"/>
                </a:lnTo>
                <a:lnTo>
                  <a:pt x="1629" y="1134"/>
                </a:lnTo>
                <a:lnTo>
                  <a:pt x="1626" y="1134"/>
                </a:lnTo>
                <a:lnTo>
                  <a:pt x="1622" y="1138"/>
                </a:lnTo>
                <a:lnTo>
                  <a:pt x="1619" y="1141"/>
                </a:lnTo>
                <a:lnTo>
                  <a:pt x="1619" y="1144"/>
                </a:lnTo>
                <a:lnTo>
                  <a:pt x="1619" y="1147"/>
                </a:lnTo>
                <a:lnTo>
                  <a:pt x="1619" y="1154"/>
                </a:lnTo>
                <a:lnTo>
                  <a:pt x="1619" y="1157"/>
                </a:lnTo>
                <a:lnTo>
                  <a:pt x="1622" y="1161"/>
                </a:lnTo>
                <a:lnTo>
                  <a:pt x="1622" y="1167"/>
                </a:lnTo>
                <a:lnTo>
                  <a:pt x="1622" y="1170"/>
                </a:lnTo>
                <a:lnTo>
                  <a:pt x="1622" y="1174"/>
                </a:lnTo>
                <a:lnTo>
                  <a:pt x="1626" y="1177"/>
                </a:lnTo>
                <a:lnTo>
                  <a:pt x="1622" y="1184"/>
                </a:lnTo>
                <a:lnTo>
                  <a:pt x="1619" y="1184"/>
                </a:lnTo>
                <a:lnTo>
                  <a:pt x="1616" y="1184"/>
                </a:lnTo>
                <a:lnTo>
                  <a:pt x="1613" y="1187"/>
                </a:lnTo>
                <a:lnTo>
                  <a:pt x="1609" y="1190"/>
                </a:lnTo>
                <a:lnTo>
                  <a:pt x="1609" y="1193"/>
                </a:lnTo>
                <a:lnTo>
                  <a:pt x="1609" y="1197"/>
                </a:lnTo>
                <a:lnTo>
                  <a:pt x="1613" y="1200"/>
                </a:lnTo>
                <a:lnTo>
                  <a:pt x="1616" y="1203"/>
                </a:lnTo>
                <a:lnTo>
                  <a:pt x="1616" y="1206"/>
                </a:lnTo>
                <a:lnTo>
                  <a:pt x="1619" y="1206"/>
                </a:lnTo>
                <a:lnTo>
                  <a:pt x="1626" y="1206"/>
                </a:lnTo>
                <a:lnTo>
                  <a:pt x="1629" y="1210"/>
                </a:lnTo>
                <a:lnTo>
                  <a:pt x="1629" y="1213"/>
                </a:lnTo>
                <a:lnTo>
                  <a:pt x="1629" y="1216"/>
                </a:lnTo>
                <a:lnTo>
                  <a:pt x="1629" y="1220"/>
                </a:lnTo>
                <a:lnTo>
                  <a:pt x="1626" y="1220"/>
                </a:lnTo>
                <a:lnTo>
                  <a:pt x="1622" y="1223"/>
                </a:lnTo>
                <a:lnTo>
                  <a:pt x="1622" y="1226"/>
                </a:lnTo>
                <a:lnTo>
                  <a:pt x="1619" y="1233"/>
                </a:lnTo>
                <a:lnTo>
                  <a:pt x="1619" y="1236"/>
                </a:lnTo>
                <a:lnTo>
                  <a:pt x="1622" y="1239"/>
                </a:lnTo>
                <a:lnTo>
                  <a:pt x="1622" y="1243"/>
                </a:lnTo>
                <a:lnTo>
                  <a:pt x="1619" y="1246"/>
                </a:lnTo>
                <a:lnTo>
                  <a:pt x="1616" y="1246"/>
                </a:lnTo>
                <a:lnTo>
                  <a:pt x="1616" y="1249"/>
                </a:lnTo>
                <a:lnTo>
                  <a:pt x="1616" y="1249"/>
                </a:lnTo>
                <a:lnTo>
                  <a:pt x="1616" y="1256"/>
                </a:lnTo>
                <a:lnTo>
                  <a:pt x="1613" y="1256"/>
                </a:lnTo>
                <a:lnTo>
                  <a:pt x="1609" y="1259"/>
                </a:lnTo>
                <a:lnTo>
                  <a:pt x="1609" y="1262"/>
                </a:lnTo>
                <a:lnTo>
                  <a:pt x="1606" y="1266"/>
                </a:lnTo>
                <a:lnTo>
                  <a:pt x="1609" y="1269"/>
                </a:lnTo>
                <a:lnTo>
                  <a:pt x="1609" y="1275"/>
                </a:lnTo>
                <a:lnTo>
                  <a:pt x="1609" y="1279"/>
                </a:lnTo>
                <a:lnTo>
                  <a:pt x="1609" y="1282"/>
                </a:lnTo>
                <a:lnTo>
                  <a:pt x="1606" y="1282"/>
                </a:lnTo>
                <a:lnTo>
                  <a:pt x="1603" y="1282"/>
                </a:lnTo>
                <a:lnTo>
                  <a:pt x="1600" y="1279"/>
                </a:lnTo>
                <a:lnTo>
                  <a:pt x="1596" y="1282"/>
                </a:lnTo>
                <a:lnTo>
                  <a:pt x="1596" y="1282"/>
                </a:lnTo>
                <a:lnTo>
                  <a:pt x="1593" y="1288"/>
                </a:lnTo>
                <a:lnTo>
                  <a:pt x="1593" y="1292"/>
                </a:lnTo>
                <a:lnTo>
                  <a:pt x="1596" y="1295"/>
                </a:lnTo>
                <a:lnTo>
                  <a:pt x="1596" y="1298"/>
                </a:lnTo>
                <a:lnTo>
                  <a:pt x="1593" y="1302"/>
                </a:lnTo>
                <a:lnTo>
                  <a:pt x="1590" y="1302"/>
                </a:lnTo>
                <a:lnTo>
                  <a:pt x="1586" y="1298"/>
                </a:lnTo>
                <a:lnTo>
                  <a:pt x="1586" y="1305"/>
                </a:lnTo>
                <a:lnTo>
                  <a:pt x="1583" y="1305"/>
                </a:lnTo>
                <a:lnTo>
                  <a:pt x="1580" y="1308"/>
                </a:lnTo>
                <a:lnTo>
                  <a:pt x="1583" y="1311"/>
                </a:lnTo>
                <a:lnTo>
                  <a:pt x="1580" y="1315"/>
                </a:lnTo>
                <a:lnTo>
                  <a:pt x="1577" y="1315"/>
                </a:lnTo>
                <a:lnTo>
                  <a:pt x="1573" y="1315"/>
                </a:lnTo>
                <a:lnTo>
                  <a:pt x="1567" y="1315"/>
                </a:lnTo>
                <a:lnTo>
                  <a:pt x="1567" y="1318"/>
                </a:lnTo>
                <a:lnTo>
                  <a:pt x="1563" y="1318"/>
                </a:lnTo>
                <a:lnTo>
                  <a:pt x="1563" y="1321"/>
                </a:lnTo>
                <a:lnTo>
                  <a:pt x="1563" y="1325"/>
                </a:lnTo>
                <a:lnTo>
                  <a:pt x="1560" y="1328"/>
                </a:lnTo>
                <a:lnTo>
                  <a:pt x="1557" y="1331"/>
                </a:lnTo>
                <a:lnTo>
                  <a:pt x="1557" y="1334"/>
                </a:lnTo>
                <a:lnTo>
                  <a:pt x="1557" y="1338"/>
                </a:lnTo>
                <a:lnTo>
                  <a:pt x="1554" y="1341"/>
                </a:lnTo>
                <a:lnTo>
                  <a:pt x="1554" y="1344"/>
                </a:lnTo>
                <a:lnTo>
                  <a:pt x="1554" y="1347"/>
                </a:lnTo>
                <a:lnTo>
                  <a:pt x="1550" y="1351"/>
                </a:lnTo>
                <a:lnTo>
                  <a:pt x="1547" y="1351"/>
                </a:lnTo>
                <a:lnTo>
                  <a:pt x="1544" y="1354"/>
                </a:lnTo>
                <a:lnTo>
                  <a:pt x="1541" y="1357"/>
                </a:lnTo>
                <a:lnTo>
                  <a:pt x="1541" y="1361"/>
                </a:lnTo>
                <a:lnTo>
                  <a:pt x="1537" y="1361"/>
                </a:lnTo>
                <a:lnTo>
                  <a:pt x="1534" y="1357"/>
                </a:lnTo>
                <a:lnTo>
                  <a:pt x="1534" y="1354"/>
                </a:lnTo>
                <a:lnTo>
                  <a:pt x="1527" y="1354"/>
                </a:lnTo>
                <a:lnTo>
                  <a:pt x="1527" y="1357"/>
                </a:lnTo>
                <a:lnTo>
                  <a:pt x="1527" y="1361"/>
                </a:lnTo>
                <a:lnTo>
                  <a:pt x="1527" y="1367"/>
                </a:lnTo>
                <a:lnTo>
                  <a:pt x="1524" y="1370"/>
                </a:lnTo>
                <a:lnTo>
                  <a:pt x="1524" y="1374"/>
                </a:lnTo>
                <a:lnTo>
                  <a:pt x="1521" y="1374"/>
                </a:lnTo>
                <a:lnTo>
                  <a:pt x="1514" y="1374"/>
                </a:lnTo>
                <a:lnTo>
                  <a:pt x="1514" y="1374"/>
                </a:lnTo>
                <a:lnTo>
                  <a:pt x="1511" y="1377"/>
                </a:lnTo>
                <a:lnTo>
                  <a:pt x="1508" y="1377"/>
                </a:lnTo>
                <a:lnTo>
                  <a:pt x="1504" y="1380"/>
                </a:lnTo>
                <a:lnTo>
                  <a:pt x="1504" y="1384"/>
                </a:lnTo>
                <a:lnTo>
                  <a:pt x="1504" y="1387"/>
                </a:lnTo>
                <a:lnTo>
                  <a:pt x="1504" y="1390"/>
                </a:lnTo>
                <a:lnTo>
                  <a:pt x="1498" y="1390"/>
                </a:lnTo>
                <a:lnTo>
                  <a:pt x="1498" y="1387"/>
                </a:lnTo>
                <a:lnTo>
                  <a:pt x="1495" y="1387"/>
                </a:lnTo>
                <a:lnTo>
                  <a:pt x="1491" y="1387"/>
                </a:lnTo>
                <a:lnTo>
                  <a:pt x="1488" y="1390"/>
                </a:lnTo>
                <a:lnTo>
                  <a:pt x="1488" y="1393"/>
                </a:lnTo>
                <a:lnTo>
                  <a:pt x="1491" y="1397"/>
                </a:lnTo>
                <a:lnTo>
                  <a:pt x="1488" y="1400"/>
                </a:lnTo>
                <a:lnTo>
                  <a:pt x="1485" y="1403"/>
                </a:lnTo>
                <a:lnTo>
                  <a:pt x="1482" y="1400"/>
                </a:lnTo>
                <a:lnTo>
                  <a:pt x="1482" y="1400"/>
                </a:lnTo>
                <a:lnTo>
                  <a:pt x="1478" y="1397"/>
                </a:lnTo>
                <a:lnTo>
                  <a:pt x="1475" y="1393"/>
                </a:lnTo>
                <a:lnTo>
                  <a:pt x="1472" y="1390"/>
                </a:lnTo>
                <a:lnTo>
                  <a:pt x="1468" y="1393"/>
                </a:lnTo>
                <a:lnTo>
                  <a:pt x="1468" y="1400"/>
                </a:lnTo>
                <a:lnTo>
                  <a:pt x="1472" y="1403"/>
                </a:lnTo>
                <a:lnTo>
                  <a:pt x="1472" y="1406"/>
                </a:lnTo>
                <a:lnTo>
                  <a:pt x="1472" y="1413"/>
                </a:lnTo>
                <a:lnTo>
                  <a:pt x="1472" y="1416"/>
                </a:lnTo>
                <a:lnTo>
                  <a:pt x="1468" y="1420"/>
                </a:lnTo>
                <a:lnTo>
                  <a:pt x="1468" y="1423"/>
                </a:lnTo>
                <a:lnTo>
                  <a:pt x="1465" y="1426"/>
                </a:lnTo>
                <a:lnTo>
                  <a:pt x="1459" y="1426"/>
                </a:lnTo>
                <a:lnTo>
                  <a:pt x="1455" y="1423"/>
                </a:lnTo>
                <a:lnTo>
                  <a:pt x="1452" y="1423"/>
                </a:lnTo>
                <a:lnTo>
                  <a:pt x="1449" y="1423"/>
                </a:lnTo>
                <a:lnTo>
                  <a:pt x="1445" y="1423"/>
                </a:lnTo>
                <a:lnTo>
                  <a:pt x="1442" y="1426"/>
                </a:lnTo>
                <a:lnTo>
                  <a:pt x="1442" y="1429"/>
                </a:lnTo>
                <a:lnTo>
                  <a:pt x="1445" y="1429"/>
                </a:lnTo>
                <a:lnTo>
                  <a:pt x="1449" y="1433"/>
                </a:lnTo>
                <a:lnTo>
                  <a:pt x="1452" y="1433"/>
                </a:lnTo>
                <a:lnTo>
                  <a:pt x="1449" y="1436"/>
                </a:lnTo>
                <a:lnTo>
                  <a:pt x="1445" y="1439"/>
                </a:lnTo>
                <a:lnTo>
                  <a:pt x="1445" y="1443"/>
                </a:lnTo>
                <a:lnTo>
                  <a:pt x="1442" y="1446"/>
                </a:lnTo>
                <a:lnTo>
                  <a:pt x="1439" y="1446"/>
                </a:lnTo>
                <a:lnTo>
                  <a:pt x="1436" y="1449"/>
                </a:lnTo>
                <a:lnTo>
                  <a:pt x="1429" y="1449"/>
                </a:lnTo>
                <a:lnTo>
                  <a:pt x="1426" y="1446"/>
                </a:lnTo>
                <a:lnTo>
                  <a:pt x="1423" y="1446"/>
                </a:lnTo>
                <a:lnTo>
                  <a:pt x="1419" y="1449"/>
                </a:lnTo>
                <a:lnTo>
                  <a:pt x="1419" y="1452"/>
                </a:lnTo>
                <a:lnTo>
                  <a:pt x="1419" y="1459"/>
                </a:lnTo>
                <a:lnTo>
                  <a:pt x="1419" y="1462"/>
                </a:lnTo>
                <a:lnTo>
                  <a:pt x="1406" y="1472"/>
                </a:lnTo>
                <a:lnTo>
                  <a:pt x="1409" y="1475"/>
                </a:lnTo>
                <a:lnTo>
                  <a:pt x="1413" y="1488"/>
                </a:lnTo>
                <a:lnTo>
                  <a:pt x="1413" y="1488"/>
                </a:lnTo>
                <a:lnTo>
                  <a:pt x="1413" y="1492"/>
                </a:lnTo>
                <a:lnTo>
                  <a:pt x="1409" y="1492"/>
                </a:lnTo>
                <a:lnTo>
                  <a:pt x="1406" y="1495"/>
                </a:lnTo>
                <a:lnTo>
                  <a:pt x="1406" y="1495"/>
                </a:lnTo>
                <a:lnTo>
                  <a:pt x="1403" y="1495"/>
                </a:lnTo>
                <a:lnTo>
                  <a:pt x="1403" y="1498"/>
                </a:lnTo>
                <a:lnTo>
                  <a:pt x="1403" y="1498"/>
                </a:lnTo>
                <a:lnTo>
                  <a:pt x="1403" y="1502"/>
                </a:lnTo>
                <a:lnTo>
                  <a:pt x="1403" y="1505"/>
                </a:lnTo>
                <a:lnTo>
                  <a:pt x="1403" y="1505"/>
                </a:lnTo>
                <a:lnTo>
                  <a:pt x="1403" y="1505"/>
                </a:lnTo>
                <a:lnTo>
                  <a:pt x="1396" y="1511"/>
                </a:lnTo>
                <a:lnTo>
                  <a:pt x="1390" y="1525"/>
                </a:lnTo>
                <a:lnTo>
                  <a:pt x="1390" y="1528"/>
                </a:lnTo>
                <a:lnTo>
                  <a:pt x="1390" y="1528"/>
                </a:lnTo>
                <a:lnTo>
                  <a:pt x="1386" y="1534"/>
                </a:lnTo>
                <a:lnTo>
                  <a:pt x="1383" y="1538"/>
                </a:lnTo>
                <a:lnTo>
                  <a:pt x="1383" y="1538"/>
                </a:lnTo>
                <a:lnTo>
                  <a:pt x="1383" y="1538"/>
                </a:lnTo>
                <a:lnTo>
                  <a:pt x="1383" y="1544"/>
                </a:lnTo>
                <a:lnTo>
                  <a:pt x="1386" y="1554"/>
                </a:lnTo>
                <a:lnTo>
                  <a:pt x="1386" y="1557"/>
                </a:lnTo>
                <a:lnTo>
                  <a:pt x="1383" y="1561"/>
                </a:lnTo>
                <a:lnTo>
                  <a:pt x="1383" y="1564"/>
                </a:lnTo>
                <a:lnTo>
                  <a:pt x="1383" y="1564"/>
                </a:lnTo>
                <a:lnTo>
                  <a:pt x="1380" y="1570"/>
                </a:lnTo>
                <a:lnTo>
                  <a:pt x="1373" y="1577"/>
                </a:lnTo>
                <a:lnTo>
                  <a:pt x="1373" y="1577"/>
                </a:lnTo>
                <a:lnTo>
                  <a:pt x="1370" y="1580"/>
                </a:lnTo>
                <a:lnTo>
                  <a:pt x="1370" y="1580"/>
                </a:lnTo>
                <a:lnTo>
                  <a:pt x="1370" y="1580"/>
                </a:lnTo>
                <a:lnTo>
                  <a:pt x="1367" y="1580"/>
                </a:lnTo>
                <a:lnTo>
                  <a:pt x="1367" y="1580"/>
                </a:lnTo>
                <a:lnTo>
                  <a:pt x="1367" y="1580"/>
                </a:lnTo>
                <a:lnTo>
                  <a:pt x="1364" y="1580"/>
                </a:lnTo>
                <a:lnTo>
                  <a:pt x="1364" y="1584"/>
                </a:lnTo>
                <a:lnTo>
                  <a:pt x="1360" y="1593"/>
                </a:lnTo>
                <a:lnTo>
                  <a:pt x="1360" y="1600"/>
                </a:lnTo>
                <a:lnTo>
                  <a:pt x="1350" y="1606"/>
                </a:lnTo>
                <a:lnTo>
                  <a:pt x="1347" y="1613"/>
                </a:lnTo>
                <a:lnTo>
                  <a:pt x="1347" y="1613"/>
                </a:lnTo>
                <a:lnTo>
                  <a:pt x="1344" y="1616"/>
                </a:lnTo>
                <a:lnTo>
                  <a:pt x="1341" y="1620"/>
                </a:lnTo>
                <a:lnTo>
                  <a:pt x="1337" y="1633"/>
                </a:lnTo>
                <a:lnTo>
                  <a:pt x="1337" y="1636"/>
                </a:lnTo>
                <a:lnTo>
                  <a:pt x="1334" y="1636"/>
                </a:lnTo>
                <a:lnTo>
                  <a:pt x="1334" y="1639"/>
                </a:lnTo>
                <a:lnTo>
                  <a:pt x="1334" y="1639"/>
                </a:lnTo>
                <a:lnTo>
                  <a:pt x="1334" y="1643"/>
                </a:lnTo>
                <a:lnTo>
                  <a:pt x="1334" y="1649"/>
                </a:lnTo>
                <a:lnTo>
                  <a:pt x="1334" y="1649"/>
                </a:lnTo>
                <a:lnTo>
                  <a:pt x="1331" y="1649"/>
                </a:lnTo>
                <a:lnTo>
                  <a:pt x="1331" y="1652"/>
                </a:lnTo>
                <a:lnTo>
                  <a:pt x="1327" y="1659"/>
                </a:lnTo>
                <a:lnTo>
                  <a:pt x="1324" y="1659"/>
                </a:lnTo>
                <a:lnTo>
                  <a:pt x="1321" y="1665"/>
                </a:lnTo>
                <a:lnTo>
                  <a:pt x="1321" y="1665"/>
                </a:lnTo>
                <a:lnTo>
                  <a:pt x="1324" y="1665"/>
                </a:lnTo>
                <a:lnTo>
                  <a:pt x="1324" y="1669"/>
                </a:lnTo>
                <a:lnTo>
                  <a:pt x="1324" y="1669"/>
                </a:lnTo>
                <a:lnTo>
                  <a:pt x="1321" y="1672"/>
                </a:lnTo>
                <a:lnTo>
                  <a:pt x="1321" y="1675"/>
                </a:lnTo>
                <a:lnTo>
                  <a:pt x="1318" y="1675"/>
                </a:lnTo>
                <a:lnTo>
                  <a:pt x="1314" y="1679"/>
                </a:lnTo>
                <a:lnTo>
                  <a:pt x="1314" y="1682"/>
                </a:lnTo>
                <a:lnTo>
                  <a:pt x="1301" y="1682"/>
                </a:lnTo>
                <a:lnTo>
                  <a:pt x="1298" y="1682"/>
                </a:lnTo>
                <a:lnTo>
                  <a:pt x="1298" y="1685"/>
                </a:lnTo>
                <a:lnTo>
                  <a:pt x="1295" y="1685"/>
                </a:lnTo>
                <a:lnTo>
                  <a:pt x="1295" y="1688"/>
                </a:lnTo>
                <a:lnTo>
                  <a:pt x="1291" y="1688"/>
                </a:lnTo>
                <a:lnTo>
                  <a:pt x="1291" y="1688"/>
                </a:lnTo>
                <a:lnTo>
                  <a:pt x="1288" y="1688"/>
                </a:lnTo>
                <a:lnTo>
                  <a:pt x="1288" y="1685"/>
                </a:lnTo>
                <a:lnTo>
                  <a:pt x="1288" y="1682"/>
                </a:lnTo>
                <a:lnTo>
                  <a:pt x="1288" y="1682"/>
                </a:lnTo>
                <a:lnTo>
                  <a:pt x="1282" y="1685"/>
                </a:lnTo>
                <a:lnTo>
                  <a:pt x="1282" y="1688"/>
                </a:lnTo>
                <a:lnTo>
                  <a:pt x="1278" y="1688"/>
                </a:lnTo>
                <a:lnTo>
                  <a:pt x="1275" y="1702"/>
                </a:lnTo>
                <a:lnTo>
                  <a:pt x="1275" y="1702"/>
                </a:lnTo>
                <a:lnTo>
                  <a:pt x="1272" y="1698"/>
                </a:lnTo>
                <a:lnTo>
                  <a:pt x="1268" y="1702"/>
                </a:lnTo>
                <a:lnTo>
                  <a:pt x="1265" y="1705"/>
                </a:lnTo>
                <a:lnTo>
                  <a:pt x="1265" y="1705"/>
                </a:lnTo>
                <a:lnTo>
                  <a:pt x="1265" y="1702"/>
                </a:lnTo>
                <a:lnTo>
                  <a:pt x="1262" y="1702"/>
                </a:lnTo>
                <a:lnTo>
                  <a:pt x="1262" y="1698"/>
                </a:lnTo>
                <a:lnTo>
                  <a:pt x="1259" y="1695"/>
                </a:lnTo>
                <a:lnTo>
                  <a:pt x="1255" y="1705"/>
                </a:lnTo>
                <a:lnTo>
                  <a:pt x="1255" y="1705"/>
                </a:lnTo>
                <a:lnTo>
                  <a:pt x="1255" y="1708"/>
                </a:lnTo>
                <a:lnTo>
                  <a:pt x="1262" y="1708"/>
                </a:lnTo>
                <a:lnTo>
                  <a:pt x="1265" y="1711"/>
                </a:lnTo>
                <a:lnTo>
                  <a:pt x="1265" y="1711"/>
                </a:lnTo>
                <a:lnTo>
                  <a:pt x="1262" y="1715"/>
                </a:lnTo>
                <a:lnTo>
                  <a:pt x="1259" y="1715"/>
                </a:lnTo>
                <a:lnTo>
                  <a:pt x="1255" y="1718"/>
                </a:lnTo>
                <a:lnTo>
                  <a:pt x="1255" y="1718"/>
                </a:lnTo>
                <a:lnTo>
                  <a:pt x="1255" y="1721"/>
                </a:lnTo>
                <a:lnTo>
                  <a:pt x="1252" y="1728"/>
                </a:lnTo>
                <a:lnTo>
                  <a:pt x="1252" y="1734"/>
                </a:lnTo>
                <a:lnTo>
                  <a:pt x="1252" y="1734"/>
                </a:lnTo>
                <a:lnTo>
                  <a:pt x="1249" y="1731"/>
                </a:lnTo>
                <a:lnTo>
                  <a:pt x="1249" y="1731"/>
                </a:lnTo>
                <a:lnTo>
                  <a:pt x="1246" y="1731"/>
                </a:lnTo>
                <a:lnTo>
                  <a:pt x="1246" y="1731"/>
                </a:lnTo>
                <a:lnTo>
                  <a:pt x="1246" y="1734"/>
                </a:lnTo>
                <a:lnTo>
                  <a:pt x="1249" y="1741"/>
                </a:lnTo>
                <a:lnTo>
                  <a:pt x="1252" y="1744"/>
                </a:lnTo>
                <a:lnTo>
                  <a:pt x="1255" y="1751"/>
                </a:lnTo>
                <a:lnTo>
                  <a:pt x="1255" y="1751"/>
                </a:lnTo>
                <a:lnTo>
                  <a:pt x="1252" y="1751"/>
                </a:lnTo>
                <a:lnTo>
                  <a:pt x="1252" y="1751"/>
                </a:lnTo>
                <a:lnTo>
                  <a:pt x="1249" y="1754"/>
                </a:lnTo>
                <a:lnTo>
                  <a:pt x="1252" y="1754"/>
                </a:lnTo>
                <a:lnTo>
                  <a:pt x="1252" y="1770"/>
                </a:lnTo>
                <a:lnTo>
                  <a:pt x="1249" y="1774"/>
                </a:lnTo>
                <a:lnTo>
                  <a:pt x="1249" y="1777"/>
                </a:lnTo>
                <a:lnTo>
                  <a:pt x="1246" y="1787"/>
                </a:lnTo>
                <a:lnTo>
                  <a:pt x="1242" y="1790"/>
                </a:lnTo>
                <a:lnTo>
                  <a:pt x="1242" y="1793"/>
                </a:lnTo>
                <a:lnTo>
                  <a:pt x="1242" y="1793"/>
                </a:lnTo>
                <a:lnTo>
                  <a:pt x="1232" y="1800"/>
                </a:lnTo>
                <a:lnTo>
                  <a:pt x="1229" y="1800"/>
                </a:lnTo>
                <a:lnTo>
                  <a:pt x="1223" y="1800"/>
                </a:lnTo>
                <a:lnTo>
                  <a:pt x="1223" y="1800"/>
                </a:lnTo>
                <a:lnTo>
                  <a:pt x="1219" y="1803"/>
                </a:lnTo>
                <a:lnTo>
                  <a:pt x="1216" y="1803"/>
                </a:lnTo>
                <a:lnTo>
                  <a:pt x="1213" y="1803"/>
                </a:lnTo>
                <a:lnTo>
                  <a:pt x="1209" y="1803"/>
                </a:lnTo>
                <a:lnTo>
                  <a:pt x="1206" y="1806"/>
                </a:lnTo>
                <a:lnTo>
                  <a:pt x="1206" y="1806"/>
                </a:lnTo>
                <a:lnTo>
                  <a:pt x="1200" y="1806"/>
                </a:lnTo>
                <a:lnTo>
                  <a:pt x="1193" y="1806"/>
                </a:lnTo>
                <a:lnTo>
                  <a:pt x="1190" y="1806"/>
                </a:lnTo>
                <a:lnTo>
                  <a:pt x="1190" y="1806"/>
                </a:lnTo>
                <a:lnTo>
                  <a:pt x="1190" y="1810"/>
                </a:lnTo>
                <a:lnTo>
                  <a:pt x="1190" y="1810"/>
                </a:lnTo>
                <a:lnTo>
                  <a:pt x="1190" y="1813"/>
                </a:lnTo>
                <a:lnTo>
                  <a:pt x="1187" y="1813"/>
                </a:lnTo>
                <a:lnTo>
                  <a:pt x="1187" y="1813"/>
                </a:lnTo>
                <a:lnTo>
                  <a:pt x="1183" y="1810"/>
                </a:lnTo>
                <a:lnTo>
                  <a:pt x="1183" y="1810"/>
                </a:lnTo>
                <a:lnTo>
                  <a:pt x="1180" y="1810"/>
                </a:lnTo>
                <a:lnTo>
                  <a:pt x="1180" y="1813"/>
                </a:lnTo>
                <a:lnTo>
                  <a:pt x="1177" y="1816"/>
                </a:lnTo>
                <a:lnTo>
                  <a:pt x="1183" y="1816"/>
                </a:lnTo>
                <a:lnTo>
                  <a:pt x="1183" y="1820"/>
                </a:lnTo>
                <a:lnTo>
                  <a:pt x="1183" y="1820"/>
                </a:lnTo>
                <a:lnTo>
                  <a:pt x="1187" y="1826"/>
                </a:lnTo>
                <a:lnTo>
                  <a:pt x="1190" y="1829"/>
                </a:lnTo>
                <a:lnTo>
                  <a:pt x="1193" y="1829"/>
                </a:lnTo>
                <a:lnTo>
                  <a:pt x="1196" y="1833"/>
                </a:lnTo>
                <a:lnTo>
                  <a:pt x="1196" y="1833"/>
                </a:lnTo>
                <a:lnTo>
                  <a:pt x="1200" y="1836"/>
                </a:lnTo>
                <a:lnTo>
                  <a:pt x="1200" y="1836"/>
                </a:lnTo>
                <a:lnTo>
                  <a:pt x="1200" y="1839"/>
                </a:lnTo>
                <a:lnTo>
                  <a:pt x="1200" y="1839"/>
                </a:lnTo>
                <a:lnTo>
                  <a:pt x="1200" y="1839"/>
                </a:lnTo>
                <a:lnTo>
                  <a:pt x="1196" y="1836"/>
                </a:lnTo>
                <a:lnTo>
                  <a:pt x="1196" y="1839"/>
                </a:lnTo>
                <a:lnTo>
                  <a:pt x="1193" y="1839"/>
                </a:lnTo>
                <a:lnTo>
                  <a:pt x="1193" y="1843"/>
                </a:lnTo>
                <a:lnTo>
                  <a:pt x="1193" y="1849"/>
                </a:lnTo>
                <a:lnTo>
                  <a:pt x="1190" y="1852"/>
                </a:lnTo>
                <a:lnTo>
                  <a:pt x="1187" y="1856"/>
                </a:lnTo>
                <a:lnTo>
                  <a:pt x="1190" y="1856"/>
                </a:lnTo>
                <a:lnTo>
                  <a:pt x="1187" y="1856"/>
                </a:lnTo>
                <a:lnTo>
                  <a:pt x="1187" y="1859"/>
                </a:lnTo>
                <a:lnTo>
                  <a:pt x="1183" y="1859"/>
                </a:lnTo>
                <a:lnTo>
                  <a:pt x="1177" y="1865"/>
                </a:lnTo>
                <a:lnTo>
                  <a:pt x="1180" y="1872"/>
                </a:lnTo>
                <a:lnTo>
                  <a:pt x="1180" y="1872"/>
                </a:lnTo>
                <a:lnTo>
                  <a:pt x="1183" y="1872"/>
                </a:lnTo>
                <a:lnTo>
                  <a:pt x="1183" y="1875"/>
                </a:lnTo>
                <a:lnTo>
                  <a:pt x="1183" y="1879"/>
                </a:lnTo>
                <a:lnTo>
                  <a:pt x="1183" y="1879"/>
                </a:lnTo>
                <a:lnTo>
                  <a:pt x="1183" y="1885"/>
                </a:lnTo>
                <a:lnTo>
                  <a:pt x="1183" y="1888"/>
                </a:lnTo>
                <a:lnTo>
                  <a:pt x="1183" y="1888"/>
                </a:lnTo>
                <a:lnTo>
                  <a:pt x="1187" y="1888"/>
                </a:lnTo>
                <a:lnTo>
                  <a:pt x="1190" y="1885"/>
                </a:lnTo>
                <a:lnTo>
                  <a:pt x="1190" y="1885"/>
                </a:lnTo>
                <a:lnTo>
                  <a:pt x="1190" y="1882"/>
                </a:lnTo>
                <a:lnTo>
                  <a:pt x="1190" y="1875"/>
                </a:lnTo>
                <a:lnTo>
                  <a:pt x="1193" y="1875"/>
                </a:lnTo>
                <a:lnTo>
                  <a:pt x="1193" y="1875"/>
                </a:lnTo>
                <a:lnTo>
                  <a:pt x="1203" y="1875"/>
                </a:lnTo>
                <a:lnTo>
                  <a:pt x="1206" y="1879"/>
                </a:lnTo>
                <a:lnTo>
                  <a:pt x="1203" y="1879"/>
                </a:lnTo>
                <a:lnTo>
                  <a:pt x="1203" y="1879"/>
                </a:lnTo>
                <a:lnTo>
                  <a:pt x="1196" y="1879"/>
                </a:lnTo>
                <a:lnTo>
                  <a:pt x="1196" y="1879"/>
                </a:lnTo>
                <a:lnTo>
                  <a:pt x="1196" y="1882"/>
                </a:lnTo>
                <a:lnTo>
                  <a:pt x="1200" y="1882"/>
                </a:lnTo>
                <a:lnTo>
                  <a:pt x="1206" y="1882"/>
                </a:lnTo>
                <a:lnTo>
                  <a:pt x="1213" y="1882"/>
                </a:lnTo>
                <a:lnTo>
                  <a:pt x="1213" y="1882"/>
                </a:lnTo>
                <a:lnTo>
                  <a:pt x="1213" y="1882"/>
                </a:lnTo>
                <a:lnTo>
                  <a:pt x="1213" y="1885"/>
                </a:lnTo>
                <a:lnTo>
                  <a:pt x="1209" y="1888"/>
                </a:lnTo>
                <a:lnTo>
                  <a:pt x="1206" y="1892"/>
                </a:lnTo>
                <a:lnTo>
                  <a:pt x="1206" y="1895"/>
                </a:lnTo>
                <a:lnTo>
                  <a:pt x="1206" y="1902"/>
                </a:lnTo>
                <a:lnTo>
                  <a:pt x="1209" y="1905"/>
                </a:lnTo>
                <a:lnTo>
                  <a:pt x="1216" y="1905"/>
                </a:lnTo>
                <a:lnTo>
                  <a:pt x="1216" y="1905"/>
                </a:lnTo>
                <a:lnTo>
                  <a:pt x="1216" y="1908"/>
                </a:lnTo>
                <a:lnTo>
                  <a:pt x="1206" y="1918"/>
                </a:lnTo>
                <a:lnTo>
                  <a:pt x="1206" y="1918"/>
                </a:lnTo>
                <a:lnTo>
                  <a:pt x="1206" y="1918"/>
                </a:lnTo>
                <a:lnTo>
                  <a:pt x="1206" y="1924"/>
                </a:lnTo>
                <a:lnTo>
                  <a:pt x="1206" y="1924"/>
                </a:lnTo>
                <a:lnTo>
                  <a:pt x="1203" y="1921"/>
                </a:lnTo>
                <a:lnTo>
                  <a:pt x="1200" y="1921"/>
                </a:lnTo>
                <a:lnTo>
                  <a:pt x="1200" y="1928"/>
                </a:lnTo>
                <a:lnTo>
                  <a:pt x="1200" y="1928"/>
                </a:lnTo>
                <a:lnTo>
                  <a:pt x="1196" y="1928"/>
                </a:lnTo>
                <a:lnTo>
                  <a:pt x="1196" y="1931"/>
                </a:lnTo>
                <a:lnTo>
                  <a:pt x="1196" y="1931"/>
                </a:lnTo>
                <a:lnTo>
                  <a:pt x="1196" y="1934"/>
                </a:lnTo>
                <a:lnTo>
                  <a:pt x="1193" y="1934"/>
                </a:lnTo>
                <a:lnTo>
                  <a:pt x="1193" y="1934"/>
                </a:lnTo>
                <a:lnTo>
                  <a:pt x="1193" y="1938"/>
                </a:lnTo>
                <a:lnTo>
                  <a:pt x="1193" y="1941"/>
                </a:lnTo>
                <a:lnTo>
                  <a:pt x="1193" y="1941"/>
                </a:lnTo>
                <a:lnTo>
                  <a:pt x="1190" y="1944"/>
                </a:lnTo>
                <a:lnTo>
                  <a:pt x="1187" y="1944"/>
                </a:lnTo>
                <a:lnTo>
                  <a:pt x="1187" y="1944"/>
                </a:lnTo>
                <a:lnTo>
                  <a:pt x="1183" y="1941"/>
                </a:lnTo>
                <a:lnTo>
                  <a:pt x="1183" y="1938"/>
                </a:lnTo>
                <a:lnTo>
                  <a:pt x="1180" y="1938"/>
                </a:lnTo>
                <a:lnTo>
                  <a:pt x="1167" y="1938"/>
                </a:lnTo>
                <a:lnTo>
                  <a:pt x="1160" y="1938"/>
                </a:lnTo>
                <a:lnTo>
                  <a:pt x="1154" y="1938"/>
                </a:lnTo>
                <a:lnTo>
                  <a:pt x="1154" y="1941"/>
                </a:lnTo>
                <a:lnTo>
                  <a:pt x="1144" y="1947"/>
                </a:lnTo>
                <a:lnTo>
                  <a:pt x="1134" y="1934"/>
                </a:lnTo>
                <a:lnTo>
                  <a:pt x="1131" y="1938"/>
                </a:lnTo>
                <a:lnTo>
                  <a:pt x="1128" y="1941"/>
                </a:lnTo>
                <a:lnTo>
                  <a:pt x="1128" y="1941"/>
                </a:lnTo>
                <a:lnTo>
                  <a:pt x="1111" y="1947"/>
                </a:lnTo>
                <a:lnTo>
                  <a:pt x="1108" y="1947"/>
                </a:lnTo>
                <a:lnTo>
                  <a:pt x="1101" y="1941"/>
                </a:lnTo>
                <a:lnTo>
                  <a:pt x="1101" y="1941"/>
                </a:lnTo>
                <a:lnTo>
                  <a:pt x="1095" y="1941"/>
                </a:lnTo>
                <a:lnTo>
                  <a:pt x="1091" y="1941"/>
                </a:lnTo>
                <a:lnTo>
                  <a:pt x="1088" y="1931"/>
                </a:lnTo>
                <a:lnTo>
                  <a:pt x="1088" y="1931"/>
                </a:lnTo>
                <a:lnTo>
                  <a:pt x="1088" y="1931"/>
                </a:lnTo>
                <a:lnTo>
                  <a:pt x="1078" y="1941"/>
                </a:lnTo>
                <a:lnTo>
                  <a:pt x="1075" y="1941"/>
                </a:lnTo>
                <a:lnTo>
                  <a:pt x="1072" y="1938"/>
                </a:lnTo>
                <a:lnTo>
                  <a:pt x="1078" y="1931"/>
                </a:lnTo>
                <a:lnTo>
                  <a:pt x="1082" y="1928"/>
                </a:lnTo>
                <a:lnTo>
                  <a:pt x="1082" y="1918"/>
                </a:lnTo>
                <a:lnTo>
                  <a:pt x="1088" y="1908"/>
                </a:lnTo>
                <a:lnTo>
                  <a:pt x="1088" y="1905"/>
                </a:lnTo>
                <a:lnTo>
                  <a:pt x="1088" y="1902"/>
                </a:lnTo>
                <a:lnTo>
                  <a:pt x="1088" y="1902"/>
                </a:lnTo>
                <a:lnTo>
                  <a:pt x="1088" y="1898"/>
                </a:lnTo>
                <a:lnTo>
                  <a:pt x="1085" y="1892"/>
                </a:lnTo>
                <a:lnTo>
                  <a:pt x="1078" y="1888"/>
                </a:lnTo>
                <a:lnTo>
                  <a:pt x="1072" y="1879"/>
                </a:lnTo>
                <a:lnTo>
                  <a:pt x="1075" y="1872"/>
                </a:lnTo>
                <a:lnTo>
                  <a:pt x="1075" y="1865"/>
                </a:lnTo>
                <a:lnTo>
                  <a:pt x="1075" y="1865"/>
                </a:lnTo>
                <a:lnTo>
                  <a:pt x="1078" y="1865"/>
                </a:lnTo>
                <a:lnTo>
                  <a:pt x="1082" y="1865"/>
                </a:lnTo>
                <a:lnTo>
                  <a:pt x="1085" y="1865"/>
                </a:lnTo>
                <a:lnTo>
                  <a:pt x="1085" y="1862"/>
                </a:lnTo>
                <a:lnTo>
                  <a:pt x="1085" y="1862"/>
                </a:lnTo>
                <a:lnTo>
                  <a:pt x="1078" y="1859"/>
                </a:lnTo>
                <a:lnTo>
                  <a:pt x="1075" y="1859"/>
                </a:lnTo>
                <a:lnTo>
                  <a:pt x="1072" y="1849"/>
                </a:lnTo>
                <a:lnTo>
                  <a:pt x="1072" y="1849"/>
                </a:lnTo>
                <a:lnTo>
                  <a:pt x="1065" y="1846"/>
                </a:lnTo>
                <a:lnTo>
                  <a:pt x="1065" y="1843"/>
                </a:lnTo>
                <a:lnTo>
                  <a:pt x="1065" y="1836"/>
                </a:lnTo>
                <a:lnTo>
                  <a:pt x="1069" y="1833"/>
                </a:lnTo>
                <a:lnTo>
                  <a:pt x="1072" y="1829"/>
                </a:lnTo>
                <a:lnTo>
                  <a:pt x="1075" y="1829"/>
                </a:lnTo>
                <a:lnTo>
                  <a:pt x="1075" y="1826"/>
                </a:lnTo>
                <a:lnTo>
                  <a:pt x="1082" y="1826"/>
                </a:lnTo>
                <a:lnTo>
                  <a:pt x="1085" y="1820"/>
                </a:lnTo>
                <a:lnTo>
                  <a:pt x="1078" y="1813"/>
                </a:lnTo>
                <a:lnTo>
                  <a:pt x="1072" y="1803"/>
                </a:lnTo>
                <a:lnTo>
                  <a:pt x="1026" y="1787"/>
                </a:lnTo>
                <a:lnTo>
                  <a:pt x="1023" y="1787"/>
                </a:lnTo>
                <a:lnTo>
                  <a:pt x="993" y="1774"/>
                </a:lnTo>
                <a:lnTo>
                  <a:pt x="993" y="1774"/>
                </a:lnTo>
                <a:lnTo>
                  <a:pt x="993" y="1774"/>
                </a:lnTo>
                <a:lnTo>
                  <a:pt x="987" y="1770"/>
                </a:lnTo>
                <a:lnTo>
                  <a:pt x="983" y="1767"/>
                </a:lnTo>
                <a:lnTo>
                  <a:pt x="996" y="1757"/>
                </a:lnTo>
                <a:lnTo>
                  <a:pt x="1010" y="1747"/>
                </a:lnTo>
                <a:lnTo>
                  <a:pt x="1016" y="1741"/>
                </a:lnTo>
                <a:lnTo>
                  <a:pt x="1016" y="1741"/>
                </a:lnTo>
                <a:lnTo>
                  <a:pt x="1032" y="1747"/>
                </a:lnTo>
                <a:lnTo>
                  <a:pt x="1039" y="1747"/>
                </a:lnTo>
                <a:lnTo>
                  <a:pt x="1072" y="1761"/>
                </a:lnTo>
                <a:lnTo>
                  <a:pt x="1072" y="1757"/>
                </a:lnTo>
                <a:lnTo>
                  <a:pt x="1072" y="1757"/>
                </a:lnTo>
                <a:lnTo>
                  <a:pt x="1072" y="1751"/>
                </a:lnTo>
                <a:lnTo>
                  <a:pt x="1072" y="1751"/>
                </a:lnTo>
                <a:lnTo>
                  <a:pt x="1072" y="1744"/>
                </a:lnTo>
                <a:lnTo>
                  <a:pt x="1072" y="1744"/>
                </a:lnTo>
                <a:lnTo>
                  <a:pt x="1069" y="1741"/>
                </a:lnTo>
                <a:lnTo>
                  <a:pt x="1065" y="1738"/>
                </a:lnTo>
                <a:lnTo>
                  <a:pt x="1062" y="1728"/>
                </a:lnTo>
                <a:lnTo>
                  <a:pt x="1059" y="1728"/>
                </a:lnTo>
                <a:lnTo>
                  <a:pt x="1055" y="1721"/>
                </a:lnTo>
                <a:lnTo>
                  <a:pt x="1055" y="1721"/>
                </a:lnTo>
                <a:lnTo>
                  <a:pt x="1052" y="1718"/>
                </a:lnTo>
                <a:lnTo>
                  <a:pt x="1052" y="1718"/>
                </a:lnTo>
                <a:lnTo>
                  <a:pt x="1052" y="1718"/>
                </a:lnTo>
                <a:lnTo>
                  <a:pt x="1055" y="1705"/>
                </a:lnTo>
                <a:lnTo>
                  <a:pt x="1059" y="1702"/>
                </a:lnTo>
                <a:lnTo>
                  <a:pt x="1049" y="1702"/>
                </a:lnTo>
                <a:lnTo>
                  <a:pt x="1042" y="1698"/>
                </a:lnTo>
                <a:lnTo>
                  <a:pt x="1036" y="1698"/>
                </a:lnTo>
                <a:lnTo>
                  <a:pt x="1032" y="1688"/>
                </a:lnTo>
                <a:lnTo>
                  <a:pt x="1032" y="1685"/>
                </a:lnTo>
                <a:lnTo>
                  <a:pt x="1032" y="1685"/>
                </a:lnTo>
                <a:lnTo>
                  <a:pt x="1032" y="1679"/>
                </a:lnTo>
                <a:lnTo>
                  <a:pt x="1032" y="1679"/>
                </a:lnTo>
                <a:lnTo>
                  <a:pt x="1029" y="1679"/>
                </a:lnTo>
                <a:lnTo>
                  <a:pt x="1026" y="1675"/>
                </a:lnTo>
                <a:lnTo>
                  <a:pt x="1026" y="1669"/>
                </a:lnTo>
                <a:lnTo>
                  <a:pt x="1026" y="1669"/>
                </a:lnTo>
                <a:lnTo>
                  <a:pt x="1026" y="1659"/>
                </a:lnTo>
                <a:lnTo>
                  <a:pt x="1026" y="1656"/>
                </a:lnTo>
                <a:lnTo>
                  <a:pt x="1042" y="1656"/>
                </a:lnTo>
                <a:lnTo>
                  <a:pt x="1046" y="1656"/>
                </a:lnTo>
                <a:lnTo>
                  <a:pt x="1046" y="1652"/>
                </a:lnTo>
                <a:lnTo>
                  <a:pt x="1046" y="1652"/>
                </a:lnTo>
                <a:lnTo>
                  <a:pt x="1052" y="1652"/>
                </a:lnTo>
                <a:lnTo>
                  <a:pt x="1065" y="1656"/>
                </a:lnTo>
                <a:lnTo>
                  <a:pt x="1065" y="1656"/>
                </a:lnTo>
                <a:lnTo>
                  <a:pt x="1072" y="1652"/>
                </a:lnTo>
                <a:lnTo>
                  <a:pt x="1085" y="1643"/>
                </a:lnTo>
                <a:lnTo>
                  <a:pt x="1085" y="1636"/>
                </a:lnTo>
                <a:lnTo>
                  <a:pt x="1085" y="1633"/>
                </a:lnTo>
                <a:lnTo>
                  <a:pt x="1075" y="1633"/>
                </a:lnTo>
                <a:lnTo>
                  <a:pt x="1075" y="1633"/>
                </a:lnTo>
                <a:lnTo>
                  <a:pt x="1075" y="1626"/>
                </a:lnTo>
                <a:lnTo>
                  <a:pt x="1075" y="1616"/>
                </a:lnTo>
                <a:lnTo>
                  <a:pt x="1075" y="1606"/>
                </a:lnTo>
                <a:lnTo>
                  <a:pt x="1069" y="1593"/>
                </a:lnTo>
                <a:lnTo>
                  <a:pt x="1065" y="1590"/>
                </a:lnTo>
                <a:lnTo>
                  <a:pt x="1088" y="1584"/>
                </a:lnTo>
                <a:lnTo>
                  <a:pt x="1091" y="1574"/>
                </a:lnTo>
                <a:lnTo>
                  <a:pt x="1091" y="1574"/>
                </a:lnTo>
                <a:lnTo>
                  <a:pt x="1085" y="1570"/>
                </a:lnTo>
                <a:lnTo>
                  <a:pt x="1082" y="1567"/>
                </a:lnTo>
                <a:lnTo>
                  <a:pt x="1078" y="1564"/>
                </a:lnTo>
                <a:lnTo>
                  <a:pt x="1072" y="1554"/>
                </a:lnTo>
                <a:lnTo>
                  <a:pt x="1072" y="1554"/>
                </a:lnTo>
                <a:lnTo>
                  <a:pt x="1069" y="1554"/>
                </a:lnTo>
                <a:lnTo>
                  <a:pt x="1069" y="1554"/>
                </a:lnTo>
                <a:lnTo>
                  <a:pt x="1055" y="1534"/>
                </a:lnTo>
                <a:lnTo>
                  <a:pt x="1055" y="1531"/>
                </a:lnTo>
                <a:lnTo>
                  <a:pt x="1055" y="1531"/>
                </a:lnTo>
                <a:lnTo>
                  <a:pt x="1046" y="1515"/>
                </a:lnTo>
                <a:lnTo>
                  <a:pt x="1046" y="1508"/>
                </a:lnTo>
                <a:lnTo>
                  <a:pt x="1046" y="1492"/>
                </a:lnTo>
                <a:lnTo>
                  <a:pt x="1046" y="1492"/>
                </a:lnTo>
                <a:lnTo>
                  <a:pt x="1046" y="1488"/>
                </a:lnTo>
                <a:lnTo>
                  <a:pt x="1049" y="1475"/>
                </a:lnTo>
                <a:lnTo>
                  <a:pt x="1042" y="1475"/>
                </a:lnTo>
                <a:lnTo>
                  <a:pt x="1039" y="1475"/>
                </a:lnTo>
                <a:lnTo>
                  <a:pt x="1036" y="1479"/>
                </a:lnTo>
                <a:lnTo>
                  <a:pt x="1029" y="1475"/>
                </a:lnTo>
                <a:lnTo>
                  <a:pt x="1026" y="1475"/>
                </a:lnTo>
                <a:lnTo>
                  <a:pt x="1023" y="1472"/>
                </a:lnTo>
                <a:lnTo>
                  <a:pt x="1023" y="1469"/>
                </a:lnTo>
                <a:lnTo>
                  <a:pt x="1023" y="1469"/>
                </a:lnTo>
                <a:lnTo>
                  <a:pt x="1023" y="1462"/>
                </a:lnTo>
                <a:lnTo>
                  <a:pt x="1023" y="1462"/>
                </a:lnTo>
                <a:lnTo>
                  <a:pt x="1026" y="1456"/>
                </a:lnTo>
                <a:lnTo>
                  <a:pt x="1026" y="1449"/>
                </a:lnTo>
                <a:lnTo>
                  <a:pt x="1026" y="1446"/>
                </a:lnTo>
                <a:lnTo>
                  <a:pt x="1023" y="1426"/>
                </a:lnTo>
                <a:lnTo>
                  <a:pt x="1023" y="1420"/>
                </a:lnTo>
                <a:lnTo>
                  <a:pt x="1023" y="1416"/>
                </a:lnTo>
                <a:lnTo>
                  <a:pt x="1023" y="1410"/>
                </a:lnTo>
                <a:lnTo>
                  <a:pt x="1023" y="1403"/>
                </a:lnTo>
                <a:lnTo>
                  <a:pt x="1023" y="1397"/>
                </a:lnTo>
                <a:lnTo>
                  <a:pt x="1019" y="1390"/>
                </a:lnTo>
                <a:lnTo>
                  <a:pt x="1016" y="1387"/>
                </a:lnTo>
                <a:lnTo>
                  <a:pt x="1013" y="1380"/>
                </a:lnTo>
                <a:lnTo>
                  <a:pt x="1010" y="1380"/>
                </a:lnTo>
                <a:lnTo>
                  <a:pt x="1010" y="1380"/>
                </a:lnTo>
                <a:lnTo>
                  <a:pt x="1010" y="1377"/>
                </a:lnTo>
                <a:lnTo>
                  <a:pt x="1010" y="1377"/>
                </a:lnTo>
                <a:lnTo>
                  <a:pt x="1010" y="1377"/>
                </a:lnTo>
                <a:lnTo>
                  <a:pt x="1006" y="1374"/>
                </a:lnTo>
                <a:lnTo>
                  <a:pt x="1006" y="1374"/>
                </a:lnTo>
                <a:lnTo>
                  <a:pt x="1006" y="1374"/>
                </a:lnTo>
                <a:lnTo>
                  <a:pt x="1006" y="1374"/>
                </a:lnTo>
                <a:lnTo>
                  <a:pt x="1006" y="1377"/>
                </a:lnTo>
                <a:lnTo>
                  <a:pt x="1006" y="1377"/>
                </a:lnTo>
                <a:lnTo>
                  <a:pt x="1003" y="1380"/>
                </a:lnTo>
                <a:lnTo>
                  <a:pt x="1003" y="1380"/>
                </a:lnTo>
                <a:lnTo>
                  <a:pt x="1003" y="1384"/>
                </a:lnTo>
                <a:lnTo>
                  <a:pt x="1003" y="1384"/>
                </a:lnTo>
                <a:lnTo>
                  <a:pt x="1000" y="1384"/>
                </a:lnTo>
                <a:lnTo>
                  <a:pt x="1000" y="1384"/>
                </a:lnTo>
                <a:lnTo>
                  <a:pt x="1000" y="1384"/>
                </a:lnTo>
                <a:lnTo>
                  <a:pt x="1000" y="1384"/>
                </a:lnTo>
                <a:lnTo>
                  <a:pt x="996" y="1380"/>
                </a:lnTo>
                <a:lnTo>
                  <a:pt x="996" y="1377"/>
                </a:lnTo>
                <a:lnTo>
                  <a:pt x="993" y="1374"/>
                </a:lnTo>
                <a:lnTo>
                  <a:pt x="990" y="1370"/>
                </a:lnTo>
                <a:lnTo>
                  <a:pt x="990" y="1370"/>
                </a:lnTo>
                <a:lnTo>
                  <a:pt x="990" y="1370"/>
                </a:lnTo>
                <a:lnTo>
                  <a:pt x="990" y="1374"/>
                </a:lnTo>
                <a:lnTo>
                  <a:pt x="987" y="1374"/>
                </a:lnTo>
                <a:lnTo>
                  <a:pt x="990" y="1377"/>
                </a:lnTo>
                <a:lnTo>
                  <a:pt x="990" y="1380"/>
                </a:lnTo>
                <a:lnTo>
                  <a:pt x="987" y="1380"/>
                </a:lnTo>
                <a:lnTo>
                  <a:pt x="987" y="1380"/>
                </a:lnTo>
                <a:lnTo>
                  <a:pt x="987" y="1380"/>
                </a:lnTo>
                <a:lnTo>
                  <a:pt x="983" y="1380"/>
                </a:lnTo>
                <a:lnTo>
                  <a:pt x="980" y="1380"/>
                </a:lnTo>
                <a:lnTo>
                  <a:pt x="977" y="1384"/>
                </a:lnTo>
                <a:lnTo>
                  <a:pt x="977" y="1384"/>
                </a:lnTo>
                <a:lnTo>
                  <a:pt x="973" y="1384"/>
                </a:lnTo>
                <a:lnTo>
                  <a:pt x="973" y="1384"/>
                </a:lnTo>
                <a:lnTo>
                  <a:pt x="970" y="1384"/>
                </a:lnTo>
                <a:lnTo>
                  <a:pt x="967" y="1380"/>
                </a:lnTo>
                <a:lnTo>
                  <a:pt x="967" y="1384"/>
                </a:lnTo>
                <a:lnTo>
                  <a:pt x="964" y="1384"/>
                </a:lnTo>
                <a:lnTo>
                  <a:pt x="964" y="1384"/>
                </a:lnTo>
                <a:lnTo>
                  <a:pt x="964" y="1387"/>
                </a:lnTo>
                <a:lnTo>
                  <a:pt x="964" y="1387"/>
                </a:lnTo>
                <a:lnTo>
                  <a:pt x="960" y="1387"/>
                </a:lnTo>
                <a:lnTo>
                  <a:pt x="957" y="1387"/>
                </a:lnTo>
                <a:lnTo>
                  <a:pt x="957" y="1387"/>
                </a:lnTo>
                <a:lnTo>
                  <a:pt x="957" y="1390"/>
                </a:lnTo>
                <a:lnTo>
                  <a:pt x="957" y="1390"/>
                </a:lnTo>
                <a:lnTo>
                  <a:pt x="954" y="1390"/>
                </a:lnTo>
                <a:lnTo>
                  <a:pt x="951" y="1390"/>
                </a:lnTo>
                <a:lnTo>
                  <a:pt x="951" y="1390"/>
                </a:lnTo>
                <a:lnTo>
                  <a:pt x="947" y="1390"/>
                </a:lnTo>
                <a:lnTo>
                  <a:pt x="944" y="1390"/>
                </a:lnTo>
                <a:lnTo>
                  <a:pt x="944" y="1393"/>
                </a:lnTo>
                <a:lnTo>
                  <a:pt x="944" y="1393"/>
                </a:lnTo>
                <a:lnTo>
                  <a:pt x="941" y="1397"/>
                </a:lnTo>
                <a:lnTo>
                  <a:pt x="934" y="1397"/>
                </a:lnTo>
                <a:lnTo>
                  <a:pt x="931" y="1397"/>
                </a:lnTo>
                <a:lnTo>
                  <a:pt x="928" y="1400"/>
                </a:lnTo>
                <a:lnTo>
                  <a:pt x="928" y="1400"/>
                </a:lnTo>
                <a:lnTo>
                  <a:pt x="924" y="1400"/>
                </a:lnTo>
                <a:lnTo>
                  <a:pt x="924" y="1400"/>
                </a:lnTo>
                <a:lnTo>
                  <a:pt x="921" y="1400"/>
                </a:lnTo>
                <a:lnTo>
                  <a:pt x="921" y="1400"/>
                </a:lnTo>
                <a:lnTo>
                  <a:pt x="918" y="1400"/>
                </a:lnTo>
                <a:lnTo>
                  <a:pt x="918" y="1400"/>
                </a:lnTo>
                <a:lnTo>
                  <a:pt x="914" y="1403"/>
                </a:lnTo>
                <a:lnTo>
                  <a:pt x="911" y="1400"/>
                </a:lnTo>
                <a:lnTo>
                  <a:pt x="914" y="1400"/>
                </a:lnTo>
                <a:lnTo>
                  <a:pt x="914" y="1397"/>
                </a:lnTo>
                <a:lnTo>
                  <a:pt x="918" y="1393"/>
                </a:lnTo>
                <a:lnTo>
                  <a:pt x="918" y="1390"/>
                </a:lnTo>
                <a:lnTo>
                  <a:pt x="918" y="1390"/>
                </a:lnTo>
                <a:lnTo>
                  <a:pt x="918" y="1390"/>
                </a:lnTo>
                <a:lnTo>
                  <a:pt x="918" y="1390"/>
                </a:lnTo>
                <a:lnTo>
                  <a:pt x="914" y="1390"/>
                </a:lnTo>
                <a:lnTo>
                  <a:pt x="911" y="1387"/>
                </a:lnTo>
                <a:lnTo>
                  <a:pt x="908" y="1384"/>
                </a:lnTo>
                <a:lnTo>
                  <a:pt x="908" y="1384"/>
                </a:lnTo>
                <a:lnTo>
                  <a:pt x="908" y="1380"/>
                </a:lnTo>
                <a:lnTo>
                  <a:pt x="908" y="1380"/>
                </a:lnTo>
                <a:lnTo>
                  <a:pt x="908" y="1380"/>
                </a:lnTo>
                <a:lnTo>
                  <a:pt x="905" y="1380"/>
                </a:lnTo>
                <a:lnTo>
                  <a:pt x="901" y="1380"/>
                </a:lnTo>
                <a:lnTo>
                  <a:pt x="901" y="1380"/>
                </a:lnTo>
                <a:lnTo>
                  <a:pt x="901" y="1380"/>
                </a:lnTo>
                <a:lnTo>
                  <a:pt x="901" y="1384"/>
                </a:lnTo>
                <a:lnTo>
                  <a:pt x="901" y="1384"/>
                </a:lnTo>
                <a:lnTo>
                  <a:pt x="901" y="1384"/>
                </a:lnTo>
                <a:lnTo>
                  <a:pt x="905" y="1384"/>
                </a:lnTo>
                <a:lnTo>
                  <a:pt x="905" y="1387"/>
                </a:lnTo>
                <a:lnTo>
                  <a:pt x="905" y="1387"/>
                </a:lnTo>
                <a:lnTo>
                  <a:pt x="905" y="1387"/>
                </a:lnTo>
                <a:lnTo>
                  <a:pt x="905" y="1387"/>
                </a:lnTo>
                <a:lnTo>
                  <a:pt x="901" y="1390"/>
                </a:lnTo>
                <a:lnTo>
                  <a:pt x="901" y="1390"/>
                </a:lnTo>
                <a:lnTo>
                  <a:pt x="901" y="1393"/>
                </a:lnTo>
                <a:lnTo>
                  <a:pt x="898" y="1393"/>
                </a:lnTo>
                <a:lnTo>
                  <a:pt x="895" y="1393"/>
                </a:lnTo>
                <a:lnTo>
                  <a:pt x="895" y="1393"/>
                </a:lnTo>
                <a:lnTo>
                  <a:pt x="895" y="1397"/>
                </a:lnTo>
                <a:lnTo>
                  <a:pt x="892" y="1397"/>
                </a:lnTo>
                <a:lnTo>
                  <a:pt x="892" y="1397"/>
                </a:lnTo>
                <a:lnTo>
                  <a:pt x="892" y="1397"/>
                </a:lnTo>
                <a:lnTo>
                  <a:pt x="888" y="1397"/>
                </a:lnTo>
                <a:lnTo>
                  <a:pt x="888" y="1400"/>
                </a:lnTo>
                <a:lnTo>
                  <a:pt x="885" y="1400"/>
                </a:lnTo>
                <a:lnTo>
                  <a:pt x="882" y="1403"/>
                </a:lnTo>
                <a:lnTo>
                  <a:pt x="882" y="1403"/>
                </a:lnTo>
                <a:lnTo>
                  <a:pt x="878" y="1403"/>
                </a:lnTo>
                <a:lnTo>
                  <a:pt x="878" y="1403"/>
                </a:lnTo>
                <a:lnTo>
                  <a:pt x="875" y="1406"/>
                </a:lnTo>
                <a:lnTo>
                  <a:pt x="875" y="1406"/>
                </a:lnTo>
                <a:lnTo>
                  <a:pt x="875" y="1406"/>
                </a:lnTo>
                <a:lnTo>
                  <a:pt x="875" y="1410"/>
                </a:lnTo>
                <a:lnTo>
                  <a:pt x="875" y="1413"/>
                </a:lnTo>
                <a:lnTo>
                  <a:pt x="875" y="1413"/>
                </a:lnTo>
                <a:lnTo>
                  <a:pt x="875" y="1413"/>
                </a:lnTo>
                <a:lnTo>
                  <a:pt x="875" y="1413"/>
                </a:lnTo>
                <a:lnTo>
                  <a:pt x="872" y="1420"/>
                </a:lnTo>
                <a:lnTo>
                  <a:pt x="869" y="1420"/>
                </a:lnTo>
                <a:lnTo>
                  <a:pt x="869" y="1423"/>
                </a:lnTo>
                <a:lnTo>
                  <a:pt x="865" y="1426"/>
                </a:lnTo>
                <a:lnTo>
                  <a:pt x="865" y="1426"/>
                </a:lnTo>
                <a:lnTo>
                  <a:pt x="862" y="1426"/>
                </a:lnTo>
                <a:lnTo>
                  <a:pt x="862" y="1429"/>
                </a:lnTo>
                <a:lnTo>
                  <a:pt x="859" y="1429"/>
                </a:lnTo>
                <a:lnTo>
                  <a:pt x="859" y="1429"/>
                </a:lnTo>
                <a:lnTo>
                  <a:pt x="855" y="1426"/>
                </a:lnTo>
                <a:lnTo>
                  <a:pt x="855" y="1423"/>
                </a:lnTo>
                <a:lnTo>
                  <a:pt x="855" y="1423"/>
                </a:lnTo>
                <a:lnTo>
                  <a:pt x="852" y="1423"/>
                </a:lnTo>
                <a:lnTo>
                  <a:pt x="849" y="1426"/>
                </a:lnTo>
                <a:lnTo>
                  <a:pt x="846" y="1433"/>
                </a:lnTo>
                <a:lnTo>
                  <a:pt x="842" y="1433"/>
                </a:lnTo>
                <a:lnTo>
                  <a:pt x="839" y="1436"/>
                </a:lnTo>
                <a:lnTo>
                  <a:pt x="839" y="1439"/>
                </a:lnTo>
                <a:lnTo>
                  <a:pt x="839" y="1439"/>
                </a:lnTo>
                <a:lnTo>
                  <a:pt x="836" y="1443"/>
                </a:lnTo>
                <a:lnTo>
                  <a:pt x="836" y="1443"/>
                </a:lnTo>
                <a:lnTo>
                  <a:pt x="833" y="1446"/>
                </a:lnTo>
                <a:lnTo>
                  <a:pt x="833" y="1449"/>
                </a:lnTo>
                <a:lnTo>
                  <a:pt x="829" y="1452"/>
                </a:lnTo>
                <a:lnTo>
                  <a:pt x="829" y="1456"/>
                </a:lnTo>
                <a:lnTo>
                  <a:pt x="826" y="1456"/>
                </a:lnTo>
                <a:lnTo>
                  <a:pt x="826" y="1456"/>
                </a:lnTo>
                <a:lnTo>
                  <a:pt x="823" y="1452"/>
                </a:lnTo>
                <a:lnTo>
                  <a:pt x="823" y="1452"/>
                </a:lnTo>
                <a:lnTo>
                  <a:pt x="823" y="1452"/>
                </a:lnTo>
                <a:lnTo>
                  <a:pt x="819" y="1449"/>
                </a:lnTo>
                <a:lnTo>
                  <a:pt x="819" y="1452"/>
                </a:lnTo>
                <a:lnTo>
                  <a:pt x="816" y="1452"/>
                </a:lnTo>
                <a:lnTo>
                  <a:pt x="816" y="1456"/>
                </a:lnTo>
                <a:lnTo>
                  <a:pt x="819" y="1459"/>
                </a:lnTo>
                <a:lnTo>
                  <a:pt x="819" y="1459"/>
                </a:lnTo>
                <a:lnTo>
                  <a:pt x="819" y="1462"/>
                </a:lnTo>
                <a:lnTo>
                  <a:pt x="819" y="1462"/>
                </a:lnTo>
                <a:lnTo>
                  <a:pt x="816" y="1462"/>
                </a:lnTo>
                <a:lnTo>
                  <a:pt x="816" y="1462"/>
                </a:lnTo>
                <a:lnTo>
                  <a:pt x="813" y="1459"/>
                </a:lnTo>
                <a:lnTo>
                  <a:pt x="813" y="1459"/>
                </a:lnTo>
                <a:lnTo>
                  <a:pt x="813" y="1459"/>
                </a:lnTo>
                <a:lnTo>
                  <a:pt x="810" y="1459"/>
                </a:lnTo>
                <a:lnTo>
                  <a:pt x="806" y="1459"/>
                </a:lnTo>
                <a:lnTo>
                  <a:pt x="806" y="1462"/>
                </a:lnTo>
                <a:lnTo>
                  <a:pt x="806" y="1465"/>
                </a:lnTo>
                <a:lnTo>
                  <a:pt x="803" y="1465"/>
                </a:lnTo>
                <a:lnTo>
                  <a:pt x="803" y="1465"/>
                </a:lnTo>
                <a:lnTo>
                  <a:pt x="800" y="1465"/>
                </a:lnTo>
                <a:lnTo>
                  <a:pt x="800" y="1462"/>
                </a:lnTo>
                <a:lnTo>
                  <a:pt x="800" y="1462"/>
                </a:lnTo>
                <a:lnTo>
                  <a:pt x="796" y="1462"/>
                </a:lnTo>
                <a:lnTo>
                  <a:pt x="796" y="1465"/>
                </a:lnTo>
                <a:lnTo>
                  <a:pt x="800" y="1469"/>
                </a:lnTo>
                <a:lnTo>
                  <a:pt x="796" y="1472"/>
                </a:lnTo>
                <a:lnTo>
                  <a:pt x="796" y="1472"/>
                </a:lnTo>
                <a:lnTo>
                  <a:pt x="796" y="1472"/>
                </a:lnTo>
                <a:lnTo>
                  <a:pt x="793" y="1472"/>
                </a:lnTo>
                <a:lnTo>
                  <a:pt x="790" y="1472"/>
                </a:lnTo>
                <a:lnTo>
                  <a:pt x="790" y="1469"/>
                </a:lnTo>
                <a:lnTo>
                  <a:pt x="787" y="1469"/>
                </a:lnTo>
                <a:lnTo>
                  <a:pt x="787" y="1465"/>
                </a:lnTo>
                <a:lnTo>
                  <a:pt x="787" y="1465"/>
                </a:lnTo>
                <a:lnTo>
                  <a:pt x="787" y="1465"/>
                </a:lnTo>
                <a:lnTo>
                  <a:pt x="783" y="1465"/>
                </a:lnTo>
                <a:lnTo>
                  <a:pt x="780" y="1465"/>
                </a:lnTo>
                <a:lnTo>
                  <a:pt x="780" y="1465"/>
                </a:lnTo>
                <a:lnTo>
                  <a:pt x="780" y="1465"/>
                </a:lnTo>
                <a:lnTo>
                  <a:pt x="780" y="1469"/>
                </a:lnTo>
                <a:lnTo>
                  <a:pt x="780" y="1469"/>
                </a:lnTo>
                <a:lnTo>
                  <a:pt x="780" y="1469"/>
                </a:lnTo>
                <a:lnTo>
                  <a:pt x="780" y="1469"/>
                </a:lnTo>
                <a:lnTo>
                  <a:pt x="783" y="1469"/>
                </a:lnTo>
                <a:lnTo>
                  <a:pt x="783" y="1472"/>
                </a:lnTo>
                <a:lnTo>
                  <a:pt x="783" y="1472"/>
                </a:lnTo>
                <a:lnTo>
                  <a:pt x="783" y="1472"/>
                </a:lnTo>
                <a:lnTo>
                  <a:pt x="783" y="1472"/>
                </a:lnTo>
                <a:lnTo>
                  <a:pt x="783" y="1475"/>
                </a:lnTo>
                <a:lnTo>
                  <a:pt x="783" y="1475"/>
                </a:lnTo>
                <a:lnTo>
                  <a:pt x="783" y="1475"/>
                </a:lnTo>
                <a:lnTo>
                  <a:pt x="783" y="1475"/>
                </a:lnTo>
                <a:lnTo>
                  <a:pt x="783" y="1479"/>
                </a:lnTo>
                <a:lnTo>
                  <a:pt x="783" y="1479"/>
                </a:lnTo>
                <a:lnTo>
                  <a:pt x="780" y="1479"/>
                </a:lnTo>
                <a:lnTo>
                  <a:pt x="777" y="1479"/>
                </a:lnTo>
                <a:lnTo>
                  <a:pt x="777" y="1479"/>
                </a:lnTo>
                <a:lnTo>
                  <a:pt x="777" y="1479"/>
                </a:lnTo>
                <a:lnTo>
                  <a:pt x="773" y="1479"/>
                </a:lnTo>
                <a:lnTo>
                  <a:pt x="773" y="1479"/>
                </a:lnTo>
                <a:lnTo>
                  <a:pt x="773" y="1482"/>
                </a:lnTo>
                <a:lnTo>
                  <a:pt x="770" y="1482"/>
                </a:lnTo>
                <a:lnTo>
                  <a:pt x="770" y="1485"/>
                </a:lnTo>
                <a:lnTo>
                  <a:pt x="770" y="1485"/>
                </a:lnTo>
                <a:lnTo>
                  <a:pt x="770" y="1488"/>
                </a:lnTo>
                <a:lnTo>
                  <a:pt x="770" y="1488"/>
                </a:lnTo>
                <a:lnTo>
                  <a:pt x="767" y="1492"/>
                </a:lnTo>
                <a:lnTo>
                  <a:pt x="764" y="1488"/>
                </a:lnTo>
                <a:lnTo>
                  <a:pt x="760" y="1488"/>
                </a:lnTo>
                <a:lnTo>
                  <a:pt x="757" y="1488"/>
                </a:lnTo>
                <a:lnTo>
                  <a:pt x="754" y="1492"/>
                </a:lnTo>
                <a:lnTo>
                  <a:pt x="754" y="1492"/>
                </a:lnTo>
                <a:lnTo>
                  <a:pt x="754" y="1492"/>
                </a:lnTo>
                <a:lnTo>
                  <a:pt x="754" y="1492"/>
                </a:lnTo>
                <a:lnTo>
                  <a:pt x="754" y="1492"/>
                </a:lnTo>
                <a:lnTo>
                  <a:pt x="751" y="1488"/>
                </a:lnTo>
                <a:lnTo>
                  <a:pt x="747" y="1488"/>
                </a:lnTo>
                <a:lnTo>
                  <a:pt x="747" y="1485"/>
                </a:lnTo>
                <a:lnTo>
                  <a:pt x="747" y="1485"/>
                </a:lnTo>
                <a:lnTo>
                  <a:pt x="744" y="1485"/>
                </a:lnTo>
                <a:lnTo>
                  <a:pt x="744" y="1488"/>
                </a:lnTo>
                <a:lnTo>
                  <a:pt x="744" y="1485"/>
                </a:lnTo>
                <a:lnTo>
                  <a:pt x="741" y="1482"/>
                </a:lnTo>
                <a:lnTo>
                  <a:pt x="737" y="1482"/>
                </a:lnTo>
                <a:lnTo>
                  <a:pt x="737" y="1482"/>
                </a:lnTo>
                <a:lnTo>
                  <a:pt x="734" y="1482"/>
                </a:lnTo>
                <a:lnTo>
                  <a:pt x="734" y="1482"/>
                </a:lnTo>
                <a:lnTo>
                  <a:pt x="734" y="1482"/>
                </a:lnTo>
                <a:lnTo>
                  <a:pt x="734" y="1482"/>
                </a:lnTo>
                <a:lnTo>
                  <a:pt x="731" y="1482"/>
                </a:lnTo>
                <a:lnTo>
                  <a:pt x="728" y="1485"/>
                </a:lnTo>
                <a:lnTo>
                  <a:pt x="724" y="1485"/>
                </a:lnTo>
                <a:lnTo>
                  <a:pt x="724" y="1485"/>
                </a:lnTo>
                <a:lnTo>
                  <a:pt x="724" y="1488"/>
                </a:lnTo>
                <a:lnTo>
                  <a:pt x="724" y="1492"/>
                </a:lnTo>
                <a:lnTo>
                  <a:pt x="728" y="1492"/>
                </a:lnTo>
                <a:lnTo>
                  <a:pt x="724" y="1495"/>
                </a:lnTo>
                <a:lnTo>
                  <a:pt x="724" y="1495"/>
                </a:lnTo>
                <a:lnTo>
                  <a:pt x="721" y="1498"/>
                </a:lnTo>
                <a:lnTo>
                  <a:pt x="714" y="1498"/>
                </a:lnTo>
                <a:lnTo>
                  <a:pt x="711" y="1502"/>
                </a:lnTo>
                <a:lnTo>
                  <a:pt x="708" y="1502"/>
                </a:lnTo>
                <a:lnTo>
                  <a:pt x="708" y="1502"/>
                </a:lnTo>
                <a:lnTo>
                  <a:pt x="705" y="1505"/>
                </a:lnTo>
                <a:lnTo>
                  <a:pt x="705" y="1505"/>
                </a:lnTo>
                <a:lnTo>
                  <a:pt x="701" y="1508"/>
                </a:lnTo>
                <a:lnTo>
                  <a:pt x="701" y="1511"/>
                </a:lnTo>
                <a:lnTo>
                  <a:pt x="698" y="1511"/>
                </a:lnTo>
                <a:lnTo>
                  <a:pt x="695" y="1515"/>
                </a:lnTo>
                <a:lnTo>
                  <a:pt x="688" y="1515"/>
                </a:lnTo>
                <a:lnTo>
                  <a:pt x="688" y="1515"/>
                </a:lnTo>
                <a:lnTo>
                  <a:pt x="682" y="1518"/>
                </a:lnTo>
                <a:lnTo>
                  <a:pt x="682" y="1518"/>
                </a:lnTo>
                <a:lnTo>
                  <a:pt x="682" y="1521"/>
                </a:lnTo>
                <a:lnTo>
                  <a:pt x="678" y="1521"/>
                </a:lnTo>
                <a:lnTo>
                  <a:pt x="682" y="1528"/>
                </a:lnTo>
                <a:lnTo>
                  <a:pt x="678" y="1528"/>
                </a:lnTo>
                <a:lnTo>
                  <a:pt x="675" y="1531"/>
                </a:lnTo>
                <a:lnTo>
                  <a:pt x="672" y="1531"/>
                </a:lnTo>
                <a:lnTo>
                  <a:pt x="672" y="1534"/>
                </a:lnTo>
                <a:lnTo>
                  <a:pt x="669" y="1534"/>
                </a:lnTo>
                <a:lnTo>
                  <a:pt x="669" y="1534"/>
                </a:lnTo>
                <a:lnTo>
                  <a:pt x="665" y="1534"/>
                </a:lnTo>
                <a:lnTo>
                  <a:pt x="665" y="1534"/>
                </a:lnTo>
                <a:lnTo>
                  <a:pt x="665" y="1534"/>
                </a:lnTo>
                <a:lnTo>
                  <a:pt x="665" y="1534"/>
                </a:lnTo>
                <a:lnTo>
                  <a:pt x="665" y="1531"/>
                </a:lnTo>
                <a:lnTo>
                  <a:pt x="669" y="1531"/>
                </a:lnTo>
                <a:lnTo>
                  <a:pt x="669" y="1528"/>
                </a:lnTo>
                <a:lnTo>
                  <a:pt x="669" y="1528"/>
                </a:lnTo>
                <a:lnTo>
                  <a:pt x="669" y="1525"/>
                </a:lnTo>
                <a:lnTo>
                  <a:pt x="669" y="1525"/>
                </a:lnTo>
                <a:lnTo>
                  <a:pt x="669" y="1521"/>
                </a:lnTo>
                <a:lnTo>
                  <a:pt x="669" y="1518"/>
                </a:lnTo>
                <a:lnTo>
                  <a:pt x="669" y="1518"/>
                </a:lnTo>
                <a:lnTo>
                  <a:pt x="669" y="1518"/>
                </a:lnTo>
                <a:lnTo>
                  <a:pt x="672" y="1515"/>
                </a:lnTo>
                <a:lnTo>
                  <a:pt x="672" y="1515"/>
                </a:lnTo>
                <a:lnTo>
                  <a:pt x="672" y="1515"/>
                </a:lnTo>
                <a:lnTo>
                  <a:pt x="672" y="1515"/>
                </a:lnTo>
                <a:lnTo>
                  <a:pt x="672" y="1511"/>
                </a:lnTo>
                <a:lnTo>
                  <a:pt x="672" y="1511"/>
                </a:lnTo>
                <a:lnTo>
                  <a:pt x="669" y="1511"/>
                </a:lnTo>
                <a:lnTo>
                  <a:pt x="669" y="1508"/>
                </a:lnTo>
                <a:lnTo>
                  <a:pt x="669" y="1508"/>
                </a:lnTo>
                <a:lnTo>
                  <a:pt x="669" y="1508"/>
                </a:lnTo>
                <a:lnTo>
                  <a:pt x="665" y="1505"/>
                </a:lnTo>
                <a:lnTo>
                  <a:pt x="665" y="1505"/>
                </a:lnTo>
                <a:lnTo>
                  <a:pt x="665" y="1502"/>
                </a:lnTo>
                <a:lnTo>
                  <a:pt x="665" y="1498"/>
                </a:lnTo>
                <a:lnTo>
                  <a:pt x="665" y="1498"/>
                </a:lnTo>
                <a:lnTo>
                  <a:pt x="669" y="1495"/>
                </a:lnTo>
                <a:lnTo>
                  <a:pt x="672" y="1492"/>
                </a:lnTo>
                <a:lnTo>
                  <a:pt x="672" y="1492"/>
                </a:lnTo>
                <a:lnTo>
                  <a:pt x="672" y="1488"/>
                </a:lnTo>
                <a:lnTo>
                  <a:pt x="675" y="1488"/>
                </a:lnTo>
                <a:lnTo>
                  <a:pt x="675" y="1485"/>
                </a:lnTo>
                <a:lnTo>
                  <a:pt x="675" y="1485"/>
                </a:lnTo>
                <a:lnTo>
                  <a:pt x="675" y="1482"/>
                </a:lnTo>
                <a:lnTo>
                  <a:pt x="675" y="1482"/>
                </a:lnTo>
                <a:lnTo>
                  <a:pt x="678" y="1479"/>
                </a:lnTo>
                <a:lnTo>
                  <a:pt x="678" y="1479"/>
                </a:lnTo>
                <a:lnTo>
                  <a:pt x="678" y="1479"/>
                </a:lnTo>
                <a:lnTo>
                  <a:pt x="678" y="1479"/>
                </a:lnTo>
                <a:lnTo>
                  <a:pt x="682" y="1475"/>
                </a:lnTo>
                <a:lnTo>
                  <a:pt x="682" y="1475"/>
                </a:lnTo>
                <a:lnTo>
                  <a:pt x="682" y="1475"/>
                </a:lnTo>
                <a:lnTo>
                  <a:pt x="682" y="1472"/>
                </a:lnTo>
                <a:lnTo>
                  <a:pt x="682" y="1472"/>
                </a:lnTo>
                <a:lnTo>
                  <a:pt x="682" y="1472"/>
                </a:lnTo>
                <a:lnTo>
                  <a:pt x="682" y="1469"/>
                </a:lnTo>
                <a:lnTo>
                  <a:pt x="685" y="1469"/>
                </a:lnTo>
                <a:lnTo>
                  <a:pt x="685" y="1469"/>
                </a:lnTo>
                <a:lnTo>
                  <a:pt x="685" y="1469"/>
                </a:lnTo>
                <a:lnTo>
                  <a:pt x="688" y="1465"/>
                </a:lnTo>
                <a:lnTo>
                  <a:pt x="688" y="1462"/>
                </a:lnTo>
                <a:lnTo>
                  <a:pt x="688" y="1459"/>
                </a:lnTo>
                <a:lnTo>
                  <a:pt x="695" y="1452"/>
                </a:lnTo>
                <a:lnTo>
                  <a:pt x="692" y="1449"/>
                </a:lnTo>
                <a:lnTo>
                  <a:pt x="692" y="1449"/>
                </a:lnTo>
                <a:lnTo>
                  <a:pt x="695" y="1446"/>
                </a:lnTo>
                <a:lnTo>
                  <a:pt x="695" y="1446"/>
                </a:lnTo>
                <a:lnTo>
                  <a:pt x="698" y="1439"/>
                </a:lnTo>
                <a:lnTo>
                  <a:pt x="701" y="1436"/>
                </a:lnTo>
                <a:lnTo>
                  <a:pt x="698" y="1433"/>
                </a:lnTo>
                <a:lnTo>
                  <a:pt x="701" y="1433"/>
                </a:lnTo>
                <a:lnTo>
                  <a:pt x="701" y="1429"/>
                </a:lnTo>
                <a:lnTo>
                  <a:pt x="701" y="1429"/>
                </a:lnTo>
                <a:lnTo>
                  <a:pt x="701" y="1429"/>
                </a:lnTo>
                <a:lnTo>
                  <a:pt x="701" y="1429"/>
                </a:lnTo>
                <a:lnTo>
                  <a:pt x="701" y="1426"/>
                </a:lnTo>
                <a:lnTo>
                  <a:pt x="701" y="1426"/>
                </a:lnTo>
                <a:lnTo>
                  <a:pt x="705" y="1420"/>
                </a:lnTo>
                <a:lnTo>
                  <a:pt x="708" y="1413"/>
                </a:lnTo>
                <a:lnTo>
                  <a:pt x="711" y="1410"/>
                </a:lnTo>
                <a:lnTo>
                  <a:pt x="711" y="1406"/>
                </a:lnTo>
                <a:lnTo>
                  <a:pt x="711" y="1403"/>
                </a:lnTo>
                <a:lnTo>
                  <a:pt x="714" y="1400"/>
                </a:lnTo>
                <a:lnTo>
                  <a:pt x="714" y="1397"/>
                </a:lnTo>
                <a:lnTo>
                  <a:pt x="714" y="1393"/>
                </a:lnTo>
                <a:lnTo>
                  <a:pt x="714" y="1390"/>
                </a:lnTo>
                <a:lnTo>
                  <a:pt x="714" y="1387"/>
                </a:lnTo>
                <a:lnTo>
                  <a:pt x="714" y="1384"/>
                </a:lnTo>
                <a:lnTo>
                  <a:pt x="714" y="1380"/>
                </a:lnTo>
                <a:lnTo>
                  <a:pt x="714" y="1380"/>
                </a:lnTo>
                <a:lnTo>
                  <a:pt x="711" y="1380"/>
                </a:lnTo>
                <a:lnTo>
                  <a:pt x="711" y="1380"/>
                </a:lnTo>
                <a:lnTo>
                  <a:pt x="708" y="1380"/>
                </a:lnTo>
                <a:lnTo>
                  <a:pt x="708" y="1377"/>
                </a:lnTo>
                <a:lnTo>
                  <a:pt x="708" y="1377"/>
                </a:lnTo>
                <a:lnTo>
                  <a:pt x="705" y="1377"/>
                </a:lnTo>
                <a:lnTo>
                  <a:pt x="705" y="1377"/>
                </a:lnTo>
                <a:lnTo>
                  <a:pt x="705" y="1374"/>
                </a:lnTo>
                <a:lnTo>
                  <a:pt x="705" y="1374"/>
                </a:lnTo>
                <a:lnTo>
                  <a:pt x="705" y="1374"/>
                </a:lnTo>
                <a:lnTo>
                  <a:pt x="701" y="1374"/>
                </a:lnTo>
                <a:lnTo>
                  <a:pt x="701" y="1374"/>
                </a:lnTo>
                <a:lnTo>
                  <a:pt x="701" y="1370"/>
                </a:lnTo>
                <a:lnTo>
                  <a:pt x="698" y="1370"/>
                </a:lnTo>
                <a:lnTo>
                  <a:pt x="695" y="1370"/>
                </a:lnTo>
                <a:lnTo>
                  <a:pt x="695" y="1374"/>
                </a:lnTo>
                <a:lnTo>
                  <a:pt x="692" y="1370"/>
                </a:lnTo>
                <a:lnTo>
                  <a:pt x="692" y="1370"/>
                </a:lnTo>
                <a:lnTo>
                  <a:pt x="692" y="1370"/>
                </a:lnTo>
                <a:lnTo>
                  <a:pt x="688" y="1370"/>
                </a:lnTo>
                <a:lnTo>
                  <a:pt x="692" y="1370"/>
                </a:lnTo>
                <a:lnTo>
                  <a:pt x="692" y="1367"/>
                </a:lnTo>
                <a:lnTo>
                  <a:pt x="688" y="1367"/>
                </a:lnTo>
                <a:lnTo>
                  <a:pt x="685" y="1364"/>
                </a:lnTo>
                <a:lnTo>
                  <a:pt x="685" y="1364"/>
                </a:lnTo>
                <a:lnTo>
                  <a:pt x="682" y="1364"/>
                </a:lnTo>
                <a:lnTo>
                  <a:pt x="678" y="1361"/>
                </a:lnTo>
                <a:lnTo>
                  <a:pt x="675" y="1361"/>
                </a:lnTo>
                <a:lnTo>
                  <a:pt x="675" y="1357"/>
                </a:lnTo>
                <a:lnTo>
                  <a:pt x="672" y="1357"/>
                </a:lnTo>
                <a:lnTo>
                  <a:pt x="672" y="1354"/>
                </a:lnTo>
                <a:lnTo>
                  <a:pt x="669" y="1354"/>
                </a:lnTo>
                <a:lnTo>
                  <a:pt x="665" y="1354"/>
                </a:lnTo>
                <a:lnTo>
                  <a:pt x="665" y="1354"/>
                </a:lnTo>
                <a:lnTo>
                  <a:pt x="662" y="1354"/>
                </a:lnTo>
                <a:lnTo>
                  <a:pt x="662" y="1354"/>
                </a:lnTo>
                <a:lnTo>
                  <a:pt x="662" y="1354"/>
                </a:lnTo>
                <a:lnTo>
                  <a:pt x="659" y="1354"/>
                </a:lnTo>
                <a:lnTo>
                  <a:pt x="659" y="1354"/>
                </a:lnTo>
                <a:lnTo>
                  <a:pt x="659" y="1354"/>
                </a:lnTo>
                <a:lnTo>
                  <a:pt x="659" y="1351"/>
                </a:lnTo>
                <a:lnTo>
                  <a:pt x="655" y="1351"/>
                </a:lnTo>
                <a:lnTo>
                  <a:pt x="655" y="1351"/>
                </a:lnTo>
                <a:lnTo>
                  <a:pt x="655" y="1351"/>
                </a:lnTo>
                <a:lnTo>
                  <a:pt x="652" y="1351"/>
                </a:lnTo>
                <a:lnTo>
                  <a:pt x="652" y="1347"/>
                </a:lnTo>
                <a:lnTo>
                  <a:pt x="652" y="1347"/>
                </a:lnTo>
                <a:lnTo>
                  <a:pt x="652" y="1347"/>
                </a:lnTo>
                <a:lnTo>
                  <a:pt x="652" y="1347"/>
                </a:lnTo>
                <a:lnTo>
                  <a:pt x="649" y="1347"/>
                </a:lnTo>
                <a:lnTo>
                  <a:pt x="649" y="1347"/>
                </a:lnTo>
                <a:lnTo>
                  <a:pt x="649" y="1347"/>
                </a:lnTo>
                <a:lnTo>
                  <a:pt x="649" y="1347"/>
                </a:lnTo>
                <a:lnTo>
                  <a:pt x="649" y="1347"/>
                </a:lnTo>
                <a:lnTo>
                  <a:pt x="649" y="1344"/>
                </a:lnTo>
                <a:lnTo>
                  <a:pt x="649" y="1344"/>
                </a:lnTo>
                <a:lnTo>
                  <a:pt x="646" y="1341"/>
                </a:lnTo>
                <a:lnTo>
                  <a:pt x="646" y="1341"/>
                </a:lnTo>
                <a:lnTo>
                  <a:pt x="646" y="1344"/>
                </a:lnTo>
                <a:lnTo>
                  <a:pt x="642" y="1344"/>
                </a:lnTo>
                <a:lnTo>
                  <a:pt x="642" y="1344"/>
                </a:lnTo>
                <a:lnTo>
                  <a:pt x="639" y="1344"/>
                </a:lnTo>
                <a:lnTo>
                  <a:pt x="636" y="1341"/>
                </a:lnTo>
                <a:lnTo>
                  <a:pt x="636" y="1341"/>
                </a:lnTo>
                <a:lnTo>
                  <a:pt x="636" y="1338"/>
                </a:lnTo>
                <a:lnTo>
                  <a:pt x="636" y="1338"/>
                </a:lnTo>
                <a:lnTo>
                  <a:pt x="636" y="1334"/>
                </a:lnTo>
                <a:lnTo>
                  <a:pt x="633" y="1334"/>
                </a:lnTo>
                <a:lnTo>
                  <a:pt x="629" y="1328"/>
                </a:lnTo>
                <a:lnTo>
                  <a:pt x="626" y="1328"/>
                </a:lnTo>
                <a:lnTo>
                  <a:pt x="626" y="1325"/>
                </a:lnTo>
                <a:lnTo>
                  <a:pt x="623" y="1321"/>
                </a:lnTo>
                <a:lnTo>
                  <a:pt x="619" y="1318"/>
                </a:lnTo>
                <a:lnTo>
                  <a:pt x="619" y="1318"/>
                </a:lnTo>
                <a:lnTo>
                  <a:pt x="616" y="1315"/>
                </a:lnTo>
                <a:lnTo>
                  <a:pt x="616" y="1315"/>
                </a:lnTo>
                <a:lnTo>
                  <a:pt x="613" y="1311"/>
                </a:lnTo>
                <a:lnTo>
                  <a:pt x="613" y="1311"/>
                </a:lnTo>
                <a:lnTo>
                  <a:pt x="613" y="1308"/>
                </a:lnTo>
                <a:lnTo>
                  <a:pt x="610" y="1305"/>
                </a:lnTo>
                <a:lnTo>
                  <a:pt x="606" y="1302"/>
                </a:lnTo>
                <a:lnTo>
                  <a:pt x="606" y="1302"/>
                </a:lnTo>
                <a:lnTo>
                  <a:pt x="606" y="1298"/>
                </a:lnTo>
                <a:lnTo>
                  <a:pt x="606" y="1295"/>
                </a:lnTo>
                <a:lnTo>
                  <a:pt x="606" y="1295"/>
                </a:lnTo>
                <a:lnTo>
                  <a:pt x="606" y="1292"/>
                </a:lnTo>
                <a:lnTo>
                  <a:pt x="593" y="1295"/>
                </a:lnTo>
                <a:lnTo>
                  <a:pt x="577" y="1302"/>
                </a:lnTo>
                <a:lnTo>
                  <a:pt x="577" y="1302"/>
                </a:lnTo>
                <a:lnTo>
                  <a:pt x="570" y="1305"/>
                </a:lnTo>
                <a:lnTo>
                  <a:pt x="560" y="1315"/>
                </a:lnTo>
                <a:lnTo>
                  <a:pt x="557" y="1318"/>
                </a:lnTo>
                <a:lnTo>
                  <a:pt x="554" y="1321"/>
                </a:lnTo>
                <a:lnTo>
                  <a:pt x="551" y="1328"/>
                </a:lnTo>
                <a:lnTo>
                  <a:pt x="541" y="1338"/>
                </a:lnTo>
                <a:lnTo>
                  <a:pt x="537" y="1344"/>
                </a:lnTo>
                <a:lnTo>
                  <a:pt x="534" y="1351"/>
                </a:lnTo>
                <a:lnTo>
                  <a:pt x="534" y="1354"/>
                </a:lnTo>
                <a:lnTo>
                  <a:pt x="531" y="1357"/>
                </a:lnTo>
                <a:lnTo>
                  <a:pt x="528" y="1364"/>
                </a:lnTo>
                <a:lnTo>
                  <a:pt x="524" y="1364"/>
                </a:lnTo>
                <a:lnTo>
                  <a:pt x="524" y="1364"/>
                </a:lnTo>
                <a:lnTo>
                  <a:pt x="524" y="1367"/>
                </a:lnTo>
                <a:lnTo>
                  <a:pt x="524" y="1367"/>
                </a:lnTo>
                <a:lnTo>
                  <a:pt x="521" y="1367"/>
                </a:lnTo>
                <a:lnTo>
                  <a:pt x="521" y="1367"/>
                </a:lnTo>
                <a:lnTo>
                  <a:pt x="521" y="1370"/>
                </a:lnTo>
                <a:lnTo>
                  <a:pt x="521" y="1370"/>
                </a:lnTo>
                <a:lnTo>
                  <a:pt x="521" y="1374"/>
                </a:lnTo>
                <a:lnTo>
                  <a:pt x="521" y="1374"/>
                </a:lnTo>
                <a:lnTo>
                  <a:pt x="521" y="1377"/>
                </a:lnTo>
                <a:lnTo>
                  <a:pt x="521" y="1380"/>
                </a:lnTo>
                <a:lnTo>
                  <a:pt x="515" y="1380"/>
                </a:lnTo>
                <a:lnTo>
                  <a:pt x="511" y="1390"/>
                </a:lnTo>
                <a:lnTo>
                  <a:pt x="508" y="1393"/>
                </a:lnTo>
                <a:lnTo>
                  <a:pt x="505" y="1390"/>
                </a:lnTo>
                <a:lnTo>
                  <a:pt x="501" y="1387"/>
                </a:lnTo>
                <a:lnTo>
                  <a:pt x="495" y="1384"/>
                </a:lnTo>
                <a:lnTo>
                  <a:pt x="485" y="1377"/>
                </a:lnTo>
                <a:lnTo>
                  <a:pt x="485" y="1377"/>
                </a:lnTo>
                <a:lnTo>
                  <a:pt x="485" y="1367"/>
                </a:lnTo>
                <a:lnTo>
                  <a:pt x="488" y="1357"/>
                </a:lnTo>
                <a:lnTo>
                  <a:pt x="492" y="1347"/>
                </a:lnTo>
                <a:lnTo>
                  <a:pt x="488" y="1341"/>
                </a:lnTo>
                <a:lnTo>
                  <a:pt x="485" y="1341"/>
                </a:lnTo>
                <a:lnTo>
                  <a:pt x="485" y="1338"/>
                </a:lnTo>
                <a:lnTo>
                  <a:pt x="482" y="1338"/>
                </a:lnTo>
                <a:lnTo>
                  <a:pt x="478" y="1338"/>
                </a:lnTo>
                <a:lnTo>
                  <a:pt x="478" y="1338"/>
                </a:lnTo>
                <a:lnTo>
                  <a:pt x="478" y="1338"/>
                </a:lnTo>
                <a:lnTo>
                  <a:pt x="472" y="1341"/>
                </a:lnTo>
                <a:lnTo>
                  <a:pt x="472" y="1344"/>
                </a:lnTo>
                <a:lnTo>
                  <a:pt x="472" y="1344"/>
                </a:lnTo>
                <a:lnTo>
                  <a:pt x="462" y="1344"/>
                </a:lnTo>
                <a:lnTo>
                  <a:pt x="462" y="1344"/>
                </a:lnTo>
                <a:lnTo>
                  <a:pt x="462" y="1344"/>
                </a:lnTo>
                <a:lnTo>
                  <a:pt x="459" y="1344"/>
                </a:lnTo>
                <a:lnTo>
                  <a:pt x="459" y="1344"/>
                </a:lnTo>
                <a:lnTo>
                  <a:pt x="456" y="1341"/>
                </a:lnTo>
                <a:lnTo>
                  <a:pt x="456" y="1341"/>
                </a:lnTo>
                <a:lnTo>
                  <a:pt x="452" y="1338"/>
                </a:lnTo>
                <a:lnTo>
                  <a:pt x="449" y="1338"/>
                </a:lnTo>
                <a:lnTo>
                  <a:pt x="446" y="1334"/>
                </a:lnTo>
                <a:lnTo>
                  <a:pt x="446" y="1334"/>
                </a:lnTo>
                <a:lnTo>
                  <a:pt x="446" y="1334"/>
                </a:lnTo>
                <a:lnTo>
                  <a:pt x="436" y="1338"/>
                </a:lnTo>
                <a:lnTo>
                  <a:pt x="436" y="1341"/>
                </a:lnTo>
                <a:lnTo>
                  <a:pt x="429" y="1341"/>
                </a:lnTo>
                <a:lnTo>
                  <a:pt x="429" y="1341"/>
                </a:lnTo>
                <a:lnTo>
                  <a:pt x="426" y="1341"/>
                </a:lnTo>
                <a:lnTo>
                  <a:pt x="426" y="1341"/>
                </a:lnTo>
                <a:lnTo>
                  <a:pt x="423" y="1341"/>
                </a:lnTo>
                <a:lnTo>
                  <a:pt x="419" y="1341"/>
                </a:lnTo>
                <a:lnTo>
                  <a:pt x="413" y="1338"/>
                </a:lnTo>
                <a:lnTo>
                  <a:pt x="410" y="1334"/>
                </a:lnTo>
                <a:lnTo>
                  <a:pt x="406" y="1334"/>
                </a:lnTo>
                <a:lnTo>
                  <a:pt x="403" y="1334"/>
                </a:lnTo>
                <a:lnTo>
                  <a:pt x="400" y="1334"/>
                </a:lnTo>
                <a:lnTo>
                  <a:pt x="400" y="1334"/>
                </a:lnTo>
                <a:lnTo>
                  <a:pt x="400" y="1334"/>
                </a:lnTo>
                <a:lnTo>
                  <a:pt x="400" y="1334"/>
                </a:lnTo>
                <a:lnTo>
                  <a:pt x="397" y="1338"/>
                </a:lnTo>
                <a:lnTo>
                  <a:pt x="393" y="1338"/>
                </a:lnTo>
                <a:lnTo>
                  <a:pt x="393" y="1338"/>
                </a:lnTo>
                <a:lnTo>
                  <a:pt x="390" y="1338"/>
                </a:lnTo>
                <a:lnTo>
                  <a:pt x="390" y="1341"/>
                </a:lnTo>
                <a:lnTo>
                  <a:pt x="390" y="1341"/>
                </a:lnTo>
                <a:lnTo>
                  <a:pt x="390" y="1341"/>
                </a:lnTo>
                <a:lnTo>
                  <a:pt x="390" y="1341"/>
                </a:lnTo>
                <a:lnTo>
                  <a:pt x="390" y="1341"/>
                </a:lnTo>
                <a:lnTo>
                  <a:pt x="387" y="1344"/>
                </a:lnTo>
                <a:lnTo>
                  <a:pt x="383" y="1344"/>
                </a:lnTo>
                <a:lnTo>
                  <a:pt x="383" y="1344"/>
                </a:lnTo>
                <a:lnTo>
                  <a:pt x="383" y="1344"/>
                </a:lnTo>
                <a:lnTo>
                  <a:pt x="380" y="1344"/>
                </a:lnTo>
                <a:lnTo>
                  <a:pt x="377" y="1344"/>
                </a:lnTo>
                <a:lnTo>
                  <a:pt x="374" y="1344"/>
                </a:lnTo>
                <a:lnTo>
                  <a:pt x="374" y="1344"/>
                </a:lnTo>
                <a:lnTo>
                  <a:pt x="374" y="1344"/>
                </a:lnTo>
                <a:lnTo>
                  <a:pt x="370" y="1344"/>
                </a:lnTo>
                <a:lnTo>
                  <a:pt x="367" y="1344"/>
                </a:lnTo>
                <a:lnTo>
                  <a:pt x="367" y="1341"/>
                </a:lnTo>
                <a:lnTo>
                  <a:pt x="367" y="1341"/>
                </a:lnTo>
                <a:lnTo>
                  <a:pt x="364" y="1341"/>
                </a:lnTo>
                <a:lnTo>
                  <a:pt x="364" y="1338"/>
                </a:lnTo>
                <a:lnTo>
                  <a:pt x="364" y="1334"/>
                </a:lnTo>
                <a:lnTo>
                  <a:pt x="360" y="1334"/>
                </a:lnTo>
                <a:lnTo>
                  <a:pt x="360" y="1331"/>
                </a:lnTo>
                <a:lnTo>
                  <a:pt x="360" y="1331"/>
                </a:lnTo>
                <a:lnTo>
                  <a:pt x="357" y="1331"/>
                </a:lnTo>
                <a:lnTo>
                  <a:pt x="357" y="1331"/>
                </a:lnTo>
                <a:lnTo>
                  <a:pt x="357" y="1331"/>
                </a:lnTo>
                <a:lnTo>
                  <a:pt x="357" y="1331"/>
                </a:lnTo>
                <a:lnTo>
                  <a:pt x="347" y="1331"/>
                </a:lnTo>
                <a:lnTo>
                  <a:pt x="347" y="1328"/>
                </a:lnTo>
                <a:lnTo>
                  <a:pt x="344" y="1328"/>
                </a:lnTo>
                <a:lnTo>
                  <a:pt x="347" y="1328"/>
                </a:lnTo>
                <a:lnTo>
                  <a:pt x="347" y="1325"/>
                </a:lnTo>
                <a:lnTo>
                  <a:pt x="344" y="1325"/>
                </a:lnTo>
                <a:lnTo>
                  <a:pt x="344" y="1325"/>
                </a:lnTo>
                <a:lnTo>
                  <a:pt x="341" y="1325"/>
                </a:lnTo>
                <a:lnTo>
                  <a:pt x="341" y="1325"/>
                </a:lnTo>
                <a:lnTo>
                  <a:pt x="338" y="1325"/>
                </a:lnTo>
                <a:lnTo>
                  <a:pt x="338" y="1325"/>
                </a:lnTo>
                <a:lnTo>
                  <a:pt x="334" y="1325"/>
                </a:lnTo>
                <a:lnTo>
                  <a:pt x="334" y="1325"/>
                </a:lnTo>
                <a:lnTo>
                  <a:pt x="334" y="1325"/>
                </a:lnTo>
                <a:lnTo>
                  <a:pt x="331" y="1325"/>
                </a:lnTo>
                <a:lnTo>
                  <a:pt x="331" y="1325"/>
                </a:lnTo>
                <a:lnTo>
                  <a:pt x="331" y="1325"/>
                </a:lnTo>
                <a:lnTo>
                  <a:pt x="324" y="1321"/>
                </a:lnTo>
                <a:lnTo>
                  <a:pt x="324" y="1321"/>
                </a:lnTo>
                <a:lnTo>
                  <a:pt x="318" y="1328"/>
                </a:lnTo>
                <a:lnTo>
                  <a:pt x="318" y="1328"/>
                </a:lnTo>
                <a:lnTo>
                  <a:pt x="315" y="1328"/>
                </a:lnTo>
                <a:lnTo>
                  <a:pt x="315" y="1331"/>
                </a:lnTo>
                <a:lnTo>
                  <a:pt x="311" y="1328"/>
                </a:lnTo>
                <a:lnTo>
                  <a:pt x="305" y="1328"/>
                </a:lnTo>
                <a:lnTo>
                  <a:pt x="305" y="1328"/>
                </a:lnTo>
                <a:lnTo>
                  <a:pt x="305" y="1325"/>
                </a:lnTo>
                <a:lnTo>
                  <a:pt x="305" y="1325"/>
                </a:lnTo>
                <a:lnTo>
                  <a:pt x="305" y="1325"/>
                </a:lnTo>
                <a:lnTo>
                  <a:pt x="305" y="1325"/>
                </a:lnTo>
                <a:lnTo>
                  <a:pt x="308" y="1321"/>
                </a:lnTo>
                <a:lnTo>
                  <a:pt x="308" y="1318"/>
                </a:lnTo>
                <a:lnTo>
                  <a:pt x="308" y="1315"/>
                </a:lnTo>
                <a:lnTo>
                  <a:pt x="305" y="1315"/>
                </a:lnTo>
                <a:lnTo>
                  <a:pt x="305" y="1311"/>
                </a:lnTo>
                <a:lnTo>
                  <a:pt x="305" y="1311"/>
                </a:lnTo>
                <a:lnTo>
                  <a:pt x="305" y="1311"/>
                </a:lnTo>
                <a:lnTo>
                  <a:pt x="305" y="1308"/>
                </a:lnTo>
                <a:lnTo>
                  <a:pt x="305" y="1305"/>
                </a:lnTo>
                <a:lnTo>
                  <a:pt x="305" y="1305"/>
                </a:lnTo>
                <a:lnTo>
                  <a:pt x="305" y="1305"/>
                </a:lnTo>
                <a:lnTo>
                  <a:pt x="308" y="1298"/>
                </a:lnTo>
                <a:lnTo>
                  <a:pt x="308" y="1298"/>
                </a:lnTo>
                <a:lnTo>
                  <a:pt x="308" y="1295"/>
                </a:lnTo>
                <a:lnTo>
                  <a:pt x="311" y="1292"/>
                </a:lnTo>
                <a:lnTo>
                  <a:pt x="311" y="1292"/>
                </a:lnTo>
                <a:lnTo>
                  <a:pt x="315" y="1288"/>
                </a:lnTo>
                <a:lnTo>
                  <a:pt x="315" y="1288"/>
                </a:lnTo>
                <a:lnTo>
                  <a:pt x="324" y="1288"/>
                </a:lnTo>
                <a:lnTo>
                  <a:pt x="328" y="1282"/>
                </a:lnTo>
                <a:lnTo>
                  <a:pt x="328" y="1282"/>
                </a:lnTo>
                <a:lnTo>
                  <a:pt x="328" y="1275"/>
                </a:lnTo>
                <a:lnTo>
                  <a:pt x="324" y="1272"/>
                </a:lnTo>
                <a:lnTo>
                  <a:pt x="324" y="1269"/>
                </a:lnTo>
                <a:lnTo>
                  <a:pt x="331" y="1256"/>
                </a:lnTo>
                <a:lnTo>
                  <a:pt x="331" y="1256"/>
                </a:lnTo>
                <a:lnTo>
                  <a:pt x="331" y="1256"/>
                </a:lnTo>
                <a:lnTo>
                  <a:pt x="331" y="1252"/>
                </a:lnTo>
                <a:lnTo>
                  <a:pt x="334" y="1249"/>
                </a:lnTo>
                <a:lnTo>
                  <a:pt x="338" y="1243"/>
                </a:lnTo>
                <a:lnTo>
                  <a:pt x="344" y="1236"/>
                </a:lnTo>
                <a:lnTo>
                  <a:pt x="344" y="1233"/>
                </a:lnTo>
                <a:lnTo>
                  <a:pt x="344" y="1229"/>
                </a:lnTo>
                <a:lnTo>
                  <a:pt x="341" y="1216"/>
                </a:lnTo>
                <a:lnTo>
                  <a:pt x="334" y="1203"/>
                </a:lnTo>
                <a:lnTo>
                  <a:pt x="334" y="1200"/>
                </a:lnTo>
                <a:lnTo>
                  <a:pt x="331" y="1197"/>
                </a:lnTo>
                <a:lnTo>
                  <a:pt x="324" y="1187"/>
                </a:lnTo>
                <a:lnTo>
                  <a:pt x="324" y="1187"/>
                </a:lnTo>
                <a:lnTo>
                  <a:pt x="318" y="1187"/>
                </a:lnTo>
                <a:lnTo>
                  <a:pt x="315" y="1190"/>
                </a:lnTo>
                <a:lnTo>
                  <a:pt x="311" y="1190"/>
                </a:lnTo>
                <a:lnTo>
                  <a:pt x="308" y="1190"/>
                </a:lnTo>
                <a:lnTo>
                  <a:pt x="298" y="1197"/>
                </a:lnTo>
                <a:lnTo>
                  <a:pt x="295" y="1197"/>
                </a:lnTo>
                <a:lnTo>
                  <a:pt x="295" y="1200"/>
                </a:lnTo>
                <a:lnTo>
                  <a:pt x="288" y="1203"/>
                </a:lnTo>
                <a:lnTo>
                  <a:pt x="285" y="1206"/>
                </a:lnTo>
                <a:lnTo>
                  <a:pt x="275" y="1213"/>
                </a:lnTo>
                <a:lnTo>
                  <a:pt x="265" y="1216"/>
                </a:lnTo>
                <a:lnTo>
                  <a:pt x="265" y="1216"/>
                </a:lnTo>
                <a:lnTo>
                  <a:pt x="262" y="1216"/>
                </a:lnTo>
                <a:lnTo>
                  <a:pt x="256" y="1220"/>
                </a:lnTo>
                <a:lnTo>
                  <a:pt x="249" y="1226"/>
                </a:lnTo>
                <a:lnTo>
                  <a:pt x="246" y="1226"/>
                </a:lnTo>
                <a:lnTo>
                  <a:pt x="233" y="1236"/>
                </a:lnTo>
                <a:lnTo>
                  <a:pt x="229" y="1236"/>
                </a:lnTo>
                <a:lnTo>
                  <a:pt x="229" y="1236"/>
                </a:lnTo>
                <a:lnTo>
                  <a:pt x="226" y="1239"/>
                </a:lnTo>
                <a:lnTo>
                  <a:pt x="223" y="1239"/>
                </a:lnTo>
                <a:lnTo>
                  <a:pt x="216" y="1239"/>
                </a:lnTo>
                <a:lnTo>
                  <a:pt x="206" y="1243"/>
                </a:lnTo>
                <a:lnTo>
                  <a:pt x="200" y="1243"/>
                </a:lnTo>
                <a:lnTo>
                  <a:pt x="197" y="1243"/>
                </a:lnTo>
                <a:lnTo>
                  <a:pt x="193" y="1246"/>
                </a:lnTo>
                <a:lnTo>
                  <a:pt x="187" y="1246"/>
                </a:lnTo>
                <a:lnTo>
                  <a:pt x="187" y="1249"/>
                </a:lnTo>
                <a:lnTo>
                  <a:pt x="187" y="1249"/>
                </a:lnTo>
                <a:lnTo>
                  <a:pt x="187" y="1256"/>
                </a:lnTo>
                <a:lnTo>
                  <a:pt x="187" y="1256"/>
                </a:lnTo>
                <a:lnTo>
                  <a:pt x="183" y="1256"/>
                </a:lnTo>
                <a:lnTo>
                  <a:pt x="180" y="1266"/>
                </a:lnTo>
                <a:lnTo>
                  <a:pt x="177" y="1266"/>
                </a:lnTo>
                <a:lnTo>
                  <a:pt x="177" y="1266"/>
                </a:lnTo>
                <a:lnTo>
                  <a:pt x="174" y="1269"/>
                </a:lnTo>
                <a:lnTo>
                  <a:pt x="170" y="1272"/>
                </a:lnTo>
                <a:lnTo>
                  <a:pt x="161" y="1275"/>
                </a:lnTo>
                <a:lnTo>
                  <a:pt x="161" y="1275"/>
                </a:lnTo>
                <a:lnTo>
                  <a:pt x="151" y="1275"/>
                </a:lnTo>
                <a:lnTo>
                  <a:pt x="144" y="1275"/>
                </a:lnTo>
                <a:lnTo>
                  <a:pt x="138" y="1275"/>
                </a:lnTo>
                <a:lnTo>
                  <a:pt x="121" y="1275"/>
                </a:lnTo>
                <a:lnTo>
                  <a:pt x="121" y="1272"/>
                </a:lnTo>
                <a:lnTo>
                  <a:pt x="118" y="1272"/>
                </a:lnTo>
                <a:lnTo>
                  <a:pt x="118" y="1272"/>
                </a:lnTo>
                <a:lnTo>
                  <a:pt x="111" y="1272"/>
                </a:lnTo>
                <a:lnTo>
                  <a:pt x="108" y="1272"/>
                </a:lnTo>
                <a:lnTo>
                  <a:pt x="108" y="1272"/>
                </a:lnTo>
                <a:lnTo>
                  <a:pt x="108" y="1272"/>
                </a:lnTo>
                <a:lnTo>
                  <a:pt x="105" y="1269"/>
                </a:lnTo>
                <a:lnTo>
                  <a:pt x="105" y="1269"/>
                </a:lnTo>
                <a:lnTo>
                  <a:pt x="102" y="1266"/>
                </a:lnTo>
                <a:lnTo>
                  <a:pt x="98" y="1262"/>
                </a:lnTo>
                <a:lnTo>
                  <a:pt x="98" y="1262"/>
                </a:lnTo>
                <a:lnTo>
                  <a:pt x="92" y="1259"/>
                </a:lnTo>
                <a:lnTo>
                  <a:pt x="88" y="1256"/>
                </a:lnTo>
                <a:lnTo>
                  <a:pt x="85" y="1252"/>
                </a:lnTo>
                <a:lnTo>
                  <a:pt x="82" y="1249"/>
                </a:lnTo>
                <a:lnTo>
                  <a:pt x="82" y="1249"/>
                </a:lnTo>
                <a:lnTo>
                  <a:pt x="79" y="1246"/>
                </a:lnTo>
                <a:lnTo>
                  <a:pt x="79" y="1246"/>
                </a:lnTo>
                <a:lnTo>
                  <a:pt x="75" y="1243"/>
                </a:lnTo>
                <a:lnTo>
                  <a:pt x="72" y="1243"/>
                </a:lnTo>
                <a:lnTo>
                  <a:pt x="72" y="1239"/>
                </a:lnTo>
                <a:lnTo>
                  <a:pt x="72" y="1239"/>
                </a:lnTo>
                <a:lnTo>
                  <a:pt x="69" y="1236"/>
                </a:lnTo>
                <a:lnTo>
                  <a:pt x="69" y="1233"/>
                </a:lnTo>
                <a:lnTo>
                  <a:pt x="69" y="1233"/>
                </a:lnTo>
                <a:lnTo>
                  <a:pt x="69" y="1229"/>
                </a:lnTo>
                <a:lnTo>
                  <a:pt x="69" y="1223"/>
                </a:lnTo>
                <a:lnTo>
                  <a:pt x="69" y="1220"/>
                </a:lnTo>
                <a:lnTo>
                  <a:pt x="72" y="1213"/>
                </a:lnTo>
                <a:lnTo>
                  <a:pt x="72" y="1213"/>
                </a:lnTo>
                <a:lnTo>
                  <a:pt x="72" y="1210"/>
                </a:lnTo>
                <a:lnTo>
                  <a:pt x="72" y="1210"/>
                </a:lnTo>
                <a:lnTo>
                  <a:pt x="72" y="1206"/>
                </a:lnTo>
                <a:lnTo>
                  <a:pt x="88" y="1193"/>
                </a:lnTo>
                <a:lnTo>
                  <a:pt x="92" y="1190"/>
                </a:lnTo>
                <a:lnTo>
                  <a:pt x="95" y="1187"/>
                </a:lnTo>
                <a:lnTo>
                  <a:pt x="98" y="1187"/>
                </a:lnTo>
                <a:lnTo>
                  <a:pt x="111" y="1184"/>
                </a:lnTo>
                <a:lnTo>
                  <a:pt x="115" y="1180"/>
                </a:lnTo>
                <a:lnTo>
                  <a:pt x="115" y="1177"/>
                </a:lnTo>
                <a:lnTo>
                  <a:pt x="124" y="1164"/>
                </a:lnTo>
                <a:lnTo>
                  <a:pt x="121" y="1161"/>
                </a:lnTo>
                <a:lnTo>
                  <a:pt x="121" y="1161"/>
                </a:lnTo>
                <a:lnTo>
                  <a:pt x="118" y="1157"/>
                </a:lnTo>
                <a:lnTo>
                  <a:pt x="118" y="1157"/>
                </a:lnTo>
                <a:lnTo>
                  <a:pt x="121" y="1151"/>
                </a:lnTo>
                <a:lnTo>
                  <a:pt x="124" y="1147"/>
                </a:lnTo>
                <a:lnTo>
                  <a:pt x="124" y="1147"/>
                </a:lnTo>
                <a:lnTo>
                  <a:pt x="131" y="1144"/>
                </a:lnTo>
                <a:lnTo>
                  <a:pt x="134" y="1138"/>
                </a:lnTo>
                <a:lnTo>
                  <a:pt x="134" y="1138"/>
                </a:lnTo>
                <a:lnTo>
                  <a:pt x="141" y="1138"/>
                </a:lnTo>
                <a:lnTo>
                  <a:pt x="147" y="1134"/>
                </a:lnTo>
                <a:lnTo>
                  <a:pt x="161" y="1138"/>
                </a:lnTo>
                <a:lnTo>
                  <a:pt x="164" y="1138"/>
                </a:lnTo>
                <a:lnTo>
                  <a:pt x="174" y="1138"/>
                </a:lnTo>
                <a:lnTo>
                  <a:pt x="174" y="1138"/>
                </a:lnTo>
                <a:lnTo>
                  <a:pt x="177" y="1134"/>
                </a:lnTo>
                <a:lnTo>
                  <a:pt x="187" y="1125"/>
                </a:lnTo>
                <a:lnTo>
                  <a:pt x="190" y="1125"/>
                </a:lnTo>
                <a:lnTo>
                  <a:pt x="190" y="1121"/>
                </a:lnTo>
                <a:lnTo>
                  <a:pt x="193" y="1118"/>
                </a:lnTo>
                <a:lnTo>
                  <a:pt x="213" y="1098"/>
                </a:lnTo>
                <a:lnTo>
                  <a:pt x="226" y="1085"/>
                </a:lnTo>
                <a:lnTo>
                  <a:pt x="229" y="1085"/>
                </a:lnTo>
                <a:lnTo>
                  <a:pt x="236" y="1079"/>
                </a:lnTo>
                <a:lnTo>
                  <a:pt x="256" y="1059"/>
                </a:lnTo>
                <a:lnTo>
                  <a:pt x="262" y="1052"/>
                </a:lnTo>
                <a:lnTo>
                  <a:pt x="262" y="1049"/>
                </a:lnTo>
                <a:lnTo>
                  <a:pt x="262" y="1049"/>
                </a:lnTo>
                <a:lnTo>
                  <a:pt x="262" y="1036"/>
                </a:lnTo>
                <a:lnTo>
                  <a:pt x="262" y="1033"/>
                </a:lnTo>
                <a:lnTo>
                  <a:pt x="262" y="1033"/>
                </a:lnTo>
                <a:lnTo>
                  <a:pt x="262" y="1023"/>
                </a:lnTo>
                <a:lnTo>
                  <a:pt x="265" y="1023"/>
                </a:lnTo>
                <a:lnTo>
                  <a:pt x="265" y="1020"/>
                </a:lnTo>
                <a:lnTo>
                  <a:pt x="275" y="1013"/>
                </a:lnTo>
                <a:lnTo>
                  <a:pt x="295" y="1010"/>
                </a:lnTo>
                <a:lnTo>
                  <a:pt x="295" y="1010"/>
                </a:lnTo>
                <a:lnTo>
                  <a:pt x="315" y="1003"/>
                </a:lnTo>
                <a:lnTo>
                  <a:pt x="318" y="1003"/>
                </a:lnTo>
                <a:lnTo>
                  <a:pt x="321" y="1007"/>
                </a:lnTo>
                <a:lnTo>
                  <a:pt x="331" y="1010"/>
                </a:lnTo>
                <a:lnTo>
                  <a:pt x="331" y="1010"/>
                </a:lnTo>
                <a:lnTo>
                  <a:pt x="331" y="1010"/>
                </a:lnTo>
                <a:lnTo>
                  <a:pt x="341" y="1010"/>
                </a:lnTo>
                <a:lnTo>
                  <a:pt x="341" y="1010"/>
                </a:lnTo>
                <a:lnTo>
                  <a:pt x="347" y="1010"/>
                </a:lnTo>
                <a:lnTo>
                  <a:pt x="351" y="1013"/>
                </a:lnTo>
                <a:lnTo>
                  <a:pt x="351" y="1013"/>
                </a:lnTo>
                <a:lnTo>
                  <a:pt x="351" y="1016"/>
                </a:lnTo>
                <a:lnTo>
                  <a:pt x="351" y="1016"/>
                </a:lnTo>
                <a:lnTo>
                  <a:pt x="351" y="1020"/>
                </a:lnTo>
                <a:lnTo>
                  <a:pt x="351" y="1020"/>
                </a:lnTo>
                <a:lnTo>
                  <a:pt x="351" y="1023"/>
                </a:lnTo>
                <a:lnTo>
                  <a:pt x="354" y="1023"/>
                </a:lnTo>
                <a:lnTo>
                  <a:pt x="354" y="1023"/>
                </a:lnTo>
                <a:lnTo>
                  <a:pt x="354" y="1023"/>
                </a:lnTo>
                <a:lnTo>
                  <a:pt x="351" y="1026"/>
                </a:lnTo>
                <a:lnTo>
                  <a:pt x="351" y="1033"/>
                </a:lnTo>
                <a:lnTo>
                  <a:pt x="351" y="1033"/>
                </a:lnTo>
                <a:lnTo>
                  <a:pt x="351" y="1033"/>
                </a:lnTo>
                <a:lnTo>
                  <a:pt x="351" y="1033"/>
                </a:lnTo>
                <a:lnTo>
                  <a:pt x="351" y="1036"/>
                </a:lnTo>
                <a:lnTo>
                  <a:pt x="351" y="1036"/>
                </a:lnTo>
                <a:lnTo>
                  <a:pt x="347" y="1036"/>
                </a:lnTo>
                <a:lnTo>
                  <a:pt x="344" y="1036"/>
                </a:lnTo>
                <a:lnTo>
                  <a:pt x="344" y="1036"/>
                </a:lnTo>
                <a:lnTo>
                  <a:pt x="344" y="1039"/>
                </a:lnTo>
                <a:lnTo>
                  <a:pt x="341" y="1043"/>
                </a:lnTo>
                <a:lnTo>
                  <a:pt x="341" y="1046"/>
                </a:lnTo>
                <a:lnTo>
                  <a:pt x="344" y="1046"/>
                </a:lnTo>
                <a:lnTo>
                  <a:pt x="344" y="1046"/>
                </a:lnTo>
                <a:lnTo>
                  <a:pt x="344" y="1046"/>
                </a:lnTo>
                <a:lnTo>
                  <a:pt x="347" y="1049"/>
                </a:lnTo>
                <a:lnTo>
                  <a:pt x="347" y="1052"/>
                </a:lnTo>
                <a:lnTo>
                  <a:pt x="347" y="1056"/>
                </a:lnTo>
                <a:lnTo>
                  <a:pt x="347" y="1059"/>
                </a:lnTo>
                <a:lnTo>
                  <a:pt x="347" y="1059"/>
                </a:lnTo>
                <a:lnTo>
                  <a:pt x="347" y="1059"/>
                </a:lnTo>
                <a:lnTo>
                  <a:pt x="347" y="1059"/>
                </a:lnTo>
                <a:lnTo>
                  <a:pt x="347" y="1059"/>
                </a:lnTo>
                <a:lnTo>
                  <a:pt x="347" y="1062"/>
                </a:lnTo>
                <a:lnTo>
                  <a:pt x="351" y="1062"/>
                </a:lnTo>
                <a:lnTo>
                  <a:pt x="351" y="1062"/>
                </a:lnTo>
                <a:lnTo>
                  <a:pt x="351" y="1062"/>
                </a:lnTo>
                <a:lnTo>
                  <a:pt x="351" y="1066"/>
                </a:lnTo>
                <a:lnTo>
                  <a:pt x="351" y="1069"/>
                </a:lnTo>
                <a:lnTo>
                  <a:pt x="354" y="1069"/>
                </a:lnTo>
                <a:lnTo>
                  <a:pt x="354" y="1072"/>
                </a:lnTo>
                <a:lnTo>
                  <a:pt x="354" y="1072"/>
                </a:lnTo>
                <a:lnTo>
                  <a:pt x="354" y="1072"/>
                </a:lnTo>
                <a:lnTo>
                  <a:pt x="351" y="1072"/>
                </a:lnTo>
                <a:lnTo>
                  <a:pt x="347" y="1075"/>
                </a:lnTo>
                <a:lnTo>
                  <a:pt x="347" y="1075"/>
                </a:lnTo>
                <a:lnTo>
                  <a:pt x="351" y="1079"/>
                </a:lnTo>
                <a:lnTo>
                  <a:pt x="351" y="1079"/>
                </a:lnTo>
                <a:lnTo>
                  <a:pt x="351" y="1079"/>
                </a:lnTo>
                <a:lnTo>
                  <a:pt x="354" y="1079"/>
                </a:lnTo>
                <a:lnTo>
                  <a:pt x="357" y="1082"/>
                </a:lnTo>
                <a:lnTo>
                  <a:pt x="357" y="1082"/>
                </a:lnTo>
                <a:lnTo>
                  <a:pt x="357" y="1082"/>
                </a:lnTo>
                <a:lnTo>
                  <a:pt x="357" y="1085"/>
                </a:lnTo>
                <a:lnTo>
                  <a:pt x="357" y="1085"/>
                </a:lnTo>
                <a:lnTo>
                  <a:pt x="357" y="1085"/>
                </a:lnTo>
                <a:lnTo>
                  <a:pt x="364" y="1085"/>
                </a:lnTo>
                <a:lnTo>
                  <a:pt x="370" y="1082"/>
                </a:lnTo>
                <a:lnTo>
                  <a:pt x="370" y="1082"/>
                </a:lnTo>
                <a:lnTo>
                  <a:pt x="370" y="1079"/>
                </a:lnTo>
                <a:lnTo>
                  <a:pt x="374" y="1075"/>
                </a:lnTo>
                <a:lnTo>
                  <a:pt x="377" y="1075"/>
                </a:lnTo>
                <a:lnTo>
                  <a:pt x="380" y="1072"/>
                </a:lnTo>
                <a:lnTo>
                  <a:pt x="380" y="1069"/>
                </a:lnTo>
                <a:lnTo>
                  <a:pt x="383" y="1062"/>
                </a:lnTo>
                <a:lnTo>
                  <a:pt x="383" y="1062"/>
                </a:lnTo>
                <a:lnTo>
                  <a:pt x="383" y="1059"/>
                </a:lnTo>
                <a:lnTo>
                  <a:pt x="383" y="1059"/>
                </a:lnTo>
                <a:lnTo>
                  <a:pt x="387" y="1059"/>
                </a:lnTo>
                <a:lnTo>
                  <a:pt x="390" y="1059"/>
                </a:lnTo>
                <a:lnTo>
                  <a:pt x="390" y="1059"/>
                </a:lnTo>
                <a:lnTo>
                  <a:pt x="393" y="1056"/>
                </a:lnTo>
                <a:lnTo>
                  <a:pt x="397" y="1056"/>
                </a:lnTo>
                <a:lnTo>
                  <a:pt x="400" y="1056"/>
                </a:lnTo>
                <a:lnTo>
                  <a:pt x="400" y="1056"/>
                </a:lnTo>
                <a:lnTo>
                  <a:pt x="403" y="1052"/>
                </a:lnTo>
                <a:lnTo>
                  <a:pt x="406" y="1052"/>
                </a:lnTo>
                <a:lnTo>
                  <a:pt x="406" y="1049"/>
                </a:lnTo>
                <a:lnTo>
                  <a:pt x="410" y="1049"/>
                </a:lnTo>
                <a:lnTo>
                  <a:pt x="410" y="1049"/>
                </a:lnTo>
                <a:lnTo>
                  <a:pt x="410" y="1046"/>
                </a:lnTo>
                <a:lnTo>
                  <a:pt x="410" y="1046"/>
                </a:lnTo>
                <a:lnTo>
                  <a:pt x="416" y="1046"/>
                </a:lnTo>
                <a:lnTo>
                  <a:pt x="419" y="1046"/>
                </a:lnTo>
                <a:lnTo>
                  <a:pt x="423" y="1046"/>
                </a:lnTo>
                <a:lnTo>
                  <a:pt x="423" y="1043"/>
                </a:lnTo>
                <a:lnTo>
                  <a:pt x="423" y="1039"/>
                </a:lnTo>
                <a:lnTo>
                  <a:pt x="423" y="1036"/>
                </a:lnTo>
                <a:lnTo>
                  <a:pt x="423" y="1036"/>
                </a:lnTo>
                <a:lnTo>
                  <a:pt x="423" y="1036"/>
                </a:lnTo>
                <a:lnTo>
                  <a:pt x="423" y="1036"/>
                </a:lnTo>
                <a:lnTo>
                  <a:pt x="423" y="1036"/>
                </a:lnTo>
                <a:lnTo>
                  <a:pt x="439" y="1026"/>
                </a:lnTo>
                <a:lnTo>
                  <a:pt x="442" y="1026"/>
                </a:lnTo>
                <a:lnTo>
                  <a:pt x="446" y="1023"/>
                </a:lnTo>
                <a:lnTo>
                  <a:pt x="449" y="1023"/>
                </a:lnTo>
                <a:lnTo>
                  <a:pt x="449" y="1023"/>
                </a:lnTo>
                <a:lnTo>
                  <a:pt x="456" y="1020"/>
                </a:lnTo>
                <a:lnTo>
                  <a:pt x="465" y="1016"/>
                </a:lnTo>
                <a:lnTo>
                  <a:pt x="469" y="1016"/>
                </a:lnTo>
                <a:lnTo>
                  <a:pt x="469" y="1020"/>
                </a:lnTo>
                <a:lnTo>
                  <a:pt x="469" y="1020"/>
                </a:lnTo>
                <a:lnTo>
                  <a:pt x="469" y="1023"/>
                </a:lnTo>
                <a:lnTo>
                  <a:pt x="472" y="1023"/>
                </a:lnTo>
                <a:lnTo>
                  <a:pt x="472" y="1020"/>
                </a:lnTo>
                <a:lnTo>
                  <a:pt x="475" y="1020"/>
                </a:lnTo>
                <a:lnTo>
                  <a:pt x="478" y="1023"/>
                </a:lnTo>
                <a:lnTo>
                  <a:pt x="482" y="1023"/>
                </a:lnTo>
                <a:lnTo>
                  <a:pt x="482" y="1023"/>
                </a:lnTo>
                <a:lnTo>
                  <a:pt x="485" y="1023"/>
                </a:lnTo>
                <a:lnTo>
                  <a:pt x="485" y="1020"/>
                </a:lnTo>
                <a:lnTo>
                  <a:pt x="488" y="1020"/>
                </a:lnTo>
                <a:lnTo>
                  <a:pt x="495" y="1013"/>
                </a:lnTo>
                <a:lnTo>
                  <a:pt x="498" y="1013"/>
                </a:lnTo>
                <a:lnTo>
                  <a:pt x="498" y="1013"/>
                </a:lnTo>
                <a:lnTo>
                  <a:pt x="501" y="1013"/>
                </a:lnTo>
                <a:lnTo>
                  <a:pt x="501" y="1010"/>
                </a:lnTo>
                <a:lnTo>
                  <a:pt x="498" y="1007"/>
                </a:lnTo>
                <a:lnTo>
                  <a:pt x="498" y="1003"/>
                </a:lnTo>
                <a:lnTo>
                  <a:pt x="498" y="1003"/>
                </a:lnTo>
                <a:lnTo>
                  <a:pt x="501" y="1000"/>
                </a:lnTo>
                <a:lnTo>
                  <a:pt x="501" y="1000"/>
                </a:lnTo>
                <a:lnTo>
                  <a:pt x="505" y="1000"/>
                </a:lnTo>
                <a:lnTo>
                  <a:pt x="508" y="1003"/>
                </a:lnTo>
                <a:lnTo>
                  <a:pt x="508" y="1000"/>
                </a:lnTo>
                <a:lnTo>
                  <a:pt x="511" y="1000"/>
                </a:lnTo>
                <a:lnTo>
                  <a:pt x="515" y="1000"/>
                </a:lnTo>
                <a:lnTo>
                  <a:pt x="521" y="997"/>
                </a:lnTo>
                <a:lnTo>
                  <a:pt x="521" y="997"/>
                </a:lnTo>
                <a:lnTo>
                  <a:pt x="524" y="993"/>
                </a:lnTo>
                <a:lnTo>
                  <a:pt x="524" y="987"/>
                </a:lnTo>
                <a:lnTo>
                  <a:pt x="531" y="984"/>
                </a:lnTo>
                <a:lnTo>
                  <a:pt x="534" y="984"/>
                </a:lnTo>
                <a:lnTo>
                  <a:pt x="537" y="984"/>
                </a:lnTo>
                <a:lnTo>
                  <a:pt x="541" y="984"/>
                </a:lnTo>
                <a:lnTo>
                  <a:pt x="544" y="980"/>
                </a:lnTo>
                <a:lnTo>
                  <a:pt x="551" y="974"/>
                </a:lnTo>
                <a:lnTo>
                  <a:pt x="551" y="974"/>
                </a:lnTo>
                <a:lnTo>
                  <a:pt x="551" y="974"/>
                </a:lnTo>
                <a:lnTo>
                  <a:pt x="554" y="974"/>
                </a:lnTo>
                <a:lnTo>
                  <a:pt x="560" y="967"/>
                </a:lnTo>
                <a:lnTo>
                  <a:pt x="560" y="967"/>
                </a:lnTo>
                <a:lnTo>
                  <a:pt x="560" y="967"/>
                </a:lnTo>
                <a:lnTo>
                  <a:pt x="564" y="964"/>
                </a:lnTo>
                <a:lnTo>
                  <a:pt x="567" y="961"/>
                </a:lnTo>
                <a:lnTo>
                  <a:pt x="567" y="964"/>
                </a:lnTo>
                <a:lnTo>
                  <a:pt x="570" y="964"/>
                </a:lnTo>
                <a:lnTo>
                  <a:pt x="570" y="964"/>
                </a:lnTo>
                <a:lnTo>
                  <a:pt x="570" y="961"/>
                </a:lnTo>
                <a:lnTo>
                  <a:pt x="570" y="957"/>
                </a:lnTo>
                <a:lnTo>
                  <a:pt x="570" y="957"/>
                </a:lnTo>
                <a:lnTo>
                  <a:pt x="570" y="957"/>
                </a:lnTo>
                <a:lnTo>
                  <a:pt x="577" y="951"/>
                </a:lnTo>
                <a:lnTo>
                  <a:pt x="577" y="951"/>
                </a:lnTo>
                <a:lnTo>
                  <a:pt x="577" y="944"/>
                </a:lnTo>
                <a:lnTo>
                  <a:pt x="580" y="944"/>
                </a:lnTo>
                <a:lnTo>
                  <a:pt x="580" y="944"/>
                </a:lnTo>
                <a:lnTo>
                  <a:pt x="577" y="938"/>
                </a:lnTo>
                <a:lnTo>
                  <a:pt x="580" y="938"/>
                </a:lnTo>
                <a:lnTo>
                  <a:pt x="583" y="931"/>
                </a:lnTo>
                <a:lnTo>
                  <a:pt x="587" y="931"/>
                </a:lnTo>
                <a:lnTo>
                  <a:pt x="590" y="934"/>
                </a:lnTo>
                <a:lnTo>
                  <a:pt x="590" y="931"/>
                </a:lnTo>
                <a:lnTo>
                  <a:pt x="593" y="931"/>
                </a:lnTo>
                <a:lnTo>
                  <a:pt x="593" y="934"/>
                </a:lnTo>
                <a:lnTo>
                  <a:pt x="596" y="934"/>
                </a:lnTo>
                <a:lnTo>
                  <a:pt x="596" y="931"/>
                </a:lnTo>
                <a:lnTo>
                  <a:pt x="596" y="931"/>
                </a:lnTo>
                <a:lnTo>
                  <a:pt x="596" y="931"/>
                </a:lnTo>
                <a:lnTo>
                  <a:pt x="593" y="928"/>
                </a:lnTo>
                <a:lnTo>
                  <a:pt x="593" y="928"/>
                </a:lnTo>
                <a:lnTo>
                  <a:pt x="593" y="925"/>
                </a:lnTo>
                <a:lnTo>
                  <a:pt x="590" y="925"/>
                </a:lnTo>
                <a:lnTo>
                  <a:pt x="590" y="921"/>
                </a:lnTo>
                <a:lnTo>
                  <a:pt x="590" y="921"/>
                </a:lnTo>
                <a:lnTo>
                  <a:pt x="587" y="921"/>
                </a:lnTo>
                <a:lnTo>
                  <a:pt x="587" y="921"/>
                </a:lnTo>
                <a:lnTo>
                  <a:pt x="583" y="921"/>
                </a:lnTo>
                <a:lnTo>
                  <a:pt x="583" y="921"/>
                </a:lnTo>
                <a:lnTo>
                  <a:pt x="583" y="925"/>
                </a:lnTo>
                <a:lnTo>
                  <a:pt x="583" y="925"/>
                </a:lnTo>
                <a:lnTo>
                  <a:pt x="583" y="918"/>
                </a:lnTo>
                <a:lnTo>
                  <a:pt x="580" y="918"/>
                </a:lnTo>
                <a:lnTo>
                  <a:pt x="577" y="915"/>
                </a:lnTo>
                <a:lnTo>
                  <a:pt x="580" y="915"/>
                </a:lnTo>
                <a:lnTo>
                  <a:pt x="580" y="915"/>
                </a:lnTo>
                <a:lnTo>
                  <a:pt x="583" y="915"/>
                </a:lnTo>
                <a:lnTo>
                  <a:pt x="590" y="908"/>
                </a:lnTo>
                <a:lnTo>
                  <a:pt x="593" y="908"/>
                </a:lnTo>
                <a:lnTo>
                  <a:pt x="593" y="905"/>
                </a:lnTo>
                <a:lnTo>
                  <a:pt x="593" y="905"/>
                </a:lnTo>
                <a:lnTo>
                  <a:pt x="593" y="905"/>
                </a:lnTo>
                <a:lnTo>
                  <a:pt x="596" y="902"/>
                </a:lnTo>
                <a:lnTo>
                  <a:pt x="596" y="902"/>
                </a:lnTo>
                <a:lnTo>
                  <a:pt x="596" y="902"/>
                </a:lnTo>
                <a:lnTo>
                  <a:pt x="596" y="898"/>
                </a:lnTo>
                <a:lnTo>
                  <a:pt x="596" y="898"/>
                </a:lnTo>
                <a:lnTo>
                  <a:pt x="596" y="895"/>
                </a:lnTo>
                <a:lnTo>
                  <a:pt x="596" y="895"/>
                </a:lnTo>
                <a:lnTo>
                  <a:pt x="596" y="892"/>
                </a:lnTo>
                <a:lnTo>
                  <a:pt x="600" y="888"/>
                </a:lnTo>
                <a:lnTo>
                  <a:pt x="596" y="885"/>
                </a:lnTo>
                <a:lnTo>
                  <a:pt x="600" y="882"/>
                </a:lnTo>
                <a:lnTo>
                  <a:pt x="600" y="875"/>
                </a:lnTo>
                <a:lnTo>
                  <a:pt x="600" y="875"/>
                </a:lnTo>
                <a:lnTo>
                  <a:pt x="600" y="875"/>
                </a:lnTo>
                <a:lnTo>
                  <a:pt x="603" y="872"/>
                </a:lnTo>
                <a:lnTo>
                  <a:pt x="606" y="869"/>
                </a:lnTo>
                <a:lnTo>
                  <a:pt x="606" y="869"/>
                </a:lnTo>
                <a:lnTo>
                  <a:pt x="610" y="866"/>
                </a:lnTo>
                <a:lnTo>
                  <a:pt x="610" y="862"/>
                </a:lnTo>
                <a:lnTo>
                  <a:pt x="613" y="862"/>
                </a:lnTo>
                <a:lnTo>
                  <a:pt x="619" y="859"/>
                </a:lnTo>
                <a:lnTo>
                  <a:pt x="619" y="862"/>
                </a:lnTo>
                <a:lnTo>
                  <a:pt x="619" y="859"/>
                </a:lnTo>
                <a:lnTo>
                  <a:pt x="619" y="859"/>
                </a:lnTo>
                <a:lnTo>
                  <a:pt x="619" y="859"/>
                </a:lnTo>
                <a:lnTo>
                  <a:pt x="619" y="856"/>
                </a:lnTo>
                <a:lnTo>
                  <a:pt x="616" y="856"/>
                </a:lnTo>
                <a:lnTo>
                  <a:pt x="613" y="859"/>
                </a:lnTo>
                <a:lnTo>
                  <a:pt x="613" y="856"/>
                </a:lnTo>
                <a:lnTo>
                  <a:pt x="613" y="856"/>
                </a:lnTo>
                <a:lnTo>
                  <a:pt x="616" y="856"/>
                </a:lnTo>
                <a:lnTo>
                  <a:pt x="619" y="856"/>
                </a:lnTo>
                <a:lnTo>
                  <a:pt x="623" y="856"/>
                </a:lnTo>
                <a:lnTo>
                  <a:pt x="623" y="852"/>
                </a:lnTo>
                <a:lnTo>
                  <a:pt x="623" y="849"/>
                </a:lnTo>
                <a:lnTo>
                  <a:pt x="623" y="849"/>
                </a:lnTo>
                <a:lnTo>
                  <a:pt x="623" y="849"/>
                </a:lnTo>
                <a:lnTo>
                  <a:pt x="626" y="849"/>
                </a:lnTo>
                <a:lnTo>
                  <a:pt x="626" y="852"/>
                </a:lnTo>
                <a:lnTo>
                  <a:pt x="626" y="852"/>
                </a:lnTo>
                <a:lnTo>
                  <a:pt x="626" y="856"/>
                </a:lnTo>
                <a:lnTo>
                  <a:pt x="623" y="856"/>
                </a:lnTo>
                <a:lnTo>
                  <a:pt x="626" y="856"/>
                </a:lnTo>
                <a:lnTo>
                  <a:pt x="629" y="852"/>
                </a:lnTo>
                <a:lnTo>
                  <a:pt x="629" y="852"/>
                </a:lnTo>
                <a:lnTo>
                  <a:pt x="626" y="852"/>
                </a:lnTo>
                <a:lnTo>
                  <a:pt x="629" y="849"/>
                </a:lnTo>
                <a:lnTo>
                  <a:pt x="629" y="846"/>
                </a:lnTo>
                <a:lnTo>
                  <a:pt x="629" y="846"/>
                </a:lnTo>
                <a:lnTo>
                  <a:pt x="629" y="846"/>
                </a:lnTo>
                <a:lnTo>
                  <a:pt x="629" y="843"/>
                </a:lnTo>
                <a:lnTo>
                  <a:pt x="629" y="843"/>
                </a:lnTo>
                <a:lnTo>
                  <a:pt x="626" y="843"/>
                </a:lnTo>
                <a:lnTo>
                  <a:pt x="626" y="839"/>
                </a:lnTo>
                <a:lnTo>
                  <a:pt x="626" y="839"/>
                </a:lnTo>
                <a:lnTo>
                  <a:pt x="633" y="836"/>
                </a:lnTo>
                <a:lnTo>
                  <a:pt x="636" y="839"/>
                </a:lnTo>
                <a:lnTo>
                  <a:pt x="639" y="839"/>
                </a:lnTo>
                <a:lnTo>
                  <a:pt x="642" y="833"/>
                </a:lnTo>
                <a:lnTo>
                  <a:pt x="642" y="833"/>
                </a:lnTo>
                <a:lnTo>
                  <a:pt x="646" y="833"/>
                </a:lnTo>
                <a:lnTo>
                  <a:pt x="646" y="836"/>
                </a:lnTo>
                <a:lnTo>
                  <a:pt x="652" y="829"/>
                </a:lnTo>
                <a:lnTo>
                  <a:pt x="652" y="829"/>
                </a:lnTo>
                <a:lnTo>
                  <a:pt x="649" y="829"/>
                </a:lnTo>
                <a:lnTo>
                  <a:pt x="649" y="829"/>
                </a:lnTo>
                <a:lnTo>
                  <a:pt x="642" y="829"/>
                </a:lnTo>
                <a:lnTo>
                  <a:pt x="642" y="826"/>
                </a:lnTo>
                <a:lnTo>
                  <a:pt x="642" y="823"/>
                </a:lnTo>
                <a:lnTo>
                  <a:pt x="646" y="823"/>
                </a:lnTo>
                <a:lnTo>
                  <a:pt x="646" y="820"/>
                </a:lnTo>
                <a:lnTo>
                  <a:pt x="646" y="820"/>
                </a:lnTo>
                <a:lnTo>
                  <a:pt x="642" y="816"/>
                </a:lnTo>
                <a:lnTo>
                  <a:pt x="639" y="816"/>
                </a:lnTo>
                <a:lnTo>
                  <a:pt x="636" y="816"/>
                </a:lnTo>
                <a:lnTo>
                  <a:pt x="636" y="816"/>
                </a:lnTo>
                <a:lnTo>
                  <a:pt x="636" y="813"/>
                </a:lnTo>
                <a:lnTo>
                  <a:pt x="639" y="813"/>
                </a:lnTo>
                <a:lnTo>
                  <a:pt x="636" y="810"/>
                </a:lnTo>
                <a:lnTo>
                  <a:pt x="636" y="803"/>
                </a:lnTo>
                <a:lnTo>
                  <a:pt x="629" y="800"/>
                </a:lnTo>
                <a:lnTo>
                  <a:pt x="629" y="797"/>
                </a:lnTo>
                <a:lnTo>
                  <a:pt x="633" y="797"/>
                </a:lnTo>
                <a:lnTo>
                  <a:pt x="633" y="793"/>
                </a:lnTo>
                <a:lnTo>
                  <a:pt x="633" y="793"/>
                </a:lnTo>
                <a:lnTo>
                  <a:pt x="633" y="790"/>
                </a:lnTo>
                <a:lnTo>
                  <a:pt x="633" y="790"/>
                </a:lnTo>
                <a:lnTo>
                  <a:pt x="636" y="790"/>
                </a:lnTo>
                <a:lnTo>
                  <a:pt x="636" y="787"/>
                </a:lnTo>
                <a:lnTo>
                  <a:pt x="636" y="787"/>
                </a:lnTo>
                <a:lnTo>
                  <a:pt x="639" y="787"/>
                </a:lnTo>
                <a:lnTo>
                  <a:pt x="639" y="787"/>
                </a:lnTo>
                <a:lnTo>
                  <a:pt x="642" y="784"/>
                </a:lnTo>
                <a:lnTo>
                  <a:pt x="642" y="784"/>
                </a:lnTo>
                <a:lnTo>
                  <a:pt x="642" y="784"/>
                </a:lnTo>
                <a:lnTo>
                  <a:pt x="646" y="784"/>
                </a:lnTo>
                <a:lnTo>
                  <a:pt x="646" y="784"/>
                </a:lnTo>
                <a:lnTo>
                  <a:pt x="649" y="780"/>
                </a:lnTo>
                <a:lnTo>
                  <a:pt x="652" y="777"/>
                </a:lnTo>
                <a:lnTo>
                  <a:pt x="652" y="777"/>
                </a:lnTo>
                <a:lnTo>
                  <a:pt x="652" y="777"/>
                </a:lnTo>
                <a:lnTo>
                  <a:pt x="649" y="777"/>
                </a:lnTo>
                <a:lnTo>
                  <a:pt x="649" y="774"/>
                </a:lnTo>
                <a:lnTo>
                  <a:pt x="649" y="774"/>
                </a:lnTo>
                <a:lnTo>
                  <a:pt x="649" y="770"/>
                </a:lnTo>
                <a:lnTo>
                  <a:pt x="649" y="770"/>
                </a:lnTo>
                <a:lnTo>
                  <a:pt x="646" y="770"/>
                </a:lnTo>
                <a:lnTo>
                  <a:pt x="649" y="767"/>
                </a:lnTo>
                <a:lnTo>
                  <a:pt x="652" y="764"/>
                </a:lnTo>
                <a:lnTo>
                  <a:pt x="652" y="764"/>
                </a:lnTo>
                <a:lnTo>
                  <a:pt x="652" y="761"/>
                </a:lnTo>
                <a:lnTo>
                  <a:pt x="652" y="757"/>
                </a:lnTo>
                <a:lnTo>
                  <a:pt x="659" y="757"/>
                </a:lnTo>
                <a:lnTo>
                  <a:pt x="662" y="754"/>
                </a:lnTo>
                <a:lnTo>
                  <a:pt x="665" y="754"/>
                </a:lnTo>
                <a:lnTo>
                  <a:pt x="672" y="757"/>
                </a:lnTo>
                <a:lnTo>
                  <a:pt x="672" y="757"/>
                </a:lnTo>
                <a:lnTo>
                  <a:pt x="672" y="757"/>
                </a:lnTo>
                <a:lnTo>
                  <a:pt x="672" y="754"/>
                </a:lnTo>
                <a:lnTo>
                  <a:pt x="672" y="754"/>
                </a:lnTo>
                <a:lnTo>
                  <a:pt x="672" y="751"/>
                </a:lnTo>
                <a:lnTo>
                  <a:pt x="675" y="748"/>
                </a:lnTo>
                <a:lnTo>
                  <a:pt x="675" y="748"/>
                </a:lnTo>
                <a:lnTo>
                  <a:pt x="678" y="744"/>
                </a:lnTo>
                <a:lnTo>
                  <a:pt x="678" y="741"/>
                </a:lnTo>
                <a:lnTo>
                  <a:pt x="678" y="741"/>
                </a:lnTo>
                <a:lnTo>
                  <a:pt x="682" y="741"/>
                </a:lnTo>
                <a:lnTo>
                  <a:pt x="688" y="738"/>
                </a:lnTo>
                <a:lnTo>
                  <a:pt x="688" y="734"/>
                </a:lnTo>
                <a:lnTo>
                  <a:pt x="685" y="731"/>
                </a:lnTo>
                <a:lnTo>
                  <a:pt x="675" y="715"/>
                </a:lnTo>
                <a:lnTo>
                  <a:pt x="675" y="711"/>
                </a:lnTo>
                <a:lnTo>
                  <a:pt x="672" y="705"/>
                </a:lnTo>
                <a:lnTo>
                  <a:pt x="669" y="695"/>
                </a:lnTo>
                <a:lnTo>
                  <a:pt x="665" y="692"/>
                </a:lnTo>
                <a:lnTo>
                  <a:pt x="662" y="685"/>
                </a:lnTo>
                <a:lnTo>
                  <a:pt x="655" y="679"/>
                </a:lnTo>
                <a:lnTo>
                  <a:pt x="649" y="672"/>
                </a:lnTo>
                <a:lnTo>
                  <a:pt x="639" y="662"/>
                </a:lnTo>
                <a:lnTo>
                  <a:pt x="626" y="659"/>
                </a:lnTo>
                <a:lnTo>
                  <a:pt x="616" y="652"/>
                </a:lnTo>
                <a:lnTo>
                  <a:pt x="613" y="649"/>
                </a:lnTo>
                <a:lnTo>
                  <a:pt x="613" y="649"/>
                </a:lnTo>
                <a:lnTo>
                  <a:pt x="610" y="646"/>
                </a:lnTo>
                <a:lnTo>
                  <a:pt x="603" y="643"/>
                </a:lnTo>
                <a:lnTo>
                  <a:pt x="596" y="643"/>
                </a:lnTo>
                <a:lnTo>
                  <a:pt x="596" y="643"/>
                </a:lnTo>
                <a:lnTo>
                  <a:pt x="590" y="636"/>
                </a:lnTo>
                <a:lnTo>
                  <a:pt x="590" y="636"/>
                </a:lnTo>
                <a:lnTo>
                  <a:pt x="580" y="633"/>
                </a:lnTo>
                <a:lnTo>
                  <a:pt x="554" y="620"/>
                </a:lnTo>
                <a:lnTo>
                  <a:pt x="544" y="613"/>
                </a:lnTo>
                <a:lnTo>
                  <a:pt x="544" y="613"/>
                </a:lnTo>
                <a:lnTo>
                  <a:pt x="524" y="607"/>
                </a:lnTo>
                <a:lnTo>
                  <a:pt x="521" y="607"/>
                </a:lnTo>
                <a:lnTo>
                  <a:pt x="521" y="607"/>
                </a:lnTo>
                <a:lnTo>
                  <a:pt x="498" y="590"/>
                </a:lnTo>
                <a:lnTo>
                  <a:pt x="488" y="587"/>
                </a:lnTo>
                <a:lnTo>
                  <a:pt x="488" y="584"/>
                </a:lnTo>
                <a:lnTo>
                  <a:pt x="485" y="584"/>
                </a:lnTo>
                <a:lnTo>
                  <a:pt x="475" y="584"/>
                </a:lnTo>
                <a:lnTo>
                  <a:pt x="475" y="584"/>
                </a:lnTo>
                <a:lnTo>
                  <a:pt x="465" y="584"/>
                </a:lnTo>
                <a:lnTo>
                  <a:pt x="465" y="584"/>
                </a:lnTo>
                <a:lnTo>
                  <a:pt x="462" y="584"/>
                </a:lnTo>
                <a:lnTo>
                  <a:pt x="462" y="584"/>
                </a:lnTo>
                <a:lnTo>
                  <a:pt x="456" y="587"/>
                </a:lnTo>
                <a:lnTo>
                  <a:pt x="446" y="590"/>
                </a:lnTo>
                <a:lnTo>
                  <a:pt x="439" y="590"/>
                </a:lnTo>
                <a:lnTo>
                  <a:pt x="439" y="590"/>
                </a:lnTo>
                <a:lnTo>
                  <a:pt x="436" y="593"/>
                </a:lnTo>
                <a:lnTo>
                  <a:pt x="436" y="593"/>
                </a:lnTo>
                <a:lnTo>
                  <a:pt x="433" y="593"/>
                </a:lnTo>
                <a:lnTo>
                  <a:pt x="423" y="593"/>
                </a:lnTo>
                <a:lnTo>
                  <a:pt x="413" y="593"/>
                </a:lnTo>
                <a:lnTo>
                  <a:pt x="413" y="593"/>
                </a:lnTo>
                <a:lnTo>
                  <a:pt x="413" y="587"/>
                </a:lnTo>
                <a:lnTo>
                  <a:pt x="413" y="587"/>
                </a:lnTo>
                <a:lnTo>
                  <a:pt x="410" y="584"/>
                </a:lnTo>
                <a:lnTo>
                  <a:pt x="403" y="584"/>
                </a:lnTo>
                <a:lnTo>
                  <a:pt x="400" y="584"/>
                </a:lnTo>
                <a:lnTo>
                  <a:pt x="400" y="584"/>
                </a:lnTo>
                <a:lnTo>
                  <a:pt x="397" y="587"/>
                </a:lnTo>
                <a:lnTo>
                  <a:pt x="397" y="590"/>
                </a:lnTo>
                <a:lnTo>
                  <a:pt x="393" y="590"/>
                </a:lnTo>
                <a:lnTo>
                  <a:pt x="367" y="590"/>
                </a:lnTo>
                <a:lnTo>
                  <a:pt x="364" y="590"/>
                </a:lnTo>
                <a:lnTo>
                  <a:pt x="360" y="590"/>
                </a:lnTo>
                <a:lnTo>
                  <a:pt x="360" y="590"/>
                </a:lnTo>
                <a:lnTo>
                  <a:pt x="360" y="590"/>
                </a:lnTo>
                <a:lnTo>
                  <a:pt x="360" y="590"/>
                </a:lnTo>
                <a:lnTo>
                  <a:pt x="351" y="587"/>
                </a:lnTo>
                <a:lnTo>
                  <a:pt x="351" y="587"/>
                </a:lnTo>
                <a:lnTo>
                  <a:pt x="344" y="590"/>
                </a:lnTo>
                <a:lnTo>
                  <a:pt x="324" y="593"/>
                </a:lnTo>
                <a:lnTo>
                  <a:pt x="305" y="593"/>
                </a:lnTo>
                <a:lnTo>
                  <a:pt x="305" y="593"/>
                </a:lnTo>
                <a:lnTo>
                  <a:pt x="305" y="590"/>
                </a:lnTo>
                <a:lnTo>
                  <a:pt x="305" y="590"/>
                </a:lnTo>
                <a:lnTo>
                  <a:pt x="311" y="584"/>
                </a:lnTo>
                <a:lnTo>
                  <a:pt x="311" y="577"/>
                </a:lnTo>
                <a:lnTo>
                  <a:pt x="311" y="570"/>
                </a:lnTo>
                <a:lnTo>
                  <a:pt x="311" y="564"/>
                </a:lnTo>
                <a:lnTo>
                  <a:pt x="305" y="561"/>
                </a:lnTo>
                <a:lnTo>
                  <a:pt x="301" y="564"/>
                </a:lnTo>
                <a:lnTo>
                  <a:pt x="298" y="564"/>
                </a:lnTo>
                <a:lnTo>
                  <a:pt x="295" y="561"/>
                </a:lnTo>
                <a:lnTo>
                  <a:pt x="295" y="554"/>
                </a:lnTo>
                <a:lnTo>
                  <a:pt x="298" y="544"/>
                </a:lnTo>
                <a:lnTo>
                  <a:pt x="295" y="538"/>
                </a:lnTo>
                <a:lnTo>
                  <a:pt x="298" y="534"/>
                </a:lnTo>
                <a:lnTo>
                  <a:pt x="298" y="534"/>
                </a:lnTo>
                <a:lnTo>
                  <a:pt x="298" y="534"/>
                </a:lnTo>
                <a:lnTo>
                  <a:pt x="292" y="534"/>
                </a:lnTo>
                <a:lnTo>
                  <a:pt x="282" y="541"/>
                </a:lnTo>
                <a:lnTo>
                  <a:pt x="282" y="541"/>
                </a:lnTo>
                <a:lnTo>
                  <a:pt x="279" y="541"/>
                </a:lnTo>
                <a:lnTo>
                  <a:pt x="279" y="541"/>
                </a:lnTo>
                <a:lnTo>
                  <a:pt x="272" y="544"/>
                </a:lnTo>
                <a:lnTo>
                  <a:pt x="265" y="541"/>
                </a:lnTo>
                <a:lnTo>
                  <a:pt x="265" y="541"/>
                </a:lnTo>
                <a:lnTo>
                  <a:pt x="262" y="534"/>
                </a:lnTo>
                <a:lnTo>
                  <a:pt x="262" y="531"/>
                </a:lnTo>
                <a:lnTo>
                  <a:pt x="259" y="528"/>
                </a:lnTo>
                <a:lnTo>
                  <a:pt x="262" y="525"/>
                </a:lnTo>
                <a:lnTo>
                  <a:pt x="265" y="518"/>
                </a:lnTo>
                <a:lnTo>
                  <a:pt x="265" y="518"/>
                </a:lnTo>
                <a:lnTo>
                  <a:pt x="265" y="518"/>
                </a:lnTo>
                <a:lnTo>
                  <a:pt x="262" y="518"/>
                </a:lnTo>
                <a:lnTo>
                  <a:pt x="252" y="521"/>
                </a:lnTo>
                <a:lnTo>
                  <a:pt x="252" y="518"/>
                </a:lnTo>
                <a:lnTo>
                  <a:pt x="252" y="518"/>
                </a:lnTo>
                <a:lnTo>
                  <a:pt x="249" y="515"/>
                </a:lnTo>
                <a:lnTo>
                  <a:pt x="242" y="518"/>
                </a:lnTo>
                <a:lnTo>
                  <a:pt x="242" y="521"/>
                </a:lnTo>
                <a:lnTo>
                  <a:pt x="239" y="521"/>
                </a:lnTo>
                <a:lnTo>
                  <a:pt x="239" y="525"/>
                </a:lnTo>
                <a:lnTo>
                  <a:pt x="233" y="531"/>
                </a:lnTo>
                <a:lnTo>
                  <a:pt x="229" y="531"/>
                </a:lnTo>
                <a:lnTo>
                  <a:pt x="229" y="531"/>
                </a:lnTo>
                <a:lnTo>
                  <a:pt x="226" y="531"/>
                </a:lnTo>
                <a:lnTo>
                  <a:pt x="226" y="531"/>
                </a:lnTo>
                <a:lnTo>
                  <a:pt x="233" y="511"/>
                </a:lnTo>
                <a:lnTo>
                  <a:pt x="233" y="511"/>
                </a:lnTo>
                <a:lnTo>
                  <a:pt x="229" y="508"/>
                </a:lnTo>
                <a:lnTo>
                  <a:pt x="226" y="508"/>
                </a:lnTo>
                <a:lnTo>
                  <a:pt x="220" y="508"/>
                </a:lnTo>
                <a:lnTo>
                  <a:pt x="213" y="508"/>
                </a:lnTo>
                <a:lnTo>
                  <a:pt x="213" y="508"/>
                </a:lnTo>
                <a:lnTo>
                  <a:pt x="210" y="508"/>
                </a:lnTo>
                <a:lnTo>
                  <a:pt x="210" y="505"/>
                </a:lnTo>
                <a:lnTo>
                  <a:pt x="210" y="505"/>
                </a:lnTo>
                <a:lnTo>
                  <a:pt x="210" y="502"/>
                </a:lnTo>
                <a:lnTo>
                  <a:pt x="206" y="498"/>
                </a:lnTo>
                <a:lnTo>
                  <a:pt x="203" y="498"/>
                </a:lnTo>
                <a:lnTo>
                  <a:pt x="203" y="488"/>
                </a:lnTo>
                <a:lnTo>
                  <a:pt x="203" y="488"/>
                </a:lnTo>
                <a:lnTo>
                  <a:pt x="206" y="485"/>
                </a:lnTo>
                <a:lnTo>
                  <a:pt x="210" y="485"/>
                </a:lnTo>
                <a:lnTo>
                  <a:pt x="216" y="479"/>
                </a:lnTo>
                <a:lnTo>
                  <a:pt x="216" y="472"/>
                </a:lnTo>
                <a:lnTo>
                  <a:pt x="220" y="466"/>
                </a:lnTo>
                <a:lnTo>
                  <a:pt x="223" y="459"/>
                </a:lnTo>
                <a:lnTo>
                  <a:pt x="220" y="456"/>
                </a:lnTo>
                <a:lnTo>
                  <a:pt x="210" y="462"/>
                </a:lnTo>
                <a:lnTo>
                  <a:pt x="200" y="462"/>
                </a:lnTo>
                <a:lnTo>
                  <a:pt x="200" y="459"/>
                </a:lnTo>
                <a:lnTo>
                  <a:pt x="197" y="456"/>
                </a:lnTo>
                <a:lnTo>
                  <a:pt x="200" y="452"/>
                </a:lnTo>
                <a:lnTo>
                  <a:pt x="203" y="443"/>
                </a:lnTo>
                <a:lnTo>
                  <a:pt x="203" y="439"/>
                </a:lnTo>
                <a:lnTo>
                  <a:pt x="206" y="436"/>
                </a:lnTo>
                <a:lnTo>
                  <a:pt x="213" y="429"/>
                </a:lnTo>
                <a:lnTo>
                  <a:pt x="220" y="420"/>
                </a:lnTo>
                <a:lnTo>
                  <a:pt x="220" y="410"/>
                </a:lnTo>
                <a:lnTo>
                  <a:pt x="223" y="403"/>
                </a:lnTo>
                <a:lnTo>
                  <a:pt x="223" y="403"/>
                </a:lnTo>
                <a:lnTo>
                  <a:pt x="216" y="400"/>
                </a:lnTo>
                <a:lnTo>
                  <a:pt x="213" y="400"/>
                </a:lnTo>
                <a:lnTo>
                  <a:pt x="210" y="400"/>
                </a:lnTo>
                <a:lnTo>
                  <a:pt x="206" y="400"/>
                </a:lnTo>
                <a:lnTo>
                  <a:pt x="200" y="397"/>
                </a:lnTo>
                <a:lnTo>
                  <a:pt x="197" y="397"/>
                </a:lnTo>
                <a:lnTo>
                  <a:pt x="197" y="397"/>
                </a:lnTo>
                <a:lnTo>
                  <a:pt x="193" y="407"/>
                </a:lnTo>
                <a:lnTo>
                  <a:pt x="190" y="407"/>
                </a:lnTo>
                <a:lnTo>
                  <a:pt x="190" y="407"/>
                </a:lnTo>
                <a:lnTo>
                  <a:pt x="187" y="407"/>
                </a:lnTo>
                <a:lnTo>
                  <a:pt x="183" y="410"/>
                </a:lnTo>
                <a:lnTo>
                  <a:pt x="167" y="416"/>
                </a:lnTo>
                <a:lnTo>
                  <a:pt x="164" y="416"/>
                </a:lnTo>
                <a:lnTo>
                  <a:pt x="151" y="423"/>
                </a:lnTo>
                <a:lnTo>
                  <a:pt x="147" y="423"/>
                </a:lnTo>
                <a:lnTo>
                  <a:pt x="147" y="420"/>
                </a:lnTo>
                <a:lnTo>
                  <a:pt x="147" y="416"/>
                </a:lnTo>
                <a:lnTo>
                  <a:pt x="147" y="413"/>
                </a:lnTo>
                <a:lnTo>
                  <a:pt x="141" y="413"/>
                </a:lnTo>
                <a:lnTo>
                  <a:pt x="134" y="413"/>
                </a:lnTo>
                <a:lnTo>
                  <a:pt x="134" y="413"/>
                </a:lnTo>
                <a:lnTo>
                  <a:pt x="131" y="413"/>
                </a:lnTo>
                <a:lnTo>
                  <a:pt x="131" y="413"/>
                </a:lnTo>
                <a:lnTo>
                  <a:pt x="124" y="416"/>
                </a:lnTo>
                <a:lnTo>
                  <a:pt x="124" y="416"/>
                </a:lnTo>
                <a:lnTo>
                  <a:pt x="121" y="413"/>
                </a:lnTo>
                <a:lnTo>
                  <a:pt x="118" y="413"/>
                </a:lnTo>
                <a:lnTo>
                  <a:pt x="115" y="413"/>
                </a:lnTo>
                <a:lnTo>
                  <a:pt x="115" y="413"/>
                </a:lnTo>
                <a:lnTo>
                  <a:pt x="111" y="413"/>
                </a:lnTo>
                <a:lnTo>
                  <a:pt x="108" y="416"/>
                </a:lnTo>
                <a:lnTo>
                  <a:pt x="102" y="420"/>
                </a:lnTo>
                <a:lnTo>
                  <a:pt x="102" y="420"/>
                </a:lnTo>
                <a:lnTo>
                  <a:pt x="95" y="420"/>
                </a:lnTo>
                <a:lnTo>
                  <a:pt x="85" y="423"/>
                </a:lnTo>
                <a:lnTo>
                  <a:pt x="85" y="423"/>
                </a:lnTo>
                <a:lnTo>
                  <a:pt x="72" y="429"/>
                </a:lnTo>
                <a:lnTo>
                  <a:pt x="69" y="433"/>
                </a:lnTo>
                <a:lnTo>
                  <a:pt x="56" y="436"/>
                </a:lnTo>
                <a:lnTo>
                  <a:pt x="49" y="436"/>
                </a:lnTo>
                <a:lnTo>
                  <a:pt x="43" y="439"/>
                </a:lnTo>
                <a:lnTo>
                  <a:pt x="43" y="439"/>
                </a:lnTo>
                <a:lnTo>
                  <a:pt x="43" y="433"/>
                </a:lnTo>
                <a:lnTo>
                  <a:pt x="43" y="429"/>
                </a:lnTo>
                <a:lnTo>
                  <a:pt x="43" y="433"/>
                </a:lnTo>
                <a:lnTo>
                  <a:pt x="39" y="436"/>
                </a:lnTo>
                <a:lnTo>
                  <a:pt x="39" y="436"/>
                </a:lnTo>
                <a:lnTo>
                  <a:pt x="36" y="439"/>
                </a:lnTo>
                <a:lnTo>
                  <a:pt x="36" y="439"/>
                </a:lnTo>
                <a:lnTo>
                  <a:pt x="33" y="443"/>
                </a:lnTo>
                <a:lnTo>
                  <a:pt x="33" y="443"/>
                </a:lnTo>
                <a:lnTo>
                  <a:pt x="29" y="443"/>
                </a:lnTo>
                <a:lnTo>
                  <a:pt x="29" y="446"/>
                </a:lnTo>
                <a:lnTo>
                  <a:pt x="26" y="449"/>
                </a:lnTo>
                <a:lnTo>
                  <a:pt x="20" y="452"/>
                </a:lnTo>
                <a:lnTo>
                  <a:pt x="0" y="466"/>
                </a:lnTo>
                <a:lnTo>
                  <a:pt x="0" y="377"/>
                </a:lnTo>
                <a:lnTo>
                  <a:pt x="0" y="377"/>
                </a:lnTo>
                <a:lnTo>
                  <a:pt x="3" y="377"/>
                </a:lnTo>
                <a:lnTo>
                  <a:pt x="3" y="374"/>
                </a:lnTo>
                <a:lnTo>
                  <a:pt x="20" y="370"/>
                </a:lnTo>
                <a:lnTo>
                  <a:pt x="26" y="364"/>
                </a:lnTo>
                <a:lnTo>
                  <a:pt x="29" y="361"/>
                </a:lnTo>
                <a:lnTo>
                  <a:pt x="33" y="351"/>
                </a:lnTo>
                <a:lnTo>
                  <a:pt x="36" y="348"/>
                </a:lnTo>
                <a:lnTo>
                  <a:pt x="36" y="348"/>
                </a:lnTo>
                <a:lnTo>
                  <a:pt x="36" y="348"/>
                </a:lnTo>
                <a:lnTo>
                  <a:pt x="43" y="341"/>
                </a:lnTo>
                <a:lnTo>
                  <a:pt x="52" y="325"/>
                </a:lnTo>
                <a:lnTo>
                  <a:pt x="56" y="318"/>
                </a:lnTo>
                <a:lnTo>
                  <a:pt x="59" y="318"/>
                </a:lnTo>
                <a:lnTo>
                  <a:pt x="56" y="318"/>
                </a:lnTo>
                <a:lnTo>
                  <a:pt x="69" y="308"/>
                </a:lnTo>
                <a:lnTo>
                  <a:pt x="75" y="302"/>
                </a:lnTo>
                <a:lnTo>
                  <a:pt x="82" y="298"/>
                </a:lnTo>
                <a:lnTo>
                  <a:pt x="85" y="298"/>
                </a:lnTo>
                <a:lnTo>
                  <a:pt x="102" y="295"/>
                </a:lnTo>
                <a:lnTo>
                  <a:pt x="115" y="295"/>
                </a:lnTo>
                <a:lnTo>
                  <a:pt x="118" y="295"/>
                </a:lnTo>
                <a:lnTo>
                  <a:pt x="124" y="295"/>
                </a:lnTo>
                <a:lnTo>
                  <a:pt x="128" y="298"/>
                </a:lnTo>
                <a:lnTo>
                  <a:pt x="128" y="298"/>
                </a:lnTo>
                <a:lnTo>
                  <a:pt x="144" y="298"/>
                </a:lnTo>
                <a:lnTo>
                  <a:pt x="147" y="298"/>
                </a:lnTo>
                <a:lnTo>
                  <a:pt x="154" y="298"/>
                </a:lnTo>
                <a:lnTo>
                  <a:pt x="154" y="295"/>
                </a:lnTo>
                <a:lnTo>
                  <a:pt x="154" y="295"/>
                </a:lnTo>
                <a:lnTo>
                  <a:pt x="157" y="289"/>
                </a:lnTo>
                <a:lnTo>
                  <a:pt x="157" y="289"/>
                </a:lnTo>
                <a:lnTo>
                  <a:pt x="161" y="289"/>
                </a:lnTo>
                <a:lnTo>
                  <a:pt x="164" y="289"/>
                </a:lnTo>
                <a:lnTo>
                  <a:pt x="164" y="289"/>
                </a:lnTo>
                <a:lnTo>
                  <a:pt x="170" y="292"/>
                </a:lnTo>
                <a:lnTo>
                  <a:pt x="180" y="298"/>
                </a:lnTo>
                <a:lnTo>
                  <a:pt x="183" y="295"/>
                </a:lnTo>
                <a:lnTo>
                  <a:pt x="187" y="292"/>
                </a:lnTo>
                <a:lnTo>
                  <a:pt x="187" y="292"/>
                </a:lnTo>
                <a:lnTo>
                  <a:pt x="193" y="285"/>
                </a:lnTo>
                <a:lnTo>
                  <a:pt x="197" y="282"/>
                </a:lnTo>
                <a:lnTo>
                  <a:pt x="197" y="275"/>
                </a:lnTo>
                <a:lnTo>
                  <a:pt x="200" y="275"/>
                </a:lnTo>
                <a:lnTo>
                  <a:pt x="203" y="272"/>
                </a:lnTo>
                <a:lnTo>
                  <a:pt x="203" y="269"/>
                </a:lnTo>
                <a:lnTo>
                  <a:pt x="210" y="266"/>
                </a:lnTo>
                <a:lnTo>
                  <a:pt x="210" y="266"/>
                </a:lnTo>
                <a:lnTo>
                  <a:pt x="216" y="266"/>
                </a:lnTo>
                <a:lnTo>
                  <a:pt x="216" y="266"/>
                </a:lnTo>
                <a:lnTo>
                  <a:pt x="216" y="252"/>
                </a:lnTo>
                <a:lnTo>
                  <a:pt x="220" y="249"/>
                </a:lnTo>
                <a:lnTo>
                  <a:pt x="216" y="243"/>
                </a:lnTo>
                <a:lnTo>
                  <a:pt x="216" y="239"/>
                </a:lnTo>
                <a:lnTo>
                  <a:pt x="216" y="236"/>
                </a:lnTo>
                <a:lnTo>
                  <a:pt x="213" y="233"/>
                </a:lnTo>
                <a:lnTo>
                  <a:pt x="203" y="207"/>
                </a:lnTo>
                <a:lnTo>
                  <a:pt x="203" y="203"/>
                </a:lnTo>
                <a:lnTo>
                  <a:pt x="210" y="197"/>
                </a:lnTo>
                <a:lnTo>
                  <a:pt x="210" y="197"/>
                </a:lnTo>
                <a:lnTo>
                  <a:pt x="213" y="193"/>
                </a:lnTo>
                <a:lnTo>
                  <a:pt x="213" y="193"/>
                </a:lnTo>
                <a:lnTo>
                  <a:pt x="213" y="190"/>
                </a:lnTo>
                <a:lnTo>
                  <a:pt x="216" y="187"/>
                </a:lnTo>
                <a:lnTo>
                  <a:pt x="220" y="184"/>
                </a:lnTo>
                <a:lnTo>
                  <a:pt x="223" y="167"/>
                </a:lnTo>
                <a:lnTo>
                  <a:pt x="223" y="167"/>
                </a:lnTo>
                <a:lnTo>
                  <a:pt x="223" y="167"/>
                </a:lnTo>
                <a:lnTo>
                  <a:pt x="223" y="164"/>
                </a:lnTo>
                <a:lnTo>
                  <a:pt x="223" y="164"/>
                </a:lnTo>
                <a:lnTo>
                  <a:pt x="223" y="161"/>
                </a:lnTo>
                <a:lnTo>
                  <a:pt x="223" y="161"/>
                </a:lnTo>
                <a:lnTo>
                  <a:pt x="223" y="161"/>
                </a:lnTo>
                <a:lnTo>
                  <a:pt x="223" y="157"/>
                </a:lnTo>
                <a:lnTo>
                  <a:pt x="223" y="154"/>
                </a:lnTo>
                <a:lnTo>
                  <a:pt x="220" y="154"/>
                </a:lnTo>
                <a:lnTo>
                  <a:pt x="220" y="154"/>
                </a:lnTo>
                <a:lnTo>
                  <a:pt x="223" y="151"/>
                </a:lnTo>
                <a:lnTo>
                  <a:pt x="223" y="148"/>
                </a:lnTo>
                <a:lnTo>
                  <a:pt x="226" y="141"/>
                </a:lnTo>
                <a:lnTo>
                  <a:pt x="226" y="138"/>
                </a:lnTo>
                <a:lnTo>
                  <a:pt x="226" y="138"/>
                </a:lnTo>
                <a:lnTo>
                  <a:pt x="226" y="128"/>
                </a:lnTo>
                <a:lnTo>
                  <a:pt x="226" y="128"/>
                </a:lnTo>
                <a:lnTo>
                  <a:pt x="229" y="128"/>
                </a:lnTo>
                <a:lnTo>
                  <a:pt x="233" y="125"/>
                </a:lnTo>
                <a:lnTo>
                  <a:pt x="233" y="118"/>
                </a:lnTo>
                <a:lnTo>
                  <a:pt x="233" y="118"/>
                </a:lnTo>
                <a:lnTo>
                  <a:pt x="236" y="108"/>
                </a:lnTo>
                <a:lnTo>
                  <a:pt x="236" y="105"/>
                </a:lnTo>
                <a:lnTo>
                  <a:pt x="229" y="105"/>
                </a:lnTo>
                <a:lnTo>
                  <a:pt x="229" y="102"/>
                </a:lnTo>
                <a:lnTo>
                  <a:pt x="236" y="95"/>
                </a:lnTo>
                <a:lnTo>
                  <a:pt x="236" y="92"/>
                </a:lnTo>
                <a:lnTo>
                  <a:pt x="236" y="89"/>
                </a:lnTo>
                <a:lnTo>
                  <a:pt x="233" y="85"/>
                </a:lnTo>
                <a:lnTo>
                  <a:pt x="233" y="79"/>
                </a:lnTo>
                <a:lnTo>
                  <a:pt x="233" y="79"/>
                </a:lnTo>
                <a:lnTo>
                  <a:pt x="229" y="79"/>
                </a:lnTo>
                <a:lnTo>
                  <a:pt x="229" y="75"/>
                </a:lnTo>
                <a:lnTo>
                  <a:pt x="229" y="75"/>
                </a:lnTo>
                <a:lnTo>
                  <a:pt x="233" y="75"/>
                </a:lnTo>
                <a:lnTo>
                  <a:pt x="233" y="72"/>
                </a:lnTo>
                <a:lnTo>
                  <a:pt x="233" y="72"/>
                </a:lnTo>
                <a:lnTo>
                  <a:pt x="233" y="72"/>
                </a:lnTo>
                <a:lnTo>
                  <a:pt x="236" y="69"/>
                </a:lnTo>
                <a:lnTo>
                  <a:pt x="236" y="66"/>
                </a:lnTo>
                <a:lnTo>
                  <a:pt x="236" y="66"/>
                </a:lnTo>
                <a:lnTo>
                  <a:pt x="233" y="62"/>
                </a:lnTo>
                <a:lnTo>
                  <a:pt x="233" y="62"/>
                </a:lnTo>
                <a:lnTo>
                  <a:pt x="233" y="62"/>
                </a:lnTo>
                <a:lnTo>
                  <a:pt x="233" y="62"/>
                </a:lnTo>
                <a:lnTo>
                  <a:pt x="233" y="59"/>
                </a:lnTo>
                <a:lnTo>
                  <a:pt x="233" y="59"/>
                </a:lnTo>
                <a:lnTo>
                  <a:pt x="233" y="59"/>
                </a:lnTo>
                <a:lnTo>
                  <a:pt x="233" y="59"/>
                </a:lnTo>
                <a:lnTo>
                  <a:pt x="233" y="59"/>
                </a:lnTo>
                <a:lnTo>
                  <a:pt x="233" y="59"/>
                </a:lnTo>
                <a:lnTo>
                  <a:pt x="236" y="56"/>
                </a:lnTo>
                <a:lnTo>
                  <a:pt x="236" y="56"/>
                </a:lnTo>
                <a:lnTo>
                  <a:pt x="242" y="59"/>
                </a:lnTo>
                <a:lnTo>
                  <a:pt x="242" y="59"/>
                </a:lnTo>
                <a:lnTo>
                  <a:pt x="242" y="59"/>
                </a:lnTo>
                <a:lnTo>
                  <a:pt x="242" y="59"/>
                </a:lnTo>
                <a:lnTo>
                  <a:pt x="246" y="59"/>
                </a:lnTo>
                <a:lnTo>
                  <a:pt x="249" y="62"/>
                </a:lnTo>
                <a:lnTo>
                  <a:pt x="252" y="59"/>
                </a:lnTo>
                <a:lnTo>
                  <a:pt x="256" y="59"/>
                </a:lnTo>
                <a:lnTo>
                  <a:pt x="259" y="56"/>
                </a:lnTo>
                <a:lnTo>
                  <a:pt x="262" y="56"/>
                </a:lnTo>
                <a:lnTo>
                  <a:pt x="265" y="52"/>
                </a:lnTo>
                <a:lnTo>
                  <a:pt x="269" y="52"/>
                </a:lnTo>
                <a:lnTo>
                  <a:pt x="272" y="56"/>
                </a:lnTo>
                <a:lnTo>
                  <a:pt x="272" y="62"/>
                </a:lnTo>
                <a:lnTo>
                  <a:pt x="272" y="66"/>
                </a:lnTo>
                <a:lnTo>
                  <a:pt x="275" y="66"/>
                </a:lnTo>
                <a:lnTo>
                  <a:pt x="279" y="66"/>
                </a:lnTo>
                <a:lnTo>
                  <a:pt x="282" y="62"/>
                </a:lnTo>
                <a:lnTo>
                  <a:pt x="282" y="62"/>
                </a:lnTo>
                <a:lnTo>
                  <a:pt x="285" y="59"/>
                </a:lnTo>
                <a:lnTo>
                  <a:pt x="288" y="56"/>
                </a:lnTo>
                <a:lnTo>
                  <a:pt x="292" y="52"/>
                </a:lnTo>
                <a:lnTo>
                  <a:pt x="292" y="52"/>
                </a:lnTo>
                <a:lnTo>
                  <a:pt x="295" y="52"/>
                </a:lnTo>
                <a:lnTo>
                  <a:pt x="298" y="49"/>
                </a:lnTo>
                <a:lnTo>
                  <a:pt x="301" y="49"/>
                </a:lnTo>
                <a:lnTo>
                  <a:pt x="305" y="46"/>
                </a:lnTo>
                <a:lnTo>
                  <a:pt x="308" y="46"/>
                </a:lnTo>
                <a:lnTo>
                  <a:pt x="308" y="43"/>
                </a:lnTo>
                <a:lnTo>
                  <a:pt x="308" y="43"/>
                </a:lnTo>
                <a:lnTo>
                  <a:pt x="311" y="39"/>
                </a:lnTo>
                <a:lnTo>
                  <a:pt x="311" y="36"/>
                </a:lnTo>
                <a:lnTo>
                  <a:pt x="311" y="30"/>
                </a:lnTo>
                <a:lnTo>
                  <a:pt x="315" y="30"/>
                </a:lnTo>
                <a:lnTo>
                  <a:pt x="318" y="30"/>
                </a:lnTo>
                <a:lnTo>
                  <a:pt x="324" y="30"/>
                </a:lnTo>
                <a:lnTo>
                  <a:pt x="328" y="30"/>
                </a:lnTo>
                <a:lnTo>
                  <a:pt x="334" y="30"/>
                </a:lnTo>
                <a:lnTo>
                  <a:pt x="334" y="33"/>
                </a:lnTo>
                <a:lnTo>
                  <a:pt x="341" y="33"/>
                </a:lnTo>
                <a:lnTo>
                  <a:pt x="344" y="30"/>
                </a:lnTo>
                <a:lnTo>
                  <a:pt x="347" y="30"/>
                </a:lnTo>
                <a:lnTo>
                  <a:pt x="351" y="30"/>
                </a:lnTo>
                <a:lnTo>
                  <a:pt x="354" y="33"/>
                </a:lnTo>
                <a:lnTo>
                  <a:pt x="357" y="33"/>
                </a:lnTo>
                <a:lnTo>
                  <a:pt x="357" y="36"/>
                </a:lnTo>
                <a:lnTo>
                  <a:pt x="360" y="36"/>
                </a:lnTo>
                <a:lnTo>
                  <a:pt x="367" y="39"/>
                </a:lnTo>
                <a:lnTo>
                  <a:pt x="370" y="36"/>
                </a:lnTo>
                <a:lnTo>
                  <a:pt x="374" y="36"/>
                </a:lnTo>
                <a:lnTo>
                  <a:pt x="377" y="39"/>
                </a:lnTo>
                <a:lnTo>
                  <a:pt x="380" y="43"/>
                </a:lnTo>
                <a:lnTo>
                  <a:pt x="380" y="43"/>
                </a:lnTo>
                <a:lnTo>
                  <a:pt x="387" y="43"/>
                </a:lnTo>
                <a:lnTo>
                  <a:pt x="387" y="46"/>
                </a:lnTo>
                <a:lnTo>
                  <a:pt x="390" y="46"/>
                </a:lnTo>
                <a:lnTo>
                  <a:pt x="390" y="52"/>
                </a:lnTo>
                <a:lnTo>
                  <a:pt x="390" y="56"/>
                </a:lnTo>
                <a:lnTo>
                  <a:pt x="390" y="59"/>
                </a:lnTo>
                <a:lnTo>
                  <a:pt x="390" y="66"/>
                </a:lnTo>
                <a:lnTo>
                  <a:pt x="390" y="69"/>
                </a:lnTo>
                <a:lnTo>
                  <a:pt x="390" y="72"/>
                </a:lnTo>
                <a:lnTo>
                  <a:pt x="387" y="75"/>
                </a:lnTo>
                <a:lnTo>
                  <a:pt x="387" y="79"/>
                </a:lnTo>
                <a:lnTo>
                  <a:pt x="387" y="85"/>
                </a:lnTo>
                <a:lnTo>
                  <a:pt x="387" y="89"/>
                </a:lnTo>
                <a:lnTo>
                  <a:pt x="383" y="92"/>
                </a:lnTo>
                <a:lnTo>
                  <a:pt x="387" y="98"/>
                </a:lnTo>
                <a:lnTo>
                  <a:pt x="387" y="102"/>
                </a:lnTo>
                <a:lnTo>
                  <a:pt x="387" y="105"/>
                </a:lnTo>
                <a:lnTo>
                  <a:pt x="390" y="108"/>
                </a:lnTo>
                <a:lnTo>
                  <a:pt x="393" y="108"/>
                </a:lnTo>
                <a:lnTo>
                  <a:pt x="397" y="108"/>
                </a:lnTo>
                <a:lnTo>
                  <a:pt x="400" y="105"/>
                </a:lnTo>
                <a:lnTo>
                  <a:pt x="403" y="102"/>
                </a:lnTo>
                <a:lnTo>
                  <a:pt x="406" y="102"/>
                </a:lnTo>
                <a:lnTo>
                  <a:pt x="413" y="102"/>
                </a:lnTo>
                <a:lnTo>
                  <a:pt x="416" y="98"/>
                </a:lnTo>
                <a:lnTo>
                  <a:pt x="416" y="95"/>
                </a:lnTo>
                <a:lnTo>
                  <a:pt x="419" y="92"/>
                </a:lnTo>
                <a:lnTo>
                  <a:pt x="419" y="89"/>
                </a:lnTo>
                <a:lnTo>
                  <a:pt x="426" y="89"/>
                </a:lnTo>
                <a:lnTo>
                  <a:pt x="429" y="92"/>
                </a:lnTo>
                <a:lnTo>
                  <a:pt x="429" y="92"/>
                </a:lnTo>
                <a:lnTo>
                  <a:pt x="433" y="92"/>
                </a:lnTo>
                <a:lnTo>
                  <a:pt x="436" y="89"/>
                </a:lnTo>
                <a:lnTo>
                  <a:pt x="439" y="89"/>
                </a:lnTo>
                <a:lnTo>
                  <a:pt x="442" y="85"/>
                </a:lnTo>
                <a:lnTo>
                  <a:pt x="442" y="82"/>
                </a:lnTo>
                <a:lnTo>
                  <a:pt x="446" y="79"/>
                </a:lnTo>
                <a:lnTo>
                  <a:pt x="449" y="79"/>
                </a:lnTo>
                <a:lnTo>
                  <a:pt x="449" y="75"/>
                </a:lnTo>
                <a:lnTo>
                  <a:pt x="452" y="72"/>
                </a:lnTo>
                <a:lnTo>
                  <a:pt x="456" y="69"/>
                </a:lnTo>
                <a:lnTo>
                  <a:pt x="459" y="66"/>
                </a:lnTo>
                <a:lnTo>
                  <a:pt x="459" y="66"/>
                </a:lnTo>
                <a:lnTo>
                  <a:pt x="462" y="66"/>
                </a:lnTo>
                <a:lnTo>
                  <a:pt x="469" y="62"/>
                </a:lnTo>
                <a:lnTo>
                  <a:pt x="472" y="62"/>
                </a:lnTo>
                <a:lnTo>
                  <a:pt x="478" y="62"/>
                </a:lnTo>
                <a:lnTo>
                  <a:pt x="478" y="59"/>
                </a:lnTo>
                <a:lnTo>
                  <a:pt x="482" y="56"/>
                </a:lnTo>
                <a:lnTo>
                  <a:pt x="485" y="56"/>
                </a:lnTo>
                <a:lnTo>
                  <a:pt x="488" y="52"/>
                </a:lnTo>
                <a:lnTo>
                  <a:pt x="492" y="52"/>
                </a:lnTo>
                <a:lnTo>
                  <a:pt x="495" y="52"/>
                </a:lnTo>
                <a:lnTo>
                  <a:pt x="498" y="49"/>
                </a:lnTo>
                <a:lnTo>
                  <a:pt x="505" y="49"/>
                </a:lnTo>
                <a:lnTo>
                  <a:pt x="505" y="49"/>
                </a:lnTo>
                <a:lnTo>
                  <a:pt x="511" y="49"/>
                </a:lnTo>
                <a:lnTo>
                  <a:pt x="515" y="49"/>
                </a:lnTo>
                <a:lnTo>
                  <a:pt x="515" y="49"/>
                </a:lnTo>
                <a:lnTo>
                  <a:pt x="518" y="52"/>
                </a:lnTo>
                <a:lnTo>
                  <a:pt x="521" y="52"/>
                </a:lnTo>
                <a:lnTo>
                  <a:pt x="524" y="52"/>
                </a:lnTo>
                <a:lnTo>
                  <a:pt x="528" y="52"/>
                </a:lnTo>
                <a:lnTo>
                  <a:pt x="531" y="49"/>
                </a:lnTo>
                <a:lnTo>
                  <a:pt x="534" y="46"/>
                </a:lnTo>
                <a:lnTo>
                  <a:pt x="537" y="46"/>
                </a:lnTo>
                <a:lnTo>
                  <a:pt x="537" y="49"/>
                </a:lnTo>
                <a:lnTo>
                  <a:pt x="541" y="56"/>
                </a:lnTo>
                <a:lnTo>
                  <a:pt x="541" y="59"/>
                </a:lnTo>
                <a:lnTo>
                  <a:pt x="544" y="56"/>
                </a:lnTo>
                <a:lnTo>
                  <a:pt x="547" y="56"/>
                </a:lnTo>
                <a:lnTo>
                  <a:pt x="551" y="52"/>
                </a:lnTo>
                <a:lnTo>
                  <a:pt x="554" y="49"/>
                </a:lnTo>
                <a:lnTo>
                  <a:pt x="557" y="49"/>
                </a:lnTo>
                <a:lnTo>
                  <a:pt x="560" y="46"/>
                </a:lnTo>
                <a:lnTo>
                  <a:pt x="567" y="46"/>
                </a:lnTo>
                <a:lnTo>
                  <a:pt x="570" y="46"/>
                </a:lnTo>
                <a:lnTo>
                  <a:pt x="574" y="46"/>
                </a:lnTo>
                <a:lnTo>
                  <a:pt x="577" y="46"/>
                </a:lnTo>
                <a:lnTo>
                  <a:pt x="580" y="43"/>
                </a:lnTo>
                <a:lnTo>
                  <a:pt x="580" y="39"/>
                </a:lnTo>
                <a:lnTo>
                  <a:pt x="580" y="36"/>
                </a:lnTo>
                <a:lnTo>
                  <a:pt x="580" y="30"/>
                </a:lnTo>
                <a:lnTo>
                  <a:pt x="577" y="30"/>
                </a:lnTo>
                <a:lnTo>
                  <a:pt x="577" y="26"/>
                </a:lnTo>
                <a:lnTo>
                  <a:pt x="580" y="23"/>
                </a:lnTo>
                <a:lnTo>
                  <a:pt x="583" y="23"/>
                </a:lnTo>
                <a:lnTo>
                  <a:pt x="587" y="20"/>
                </a:lnTo>
                <a:lnTo>
                  <a:pt x="590" y="16"/>
                </a:lnTo>
                <a:lnTo>
                  <a:pt x="590" y="13"/>
                </a:lnTo>
                <a:lnTo>
                  <a:pt x="590" y="10"/>
                </a:lnTo>
                <a:lnTo>
                  <a:pt x="590" y="3"/>
                </a:lnTo>
                <a:lnTo>
                  <a:pt x="590" y="3"/>
                </a:lnTo>
                <a:lnTo>
                  <a:pt x="593" y="0"/>
                </a:lnTo>
                <a:lnTo>
                  <a:pt x="596" y="0"/>
                </a:lnTo>
                <a:lnTo>
                  <a:pt x="600" y="3"/>
                </a:lnTo>
                <a:lnTo>
                  <a:pt x="603" y="3"/>
                </a:lnTo>
                <a:lnTo>
                  <a:pt x="606" y="7"/>
                </a:lnTo>
                <a:lnTo>
                  <a:pt x="606" y="10"/>
                </a:lnTo>
                <a:lnTo>
                  <a:pt x="610" y="16"/>
                </a:lnTo>
                <a:lnTo>
                  <a:pt x="610" y="20"/>
                </a:lnTo>
                <a:lnTo>
                  <a:pt x="613" y="23"/>
                </a:lnTo>
                <a:lnTo>
                  <a:pt x="616" y="23"/>
                </a:lnTo>
                <a:lnTo>
                  <a:pt x="616" y="26"/>
                </a:lnTo>
                <a:lnTo>
                  <a:pt x="619" y="30"/>
                </a:lnTo>
                <a:lnTo>
                  <a:pt x="616" y="33"/>
                </a:lnTo>
                <a:lnTo>
                  <a:pt x="616" y="36"/>
                </a:lnTo>
                <a:lnTo>
                  <a:pt x="613" y="39"/>
                </a:lnTo>
                <a:lnTo>
                  <a:pt x="610" y="39"/>
                </a:lnTo>
                <a:lnTo>
                  <a:pt x="610" y="43"/>
                </a:lnTo>
                <a:lnTo>
                  <a:pt x="610" y="46"/>
                </a:lnTo>
                <a:lnTo>
                  <a:pt x="613" y="52"/>
                </a:lnTo>
                <a:lnTo>
                  <a:pt x="613" y="56"/>
                </a:lnTo>
                <a:lnTo>
                  <a:pt x="616" y="56"/>
                </a:lnTo>
                <a:lnTo>
                  <a:pt x="616" y="56"/>
                </a:lnTo>
                <a:close/>
              </a:path>
            </a:pathLst>
          </a:custGeom>
          <a:solidFill>
            <a:schemeClr val="accent5"/>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noEditPoints="1"/>
          </p:cNvSpPr>
          <p:nvPr/>
        </p:nvSpPr>
        <p:spPr bwMode="auto">
          <a:xfrm>
            <a:off x="2202425" y="2136247"/>
            <a:ext cx="2367221" cy="1949688"/>
          </a:xfrm>
          <a:custGeom>
            <a:avLst/>
            <a:gdLst>
              <a:gd name="T0" fmla="*/ 200 w 1321"/>
              <a:gd name="T1" fmla="*/ 905 h 1088"/>
              <a:gd name="T2" fmla="*/ 118 w 1321"/>
              <a:gd name="T3" fmla="*/ 905 h 1088"/>
              <a:gd name="T4" fmla="*/ 108 w 1321"/>
              <a:gd name="T5" fmla="*/ 888 h 1088"/>
              <a:gd name="T6" fmla="*/ 830 w 1321"/>
              <a:gd name="T7" fmla="*/ 59 h 1088"/>
              <a:gd name="T8" fmla="*/ 862 w 1321"/>
              <a:gd name="T9" fmla="*/ 134 h 1088"/>
              <a:gd name="T10" fmla="*/ 928 w 1321"/>
              <a:gd name="T11" fmla="*/ 141 h 1088"/>
              <a:gd name="T12" fmla="*/ 1033 w 1321"/>
              <a:gd name="T13" fmla="*/ 187 h 1088"/>
              <a:gd name="T14" fmla="*/ 1177 w 1321"/>
              <a:gd name="T15" fmla="*/ 216 h 1088"/>
              <a:gd name="T16" fmla="*/ 1308 w 1321"/>
              <a:gd name="T17" fmla="*/ 351 h 1088"/>
              <a:gd name="T18" fmla="*/ 1275 w 1321"/>
              <a:gd name="T19" fmla="*/ 387 h 1088"/>
              <a:gd name="T20" fmla="*/ 1282 w 1321"/>
              <a:gd name="T21" fmla="*/ 432 h 1088"/>
              <a:gd name="T22" fmla="*/ 1256 w 1321"/>
              <a:gd name="T23" fmla="*/ 452 h 1088"/>
              <a:gd name="T24" fmla="*/ 1229 w 1321"/>
              <a:gd name="T25" fmla="*/ 498 h 1088"/>
              <a:gd name="T26" fmla="*/ 1226 w 1321"/>
              <a:gd name="T27" fmla="*/ 531 h 1088"/>
              <a:gd name="T28" fmla="*/ 1193 w 1321"/>
              <a:gd name="T29" fmla="*/ 570 h 1088"/>
              <a:gd name="T30" fmla="*/ 1121 w 1321"/>
              <a:gd name="T31" fmla="*/ 623 h 1088"/>
              <a:gd name="T32" fmla="*/ 1049 w 1321"/>
              <a:gd name="T33" fmla="*/ 649 h 1088"/>
              <a:gd name="T34" fmla="*/ 990 w 1321"/>
              <a:gd name="T35" fmla="*/ 688 h 1088"/>
              <a:gd name="T36" fmla="*/ 977 w 1321"/>
              <a:gd name="T37" fmla="*/ 649 h 1088"/>
              <a:gd name="T38" fmla="*/ 964 w 1321"/>
              <a:gd name="T39" fmla="*/ 613 h 1088"/>
              <a:gd name="T40" fmla="*/ 807 w 1321"/>
              <a:gd name="T41" fmla="*/ 741 h 1088"/>
              <a:gd name="T42" fmla="*/ 702 w 1321"/>
              <a:gd name="T43" fmla="*/ 826 h 1088"/>
              <a:gd name="T44" fmla="*/ 662 w 1321"/>
              <a:gd name="T45" fmla="*/ 869 h 1088"/>
              <a:gd name="T46" fmla="*/ 643 w 1321"/>
              <a:gd name="T47" fmla="*/ 914 h 1088"/>
              <a:gd name="T48" fmla="*/ 633 w 1321"/>
              <a:gd name="T49" fmla="*/ 954 h 1088"/>
              <a:gd name="T50" fmla="*/ 603 w 1321"/>
              <a:gd name="T51" fmla="*/ 1006 h 1088"/>
              <a:gd name="T52" fmla="*/ 544 w 1321"/>
              <a:gd name="T53" fmla="*/ 1036 h 1088"/>
              <a:gd name="T54" fmla="*/ 508 w 1321"/>
              <a:gd name="T55" fmla="*/ 1019 h 1088"/>
              <a:gd name="T56" fmla="*/ 472 w 1321"/>
              <a:gd name="T57" fmla="*/ 1019 h 1088"/>
              <a:gd name="T58" fmla="*/ 482 w 1321"/>
              <a:gd name="T59" fmla="*/ 1052 h 1088"/>
              <a:gd name="T60" fmla="*/ 479 w 1321"/>
              <a:gd name="T61" fmla="*/ 1075 h 1088"/>
              <a:gd name="T62" fmla="*/ 456 w 1321"/>
              <a:gd name="T63" fmla="*/ 1082 h 1088"/>
              <a:gd name="T64" fmla="*/ 443 w 1321"/>
              <a:gd name="T65" fmla="*/ 1082 h 1088"/>
              <a:gd name="T66" fmla="*/ 443 w 1321"/>
              <a:gd name="T67" fmla="*/ 1062 h 1088"/>
              <a:gd name="T68" fmla="*/ 403 w 1321"/>
              <a:gd name="T69" fmla="*/ 1026 h 1088"/>
              <a:gd name="T70" fmla="*/ 354 w 1321"/>
              <a:gd name="T71" fmla="*/ 1032 h 1088"/>
              <a:gd name="T72" fmla="*/ 305 w 1321"/>
              <a:gd name="T73" fmla="*/ 1006 h 1088"/>
              <a:gd name="T74" fmla="*/ 292 w 1321"/>
              <a:gd name="T75" fmla="*/ 1006 h 1088"/>
              <a:gd name="T76" fmla="*/ 197 w 1321"/>
              <a:gd name="T77" fmla="*/ 967 h 1088"/>
              <a:gd name="T78" fmla="*/ 118 w 1321"/>
              <a:gd name="T79" fmla="*/ 934 h 1088"/>
              <a:gd name="T80" fmla="*/ 82 w 1321"/>
              <a:gd name="T81" fmla="*/ 905 h 1088"/>
              <a:gd name="T82" fmla="*/ 115 w 1321"/>
              <a:gd name="T83" fmla="*/ 905 h 1088"/>
              <a:gd name="T84" fmla="*/ 164 w 1321"/>
              <a:gd name="T85" fmla="*/ 934 h 1088"/>
              <a:gd name="T86" fmla="*/ 217 w 1321"/>
              <a:gd name="T87" fmla="*/ 941 h 1088"/>
              <a:gd name="T88" fmla="*/ 204 w 1321"/>
              <a:gd name="T89" fmla="*/ 905 h 1088"/>
              <a:gd name="T90" fmla="*/ 190 w 1321"/>
              <a:gd name="T91" fmla="*/ 865 h 1088"/>
              <a:gd name="T92" fmla="*/ 151 w 1321"/>
              <a:gd name="T93" fmla="*/ 875 h 1088"/>
              <a:gd name="T94" fmla="*/ 102 w 1321"/>
              <a:gd name="T95" fmla="*/ 882 h 1088"/>
              <a:gd name="T96" fmla="*/ 86 w 1321"/>
              <a:gd name="T97" fmla="*/ 849 h 1088"/>
              <a:gd name="T98" fmla="*/ 33 w 1321"/>
              <a:gd name="T99" fmla="*/ 800 h 1088"/>
              <a:gd name="T100" fmla="*/ 27 w 1321"/>
              <a:gd name="T101" fmla="*/ 770 h 1088"/>
              <a:gd name="T102" fmla="*/ 69 w 1321"/>
              <a:gd name="T103" fmla="*/ 724 h 1088"/>
              <a:gd name="T104" fmla="*/ 115 w 1321"/>
              <a:gd name="T105" fmla="*/ 662 h 1088"/>
              <a:gd name="T106" fmla="*/ 141 w 1321"/>
              <a:gd name="T107" fmla="*/ 570 h 1088"/>
              <a:gd name="T108" fmla="*/ 197 w 1321"/>
              <a:gd name="T109" fmla="*/ 541 h 1088"/>
              <a:gd name="T110" fmla="*/ 253 w 1321"/>
              <a:gd name="T111" fmla="*/ 475 h 1088"/>
              <a:gd name="T112" fmla="*/ 335 w 1321"/>
              <a:gd name="T113" fmla="*/ 410 h 1088"/>
              <a:gd name="T114" fmla="*/ 433 w 1321"/>
              <a:gd name="T115" fmla="*/ 344 h 1088"/>
              <a:gd name="T116" fmla="*/ 521 w 1321"/>
              <a:gd name="T117" fmla="*/ 249 h 1088"/>
              <a:gd name="T118" fmla="*/ 571 w 1321"/>
              <a:gd name="T119" fmla="*/ 193 h 1088"/>
              <a:gd name="T120" fmla="*/ 633 w 1321"/>
              <a:gd name="T121" fmla="*/ 101 h 1088"/>
              <a:gd name="T122" fmla="*/ 748 w 1321"/>
              <a:gd name="T123" fmla="*/ 16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1" h="1088">
                <a:moveTo>
                  <a:pt x="308" y="1019"/>
                </a:moveTo>
                <a:lnTo>
                  <a:pt x="305" y="1019"/>
                </a:lnTo>
                <a:lnTo>
                  <a:pt x="305" y="1016"/>
                </a:lnTo>
                <a:lnTo>
                  <a:pt x="305" y="1016"/>
                </a:lnTo>
                <a:lnTo>
                  <a:pt x="305" y="1016"/>
                </a:lnTo>
                <a:lnTo>
                  <a:pt x="305" y="1016"/>
                </a:lnTo>
                <a:lnTo>
                  <a:pt x="305" y="1016"/>
                </a:lnTo>
                <a:lnTo>
                  <a:pt x="308" y="1016"/>
                </a:lnTo>
                <a:lnTo>
                  <a:pt x="308" y="1019"/>
                </a:lnTo>
                <a:lnTo>
                  <a:pt x="308" y="1019"/>
                </a:lnTo>
                <a:close/>
                <a:moveTo>
                  <a:pt x="302" y="1003"/>
                </a:moveTo>
                <a:lnTo>
                  <a:pt x="299" y="1003"/>
                </a:lnTo>
                <a:lnTo>
                  <a:pt x="299" y="1000"/>
                </a:lnTo>
                <a:lnTo>
                  <a:pt x="299" y="1000"/>
                </a:lnTo>
                <a:lnTo>
                  <a:pt x="299" y="1000"/>
                </a:lnTo>
                <a:lnTo>
                  <a:pt x="302" y="1000"/>
                </a:lnTo>
                <a:lnTo>
                  <a:pt x="302" y="1003"/>
                </a:lnTo>
                <a:lnTo>
                  <a:pt x="302" y="1003"/>
                </a:lnTo>
                <a:close/>
                <a:moveTo>
                  <a:pt x="295" y="1000"/>
                </a:moveTo>
                <a:lnTo>
                  <a:pt x="295" y="1000"/>
                </a:lnTo>
                <a:lnTo>
                  <a:pt x="295" y="996"/>
                </a:lnTo>
                <a:lnTo>
                  <a:pt x="295" y="993"/>
                </a:lnTo>
                <a:lnTo>
                  <a:pt x="295" y="993"/>
                </a:lnTo>
                <a:lnTo>
                  <a:pt x="295" y="993"/>
                </a:lnTo>
                <a:lnTo>
                  <a:pt x="295" y="1000"/>
                </a:lnTo>
                <a:lnTo>
                  <a:pt x="295" y="1000"/>
                </a:lnTo>
                <a:close/>
                <a:moveTo>
                  <a:pt x="200" y="905"/>
                </a:moveTo>
                <a:lnTo>
                  <a:pt x="200" y="905"/>
                </a:lnTo>
                <a:lnTo>
                  <a:pt x="200" y="905"/>
                </a:lnTo>
                <a:lnTo>
                  <a:pt x="200" y="905"/>
                </a:lnTo>
                <a:lnTo>
                  <a:pt x="200" y="905"/>
                </a:lnTo>
                <a:lnTo>
                  <a:pt x="200" y="905"/>
                </a:lnTo>
                <a:lnTo>
                  <a:pt x="200" y="905"/>
                </a:lnTo>
                <a:lnTo>
                  <a:pt x="200" y="905"/>
                </a:lnTo>
                <a:close/>
                <a:moveTo>
                  <a:pt x="115" y="901"/>
                </a:moveTo>
                <a:lnTo>
                  <a:pt x="115" y="901"/>
                </a:lnTo>
                <a:lnTo>
                  <a:pt x="115" y="901"/>
                </a:lnTo>
                <a:lnTo>
                  <a:pt x="115" y="901"/>
                </a:lnTo>
                <a:lnTo>
                  <a:pt x="115" y="901"/>
                </a:lnTo>
                <a:lnTo>
                  <a:pt x="115" y="901"/>
                </a:lnTo>
                <a:close/>
                <a:moveTo>
                  <a:pt x="118" y="895"/>
                </a:moveTo>
                <a:lnTo>
                  <a:pt x="118" y="895"/>
                </a:lnTo>
                <a:lnTo>
                  <a:pt x="115" y="891"/>
                </a:lnTo>
                <a:lnTo>
                  <a:pt x="115" y="891"/>
                </a:lnTo>
                <a:lnTo>
                  <a:pt x="118" y="891"/>
                </a:lnTo>
                <a:lnTo>
                  <a:pt x="118" y="891"/>
                </a:lnTo>
                <a:lnTo>
                  <a:pt x="118" y="891"/>
                </a:lnTo>
                <a:lnTo>
                  <a:pt x="118" y="895"/>
                </a:lnTo>
                <a:lnTo>
                  <a:pt x="118" y="895"/>
                </a:lnTo>
                <a:close/>
                <a:moveTo>
                  <a:pt x="122" y="891"/>
                </a:moveTo>
                <a:lnTo>
                  <a:pt x="118" y="891"/>
                </a:lnTo>
                <a:lnTo>
                  <a:pt x="122" y="891"/>
                </a:lnTo>
                <a:lnTo>
                  <a:pt x="122" y="891"/>
                </a:lnTo>
                <a:lnTo>
                  <a:pt x="122" y="891"/>
                </a:lnTo>
                <a:lnTo>
                  <a:pt x="122" y="891"/>
                </a:lnTo>
                <a:close/>
                <a:moveTo>
                  <a:pt x="125" y="905"/>
                </a:moveTo>
                <a:lnTo>
                  <a:pt x="122" y="905"/>
                </a:lnTo>
                <a:lnTo>
                  <a:pt x="118" y="905"/>
                </a:lnTo>
                <a:lnTo>
                  <a:pt x="122" y="901"/>
                </a:lnTo>
                <a:lnTo>
                  <a:pt x="122" y="901"/>
                </a:lnTo>
                <a:lnTo>
                  <a:pt x="122" y="901"/>
                </a:lnTo>
                <a:lnTo>
                  <a:pt x="118" y="901"/>
                </a:lnTo>
                <a:lnTo>
                  <a:pt x="125" y="895"/>
                </a:lnTo>
                <a:lnTo>
                  <a:pt x="125" y="891"/>
                </a:lnTo>
                <a:lnTo>
                  <a:pt x="128" y="891"/>
                </a:lnTo>
                <a:lnTo>
                  <a:pt x="128" y="891"/>
                </a:lnTo>
                <a:lnTo>
                  <a:pt x="128" y="891"/>
                </a:lnTo>
                <a:lnTo>
                  <a:pt x="128" y="895"/>
                </a:lnTo>
                <a:lnTo>
                  <a:pt x="131" y="895"/>
                </a:lnTo>
                <a:lnTo>
                  <a:pt x="131" y="895"/>
                </a:lnTo>
                <a:lnTo>
                  <a:pt x="131" y="898"/>
                </a:lnTo>
                <a:lnTo>
                  <a:pt x="128" y="898"/>
                </a:lnTo>
                <a:lnTo>
                  <a:pt x="128" y="898"/>
                </a:lnTo>
                <a:lnTo>
                  <a:pt x="125" y="901"/>
                </a:lnTo>
                <a:lnTo>
                  <a:pt x="125" y="905"/>
                </a:lnTo>
                <a:lnTo>
                  <a:pt x="125" y="905"/>
                </a:lnTo>
                <a:lnTo>
                  <a:pt x="125" y="905"/>
                </a:lnTo>
                <a:close/>
                <a:moveTo>
                  <a:pt x="115" y="891"/>
                </a:moveTo>
                <a:lnTo>
                  <a:pt x="115" y="891"/>
                </a:lnTo>
                <a:lnTo>
                  <a:pt x="112" y="888"/>
                </a:lnTo>
                <a:lnTo>
                  <a:pt x="118" y="888"/>
                </a:lnTo>
                <a:lnTo>
                  <a:pt x="118" y="888"/>
                </a:lnTo>
                <a:lnTo>
                  <a:pt x="115" y="891"/>
                </a:lnTo>
                <a:lnTo>
                  <a:pt x="115" y="891"/>
                </a:lnTo>
                <a:lnTo>
                  <a:pt x="115" y="891"/>
                </a:lnTo>
                <a:close/>
                <a:moveTo>
                  <a:pt x="112" y="888"/>
                </a:moveTo>
                <a:lnTo>
                  <a:pt x="108" y="888"/>
                </a:lnTo>
                <a:lnTo>
                  <a:pt x="108" y="888"/>
                </a:lnTo>
                <a:lnTo>
                  <a:pt x="108" y="888"/>
                </a:lnTo>
                <a:lnTo>
                  <a:pt x="108" y="888"/>
                </a:lnTo>
                <a:lnTo>
                  <a:pt x="112" y="888"/>
                </a:lnTo>
                <a:lnTo>
                  <a:pt x="112" y="888"/>
                </a:lnTo>
                <a:lnTo>
                  <a:pt x="112" y="888"/>
                </a:lnTo>
                <a:close/>
                <a:moveTo>
                  <a:pt x="95" y="872"/>
                </a:moveTo>
                <a:lnTo>
                  <a:pt x="95" y="872"/>
                </a:lnTo>
                <a:lnTo>
                  <a:pt x="95" y="872"/>
                </a:lnTo>
                <a:lnTo>
                  <a:pt x="95" y="872"/>
                </a:lnTo>
                <a:lnTo>
                  <a:pt x="95" y="872"/>
                </a:lnTo>
                <a:lnTo>
                  <a:pt x="95" y="872"/>
                </a:lnTo>
                <a:lnTo>
                  <a:pt x="95" y="872"/>
                </a:lnTo>
                <a:lnTo>
                  <a:pt x="95" y="872"/>
                </a:lnTo>
                <a:close/>
                <a:moveTo>
                  <a:pt x="833" y="0"/>
                </a:moveTo>
                <a:lnTo>
                  <a:pt x="839" y="3"/>
                </a:lnTo>
                <a:lnTo>
                  <a:pt x="843" y="3"/>
                </a:lnTo>
                <a:lnTo>
                  <a:pt x="846" y="3"/>
                </a:lnTo>
                <a:lnTo>
                  <a:pt x="849" y="3"/>
                </a:lnTo>
                <a:lnTo>
                  <a:pt x="856" y="6"/>
                </a:lnTo>
                <a:lnTo>
                  <a:pt x="856" y="6"/>
                </a:lnTo>
                <a:lnTo>
                  <a:pt x="853" y="13"/>
                </a:lnTo>
                <a:lnTo>
                  <a:pt x="853" y="23"/>
                </a:lnTo>
                <a:lnTo>
                  <a:pt x="846" y="32"/>
                </a:lnTo>
                <a:lnTo>
                  <a:pt x="839" y="39"/>
                </a:lnTo>
                <a:lnTo>
                  <a:pt x="836" y="42"/>
                </a:lnTo>
                <a:lnTo>
                  <a:pt x="836" y="46"/>
                </a:lnTo>
                <a:lnTo>
                  <a:pt x="833" y="55"/>
                </a:lnTo>
                <a:lnTo>
                  <a:pt x="830" y="59"/>
                </a:lnTo>
                <a:lnTo>
                  <a:pt x="833" y="62"/>
                </a:lnTo>
                <a:lnTo>
                  <a:pt x="833" y="65"/>
                </a:lnTo>
                <a:lnTo>
                  <a:pt x="843" y="65"/>
                </a:lnTo>
                <a:lnTo>
                  <a:pt x="853" y="59"/>
                </a:lnTo>
                <a:lnTo>
                  <a:pt x="856" y="62"/>
                </a:lnTo>
                <a:lnTo>
                  <a:pt x="853" y="69"/>
                </a:lnTo>
                <a:lnTo>
                  <a:pt x="849" y="75"/>
                </a:lnTo>
                <a:lnTo>
                  <a:pt x="849" y="82"/>
                </a:lnTo>
                <a:lnTo>
                  <a:pt x="843" y="88"/>
                </a:lnTo>
                <a:lnTo>
                  <a:pt x="839" y="88"/>
                </a:lnTo>
                <a:lnTo>
                  <a:pt x="836" y="91"/>
                </a:lnTo>
                <a:lnTo>
                  <a:pt x="836" y="91"/>
                </a:lnTo>
                <a:lnTo>
                  <a:pt x="836" y="101"/>
                </a:lnTo>
                <a:lnTo>
                  <a:pt x="839" y="101"/>
                </a:lnTo>
                <a:lnTo>
                  <a:pt x="843" y="105"/>
                </a:lnTo>
                <a:lnTo>
                  <a:pt x="843" y="108"/>
                </a:lnTo>
                <a:lnTo>
                  <a:pt x="843" y="108"/>
                </a:lnTo>
                <a:lnTo>
                  <a:pt x="843" y="111"/>
                </a:lnTo>
                <a:lnTo>
                  <a:pt x="846" y="111"/>
                </a:lnTo>
                <a:lnTo>
                  <a:pt x="846" y="111"/>
                </a:lnTo>
                <a:lnTo>
                  <a:pt x="853" y="111"/>
                </a:lnTo>
                <a:lnTo>
                  <a:pt x="859" y="111"/>
                </a:lnTo>
                <a:lnTo>
                  <a:pt x="862" y="111"/>
                </a:lnTo>
                <a:lnTo>
                  <a:pt x="866" y="114"/>
                </a:lnTo>
                <a:lnTo>
                  <a:pt x="866" y="114"/>
                </a:lnTo>
                <a:lnTo>
                  <a:pt x="859" y="134"/>
                </a:lnTo>
                <a:lnTo>
                  <a:pt x="859" y="134"/>
                </a:lnTo>
                <a:lnTo>
                  <a:pt x="862" y="134"/>
                </a:lnTo>
                <a:lnTo>
                  <a:pt x="862" y="134"/>
                </a:lnTo>
                <a:lnTo>
                  <a:pt x="866" y="134"/>
                </a:lnTo>
                <a:lnTo>
                  <a:pt x="872" y="128"/>
                </a:lnTo>
                <a:lnTo>
                  <a:pt x="872" y="124"/>
                </a:lnTo>
                <a:lnTo>
                  <a:pt x="875" y="124"/>
                </a:lnTo>
                <a:lnTo>
                  <a:pt x="875" y="121"/>
                </a:lnTo>
                <a:lnTo>
                  <a:pt x="882" y="118"/>
                </a:lnTo>
                <a:lnTo>
                  <a:pt x="885" y="121"/>
                </a:lnTo>
                <a:lnTo>
                  <a:pt x="885" y="121"/>
                </a:lnTo>
                <a:lnTo>
                  <a:pt x="885" y="124"/>
                </a:lnTo>
                <a:lnTo>
                  <a:pt x="895" y="121"/>
                </a:lnTo>
                <a:lnTo>
                  <a:pt x="898" y="121"/>
                </a:lnTo>
                <a:lnTo>
                  <a:pt x="898" y="121"/>
                </a:lnTo>
                <a:lnTo>
                  <a:pt x="898" y="121"/>
                </a:lnTo>
                <a:lnTo>
                  <a:pt x="895" y="128"/>
                </a:lnTo>
                <a:lnTo>
                  <a:pt x="892" y="131"/>
                </a:lnTo>
                <a:lnTo>
                  <a:pt x="895" y="134"/>
                </a:lnTo>
                <a:lnTo>
                  <a:pt x="895" y="137"/>
                </a:lnTo>
                <a:lnTo>
                  <a:pt x="898" y="144"/>
                </a:lnTo>
                <a:lnTo>
                  <a:pt x="898" y="144"/>
                </a:lnTo>
                <a:lnTo>
                  <a:pt x="905" y="147"/>
                </a:lnTo>
                <a:lnTo>
                  <a:pt x="912" y="144"/>
                </a:lnTo>
                <a:lnTo>
                  <a:pt x="912" y="144"/>
                </a:lnTo>
                <a:lnTo>
                  <a:pt x="915" y="144"/>
                </a:lnTo>
                <a:lnTo>
                  <a:pt x="915" y="144"/>
                </a:lnTo>
                <a:lnTo>
                  <a:pt x="925" y="137"/>
                </a:lnTo>
                <a:lnTo>
                  <a:pt x="931" y="137"/>
                </a:lnTo>
                <a:lnTo>
                  <a:pt x="931" y="137"/>
                </a:lnTo>
                <a:lnTo>
                  <a:pt x="931" y="137"/>
                </a:lnTo>
                <a:lnTo>
                  <a:pt x="928" y="141"/>
                </a:lnTo>
                <a:lnTo>
                  <a:pt x="931" y="147"/>
                </a:lnTo>
                <a:lnTo>
                  <a:pt x="928" y="157"/>
                </a:lnTo>
                <a:lnTo>
                  <a:pt x="928" y="164"/>
                </a:lnTo>
                <a:lnTo>
                  <a:pt x="931" y="167"/>
                </a:lnTo>
                <a:lnTo>
                  <a:pt x="934" y="167"/>
                </a:lnTo>
                <a:lnTo>
                  <a:pt x="938" y="164"/>
                </a:lnTo>
                <a:lnTo>
                  <a:pt x="944" y="167"/>
                </a:lnTo>
                <a:lnTo>
                  <a:pt x="944" y="173"/>
                </a:lnTo>
                <a:lnTo>
                  <a:pt x="944" y="180"/>
                </a:lnTo>
                <a:lnTo>
                  <a:pt x="944" y="187"/>
                </a:lnTo>
                <a:lnTo>
                  <a:pt x="938" y="193"/>
                </a:lnTo>
                <a:lnTo>
                  <a:pt x="938" y="193"/>
                </a:lnTo>
                <a:lnTo>
                  <a:pt x="938" y="196"/>
                </a:lnTo>
                <a:lnTo>
                  <a:pt x="938" y="196"/>
                </a:lnTo>
                <a:lnTo>
                  <a:pt x="957" y="196"/>
                </a:lnTo>
                <a:lnTo>
                  <a:pt x="977" y="193"/>
                </a:lnTo>
                <a:lnTo>
                  <a:pt x="984" y="190"/>
                </a:lnTo>
                <a:lnTo>
                  <a:pt x="984" y="190"/>
                </a:lnTo>
                <a:lnTo>
                  <a:pt x="993" y="193"/>
                </a:lnTo>
                <a:lnTo>
                  <a:pt x="993" y="193"/>
                </a:lnTo>
                <a:lnTo>
                  <a:pt x="993" y="193"/>
                </a:lnTo>
                <a:lnTo>
                  <a:pt x="993" y="193"/>
                </a:lnTo>
                <a:lnTo>
                  <a:pt x="997" y="193"/>
                </a:lnTo>
                <a:lnTo>
                  <a:pt x="1000" y="193"/>
                </a:lnTo>
                <a:lnTo>
                  <a:pt x="1026" y="193"/>
                </a:lnTo>
                <a:lnTo>
                  <a:pt x="1030" y="193"/>
                </a:lnTo>
                <a:lnTo>
                  <a:pt x="1030" y="190"/>
                </a:lnTo>
                <a:lnTo>
                  <a:pt x="1033" y="187"/>
                </a:lnTo>
                <a:lnTo>
                  <a:pt x="1033" y="187"/>
                </a:lnTo>
                <a:lnTo>
                  <a:pt x="1036" y="187"/>
                </a:lnTo>
                <a:lnTo>
                  <a:pt x="1043" y="187"/>
                </a:lnTo>
                <a:lnTo>
                  <a:pt x="1046" y="190"/>
                </a:lnTo>
                <a:lnTo>
                  <a:pt x="1046" y="190"/>
                </a:lnTo>
                <a:lnTo>
                  <a:pt x="1046" y="196"/>
                </a:lnTo>
                <a:lnTo>
                  <a:pt x="1046" y="196"/>
                </a:lnTo>
                <a:lnTo>
                  <a:pt x="1056" y="196"/>
                </a:lnTo>
                <a:lnTo>
                  <a:pt x="1066" y="196"/>
                </a:lnTo>
                <a:lnTo>
                  <a:pt x="1069" y="196"/>
                </a:lnTo>
                <a:lnTo>
                  <a:pt x="1069" y="196"/>
                </a:lnTo>
                <a:lnTo>
                  <a:pt x="1072" y="193"/>
                </a:lnTo>
                <a:lnTo>
                  <a:pt x="1072" y="193"/>
                </a:lnTo>
                <a:lnTo>
                  <a:pt x="1079" y="193"/>
                </a:lnTo>
                <a:lnTo>
                  <a:pt x="1089" y="190"/>
                </a:lnTo>
                <a:lnTo>
                  <a:pt x="1095" y="187"/>
                </a:lnTo>
                <a:lnTo>
                  <a:pt x="1095" y="187"/>
                </a:lnTo>
                <a:lnTo>
                  <a:pt x="1098" y="187"/>
                </a:lnTo>
                <a:lnTo>
                  <a:pt x="1098" y="187"/>
                </a:lnTo>
                <a:lnTo>
                  <a:pt x="1108" y="187"/>
                </a:lnTo>
                <a:lnTo>
                  <a:pt x="1108" y="187"/>
                </a:lnTo>
                <a:lnTo>
                  <a:pt x="1118" y="187"/>
                </a:lnTo>
                <a:lnTo>
                  <a:pt x="1121" y="187"/>
                </a:lnTo>
                <a:lnTo>
                  <a:pt x="1121" y="190"/>
                </a:lnTo>
                <a:lnTo>
                  <a:pt x="1131" y="193"/>
                </a:lnTo>
                <a:lnTo>
                  <a:pt x="1154" y="210"/>
                </a:lnTo>
                <a:lnTo>
                  <a:pt x="1154" y="210"/>
                </a:lnTo>
                <a:lnTo>
                  <a:pt x="1157" y="210"/>
                </a:lnTo>
                <a:lnTo>
                  <a:pt x="1177" y="216"/>
                </a:lnTo>
                <a:lnTo>
                  <a:pt x="1177" y="216"/>
                </a:lnTo>
                <a:lnTo>
                  <a:pt x="1187" y="223"/>
                </a:lnTo>
                <a:lnTo>
                  <a:pt x="1213" y="236"/>
                </a:lnTo>
                <a:lnTo>
                  <a:pt x="1223" y="239"/>
                </a:lnTo>
                <a:lnTo>
                  <a:pt x="1223" y="239"/>
                </a:lnTo>
                <a:lnTo>
                  <a:pt x="1229" y="246"/>
                </a:lnTo>
                <a:lnTo>
                  <a:pt x="1229" y="246"/>
                </a:lnTo>
                <a:lnTo>
                  <a:pt x="1236" y="246"/>
                </a:lnTo>
                <a:lnTo>
                  <a:pt x="1243" y="249"/>
                </a:lnTo>
                <a:lnTo>
                  <a:pt x="1246" y="252"/>
                </a:lnTo>
                <a:lnTo>
                  <a:pt x="1246" y="252"/>
                </a:lnTo>
                <a:lnTo>
                  <a:pt x="1249" y="255"/>
                </a:lnTo>
                <a:lnTo>
                  <a:pt x="1259" y="262"/>
                </a:lnTo>
                <a:lnTo>
                  <a:pt x="1272" y="265"/>
                </a:lnTo>
                <a:lnTo>
                  <a:pt x="1282" y="275"/>
                </a:lnTo>
                <a:lnTo>
                  <a:pt x="1288" y="282"/>
                </a:lnTo>
                <a:lnTo>
                  <a:pt x="1295" y="288"/>
                </a:lnTo>
                <a:lnTo>
                  <a:pt x="1298" y="295"/>
                </a:lnTo>
                <a:lnTo>
                  <a:pt x="1302" y="298"/>
                </a:lnTo>
                <a:lnTo>
                  <a:pt x="1305" y="308"/>
                </a:lnTo>
                <a:lnTo>
                  <a:pt x="1308" y="314"/>
                </a:lnTo>
                <a:lnTo>
                  <a:pt x="1308" y="318"/>
                </a:lnTo>
                <a:lnTo>
                  <a:pt x="1318" y="334"/>
                </a:lnTo>
                <a:lnTo>
                  <a:pt x="1321" y="337"/>
                </a:lnTo>
                <a:lnTo>
                  <a:pt x="1321" y="341"/>
                </a:lnTo>
                <a:lnTo>
                  <a:pt x="1315" y="344"/>
                </a:lnTo>
                <a:lnTo>
                  <a:pt x="1311" y="344"/>
                </a:lnTo>
                <a:lnTo>
                  <a:pt x="1311" y="344"/>
                </a:lnTo>
                <a:lnTo>
                  <a:pt x="1311" y="347"/>
                </a:lnTo>
                <a:lnTo>
                  <a:pt x="1308" y="351"/>
                </a:lnTo>
                <a:lnTo>
                  <a:pt x="1308" y="351"/>
                </a:lnTo>
                <a:lnTo>
                  <a:pt x="1305" y="354"/>
                </a:lnTo>
                <a:lnTo>
                  <a:pt x="1305" y="357"/>
                </a:lnTo>
                <a:lnTo>
                  <a:pt x="1305" y="357"/>
                </a:lnTo>
                <a:lnTo>
                  <a:pt x="1305" y="360"/>
                </a:lnTo>
                <a:lnTo>
                  <a:pt x="1305" y="360"/>
                </a:lnTo>
                <a:lnTo>
                  <a:pt x="1305" y="360"/>
                </a:lnTo>
                <a:lnTo>
                  <a:pt x="1298" y="357"/>
                </a:lnTo>
                <a:lnTo>
                  <a:pt x="1295" y="357"/>
                </a:lnTo>
                <a:lnTo>
                  <a:pt x="1292" y="360"/>
                </a:lnTo>
                <a:lnTo>
                  <a:pt x="1285" y="360"/>
                </a:lnTo>
                <a:lnTo>
                  <a:pt x="1285" y="364"/>
                </a:lnTo>
                <a:lnTo>
                  <a:pt x="1285" y="367"/>
                </a:lnTo>
                <a:lnTo>
                  <a:pt x="1285" y="367"/>
                </a:lnTo>
                <a:lnTo>
                  <a:pt x="1282" y="370"/>
                </a:lnTo>
                <a:lnTo>
                  <a:pt x="1279" y="373"/>
                </a:lnTo>
                <a:lnTo>
                  <a:pt x="1282" y="373"/>
                </a:lnTo>
                <a:lnTo>
                  <a:pt x="1282" y="373"/>
                </a:lnTo>
                <a:lnTo>
                  <a:pt x="1282" y="377"/>
                </a:lnTo>
                <a:lnTo>
                  <a:pt x="1282" y="377"/>
                </a:lnTo>
                <a:lnTo>
                  <a:pt x="1282" y="380"/>
                </a:lnTo>
                <a:lnTo>
                  <a:pt x="1285" y="380"/>
                </a:lnTo>
                <a:lnTo>
                  <a:pt x="1285" y="380"/>
                </a:lnTo>
                <a:lnTo>
                  <a:pt x="1285" y="380"/>
                </a:lnTo>
                <a:lnTo>
                  <a:pt x="1282" y="383"/>
                </a:lnTo>
                <a:lnTo>
                  <a:pt x="1279" y="387"/>
                </a:lnTo>
                <a:lnTo>
                  <a:pt x="1279" y="387"/>
                </a:lnTo>
                <a:lnTo>
                  <a:pt x="1275" y="387"/>
                </a:lnTo>
                <a:lnTo>
                  <a:pt x="1275" y="387"/>
                </a:lnTo>
                <a:lnTo>
                  <a:pt x="1275" y="387"/>
                </a:lnTo>
                <a:lnTo>
                  <a:pt x="1272" y="390"/>
                </a:lnTo>
                <a:lnTo>
                  <a:pt x="1272" y="390"/>
                </a:lnTo>
                <a:lnTo>
                  <a:pt x="1269" y="390"/>
                </a:lnTo>
                <a:lnTo>
                  <a:pt x="1269" y="390"/>
                </a:lnTo>
                <a:lnTo>
                  <a:pt x="1269" y="393"/>
                </a:lnTo>
                <a:lnTo>
                  <a:pt x="1266" y="393"/>
                </a:lnTo>
                <a:lnTo>
                  <a:pt x="1266" y="393"/>
                </a:lnTo>
                <a:lnTo>
                  <a:pt x="1266" y="396"/>
                </a:lnTo>
                <a:lnTo>
                  <a:pt x="1266" y="396"/>
                </a:lnTo>
                <a:lnTo>
                  <a:pt x="1266" y="400"/>
                </a:lnTo>
                <a:lnTo>
                  <a:pt x="1262" y="400"/>
                </a:lnTo>
                <a:lnTo>
                  <a:pt x="1262" y="403"/>
                </a:lnTo>
                <a:lnTo>
                  <a:pt x="1269" y="406"/>
                </a:lnTo>
                <a:lnTo>
                  <a:pt x="1269" y="413"/>
                </a:lnTo>
                <a:lnTo>
                  <a:pt x="1272" y="416"/>
                </a:lnTo>
                <a:lnTo>
                  <a:pt x="1269" y="416"/>
                </a:lnTo>
                <a:lnTo>
                  <a:pt x="1269" y="419"/>
                </a:lnTo>
                <a:lnTo>
                  <a:pt x="1269" y="419"/>
                </a:lnTo>
                <a:lnTo>
                  <a:pt x="1272" y="419"/>
                </a:lnTo>
                <a:lnTo>
                  <a:pt x="1275" y="419"/>
                </a:lnTo>
                <a:lnTo>
                  <a:pt x="1279" y="423"/>
                </a:lnTo>
                <a:lnTo>
                  <a:pt x="1279" y="423"/>
                </a:lnTo>
                <a:lnTo>
                  <a:pt x="1279" y="426"/>
                </a:lnTo>
                <a:lnTo>
                  <a:pt x="1275" y="426"/>
                </a:lnTo>
                <a:lnTo>
                  <a:pt x="1275" y="429"/>
                </a:lnTo>
                <a:lnTo>
                  <a:pt x="1275" y="432"/>
                </a:lnTo>
                <a:lnTo>
                  <a:pt x="1282" y="432"/>
                </a:lnTo>
                <a:lnTo>
                  <a:pt x="1282" y="432"/>
                </a:lnTo>
                <a:lnTo>
                  <a:pt x="1285" y="432"/>
                </a:lnTo>
                <a:lnTo>
                  <a:pt x="1285" y="432"/>
                </a:lnTo>
                <a:lnTo>
                  <a:pt x="1279" y="439"/>
                </a:lnTo>
                <a:lnTo>
                  <a:pt x="1279" y="436"/>
                </a:lnTo>
                <a:lnTo>
                  <a:pt x="1275" y="436"/>
                </a:lnTo>
                <a:lnTo>
                  <a:pt x="1275" y="436"/>
                </a:lnTo>
                <a:lnTo>
                  <a:pt x="1272" y="442"/>
                </a:lnTo>
                <a:lnTo>
                  <a:pt x="1269" y="442"/>
                </a:lnTo>
                <a:lnTo>
                  <a:pt x="1266" y="439"/>
                </a:lnTo>
                <a:lnTo>
                  <a:pt x="1259" y="442"/>
                </a:lnTo>
                <a:lnTo>
                  <a:pt x="1259" y="442"/>
                </a:lnTo>
                <a:lnTo>
                  <a:pt x="1259" y="446"/>
                </a:lnTo>
                <a:lnTo>
                  <a:pt x="1262" y="446"/>
                </a:lnTo>
                <a:lnTo>
                  <a:pt x="1262" y="446"/>
                </a:lnTo>
                <a:lnTo>
                  <a:pt x="1262" y="449"/>
                </a:lnTo>
                <a:lnTo>
                  <a:pt x="1262" y="449"/>
                </a:lnTo>
                <a:lnTo>
                  <a:pt x="1262" y="449"/>
                </a:lnTo>
                <a:lnTo>
                  <a:pt x="1262" y="452"/>
                </a:lnTo>
                <a:lnTo>
                  <a:pt x="1259" y="455"/>
                </a:lnTo>
                <a:lnTo>
                  <a:pt x="1262" y="455"/>
                </a:lnTo>
                <a:lnTo>
                  <a:pt x="1262" y="455"/>
                </a:lnTo>
                <a:lnTo>
                  <a:pt x="1259" y="459"/>
                </a:lnTo>
                <a:lnTo>
                  <a:pt x="1256" y="459"/>
                </a:lnTo>
                <a:lnTo>
                  <a:pt x="1259" y="459"/>
                </a:lnTo>
                <a:lnTo>
                  <a:pt x="1259" y="455"/>
                </a:lnTo>
                <a:lnTo>
                  <a:pt x="1259" y="455"/>
                </a:lnTo>
                <a:lnTo>
                  <a:pt x="1259" y="452"/>
                </a:lnTo>
                <a:lnTo>
                  <a:pt x="1256" y="452"/>
                </a:lnTo>
                <a:lnTo>
                  <a:pt x="1256" y="452"/>
                </a:lnTo>
                <a:lnTo>
                  <a:pt x="1256" y="452"/>
                </a:lnTo>
                <a:lnTo>
                  <a:pt x="1256" y="455"/>
                </a:lnTo>
                <a:lnTo>
                  <a:pt x="1256" y="459"/>
                </a:lnTo>
                <a:lnTo>
                  <a:pt x="1252" y="459"/>
                </a:lnTo>
                <a:lnTo>
                  <a:pt x="1249" y="459"/>
                </a:lnTo>
                <a:lnTo>
                  <a:pt x="1246" y="459"/>
                </a:lnTo>
                <a:lnTo>
                  <a:pt x="1246" y="459"/>
                </a:lnTo>
                <a:lnTo>
                  <a:pt x="1246" y="462"/>
                </a:lnTo>
                <a:lnTo>
                  <a:pt x="1249" y="459"/>
                </a:lnTo>
                <a:lnTo>
                  <a:pt x="1252" y="459"/>
                </a:lnTo>
                <a:lnTo>
                  <a:pt x="1252" y="462"/>
                </a:lnTo>
                <a:lnTo>
                  <a:pt x="1252" y="462"/>
                </a:lnTo>
                <a:lnTo>
                  <a:pt x="1252" y="462"/>
                </a:lnTo>
                <a:lnTo>
                  <a:pt x="1252" y="465"/>
                </a:lnTo>
                <a:lnTo>
                  <a:pt x="1252" y="462"/>
                </a:lnTo>
                <a:lnTo>
                  <a:pt x="1246" y="465"/>
                </a:lnTo>
                <a:lnTo>
                  <a:pt x="1243" y="465"/>
                </a:lnTo>
                <a:lnTo>
                  <a:pt x="1243" y="469"/>
                </a:lnTo>
                <a:lnTo>
                  <a:pt x="1239" y="472"/>
                </a:lnTo>
                <a:lnTo>
                  <a:pt x="1239" y="472"/>
                </a:lnTo>
                <a:lnTo>
                  <a:pt x="1236" y="475"/>
                </a:lnTo>
                <a:lnTo>
                  <a:pt x="1233" y="478"/>
                </a:lnTo>
                <a:lnTo>
                  <a:pt x="1233" y="478"/>
                </a:lnTo>
                <a:lnTo>
                  <a:pt x="1233" y="478"/>
                </a:lnTo>
                <a:lnTo>
                  <a:pt x="1233" y="485"/>
                </a:lnTo>
                <a:lnTo>
                  <a:pt x="1229" y="488"/>
                </a:lnTo>
                <a:lnTo>
                  <a:pt x="1233" y="491"/>
                </a:lnTo>
                <a:lnTo>
                  <a:pt x="1229" y="495"/>
                </a:lnTo>
                <a:lnTo>
                  <a:pt x="1229" y="498"/>
                </a:lnTo>
                <a:lnTo>
                  <a:pt x="1229" y="498"/>
                </a:lnTo>
                <a:lnTo>
                  <a:pt x="1229" y="501"/>
                </a:lnTo>
                <a:lnTo>
                  <a:pt x="1229" y="501"/>
                </a:lnTo>
                <a:lnTo>
                  <a:pt x="1229" y="505"/>
                </a:lnTo>
                <a:lnTo>
                  <a:pt x="1229" y="505"/>
                </a:lnTo>
                <a:lnTo>
                  <a:pt x="1229" y="505"/>
                </a:lnTo>
                <a:lnTo>
                  <a:pt x="1226" y="508"/>
                </a:lnTo>
                <a:lnTo>
                  <a:pt x="1226" y="508"/>
                </a:lnTo>
                <a:lnTo>
                  <a:pt x="1226" y="508"/>
                </a:lnTo>
                <a:lnTo>
                  <a:pt x="1226" y="511"/>
                </a:lnTo>
                <a:lnTo>
                  <a:pt x="1223" y="511"/>
                </a:lnTo>
                <a:lnTo>
                  <a:pt x="1216" y="518"/>
                </a:lnTo>
                <a:lnTo>
                  <a:pt x="1213" y="518"/>
                </a:lnTo>
                <a:lnTo>
                  <a:pt x="1213" y="518"/>
                </a:lnTo>
                <a:lnTo>
                  <a:pt x="1210" y="518"/>
                </a:lnTo>
                <a:lnTo>
                  <a:pt x="1213" y="521"/>
                </a:lnTo>
                <a:lnTo>
                  <a:pt x="1216" y="521"/>
                </a:lnTo>
                <a:lnTo>
                  <a:pt x="1216" y="528"/>
                </a:lnTo>
                <a:lnTo>
                  <a:pt x="1216" y="528"/>
                </a:lnTo>
                <a:lnTo>
                  <a:pt x="1216" y="524"/>
                </a:lnTo>
                <a:lnTo>
                  <a:pt x="1216" y="524"/>
                </a:lnTo>
                <a:lnTo>
                  <a:pt x="1220" y="524"/>
                </a:lnTo>
                <a:lnTo>
                  <a:pt x="1220" y="524"/>
                </a:lnTo>
                <a:lnTo>
                  <a:pt x="1223" y="524"/>
                </a:lnTo>
                <a:lnTo>
                  <a:pt x="1223" y="524"/>
                </a:lnTo>
                <a:lnTo>
                  <a:pt x="1223" y="528"/>
                </a:lnTo>
                <a:lnTo>
                  <a:pt x="1226" y="528"/>
                </a:lnTo>
                <a:lnTo>
                  <a:pt x="1226" y="531"/>
                </a:lnTo>
                <a:lnTo>
                  <a:pt x="1226" y="531"/>
                </a:lnTo>
                <a:lnTo>
                  <a:pt x="1229" y="534"/>
                </a:lnTo>
                <a:lnTo>
                  <a:pt x="1229" y="534"/>
                </a:lnTo>
                <a:lnTo>
                  <a:pt x="1229" y="534"/>
                </a:lnTo>
                <a:lnTo>
                  <a:pt x="1229" y="537"/>
                </a:lnTo>
                <a:lnTo>
                  <a:pt x="1226" y="537"/>
                </a:lnTo>
                <a:lnTo>
                  <a:pt x="1226" y="534"/>
                </a:lnTo>
                <a:lnTo>
                  <a:pt x="1223" y="534"/>
                </a:lnTo>
                <a:lnTo>
                  <a:pt x="1223" y="537"/>
                </a:lnTo>
                <a:lnTo>
                  <a:pt x="1220" y="534"/>
                </a:lnTo>
                <a:lnTo>
                  <a:pt x="1216" y="534"/>
                </a:lnTo>
                <a:lnTo>
                  <a:pt x="1213" y="541"/>
                </a:lnTo>
                <a:lnTo>
                  <a:pt x="1210" y="541"/>
                </a:lnTo>
                <a:lnTo>
                  <a:pt x="1213" y="547"/>
                </a:lnTo>
                <a:lnTo>
                  <a:pt x="1213" y="547"/>
                </a:lnTo>
                <a:lnTo>
                  <a:pt x="1210" y="547"/>
                </a:lnTo>
                <a:lnTo>
                  <a:pt x="1210" y="554"/>
                </a:lnTo>
                <a:lnTo>
                  <a:pt x="1210" y="554"/>
                </a:lnTo>
                <a:lnTo>
                  <a:pt x="1203" y="560"/>
                </a:lnTo>
                <a:lnTo>
                  <a:pt x="1203" y="560"/>
                </a:lnTo>
                <a:lnTo>
                  <a:pt x="1203" y="560"/>
                </a:lnTo>
                <a:lnTo>
                  <a:pt x="1203" y="564"/>
                </a:lnTo>
                <a:lnTo>
                  <a:pt x="1203" y="567"/>
                </a:lnTo>
                <a:lnTo>
                  <a:pt x="1203" y="567"/>
                </a:lnTo>
                <a:lnTo>
                  <a:pt x="1200" y="567"/>
                </a:lnTo>
                <a:lnTo>
                  <a:pt x="1200" y="564"/>
                </a:lnTo>
                <a:lnTo>
                  <a:pt x="1197" y="567"/>
                </a:lnTo>
                <a:lnTo>
                  <a:pt x="1193" y="570"/>
                </a:lnTo>
                <a:lnTo>
                  <a:pt x="1193" y="570"/>
                </a:lnTo>
                <a:lnTo>
                  <a:pt x="1193" y="570"/>
                </a:lnTo>
                <a:lnTo>
                  <a:pt x="1187" y="577"/>
                </a:lnTo>
                <a:lnTo>
                  <a:pt x="1184" y="577"/>
                </a:lnTo>
                <a:lnTo>
                  <a:pt x="1184" y="577"/>
                </a:lnTo>
                <a:lnTo>
                  <a:pt x="1184" y="577"/>
                </a:lnTo>
                <a:lnTo>
                  <a:pt x="1177" y="583"/>
                </a:lnTo>
                <a:lnTo>
                  <a:pt x="1174" y="587"/>
                </a:lnTo>
                <a:lnTo>
                  <a:pt x="1170" y="587"/>
                </a:lnTo>
                <a:lnTo>
                  <a:pt x="1167" y="587"/>
                </a:lnTo>
                <a:lnTo>
                  <a:pt x="1164" y="587"/>
                </a:lnTo>
                <a:lnTo>
                  <a:pt x="1157" y="590"/>
                </a:lnTo>
                <a:lnTo>
                  <a:pt x="1157" y="596"/>
                </a:lnTo>
                <a:lnTo>
                  <a:pt x="1154" y="600"/>
                </a:lnTo>
                <a:lnTo>
                  <a:pt x="1154" y="600"/>
                </a:lnTo>
                <a:lnTo>
                  <a:pt x="1148" y="603"/>
                </a:lnTo>
                <a:lnTo>
                  <a:pt x="1144" y="603"/>
                </a:lnTo>
                <a:lnTo>
                  <a:pt x="1141" y="603"/>
                </a:lnTo>
                <a:lnTo>
                  <a:pt x="1141" y="606"/>
                </a:lnTo>
                <a:lnTo>
                  <a:pt x="1138" y="603"/>
                </a:lnTo>
                <a:lnTo>
                  <a:pt x="1134" y="603"/>
                </a:lnTo>
                <a:lnTo>
                  <a:pt x="1134" y="603"/>
                </a:lnTo>
                <a:lnTo>
                  <a:pt x="1131" y="606"/>
                </a:lnTo>
                <a:lnTo>
                  <a:pt x="1131" y="606"/>
                </a:lnTo>
                <a:lnTo>
                  <a:pt x="1131" y="610"/>
                </a:lnTo>
                <a:lnTo>
                  <a:pt x="1134" y="613"/>
                </a:lnTo>
                <a:lnTo>
                  <a:pt x="1134" y="616"/>
                </a:lnTo>
                <a:lnTo>
                  <a:pt x="1131" y="616"/>
                </a:lnTo>
                <a:lnTo>
                  <a:pt x="1131" y="616"/>
                </a:lnTo>
                <a:lnTo>
                  <a:pt x="1128" y="616"/>
                </a:lnTo>
                <a:lnTo>
                  <a:pt x="1121" y="623"/>
                </a:lnTo>
                <a:lnTo>
                  <a:pt x="1118" y="623"/>
                </a:lnTo>
                <a:lnTo>
                  <a:pt x="1118" y="626"/>
                </a:lnTo>
                <a:lnTo>
                  <a:pt x="1115" y="626"/>
                </a:lnTo>
                <a:lnTo>
                  <a:pt x="1115" y="626"/>
                </a:lnTo>
                <a:lnTo>
                  <a:pt x="1111" y="626"/>
                </a:lnTo>
                <a:lnTo>
                  <a:pt x="1108" y="623"/>
                </a:lnTo>
                <a:lnTo>
                  <a:pt x="1105" y="623"/>
                </a:lnTo>
                <a:lnTo>
                  <a:pt x="1105" y="626"/>
                </a:lnTo>
                <a:lnTo>
                  <a:pt x="1102" y="626"/>
                </a:lnTo>
                <a:lnTo>
                  <a:pt x="1102" y="623"/>
                </a:lnTo>
                <a:lnTo>
                  <a:pt x="1102" y="623"/>
                </a:lnTo>
                <a:lnTo>
                  <a:pt x="1102" y="619"/>
                </a:lnTo>
                <a:lnTo>
                  <a:pt x="1098" y="619"/>
                </a:lnTo>
                <a:lnTo>
                  <a:pt x="1089" y="623"/>
                </a:lnTo>
                <a:lnTo>
                  <a:pt x="1082" y="626"/>
                </a:lnTo>
                <a:lnTo>
                  <a:pt x="1082" y="626"/>
                </a:lnTo>
                <a:lnTo>
                  <a:pt x="1079" y="626"/>
                </a:lnTo>
                <a:lnTo>
                  <a:pt x="1075" y="629"/>
                </a:lnTo>
                <a:lnTo>
                  <a:pt x="1072" y="629"/>
                </a:lnTo>
                <a:lnTo>
                  <a:pt x="1056" y="639"/>
                </a:lnTo>
                <a:lnTo>
                  <a:pt x="1056" y="639"/>
                </a:lnTo>
                <a:lnTo>
                  <a:pt x="1056" y="639"/>
                </a:lnTo>
                <a:lnTo>
                  <a:pt x="1056" y="639"/>
                </a:lnTo>
                <a:lnTo>
                  <a:pt x="1056" y="639"/>
                </a:lnTo>
                <a:lnTo>
                  <a:pt x="1056" y="642"/>
                </a:lnTo>
                <a:lnTo>
                  <a:pt x="1056" y="646"/>
                </a:lnTo>
                <a:lnTo>
                  <a:pt x="1056" y="649"/>
                </a:lnTo>
                <a:lnTo>
                  <a:pt x="1052" y="649"/>
                </a:lnTo>
                <a:lnTo>
                  <a:pt x="1049" y="649"/>
                </a:lnTo>
                <a:lnTo>
                  <a:pt x="1043" y="649"/>
                </a:lnTo>
                <a:lnTo>
                  <a:pt x="1043" y="649"/>
                </a:lnTo>
                <a:lnTo>
                  <a:pt x="1043" y="652"/>
                </a:lnTo>
                <a:lnTo>
                  <a:pt x="1043" y="652"/>
                </a:lnTo>
                <a:lnTo>
                  <a:pt x="1039" y="652"/>
                </a:lnTo>
                <a:lnTo>
                  <a:pt x="1039" y="655"/>
                </a:lnTo>
                <a:lnTo>
                  <a:pt x="1036" y="655"/>
                </a:lnTo>
                <a:lnTo>
                  <a:pt x="1033" y="659"/>
                </a:lnTo>
                <a:lnTo>
                  <a:pt x="1033" y="659"/>
                </a:lnTo>
                <a:lnTo>
                  <a:pt x="1030" y="659"/>
                </a:lnTo>
                <a:lnTo>
                  <a:pt x="1026" y="659"/>
                </a:lnTo>
                <a:lnTo>
                  <a:pt x="1023" y="662"/>
                </a:lnTo>
                <a:lnTo>
                  <a:pt x="1023" y="662"/>
                </a:lnTo>
                <a:lnTo>
                  <a:pt x="1020" y="662"/>
                </a:lnTo>
                <a:lnTo>
                  <a:pt x="1016" y="662"/>
                </a:lnTo>
                <a:lnTo>
                  <a:pt x="1016" y="662"/>
                </a:lnTo>
                <a:lnTo>
                  <a:pt x="1016" y="665"/>
                </a:lnTo>
                <a:lnTo>
                  <a:pt x="1016" y="665"/>
                </a:lnTo>
                <a:lnTo>
                  <a:pt x="1013" y="672"/>
                </a:lnTo>
                <a:lnTo>
                  <a:pt x="1013" y="675"/>
                </a:lnTo>
                <a:lnTo>
                  <a:pt x="1010" y="678"/>
                </a:lnTo>
                <a:lnTo>
                  <a:pt x="1007" y="678"/>
                </a:lnTo>
                <a:lnTo>
                  <a:pt x="1003" y="682"/>
                </a:lnTo>
                <a:lnTo>
                  <a:pt x="1003" y="685"/>
                </a:lnTo>
                <a:lnTo>
                  <a:pt x="1003" y="685"/>
                </a:lnTo>
                <a:lnTo>
                  <a:pt x="997" y="688"/>
                </a:lnTo>
                <a:lnTo>
                  <a:pt x="990" y="688"/>
                </a:lnTo>
                <a:lnTo>
                  <a:pt x="990" y="688"/>
                </a:lnTo>
                <a:lnTo>
                  <a:pt x="990" y="688"/>
                </a:lnTo>
                <a:lnTo>
                  <a:pt x="990" y="685"/>
                </a:lnTo>
                <a:lnTo>
                  <a:pt x="990" y="685"/>
                </a:lnTo>
                <a:lnTo>
                  <a:pt x="990" y="685"/>
                </a:lnTo>
                <a:lnTo>
                  <a:pt x="987" y="682"/>
                </a:lnTo>
                <a:lnTo>
                  <a:pt x="984" y="682"/>
                </a:lnTo>
                <a:lnTo>
                  <a:pt x="984" y="682"/>
                </a:lnTo>
                <a:lnTo>
                  <a:pt x="984" y="682"/>
                </a:lnTo>
                <a:lnTo>
                  <a:pt x="980" y="678"/>
                </a:lnTo>
                <a:lnTo>
                  <a:pt x="980" y="678"/>
                </a:lnTo>
                <a:lnTo>
                  <a:pt x="984" y="675"/>
                </a:lnTo>
                <a:lnTo>
                  <a:pt x="987" y="675"/>
                </a:lnTo>
                <a:lnTo>
                  <a:pt x="987" y="675"/>
                </a:lnTo>
                <a:lnTo>
                  <a:pt x="987" y="675"/>
                </a:lnTo>
                <a:lnTo>
                  <a:pt x="987" y="672"/>
                </a:lnTo>
                <a:lnTo>
                  <a:pt x="984" y="672"/>
                </a:lnTo>
                <a:lnTo>
                  <a:pt x="984" y="669"/>
                </a:lnTo>
                <a:lnTo>
                  <a:pt x="984" y="665"/>
                </a:lnTo>
                <a:lnTo>
                  <a:pt x="984" y="665"/>
                </a:lnTo>
                <a:lnTo>
                  <a:pt x="984" y="665"/>
                </a:lnTo>
                <a:lnTo>
                  <a:pt x="980" y="665"/>
                </a:lnTo>
                <a:lnTo>
                  <a:pt x="980" y="662"/>
                </a:lnTo>
                <a:lnTo>
                  <a:pt x="980" y="662"/>
                </a:lnTo>
                <a:lnTo>
                  <a:pt x="980" y="662"/>
                </a:lnTo>
                <a:lnTo>
                  <a:pt x="980" y="662"/>
                </a:lnTo>
                <a:lnTo>
                  <a:pt x="980" y="662"/>
                </a:lnTo>
                <a:lnTo>
                  <a:pt x="980" y="659"/>
                </a:lnTo>
                <a:lnTo>
                  <a:pt x="980" y="655"/>
                </a:lnTo>
                <a:lnTo>
                  <a:pt x="980" y="652"/>
                </a:lnTo>
                <a:lnTo>
                  <a:pt x="977" y="649"/>
                </a:lnTo>
                <a:lnTo>
                  <a:pt x="977" y="649"/>
                </a:lnTo>
                <a:lnTo>
                  <a:pt x="977" y="649"/>
                </a:lnTo>
                <a:lnTo>
                  <a:pt x="974" y="649"/>
                </a:lnTo>
                <a:lnTo>
                  <a:pt x="974" y="646"/>
                </a:lnTo>
                <a:lnTo>
                  <a:pt x="977" y="642"/>
                </a:lnTo>
                <a:lnTo>
                  <a:pt x="977" y="639"/>
                </a:lnTo>
                <a:lnTo>
                  <a:pt x="977" y="639"/>
                </a:lnTo>
                <a:lnTo>
                  <a:pt x="980" y="639"/>
                </a:lnTo>
                <a:lnTo>
                  <a:pt x="984" y="639"/>
                </a:lnTo>
                <a:lnTo>
                  <a:pt x="984" y="639"/>
                </a:lnTo>
                <a:lnTo>
                  <a:pt x="984" y="636"/>
                </a:lnTo>
                <a:lnTo>
                  <a:pt x="984" y="636"/>
                </a:lnTo>
                <a:lnTo>
                  <a:pt x="984" y="636"/>
                </a:lnTo>
                <a:lnTo>
                  <a:pt x="984" y="636"/>
                </a:lnTo>
                <a:lnTo>
                  <a:pt x="984" y="629"/>
                </a:lnTo>
                <a:lnTo>
                  <a:pt x="987" y="626"/>
                </a:lnTo>
                <a:lnTo>
                  <a:pt x="987" y="626"/>
                </a:lnTo>
                <a:lnTo>
                  <a:pt x="987" y="626"/>
                </a:lnTo>
                <a:lnTo>
                  <a:pt x="984" y="626"/>
                </a:lnTo>
                <a:lnTo>
                  <a:pt x="984" y="623"/>
                </a:lnTo>
                <a:lnTo>
                  <a:pt x="984" y="623"/>
                </a:lnTo>
                <a:lnTo>
                  <a:pt x="984" y="619"/>
                </a:lnTo>
                <a:lnTo>
                  <a:pt x="984" y="619"/>
                </a:lnTo>
                <a:lnTo>
                  <a:pt x="984" y="616"/>
                </a:lnTo>
                <a:lnTo>
                  <a:pt x="984" y="616"/>
                </a:lnTo>
                <a:lnTo>
                  <a:pt x="980" y="613"/>
                </a:lnTo>
                <a:lnTo>
                  <a:pt x="974" y="613"/>
                </a:lnTo>
                <a:lnTo>
                  <a:pt x="974" y="613"/>
                </a:lnTo>
                <a:lnTo>
                  <a:pt x="964" y="613"/>
                </a:lnTo>
                <a:lnTo>
                  <a:pt x="964" y="613"/>
                </a:lnTo>
                <a:lnTo>
                  <a:pt x="964" y="613"/>
                </a:lnTo>
                <a:lnTo>
                  <a:pt x="954" y="610"/>
                </a:lnTo>
                <a:lnTo>
                  <a:pt x="951" y="606"/>
                </a:lnTo>
                <a:lnTo>
                  <a:pt x="948" y="606"/>
                </a:lnTo>
                <a:lnTo>
                  <a:pt x="928" y="613"/>
                </a:lnTo>
                <a:lnTo>
                  <a:pt x="928" y="613"/>
                </a:lnTo>
                <a:lnTo>
                  <a:pt x="908" y="616"/>
                </a:lnTo>
                <a:lnTo>
                  <a:pt x="898" y="623"/>
                </a:lnTo>
                <a:lnTo>
                  <a:pt x="898" y="626"/>
                </a:lnTo>
                <a:lnTo>
                  <a:pt x="895" y="626"/>
                </a:lnTo>
                <a:lnTo>
                  <a:pt x="895" y="636"/>
                </a:lnTo>
                <a:lnTo>
                  <a:pt x="895" y="636"/>
                </a:lnTo>
                <a:lnTo>
                  <a:pt x="895" y="639"/>
                </a:lnTo>
                <a:lnTo>
                  <a:pt x="895" y="652"/>
                </a:lnTo>
                <a:lnTo>
                  <a:pt x="895" y="652"/>
                </a:lnTo>
                <a:lnTo>
                  <a:pt x="895" y="655"/>
                </a:lnTo>
                <a:lnTo>
                  <a:pt x="889" y="662"/>
                </a:lnTo>
                <a:lnTo>
                  <a:pt x="869" y="682"/>
                </a:lnTo>
                <a:lnTo>
                  <a:pt x="862" y="688"/>
                </a:lnTo>
                <a:lnTo>
                  <a:pt x="859" y="688"/>
                </a:lnTo>
                <a:lnTo>
                  <a:pt x="846" y="701"/>
                </a:lnTo>
                <a:lnTo>
                  <a:pt x="826" y="721"/>
                </a:lnTo>
                <a:lnTo>
                  <a:pt x="823" y="724"/>
                </a:lnTo>
                <a:lnTo>
                  <a:pt x="823" y="728"/>
                </a:lnTo>
                <a:lnTo>
                  <a:pt x="820" y="728"/>
                </a:lnTo>
                <a:lnTo>
                  <a:pt x="810" y="737"/>
                </a:lnTo>
                <a:lnTo>
                  <a:pt x="807" y="741"/>
                </a:lnTo>
                <a:lnTo>
                  <a:pt x="807" y="741"/>
                </a:lnTo>
                <a:lnTo>
                  <a:pt x="797" y="741"/>
                </a:lnTo>
                <a:lnTo>
                  <a:pt x="794" y="741"/>
                </a:lnTo>
                <a:lnTo>
                  <a:pt x="780" y="737"/>
                </a:lnTo>
                <a:lnTo>
                  <a:pt x="774" y="741"/>
                </a:lnTo>
                <a:lnTo>
                  <a:pt x="767" y="741"/>
                </a:lnTo>
                <a:lnTo>
                  <a:pt x="767" y="741"/>
                </a:lnTo>
                <a:lnTo>
                  <a:pt x="764" y="747"/>
                </a:lnTo>
                <a:lnTo>
                  <a:pt x="757" y="750"/>
                </a:lnTo>
                <a:lnTo>
                  <a:pt x="757" y="750"/>
                </a:lnTo>
                <a:lnTo>
                  <a:pt x="754" y="754"/>
                </a:lnTo>
                <a:lnTo>
                  <a:pt x="751" y="760"/>
                </a:lnTo>
                <a:lnTo>
                  <a:pt x="751" y="760"/>
                </a:lnTo>
                <a:lnTo>
                  <a:pt x="754" y="764"/>
                </a:lnTo>
                <a:lnTo>
                  <a:pt x="754" y="764"/>
                </a:lnTo>
                <a:lnTo>
                  <a:pt x="757" y="767"/>
                </a:lnTo>
                <a:lnTo>
                  <a:pt x="748" y="780"/>
                </a:lnTo>
                <a:lnTo>
                  <a:pt x="748" y="783"/>
                </a:lnTo>
                <a:lnTo>
                  <a:pt x="744" y="787"/>
                </a:lnTo>
                <a:lnTo>
                  <a:pt x="731" y="790"/>
                </a:lnTo>
                <a:lnTo>
                  <a:pt x="728" y="790"/>
                </a:lnTo>
                <a:lnTo>
                  <a:pt x="725" y="793"/>
                </a:lnTo>
                <a:lnTo>
                  <a:pt x="721" y="796"/>
                </a:lnTo>
                <a:lnTo>
                  <a:pt x="705" y="809"/>
                </a:lnTo>
                <a:lnTo>
                  <a:pt x="705" y="813"/>
                </a:lnTo>
                <a:lnTo>
                  <a:pt x="705" y="813"/>
                </a:lnTo>
                <a:lnTo>
                  <a:pt x="705" y="816"/>
                </a:lnTo>
                <a:lnTo>
                  <a:pt x="705" y="816"/>
                </a:lnTo>
                <a:lnTo>
                  <a:pt x="702" y="823"/>
                </a:lnTo>
                <a:lnTo>
                  <a:pt x="702" y="826"/>
                </a:lnTo>
                <a:lnTo>
                  <a:pt x="702" y="832"/>
                </a:lnTo>
                <a:lnTo>
                  <a:pt x="702" y="836"/>
                </a:lnTo>
                <a:lnTo>
                  <a:pt x="702" y="836"/>
                </a:lnTo>
                <a:lnTo>
                  <a:pt x="702" y="839"/>
                </a:lnTo>
                <a:lnTo>
                  <a:pt x="702" y="839"/>
                </a:lnTo>
                <a:lnTo>
                  <a:pt x="698" y="836"/>
                </a:lnTo>
                <a:lnTo>
                  <a:pt x="698" y="836"/>
                </a:lnTo>
                <a:lnTo>
                  <a:pt x="698" y="836"/>
                </a:lnTo>
                <a:lnTo>
                  <a:pt x="698" y="836"/>
                </a:lnTo>
                <a:lnTo>
                  <a:pt x="698" y="836"/>
                </a:lnTo>
                <a:lnTo>
                  <a:pt x="695" y="839"/>
                </a:lnTo>
                <a:lnTo>
                  <a:pt x="695" y="839"/>
                </a:lnTo>
                <a:lnTo>
                  <a:pt x="692" y="842"/>
                </a:lnTo>
                <a:lnTo>
                  <a:pt x="692" y="842"/>
                </a:lnTo>
                <a:lnTo>
                  <a:pt x="689" y="842"/>
                </a:lnTo>
                <a:lnTo>
                  <a:pt x="685" y="842"/>
                </a:lnTo>
                <a:lnTo>
                  <a:pt x="682" y="846"/>
                </a:lnTo>
                <a:lnTo>
                  <a:pt x="679" y="846"/>
                </a:lnTo>
                <a:lnTo>
                  <a:pt x="672" y="849"/>
                </a:lnTo>
                <a:lnTo>
                  <a:pt x="669" y="849"/>
                </a:lnTo>
                <a:lnTo>
                  <a:pt x="669" y="852"/>
                </a:lnTo>
                <a:lnTo>
                  <a:pt x="669" y="852"/>
                </a:lnTo>
                <a:lnTo>
                  <a:pt x="666" y="855"/>
                </a:lnTo>
                <a:lnTo>
                  <a:pt x="666" y="859"/>
                </a:lnTo>
                <a:lnTo>
                  <a:pt x="662" y="862"/>
                </a:lnTo>
                <a:lnTo>
                  <a:pt x="662" y="862"/>
                </a:lnTo>
                <a:lnTo>
                  <a:pt x="662" y="865"/>
                </a:lnTo>
                <a:lnTo>
                  <a:pt x="662" y="865"/>
                </a:lnTo>
                <a:lnTo>
                  <a:pt x="662" y="869"/>
                </a:lnTo>
                <a:lnTo>
                  <a:pt x="662" y="869"/>
                </a:lnTo>
                <a:lnTo>
                  <a:pt x="662" y="872"/>
                </a:lnTo>
                <a:lnTo>
                  <a:pt x="662" y="872"/>
                </a:lnTo>
                <a:lnTo>
                  <a:pt x="662" y="875"/>
                </a:lnTo>
                <a:lnTo>
                  <a:pt x="662" y="875"/>
                </a:lnTo>
                <a:lnTo>
                  <a:pt x="656" y="878"/>
                </a:lnTo>
                <a:lnTo>
                  <a:pt x="656" y="878"/>
                </a:lnTo>
                <a:lnTo>
                  <a:pt x="656" y="882"/>
                </a:lnTo>
                <a:lnTo>
                  <a:pt x="656" y="882"/>
                </a:lnTo>
                <a:lnTo>
                  <a:pt x="656" y="885"/>
                </a:lnTo>
                <a:lnTo>
                  <a:pt x="656" y="885"/>
                </a:lnTo>
                <a:lnTo>
                  <a:pt x="656" y="888"/>
                </a:lnTo>
                <a:lnTo>
                  <a:pt x="656" y="895"/>
                </a:lnTo>
                <a:lnTo>
                  <a:pt x="656" y="898"/>
                </a:lnTo>
                <a:lnTo>
                  <a:pt x="656" y="898"/>
                </a:lnTo>
                <a:lnTo>
                  <a:pt x="656" y="901"/>
                </a:lnTo>
                <a:lnTo>
                  <a:pt x="656" y="901"/>
                </a:lnTo>
                <a:lnTo>
                  <a:pt x="656" y="905"/>
                </a:lnTo>
                <a:lnTo>
                  <a:pt x="656" y="908"/>
                </a:lnTo>
                <a:lnTo>
                  <a:pt x="656" y="908"/>
                </a:lnTo>
                <a:lnTo>
                  <a:pt x="656" y="908"/>
                </a:lnTo>
                <a:lnTo>
                  <a:pt x="656" y="911"/>
                </a:lnTo>
                <a:lnTo>
                  <a:pt x="653" y="911"/>
                </a:lnTo>
                <a:lnTo>
                  <a:pt x="653" y="911"/>
                </a:lnTo>
                <a:lnTo>
                  <a:pt x="653" y="911"/>
                </a:lnTo>
                <a:lnTo>
                  <a:pt x="653" y="914"/>
                </a:lnTo>
                <a:lnTo>
                  <a:pt x="653" y="914"/>
                </a:lnTo>
                <a:lnTo>
                  <a:pt x="646" y="914"/>
                </a:lnTo>
                <a:lnTo>
                  <a:pt x="643" y="914"/>
                </a:lnTo>
                <a:lnTo>
                  <a:pt x="643" y="914"/>
                </a:lnTo>
                <a:lnTo>
                  <a:pt x="643" y="914"/>
                </a:lnTo>
                <a:lnTo>
                  <a:pt x="643" y="918"/>
                </a:lnTo>
                <a:lnTo>
                  <a:pt x="639" y="918"/>
                </a:lnTo>
                <a:lnTo>
                  <a:pt x="639" y="918"/>
                </a:lnTo>
                <a:lnTo>
                  <a:pt x="639" y="918"/>
                </a:lnTo>
                <a:lnTo>
                  <a:pt x="639" y="921"/>
                </a:lnTo>
                <a:lnTo>
                  <a:pt x="639" y="921"/>
                </a:lnTo>
                <a:lnTo>
                  <a:pt x="639" y="924"/>
                </a:lnTo>
                <a:lnTo>
                  <a:pt x="639" y="924"/>
                </a:lnTo>
                <a:lnTo>
                  <a:pt x="643" y="928"/>
                </a:lnTo>
                <a:lnTo>
                  <a:pt x="643" y="928"/>
                </a:lnTo>
                <a:lnTo>
                  <a:pt x="643" y="931"/>
                </a:lnTo>
                <a:lnTo>
                  <a:pt x="646" y="934"/>
                </a:lnTo>
                <a:lnTo>
                  <a:pt x="646" y="934"/>
                </a:lnTo>
                <a:lnTo>
                  <a:pt x="646" y="937"/>
                </a:lnTo>
                <a:lnTo>
                  <a:pt x="643" y="937"/>
                </a:lnTo>
                <a:lnTo>
                  <a:pt x="639" y="937"/>
                </a:lnTo>
                <a:lnTo>
                  <a:pt x="639" y="937"/>
                </a:lnTo>
                <a:lnTo>
                  <a:pt x="639" y="937"/>
                </a:lnTo>
                <a:lnTo>
                  <a:pt x="639" y="941"/>
                </a:lnTo>
                <a:lnTo>
                  <a:pt x="639" y="941"/>
                </a:lnTo>
                <a:lnTo>
                  <a:pt x="636" y="941"/>
                </a:lnTo>
                <a:lnTo>
                  <a:pt x="636" y="944"/>
                </a:lnTo>
                <a:lnTo>
                  <a:pt x="636" y="944"/>
                </a:lnTo>
                <a:lnTo>
                  <a:pt x="636" y="944"/>
                </a:lnTo>
                <a:lnTo>
                  <a:pt x="636" y="947"/>
                </a:lnTo>
                <a:lnTo>
                  <a:pt x="633" y="950"/>
                </a:lnTo>
                <a:lnTo>
                  <a:pt x="633" y="954"/>
                </a:lnTo>
                <a:lnTo>
                  <a:pt x="630" y="957"/>
                </a:lnTo>
                <a:lnTo>
                  <a:pt x="630" y="960"/>
                </a:lnTo>
                <a:lnTo>
                  <a:pt x="630" y="964"/>
                </a:lnTo>
                <a:lnTo>
                  <a:pt x="630" y="964"/>
                </a:lnTo>
                <a:lnTo>
                  <a:pt x="630" y="964"/>
                </a:lnTo>
                <a:lnTo>
                  <a:pt x="630" y="967"/>
                </a:lnTo>
                <a:lnTo>
                  <a:pt x="630" y="967"/>
                </a:lnTo>
                <a:lnTo>
                  <a:pt x="630" y="970"/>
                </a:lnTo>
                <a:lnTo>
                  <a:pt x="630" y="977"/>
                </a:lnTo>
                <a:lnTo>
                  <a:pt x="633" y="977"/>
                </a:lnTo>
                <a:lnTo>
                  <a:pt x="636" y="980"/>
                </a:lnTo>
                <a:lnTo>
                  <a:pt x="639" y="983"/>
                </a:lnTo>
                <a:lnTo>
                  <a:pt x="639" y="983"/>
                </a:lnTo>
                <a:lnTo>
                  <a:pt x="643" y="987"/>
                </a:lnTo>
                <a:lnTo>
                  <a:pt x="643" y="987"/>
                </a:lnTo>
                <a:lnTo>
                  <a:pt x="643" y="987"/>
                </a:lnTo>
                <a:lnTo>
                  <a:pt x="643" y="987"/>
                </a:lnTo>
                <a:lnTo>
                  <a:pt x="639" y="990"/>
                </a:lnTo>
                <a:lnTo>
                  <a:pt x="639" y="993"/>
                </a:lnTo>
                <a:lnTo>
                  <a:pt x="636" y="996"/>
                </a:lnTo>
                <a:lnTo>
                  <a:pt x="626" y="996"/>
                </a:lnTo>
                <a:lnTo>
                  <a:pt x="623" y="1000"/>
                </a:lnTo>
                <a:lnTo>
                  <a:pt x="620" y="1000"/>
                </a:lnTo>
                <a:lnTo>
                  <a:pt x="617" y="1003"/>
                </a:lnTo>
                <a:lnTo>
                  <a:pt x="613" y="1003"/>
                </a:lnTo>
                <a:lnTo>
                  <a:pt x="607" y="1003"/>
                </a:lnTo>
                <a:lnTo>
                  <a:pt x="607" y="1003"/>
                </a:lnTo>
                <a:lnTo>
                  <a:pt x="603" y="1003"/>
                </a:lnTo>
                <a:lnTo>
                  <a:pt x="603" y="1006"/>
                </a:lnTo>
                <a:lnTo>
                  <a:pt x="600" y="1006"/>
                </a:lnTo>
                <a:lnTo>
                  <a:pt x="600" y="1006"/>
                </a:lnTo>
                <a:lnTo>
                  <a:pt x="597" y="1006"/>
                </a:lnTo>
                <a:lnTo>
                  <a:pt x="594" y="1006"/>
                </a:lnTo>
                <a:lnTo>
                  <a:pt x="590" y="1003"/>
                </a:lnTo>
                <a:lnTo>
                  <a:pt x="590" y="1003"/>
                </a:lnTo>
                <a:lnTo>
                  <a:pt x="587" y="1003"/>
                </a:lnTo>
                <a:lnTo>
                  <a:pt x="587" y="1006"/>
                </a:lnTo>
                <a:lnTo>
                  <a:pt x="580" y="1003"/>
                </a:lnTo>
                <a:lnTo>
                  <a:pt x="580" y="1003"/>
                </a:lnTo>
                <a:lnTo>
                  <a:pt x="574" y="1003"/>
                </a:lnTo>
                <a:lnTo>
                  <a:pt x="571" y="1003"/>
                </a:lnTo>
                <a:lnTo>
                  <a:pt x="567" y="1006"/>
                </a:lnTo>
                <a:lnTo>
                  <a:pt x="567" y="1006"/>
                </a:lnTo>
                <a:lnTo>
                  <a:pt x="561" y="1009"/>
                </a:lnTo>
                <a:lnTo>
                  <a:pt x="558" y="1009"/>
                </a:lnTo>
                <a:lnTo>
                  <a:pt x="558" y="1009"/>
                </a:lnTo>
                <a:lnTo>
                  <a:pt x="558" y="1013"/>
                </a:lnTo>
                <a:lnTo>
                  <a:pt x="558" y="1013"/>
                </a:lnTo>
                <a:lnTo>
                  <a:pt x="554" y="1016"/>
                </a:lnTo>
                <a:lnTo>
                  <a:pt x="554" y="1019"/>
                </a:lnTo>
                <a:lnTo>
                  <a:pt x="554" y="1019"/>
                </a:lnTo>
                <a:lnTo>
                  <a:pt x="554" y="1023"/>
                </a:lnTo>
                <a:lnTo>
                  <a:pt x="554" y="1023"/>
                </a:lnTo>
                <a:lnTo>
                  <a:pt x="558" y="1026"/>
                </a:lnTo>
                <a:lnTo>
                  <a:pt x="554" y="1026"/>
                </a:lnTo>
                <a:lnTo>
                  <a:pt x="548" y="1032"/>
                </a:lnTo>
                <a:lnTo>
                  <a:pt x="548" y="1032"/>
                </a:lnTo>
                <a:lnTo>
                  <a:pt x="544" y="1036"/>
                </a:lnTo>
                <a:lnTo>
                  <a:pt x="538" y="1042"/>
                </a:lnTo>
                <a:lnTo>
                  <a:pt x="538" y="1042"/>
                </a:lnTo>
                <a:lnTo>
                  <a:pt x="531" y="1049"/>
                </a:lnTo>
                <a:lnTo>
                  <a:pt x="528" y="1052"/>
                </a:lnTo>
                <a:lnTo>
                  <a:pt x="525" y="1052"/>
                </a:lnTo>
                <a:lnTo>
                  <a:pt x="525" y="1052"/>
                </a:lnTo>
                <a:lnTo>
                  <a:pt x="515" y="1052"/>
                </a:lnTo>
                <a:lnTo>
                  <a:pt x="515" y="1052"/>
                </a:lnTo>
                <a:lnTo>
                  <a:pt x="508" y="1052"/>
                </a:lnTo>
                <a:lnTo>
                  <a:pt x="508" y="1052"/>
                </a:lnTo>
                <a:lnTo>
                  <a:pt x="505" y="1049"/>
                </a:lnTo>
                <a:lnTo>
                  <a:pt x="505" y="1049"/>
                </a:lnTo>
                <a:lnTo>
                  <a:pt x="505" y="1049"/>
                </a:lnTo>
                <a:lnTo>
                  <a:pt x="502" y="1042"/>
                </a:lnTo>
                <a:lnTo>
                  <a:pt x="505" y="1036"/>
                </a:lnTo>
                <a:lnTo>
                  <a:pt x="505" y="1036"/>
                </a:lnTo>
                <a:lnTo>
                  <a:pt x="505" y="1036"/>
                </a:lnTo>
                <a:lnTo>
                  <a:pt x="505" y="1036"/>
                </a:lnTo>
                <a:lnTo>
                  <a:pt x="508" y="1036"/>
                </a:lnTo>
                <a:lnTo>
                  <a:pt x="508" y="1036"/>
                </a:lnTo>
                <a:lnTo>
                  <a:pt x="512" y="1036"/>
                </a:lnTo>
                <a:lnTo>
                  <a:pt x="512" y="1032"/>
                </a:lnTo>
                <a:lnTo>
                  <a:pt x="512" y="1032"/>
                </a:lnTo>
                <a:lnTo>
                  <a:pt x="512" y="1029"/>
                </a:lnTo>
                <a:lnTo>
                  <a:pt x="508" y="1029"/>
                </a:lnTo>
                <a:lnTo>
                  <a:pt x="508" y="1026"/>
                </a:lnTo>
                <a:lnTo>
                  <a:pt x="508" y="1026"/>
                </a:lnTo>
                <a:lnTo>
                  <a:pt x="508" y="1023"/>
                </a:lnTo>
                <a:lnTo>
                  <a:pt x="508" y="1019"/>
                </a:lnTo>
                <a:lnTo>
                  <a:pt x="508" y="1016"/>
                </a:lnTo>
                <a:lnTo>
                  <a:pt x="508" y="1016"/>
                </a:lnTo>
                <a:lnTo>
                  <a:pt x="508" y="1013"/>
                </a:lnTo>
                <a:lnTo>
                  <a:pt x="508" y="1013"/>
                </a:lnTo>
                <a:lnTo>
                  <a:pt x="508" y="1009"/>
                </a:lnTo>
                <a:lnTo>
                  <a:pt x="505" y="1009"/>
                </a:lnTo>
                <a:lnTo>
                  <a:pt x="505" y="1009"/>
                </a:lnTo>
                <a:lnTo>
                  <a:pt x="505" y="1009"/>
                </a:lnTo>
                <a:lnTo>
                  <a:pt x="505" y="1009"/>
                </a:lnTo>
                <a:lnTo>
                  <a:pt x="502" y="1009"/>
                </a:lnTo>
                <a:lnTo>
                  <a:pt x="499" y="1009"/>
                </a:lnTo>
                <a:lnTo>
                  <a:pt x="495" y="1009"/>
                </a:lnTo>
                <a:lnTo>
                  <a:pt x="492" y="1006"/>
                </a:lnTo>
                <a:lnTo>
                  <a:pt x="489" y="1006"/>
                </a:lnTo>
                <a:lnTo>
                  <a:pt x="489" y="1006"/>
                </a:lnTo>
                <a:lnTo>
                  <a:pt x="485" y="1006"/>
                </a:lnTo>
                <a:lnTo>
                  <a:pt x="485" y="1006"/>
                </a:lnTo>
                <a:lnTo>
                  <a:pt x="485" y="1006"/>
                </a:lnTo>
                <a:lnTo>
                  <a:pt x="485" y="1006"/>
                </a:lnTo>
                <a:lnTo>
                  <a:pt x="479" y="1006"/>
                </a:lnTo>
                <a:lnTo>
                  <a:pt x="476" y="1006"/>
                </a:lnTo>
                <a:lnTo>
                  <a:pt x="476" y="1006"/>
                </a:lnTo>
                <a:lnTo>
                  <a:pt x="476" y="1006"/>
                </a:lnTo>
                <a:lnTo>
                  <a:pt x="476" y="1009"/>
                </a:lnTo>
                <a:lnTo>
                  <a:pt x="472" y="1009"/>
                </a:lnTo>
                <a:lnTo>
                  <a:pt x="476" y="1016"/>
                </a:lnTo>
                <a:lnTo>
                  <a:pt x="476" y="1016"/>
                </a:lnTo>
                <a:lnTo>
                  <a:pt x="472" y="1019"/>
                </a:lnTo>
                <a:lnTo>
                  <a:pt x="472" y="1019"/>
                </a:lnTo>
                <a:lnTo>
                  <a:pt x="472" y="1019"/>
                </a:lnTo>
                <a:lnTo>
                  <a:pt x="472" y="1019"/>
                </a:lnTo>
                <a:lnTo>
                  <a:pt x="469" y="1019"/>
                </a:lnTo>
                <a:lnTo>
                  <a:pt x="469" y="1019"/>
                </a:lnTo>
                <a:lnTo>
                  <a:pt x="469" y="1019"/>
                </a:lnTo>
                <a:lnTo>
                  <a:pt x="466" y="1019"/>
                </a:lnTo>
                <a:lnTo>
                  <a:pt x="466" y="1019"/>
                </a:lnTo>
                <a:lnTo>
                  <a:pt x="466" y="1023"/>
                </a:lnTo>
                <a:lnTo>
                  <a:pt x="466" y="1023"/>
                </a:lnTo>
                <a:lnTo>
                  <a:pt x="466" y="1023"/>
                </a:lnTo>
                <a:lnTo>
                  <a:pt x="469" y="1029"/>
                </a:lnTo>
                <a:lnTo>
                  <a:pt x="469" y="1032"/>
                </a:lnTo>
                <a:lnTo>
                  <a:pt x="469" y="1032"/>
                </a:lnTo>
                <a:lnTo>
                  <a:pt x="469" y="1032"/>
                </a:lnTo>
                <a:lnTo>
                  <a:pt x="469" y="1036"/>
                </a:lnTo>
                <a:lnTo>
                  <a:pt x="469" y="1036"/>
                </a:lnTo>
                <a:lnTo>
                  <a:pt x="469" y="1039"/>
                </a:lnTo>
                <a:lnTo>
                  <a:pt x="469" y="1042"/>
                </a:lnTo>
                <a:lnTo>
                  <a:pt x="469" y="1046"/>
                </a:lnTo>
                <a:lnTo>
                  <a:pt x="469" y="1049"/>
                </a:lnTo>
                <a:lnTo>
                  <a:pt x="469" y="1049"/>
                </a:lnTo>
                <a:lnTo>
                  <a:pt x="469" y="1052"/>
                </a:lnTo>
                <a:lnTo>
                  <a:pt x="472" y="1052"/>
                </a:lnTo>
                <a:lnTo>
                  <a:pt x="472" y="1052"/>
                </a:lnTo>
                <a:lnTo>
                  <a:pt x="476" y="1052"/>
                </a:lnTo>
                <a:lnTo>
                  <a:pt x="479" y="1052"/>
                </a:lnTo>
                <a:lnTo>
                  <a:pt x="482" y="1052"/>
                </a:lnTo>
                <a:lnTo>
                  <a:pt x="482" y="1052"/>
                </a:lnTo>
                <a:lnTo>
                  <a:pt x="482" y="1052"/>
                </a:lnTo>
                <a:lnTo>
                  <a:pt x="485" y="1055"/>
                </a:lnTo>
                <a:lnTo>
                  <a:pt x="489" y="1055"/>
                </a:lnTo>
                <a:lnTo>
                  <a:pt x="489" y="1055"/>
                </a:lnTo>
                <a:lnTo>
                  <a:pt x="489" y="1055"/>
                </a:lnTo>
                <a:lnTo>
                  <a:pt x="489" y="1059"/>
                </a:lnTo>
                <a:lnTo>
                  <a:pt x="489" y="1062"/>
                </a:lnTo>
                <a:lnTo>
                  <a:pt x="489" y="1062"/>
                </a:lnTo>
                <a:lnTo>
                  <a:pt x="492" y="1065"/>
                </a:lnTo>
                <a:lnTo>
                  <a:pt x="489" y="1065"/>
                </a:lnTo>
                <a:lnTo>
                  <a:pt x="489" y="1065"/>
                </a:lnTo>
                <a:lnTo>
                  <a:pt x="489" y="1065"/>
                </a:lnTo>
                <a:lnTo>
                  <a:pt x="489" y="1068"/>
                </a:lnTo>
                <a:lnTo>
                  <a:pt x="489" y="1068"/>
                </a:lnTo>
                <a:lnTo>
                  <a:pt x="489" y="1072"/>
                </a:lnTo>
                <a:lnTo>
                  <a:pt x="489" y="1075"/>
                </a:lnTo>
                <a:lnTo>
                  <a:pt x="489" y="1075"/>
                </a:lnTo>
                <a:lnTo>
                  <a:pt x="489" y="1075"/>
                </a:lnTo>
                <a:lnTo>
                  <a:pt x="489" y="1075"/>
                </a:lnTo>
                <a:lnTo>
                  <a:pt x="489" y="1075"/>
                </a:lnTo>
                <a:lnTo>
                  <a:pt x="489" y="1075"/>
                </a:lnTo>
                <a:lnTo>
                  <a:pt x="485" y="1075"/>
                </a:lnTo>
                <a:lnTo>
                  <a:pt x="485" y="1075"/>
                </a:lnTo>
                <a:lnTo>
                  <a:pt x="485" y="1078"/>
                </a:lnTo>
                <a:lnTo>
                  <a:pt x="485" y="1075"/>
                </a:lnTo>
                <a:lnTo>
                  <a:pt x="482" y="1075"/>
                </a:lnTo>
                <a:lnTo>
                  <a:pt x="482" y="1075"/>
                </a:lnTo>
                <a:lnTo>
                  <a:pt x="479" y="1075"/>
                </a:lnTo>
                <a:lnTo>
                  <a:pt x="479" y="1075"/>
                </a:lnTo>
                <a:lnTo>
                  <a:pt x="479" y="1075"/>
                </a:lnTo>
                <a:lnTo>
                  <a:pt x="476" y="1078"/>
                </a:lnTo>
                <a:lnTo>
                  <a:pt x="476" y="1078"/>
                </a:lnTo>
                <a:lnTo>
                  <a:pt x="476" y="1078"/>
                </a:lnTo>
                <a:lnTo>
                  <a:pt x="472" y="1082"/>
                </a:lnTo>
                <a:lnTo>
                  <a:pt x="472" y="1082"/>
                </a:lnTo>
                <a:lnTo>
                  <a:pt x="472" y="1082"/>
                </a:lnTo>
                <a:lnTo>
                  <a:pt x="472" y="1082"/>
                </a:lnTo>
                <a:lnTo>
                  <a:pt x="472" y="1085"/>
                </a:lnTo>
                <a:lnTo>
                  <a:pt x="472" y="1085"/>
                </a:lnTo>
                <a:lnTo>
                  <a:pt x="469" y="1085"/>
                </a:lnTo>
                <a:lnTo>
                  <a:pt x="469" y="1088"/>
                </a:lnTo>
                <a:lnTo>
                  <a:pt x="466" y="1088"/>
                </a:lnTo>
                <a:lnTo>
                  <a:pt x="466" y="1088"/>
                </a:lnTo>
                <a:lnTo>
                  <a:pt x="466" y="1085"/>
                </a:lnTo>
                <a:lnTo>
                  <a:pt x="466" y="1085"/>
                </a:lnTo>
                <a:lnTo>
                  <a:pt x="466" y="1085"/>
                </a:lnTo>
                <a:lnTo>
                  <a:pt x="466" y="1085"/>
                </a:lnTo>
                <a:lnTo>
                  <a:pt x="466" y="1085"/>
                </a:lnTo>
                <a:lnTo>
                  <a:pt x="462" y="1085"/>
                </a:lnTo>
                <a:lnTo>
                  <a:pt x="462" y="1082"/>
                </a:lnTo>
                <a:lnTo>
                  <a:pt x="462" y="1082"/>
                </a:lnTo>
                <a:lnTo>
                  <a:pt x="462" y="1082"/>
                </a:lnTo>
                <a:lnTo>
                  <a:pt x="462" y="1082"/>
                </a:lnTo>
                <a:lnTo>
                  <a:pt x="462" y="1082"/>
                </a:lnTo>
                <a:lnTo>
                  <a:pt x="459" y="1082"/>
                </a:lnTo>
                <a:lnTo>
                  <a:pt x="459" y="1085"/>
                </a:lnTo>
                <a:lnTo>
                  <a:pt x="459" y="1085"/>
                </a:lnTo>
                <a:lnTo>
                  <a:pt x="459" y="1082"/>
                </a:lnTo>
                <a:lnTo>
                  <a:pt x="456" y="1082"/>
                </a:lnTo>
                <a:lnTo>
                  <a:pt x="456" y="1082"/>
                </a:lnTo>
                <a:lnTo>
                  <a:pt x="456" y="1082"/>
                </a:lnTo>
                <a:lnTo>
                  <a:pt x="456" y="1082"/>
                </a:lnTo>
                <a:lnTo>
                  <a:pt x="456" y="1082"/>
                </a:lnTo>
                <a:lnTo>
                  <a:pt x="456" y="1085"/>
                </a:lnTo>
                <a:lnTo>
                  <a:pt x="456" y="1085"/>
                </a:lnTo>
                <a:lnTo>
                  <a:pt x="453" y="1088"/>
                </a:lnTo>
                <a:lnTo>
                  <a:pt x="453" y="1088"/>
                </a:lnTo>
                <a:lnTo>
                  <a:pt x="453" y="1085"/>
                </a:lnTo>
                <a:lnTo>
                  <a:pt x="453" y="1085"/>
                </a:lnTo>
                <a:lnTo>
                  <a:pt x="453" y="1085"/>
                </a:lnTo>
                <a:lnTo>
                  <a:pt x="453" y="1082"/>
                </a:lnTo>
                <a:lnTo>
                  <a:pt x="449" y="1082"/>
                </a:lnTo>
                <a:lnTo>
                  <a:pt x="449" y="1082"/>
                </a:lnTo>
                <a:lnTo>
                  <a:pt x="449" y="1082"/>
                </a:lnTo>
                <a:lnTo>
                  <a:pt x="449" y="1082"/>
                </a:lnTo>
                <a:lnTo>
                  <a:pt x="446" y="1082"/>
                </a:lnTo>
                <a:lnTo>
                  <a:pt x="446" y="1085"/>
                </a:lnTo>
                <a:lnTo>
                  <a:pt x="446" y="1085"/>
                </a:lnTo>
                <a:lnTo>
                  <a:pt x="446" y="1085"/>
                </a:lnTo>
                <a:lnTo>
                  <a:pt x="446" y="1085"/>
                </a:lnTo>
                <a:lnTo>
                  <a:pt x="446" y="1085"/>
                </a:lnTo>
                <a:lnTo>
                  <a:pt x="443" y="1085"/>
                </a:lnTo>
                <a:lnTo>
                  <a:pt x="443" y="1085"/>
                </a:lnTo>
                <a:lnTo>
                  <a:pt x="446" y="1085"/>
                </a:lnTo>
                <a:lnTo>
                  <a:pt x="446" y="1082"/>
                </a:lnTo>
                <a:lnTo>
                  <a:pt x="446" y="1082"/>
                </a:lnTo>
                <a:lnTo>
                  <a:pt x="446" y="1082"/>
                </a:lnTo>
                <a:lnTo>
                  <a:pt x="443" y="1082"/>
                </a:lnTo>
                <a:lnTo>
                  <a:pt x="443" y="1082"/>
                </a:lnTo>
                <a:lnTo>
                  <a:pt x="443" y="1082"/>
                </a:lnTo>
                <a:lnTo>
                  <a:pt x="443" y="1082"/>
                </a:lnTo>
                <a:lnTo>
                  <a:pt x="443" y="1082"/>
                </a:lnTo>
                <a:lnTo>
                  <a:pt x="443" y="1082"/>
                </a:lnTo>
                <a:lnTo>
                  <a:pt x="440" y="1082"/>
                </a:lnTo>
                <a:lnTo>
                  <a:pt x="440" y="1085"/>
                </a:lnTo>
                <a:lnTo>
                  <a:pt x="440" y="1085"/>
                </a:lnTo>
                <a:lnTo>
                  <a:pt x="440" y="1085"/>
                </a:lnTo>
                <a:lnTo>
                  <a:pt x="440" y="1085"/>
                </a:lnTo>
                <a:lnTo>
                  <a:pt x="440" y="1085"/>
                </a:lnTo>
                <a:lnTo>
                  <a:pt x="436" y="1082"/>
                </a:lnTo>
                <a:lnTo>
                  <a:pt x="440" y="1082"/>
                </a:lnTo>
                <a:lnTo>
                  <a:pt x="440" y="1082"/>
                </a:lnTo>
                <a:lnTo>
                  <a:pt x="440" y="1082"/>
                </a:lnTo>
                <a:lnTo>
                  <a:pt x="440" y="1082"/>
                </a:lnTo>
                <a:lnTo>
                  <a:pt x="440" y="1078"/>
                </a:lnTo>
                <a:lnTo>
                  <a:pt x="440" y="1078"/>
                </a:lnTo>
                <a:lnTo>
                  <a:pt x="440" y="1078"/>
                </a:lnTo>
                <a:lnTo>
                  <a:pt x="440" y="1078"/>
                </a:lnTo>
                <a:lnTo>
                  <a:pt x="440" y="1078"/>
                </a:lnTo>
                <a:lnTo>
                  <a:pt x="436" y="1075"/>
                </a:lnTo>
                <a:lnTo>
                  <a:pt x="436" y="1075"/>
                </a:lnTo>
                <a:lnTo>
                  <a:pt x="436" y="1075"/>
                </a:lnTo>
                <a:lnTo>
                  <a:pt x="440" y="1072"/>
                </a:lnTo>
                <a:lnTo>
                  <a:pt x="440" y="1072"/>
                </a:lnTo>
                <a:lnTo>
                  <a:pt x="440" y="1068"/>
                </a:lnTo>
                <a:lnTo>
                  <a:pt x="440" y="1068"/>
                </a:lnTo>
                <a:lnTo>
                  <a:pt x="443" y="1062"/>
                </a:lnTo>
                <a:lnTo>
                  <a:pt x="443" y="1059"/>
                </a:lnTo>
                <a:lnTo>
                  <a:pt x="443" y="1059"/>
                </a:lnTo>
                <a:lnTo>
                  <a:pt x="443" y="1059"/>
                </a:lnTo>
                <a:lnTo>
                  <a:pt x="440" y="1059"/>
                </a:lnTo>
                <a:lnTo>
                  <a:pt x="436" y="1059"/>
                </a:lnTo>
                <a:lnTo>
                  <a:pt x="433" y="1059"/>
                </a:lnTo>
                <a:lnTo>
                  <a:pt x="430" y="1055"/>
                </a:lnTo>
                <a:lnTo>
                  <a:pt x="426" y="1052"/>
                </a:lnTo>
                <a:lnTo>
                  <a:pt x="426" y="1049"/>
                </a:lnTo>
                <a:lnTo>
                  <a:pt x="423" y="1049"/>
                </a:lnTo>
                <a:lnTo>
                  <a:pt x="423" y="1046"/>
                </a:lnTo>
                <a:lnTo>
                  <a:pt x="423" y="1046"/>
                </a:lnTo>
                <a:lnTo>
                  <a:pt x="423" y="1046"/>
                </a:lnTo>
                <a:lnTo>
                  <a:pt x="423" y="1046"/>
                </a:lnTo>
                <a:lnTo>
                  <a:pt x="420" y="1042"/>
                </a:lnTo>
                <a:lnTo>
                  <a:pt x="420" y="1042"/>
                </a:lnTo>
                <a:lnTo>
                  <a:pt x="420" y="1039"/>
                </a:lnTo>
                <a:lnTo>
                  <a:pt x="420" y="1039"/>
                </a:lnTo>
                <a:lnTo>
                  <a:pt x="420" y="1039"/>
                </a:lnTo>
                <a:lnTo>
                  <a:pt x="417" y="1036"/>
                </a:lnTo>
                <a:lnTo>
                  <a:pt x="417" y="1032"/>
                </a:lnTo>
                <a:lnTo>
                  <a:pt x="417" y="1032"/>
                </a:lnTo>
                <a:lnTo>
                  <a:pt x="417" y="1032"/>
                </a:lnTo>
                <a:lnTo>
                  <a:pt x="413" y="1029"/>
                </a:lnTo>
                <a:lnTo>
                  <a:pt x="413" y="1029"/>
                </a:lnTo>
                <a:lnTo>
                  <a:pt x="407" y="1026"/>
                </a:lnTo>
                <a:lnTo>
                  <a:pt x="403" y="1026"/>
                </a:lnTo>
                <a:lnTo>
                  <a:pt x="403" y="1026"/>
                </a:lnTo>
                <a:lnTo>
                  <a:pt x="403" y="1026"/>
                </a:lnTo>
                <a:lnTo>
                  <a:pt x="403" y="1026"/>
                </a:lnTo>
                <a:lnTo>
                  <a:pt x="400" y="1026"/>
                </a:lnTo>
                <a:lnTo>
                  <a:pt x="397" y="1026"/>
                </a:lnTo>
                <a:lnTo>
                  <a:pt x="397" y="1026"/>
                </a:lnTo>
                <a:lnTo>
                  <a:pt x="397" y="1026"/>
                </a:lnTo>
                <a:lnTo>
                  <a:pt x="397" y="1026"/>
                </a:lnTo>
                <a:lnTo>
                  <a:pt x="394" y="1026"/>
                </a:lnTo>
                <a:lnTo>
                  <a:pt x="394" y="1029"/>
                </a:lnTo>
                <a:lnTo>
                  <a:pt x="394" y="1029"/>
                </a:lnTo>
                <a:lnTo>
                  <a:pt x="390" y="1029"/>
                </a:lnTo>
                <a:lnTo>
                  <a:pt x="387" y="1032"/>
                </a:lnTo>
                <a:lnTo>
                  <a:pt x="387" y="1036"/>
                </a:lnTo>
                <a:lnTo>
                  <a:pt x="384" y="1036"/>
                </a:lnTo>
                <a:lnTo>
                  <a:pt x="384" y="1036"/>
                </a:lnTo>
                <a:lnTo>
                  <a:pt x="384" y="1039"/>
                </a:lnTo>
                <a:lnTo>
                  <a:pt x="384" y="1042"/>
                </a:lnTo>
                <a:lnTo>
                  <a:pt x="381" y="1046"/>
                </a:lnTo>
                <a:lnTo>
                  <a:pt x="381" y="1046"/>
                </a:lnTo>
                <a:lnTo>
                  <a:pt x="377" y="1042"/>
                </a:lnTo>
                <a:lnTo>
                  <a:pt x="367" y="1039"/>
                </a:lnTo>
                <a:lnTo>
                  <a:pt x="367" y="1039"/>
                </a:lnTo>
                <a:lnTo>
                  <a:pt x="367" y="1039"/>
                </a:lnTo>
                <a:lnTo>
                  <a:pt x="364" y="1036"/>
                </a:lnTo>
                <a:lnTo>
                  <a:pt x="361" y="1036"/>
                </a:lnTo>
                <a:lnTo>
                  <a:pt x="358" y="1032"/>
                </a:lnTo>
                <a:lnTo>
                  <a:pt x="358" y="1032"/>
                </a:lnTo>
                <a:lnTo>
                  <a:pt x="354" y="1032"/>
                </a:lnTo>
                <a:lnTo>
                  <a:pt x="354" y="1032"/>
                </a:lnTo>
                <a:lnTo>
                  <a:pt x="354" y="1032"/>
                </a:lnTo>
                <a:lnTo>
                  <a:pt x="351" y="1029"/>
                </a:lnTo>
                <a:lnTo>
                  <a:pt x="348" y="1026"/>
                </a:lnTo>
                <a:lnTo>
                  <a:pt x="344" y="1023"/>
                </a:lnTo>
                <a:lnTo>
                  <a:pt x="341" y="1023"/>
                </a:lnTo>
                <a:lnTo>
                  <a:pt x="338" y="1023"/>
                </a:lnTo>
                <a:lnTo>
                  <a:pt x="338" y="1019"/>
                </a:lnTo>
                <a:lnTo>
                  <a:pt x="335" y="1016"/>
                </a:lnTo>
                <a:lnTo>
                  <a:pt x="331" y="1013"/>
                </a:lnTo>
                <a:lnTo>
                  <a:pt x="328" y="1013"/>
                </a:lnTo>
                <a:lnTo>
                  <a:pt x="328" y="1019"/>
                </a:lnTo>
                <a:lnTo>
                  <a:pt x="328" y="1019"/>
                </a:lnTo>
                <a:lnTo>
                  <a:pt x="325" y="1016"/>
                </a:lnTo>
                <a:lnTo>
                  <a:pt x="325" y="1013"/>
                </a:lnTo>
                <a:lnTo>
                  <a:pt x="325" y="1009"/>
                </a:lnTo>
                <a:lnTo>
                  <a:pt x="325" y="1009"/>
                </a:lnTo>
                <a:lnTo>
                  <a:pt x="322" y="1009"/>
                </a:lnTo>
                <a:lnTo>
                  <a:pt x="318" y="1013"/>
                </a:lnTo>
                <a:lnTo>
                  <a:pt x="318" y="1013"/>
                </a:lnTo>
                <a:lnTo>
                  <a:pt x="318" y="1016"/>
                </a:lnTo>
                <a:lnTo>
                  <a:pt x="318" y="1016"/>
                </a:lnTo>
                <a:lnTo>
                  <a:pt x="318" y="1016"/>
                </a:lnTo>
                <a:lnTo>
                  <a:pt x="315" y="1016"/>
                </a:lnTo>
                <a:lnTo>
                  <a:pt x="312" y="1013"/>
                </a:lnTo>
                <a:lnTo>
                  <a:pt x="312" y="1013"/>
                </a:lnTo>
                <a:lnTo>
                  <a:pt x="308" y="1013"/>
                </a:lnTo>
                <a:lnTo>
                  <a:pt x="305" y="1013"/>
                </a:lnTo>
                <a:lnTo>
                  <a:pt x="305" y="1009"/>
                </a:lnTo>
                <a:lnTo>
                  <a:pt x="302" y="1006"/>
                </a:lnTo>
                <a:lnTo>
                  <a:pt x="305" y="1006"/>
                </a:lnTo>
                <a:lnTo>
                  <a:pt x="305" y="1003"/>
                </a:lnTo>
                <a:lnTo>
                  <a:pt x="302" y="1000"/>
                </a:lnTo>
                <a:lnTo>
                  <a:pt x="302" y="1000"/>
                </a:lnTo>
                <a:lnTo>
                  <a:pt x="302" y="996"/>
                </a:lnTo>
                <a:lnTo>
                  <a:pt x="302" y="996"/>
                </a:lnTo>
                <a:lnTo>
                  <a:pt x="302" y="993"/>
                </a:lnTo>
                <a:lnTo>
                  <a:pt x="299" y="993"/>
                </a:lnTo>
                <a:lnTo>
                  <a:pt x="299" y="990"/>
                </a:lnTo>
                <a:lnTo>
                  <a:pt x="295" y="987"/>
                </a:lnTo>
                <a:lnTo>
                  <a:pt x="295" y="993"/>
                </a:lnTo>
                <a:lnTo>
                  <a:pt x="295" y="993"/>
                </a:lnTo>
                <a:lnTo>
                  <a:pt x="295" y="1000"/>
                </a:lnTo>
                <a:lnTo>
                  <a:pt x="295" y="1003"/>
                </a:lnTo>
                <a:lnTo>
                  <a:pt x="295" y="1003"/>
                </a:lnTo>
                <a:lnTo>
                  <a:pt x="299" y="1006"/>
                </a:lnTo>
                <a:lnTo>
                  <a:pt x="299" y="1006"/>
                </a:lnTo>
                <a:lnTo>
                  <a:pt x="299" y="1006"/>
                </a:lnTo>
                <a:lnTo>
                  <a:pt x="299" y="1009"/>
                </a:lnTo>
                <a:lnTo>
                  <a:pt x="299" y="1009"/>
                </a:lnTo>
                <a:lnTo>
                  <a:pt x="302" y="1009"/>
                </a:lnTo>
                <a:lnTo>
                  <a:pt x="308" y="1013"/>
                </a:lnTo>
                <a:lnTo>
                  <a:pt x="308" y="1016"/>
                </a:lnTo>
                <a:lnTo>
                  <a:pt x="308" y="1016"/>
                </a:lnTo>
                <a:lnTo>
                  <a:pt x="308" y="1016"/>
                </a:lnTo>
                <a:lnTo>
                  <a:pt x="308" y="1016"/>
                </a:lnTo>
                <a:lnTo>
                  <a:pt x="299" y="1013"/>
                </a:lnTo>
                <a:lnTo>
                  <a:pt x="299" y="1009"/>
                </a:lnTo>
                <a:lnTo>
                  <a:pt x="295" y="1009"/>
                </a:lnTo>
                <a:lnTo>
                  <a:pt x="292" y="1006"/>
                </a:lnTo>
                <a:lnTo>
                  <a:pt x="285" y="1006"/>
                </a:lnTo>
                <a:lnTo>
                  <a:pt x="282" y="1006"/>
                </a:lnTo>
                <a:lnTo>
                  <a:pt x="282" y="1003"/>
                </a:lnTo>
                <a:lnTo>
                  <a:pt x="276" y="1000"/>
                </a:lnTo>
                <a:lnTo>
                  <a:pt x="272" y="1000"/>
                </a:lnTo>
                <a:lnTo>
                  <a:pt x="272" y="1000"/>
                </a:lnTo>
                <a:lnTo>
                  <a:pt x="269" y="1000"/>
                </a:lnTo>
                <a:lnTo>
                  <a:pt x="266" y="996"/>
                </a:lnTo>
                <a:lnTo>
                  <a:pt x="266" y="996"/>
                </a:lnTo>
                <a:lnTo>
                  <a:pt x="263" y="993"/>
                </a:lnTo>
                <a:lnTo>
                  <a:pt x="259" y="993"/>
                </a:lnTo>
                <a:lnTo>
                  <a:pt x="259" y="993"/>
                </a:lnTo>
                <a:lnTo>
                  <a:pt x="256" y="993"/>
                </a:lnTo>
                <a:lnTo>
                  <a:pt x="256" y="993"/>
                </a:lnTo>
                <a:lnTo>
                  <a:pt x="253" y="993"/>
                </a:lnTo>
                <a:lnTo>
                  <a:pt x="243" y="987"/>
                </a:lnTo>
                <a:lnTo>
                  <a:pt x="233" y="983"/>
                </a:lnTo>
                <a:lnTo>
                  <a:pt x="233" y="983"/>
                </a:lnTo>
                <a:lnTo>
                  <a:pt x="230" y="980"/>
                </a:lnTo>
                <a:lnTo>
                  <a:pt x="226" y="980"/>
                </a:lnTo>
                <a:lnTo>
                  <a:pt x="217" y="973"/>
                </a:lnTo>
                <a:lnTo>
                  <a:pt x="213" y="973"/>
                </a:lnTo>
                <a:lnTo>
                  <a:pt x="210" y="973"/>
                </a:lnTo>
                <a:lnTo>
                  <a:pt x="210" y="973"/>
                </a:lnTo>
                <a:lnTo>
                  <a:pt x="207" y="970"/>
                </a:lnTo>
                <a:lnTo>
                  <a:pt x="204" y="970"/>
                </a:lnTo>
                <a:lnTo>
                  <a:pt x="200" y="967"/>
                </a:lnTo>
                <a:lnTo>
                  <a:pt x="200" y="970"/>
                </a:lnTo>
                <a:lnTo>
                  <a:pt x="197" y="967"/>
                </a:lnTo>
                <a:lnTo>
                  <a:pt x="197" y="967"/>
                </a:lnTo>
                <a:lnTo>
                  <a:pt x="194" y="967"/>
                </a:lnTo>
                <a:lnTo>
                  <a:pt x="194" y="967"/>
                </a:lnTo>
                <a:lnTo>
                  <a:pt x="187" y="964"/>
                </a:lnTo>
                <a:lnTo>
                  <a:pt x="187" y="964"/>
                </a:lnTo>
                <a:lnTo>
                  <a:pt x="184" y="964"/>
                </a:lnTo>
                <a:lnTo>
                  <a:pt x="184" y="960"/>
                </a:lnTo>
                <a:lnTo>
                  <a:pt x="184" y="960"/>
                </a:lnTo>
                <a:lnTo>
                  <a:pt x="181" y="960"/>
                </a:lnTo>
                <a:lnTo>
                  <a:pt x="177" y="960"/>
                </a:lnTo>
                <a:lnTo>
                  <a:pt x="177" y="957"/>
                </a:lnTo>
                <a:lnTo>
                  <a:pt x="174" y="957"/>
                </a:lnTo>
                <a:lnTo>
                  <a:pt x="171" y="957"/>
                </a:lnTo>
                <a:lnTo>
                  <a:pt x="167" y="957"/>
                </a:lnTo>
                <a:lnTo>
                  <a:pt x="164" y="954"/>
                </a:lnTo>
                <a:lnTo>
                  <a:pt x="161" y="950"/>
                </a:lnTo>
                <a:lnTo>
                  <a:pt x="158" y="950"/>
                </a:lnTo>
                <a:lnTo>
                  <a:pt x="158" y="950"/>
                </a:lnTo>
                <a:lnTo>
                  <a:pt x="154" y="947"/>
                </a:lnTo>
                <a:lnTo>
                  <a:pt x="151" y="947"/>
                </a:lnTo>
                <a:lnTo>
                  <a:pt x="151" y="947"/>
                </a:lnTo>
                <a:lnTo>
                  <a:pt x="151" y="947"/>
                </a:lnTo>
                <a:lnTo>
                  <a:pt x="141" y="944"/>
                </a:lnTo>
                <a:lnTo>
                  <a:pt x="131" y="937"/>
                </a:lnTo>
                <a:lnTo>
                  <a:pt x="125" y="937"/>
                </a:lnTo>
                <a:lnTo>
                  <a:pt x="122" y="934"/>
                </a:lnTo>
                <a:lnTo>
                  <a:pt x="122" y="934"/>
                </a:lnTo>
                <a:lnTo>
                  <a:pt x="118" y="934"/>
                </a:lnTo>
                <a:lnTo>
                  <a:pt x="118" y="934"/>
                </a:lnTo>
                <a:lnTo>
                  <a:pt x="115" y="934"/>
                </a:lnTo>
                <a:lnTo>
                  <a:pt x="115" y="934"/>
                </a:lnTo>
                <a:lnTo>
                  <a:pt x="112" y="931"/>
                </a:lnTo>
                <a:lnTo>
                  <a:pt x="108" y="931"/>
                </a:lnTo>
                <a:lnTo>
                  <a:pt x="105" y="928"/>
                </a:lnTo>
                <a:lnTo>
                  <a:pt x="105" y="928"/>
                </a:lnTo>
                <a:lnTo>
                  <a:pt x="105" y="928"/>
                </a:lnTo>
                <a:lnTo>
                  <a:pt x="105" y="928"/>
                </a:lnTo>
                <a:lnTo>
                  <a:pt x="105" y="928"/>
                </a:lnTo>
                <a:lnTo>
                  <a:pt x="105" y="928"/>
                </a:lnTo>
                <a:lnTo>
                  <a:pt x="105" y="924"/>
                </a:lnTo>
                <a:lnTo>
                  <a:pt x="105" y="928"/>
                </a:lnTo>
                <a:lnTo>
                  <a:pt x="102" y="928"/>
                </a:lnTo>
                <a:lnTo>
                  <a:pt x="102" y="924"/>
                </a:lnTo>
                <a:lnTo>
                  <a:pt x="99" y="924"/>
                </a:lnTo>
                <a:lnTo>
                  <a:pt x="95" y="924"/>
                </a:lnTo>
                <a:lnTo>
                  <a:pt x="92" y="918"/>
                </a:lnTo>
                <a:lnTo>
                  <a:pt x="92" y="918"/>
                </a:lnTo>
                <a:lnTo>
                  <a:pt x="89" y="918"/>
                </a:lnTo>
                <a:lnTo>
                  <a:pt x="89" y="918"/>
                </a:lnTo>
                <a:lnTo>
                  <a:pt x="89" y="914"/>
                </a:lnTo>
                <a:lnTo>
                  <a:pt x="89" y="914"/>
                </a:lnTo>
                <a:lnTo>
                  <a:pt x="89" y="914"/>
                </a:lnTo>
                <a:lnTo>
                  <a:pt x="86" y="911"/>
                </a:lnTo>
                <a:lnTo>
                  <a:pt x="86" y="908"/>
                </a:lnTo>
                <a:lnTo>
                  <a:pt x="82" y="908"/>
                </a:lnTo>
                <a:lnTo>
                  <a:pt x="82" y="905"/>
                </a:lnTo>
                <a:lnTo>
                  <a:pt x="82" y="905"/>
                </a:lnTo>
                <a:lnTo>
                  <a:pt x="82" y="905"/>
                </a:lnTo>
                <a:lnTo>
                  <a:pt x="79" y="905"/>
                </a:lnTo>
                <a:lnTo>
                  <a:pt x="79" y="901"/>
                </a:lnTo>
                <a:lnTo>
                  <a:pt x="79" y="901"/>
                </a:lnTo>
                <a:lnTo>
                  <a:pt x="79" y="901"/>
                </a:lnTo>
                <a:lnTo>
                  <a:pt x="76" y="898"/>
                </a:lnTo>
                <a:lnTo>
                  <a:pt x="79" y="895"/>
                </a:lnTo>
                <a:lnTo>
                  <a:pt x="79" y="895"/>
                </a:lnTo>
                <a:lnTo>
                  <a:pt x="79" y="891"/>
                </a:lnTo>
                <a:lnTo>
                  <a:pt x="82" y="891"/>
                </a:lnTo>
                <a:lnTo>
                  <a:pt x="82" y="891"/>
                </a:lnTo>
                <a:lnTo>
                  <a:pt x="86" y="888"/>
                </a:lnTo>
                <a:lnTo>
                  <a:pt x="89" y="885"/>
                </a:lnTo>
                <a:lnTo>
                  <a:pt x="89" y="885"/>
                </a:lnTo>
                <a:lnTo>
                  <a:pt x="92" y="888"/>
                </a:lnTo>
                <a:lnTo>
                  <a:pt x="95" y="888"/>
                </a:lnTo>
                <a:lnTo>
                  <a:pt x="99" y="885"/>
                </a:lnTo>
                <a:lnTo>
                  <a:pt x="99" y="885"/>
                </a:lnTo>
                <a:lnTo>
                  <a:pt x="102" y="888"/>
                </a:lnTo>
                <a:lnTo>
                  <a:pt x="105" y="888"/>
                </a:lnTo>
                <a:lnTo>
                  <a:pt x="105" y="891"/>
                </a:lnTo>
                <a:lnTo>
                  <a:pt x="105" y="891"/>
                </a:lnTo>
                <a:lnTo>
                  <a:pt x="108" y="891"/>
                </a:lnTo>
                <a:lnTo>
                  <a:pt x="108" y="895"/>
                </a:lnTo>
                <a:lnTo>
                  <a:pt x="112" y="895"/>
                </a:lnTo>
                <a:lnTo>
                  <a:pt x="115" y="898"/>
                </a:lnTo>
                <a:lnTo>
                  <a:pt x="115" y="898"/>
                </a:lnTo>
                <a:lnTo>
                  <a:pt x="112" y="901"/>
                </a:lnTo>
                <a:lnTo>
                  <a:pt x="112" y="901"/>
                </a:lnTo>
                <a:lnTo>
                  <a:pt x="115" y="905"/>
                </a:lnTo>
                <a:lnTo>
                  <a:pt x="115" y="905"/>
                </a:lnTo>
                <a:lnTo>
                  <a:pt x="115" y="908"/>
                </a:lnTo>
                <a:lnTo>
                  <a:pt x="115" y="908"/>
                </a:lnTo>
                <a:lnTo>
                  <a:pt x="115" y="911"/>
                </a:lnTo>
                <a:lnTo>
                  <a:pt x="118" y="911"/>
                </a:lnTo>
                <a:lnTo>
                  <a:pt x="118" y="908"/>
                </a:lnTo>
                <a:lnTo>
                  <a:pt x="118" y="908"/>
                </a:lnTo>
                <a:lnTo>
                  <a:pt x="122" y="908"/>
                </a:lnTo>
                <a:lnTo>
                  <a:pt x="125" y="911"/>
                </a:lnTo>
                <a:lnTo>
                  <a:pt x="125" y="911"/>
                </a:lnTo>
                <a:lnTo>
                  <a:pt x="135" y="918"/>
                </a:lnTo>
                <a:lnTo>
                  <a:pt x="135" y="921"/>
                </a:lnTo>
                <a:lnTo>
                  <a:pt x="138" y="921"/>
                </a:lnTo>
                <a:lnTo>
                  <a:pt x="138" y="921"/>
                </a:lnTo>
                <a:lnTo>
                  <a:pt x="138" y="921"/>
                </a:lnTo>
                <a:lnTo>
                  <a:pt x="141" y="921"/>
                </a:lnTo>
                <a:lnTo>
                  <a:pt x="141" y="921"/>
                </a:lnTo>
                <a:lnTo>
                  <a:pt x="145" y="924"/>
                </a:lnTo>
                <a:lnTo>
                  <a:pt x="148" y="924"/>
                </a:lnTo>
                <a:lnTo>
                  <a:pt x="148" y="921"/>
                </a:lnTo>
                <a:lnTo>
                  <a:pt x="151" y="921"/>
                </a:lnTo>
                <a:lnTo>
                  <a:pt x="151" y="924"/>
                </a:lnTo>
                <a:lnTo>
                  <a:pt x="151" y="924"/>
                </a:lnTo>
                <a:lnTo>
                  <a:pt x="151" y="924"/>
                </a:lnTo>
                <a:lnTo>
                  <a:pt x="154" y="928"/>
                </a:lnTo>
                <a:lnTo>
                  <a:pt x="158" y="928"/>
                </a:lnTo>
                <a:lnTo>
                  <a:pt x="161" y="931"/>
                </a:lnTo>
                <a:lnTo>
                  <a:pt x="161" y="931"/>
                </a:lnTo>
                <a:lnTo>
                  <a:pt x="164" y="934"/>
                </a:lnTo>
                <a:lnTo>
                  <a:pt x="171" y="937"/>
                </a:lnTo>
                <a:lnTo>
                  <a:pt x="174" y="937"/>
                </a:lnTo>
                <a:lnTo>
                  <a:pt x="174" y="937"/>
                </a:lnTo>
                <a:lnTo>
                  <a:pt x="177" y="937"/>
                </a:lnTo>
                <a:lnTo>
                  <a:pt x="177" y="937"/>
                </a:lnTo>
                <a:lnTo>
                  <a:pt x="181" y="937"/>
                </a:lnTo>
                <a:lnTo>
                  <a:pt x="184" y="941"/>
                </a:lnTo>
                <a:lnTo>
                  <a:pt x="187" y="941"/>
                </a:lnTo>
                <a:lnTo>
                  <a:pt x="187" y="941"/>
                </a:lnTo>
                <a:lnTo>
                  <a:pt x="194" y="941"/>
                </a:lnTo>
                <a:lnTo>
                  <a:pt x="194" y="941"/>
                </a:lnTo>
                <a:lnTo>
                  <a:pt x="197" y="941"/>
                </a:lnTo>
                <a:lnTo>
                  <a:pt x="197" y="941"/>
                </a:lnTo>
                <a:lnTo>
                  <a:pt x="200" y="941"/>
                </a:lnTo>
                <a:lnTo>
                  <a:pt x="204" y="944"/>
                </a:lnTo>
                <a:lnTo>
                  <a:pt x="204" y="944"/>
                </a:lnTo>
                <a:lnTo>
                  <a:pt x="204" y="944"/>
                </a:lnTo>
                <a:lnTo>
                  <a:pt x="207" y="944"/>
                </a:lnTo>
                <a:lnTo>
                  <a:pt x="210" y="947"/>
                </a:lnTo>
                <a:lnTo>
                  <a:pt x="210" y="947"/>
                </a:lnTo>
                <a:lnTo>
                  <a:pt x="210" y="947"/>
                </a:lnTo>
                <a:lnTo>
                  <a:pt x="210" y="944"/>
                </a:lnTo>
                <a:lnTo>
                  <a:pt x="213" y="944"/>
                </a:lnTo>
                <a:lnTo>
                  <a:pt x="213" y="941"/>
                </a:lnTo>
                <a:lnTo>
                  <a:pt x="217" y="941"/>
                </a:lnTo>
                <a:lnTo>
                  <a:pt x="217" y="941"/>
                </a:lnTo>
                <a:lnTo>
                  <a:pt x="217" y="941"/>
                </a:lnTo>
                <a:lnTo>
                  <a:pt x="217" y="937"/>
                </a:lnTo>
                <a:lnTo>
                  <a:pt x="217" y="941"/>
                </a:lnTo>
                <a:lnTo>
                  <a:pt x="213" y="937"/>
                </a:lnTo>
                <a:lnTo>
                  <a:pt x="213" y="937"/>
                </a:lnTo>
                <a:lnTo>
                  <a:pt x="217" y="937"/>
                </a:lnTo>
                <a:lnTo>
                  <a:pt x="217" y="934"/>
                </a:lnTo>
                <a:lnTo>
                  <a:pt x="220" y="931"/>
                </a:lnTo>
                <a:lnTo>
                  <a:pt x="220" y="931"/>
                </a:lnTo>
                <a:lnTo>
                  <a:pt x="220" y="931"/>
                </a:lnTo>
                <a:lnTo>
                  <a:pt x="220" y="928"/>
                </a:lnTo>
                <a:lnTo>
                  <a:pt x="223" y="924"/>
                </a:lnTo>
                <a:lnTo>
                  <a:pt x="223" y="921"/>
                </a:lnTo>
                <a:lnTo>
                  <a:pt x="223" y="921"/>
                </a:lnTo>
                <a:lnTo>
                  <a:pt x="223" y="921"/>
                </a:lnTo>
                <a:lnTo>
                  <a:pt x="226" y="921"/>
                </a:lnTo>
                <a:lnTo>
                  <a:pt x="226" y="918"/>
                </a:lnTo>
                <a:lnTo>
                  <a:pt x="226" y="918"/>
                </a:lnTo>
                <a:lnTo>
                  <a:pt x="226" y="918"/>
                </a:lnTo>
                <a:lnTo>
                  <a:pt x="226" y="918"/>
                </a:lnTo>
                <a:lnTo>
                  <a:pt x="226" y="918"/>
                </a:lnTo>
                <a:lnTo>
                  <a:pt x="223" y="918"/>
                </a:lnTo>
                <a:lnTo>
                  <a:pt x="220" y="918"/>
                </a:lnTo>
                <a:lnTo>
                  <a:pt x="220" y="918"/>
                </a:lnTo>
                <a:lnTo>
                  <a:pt x="217" y="918"/>
                </a:lnTo>
                <a:lnTo>
                  <a:pt x="213" y="914"/>
                </a:lnTo>
                <a:lnTo>
                  <a:pt x="213" y="911"/>
                </a:lnTo>
                <a:lnTo>
                  <a:pt x="213" y="908"/>
                </a:lnTo>
                <a:lnTo>
                  <a:pt x="210" y="908"/>
                </a:lnTo>
                <a:lnTo>
                  <a:pt x="207" y="905"/>
                </a:lnTo>
                <a:lnTo>
                  <a:pt x="204" y="905"/>
                </a:lnTo>
                <a:lnTo>
                  <a:pt x="204" y="905"/>
                </a:lnTo>
                <a:lnTo>
                  <a:pt x="204" y="905"/>
                </a:lnTo>
                <a:lnTo>
                  <a:pt x="204" y="905"/>
                </a:lnTo>
                <a:lnTo>
                  <a:pt x="204" y="905"/>
                </a:lnTo>
                <a:lnTo>
                  <a:pt x="204" y="901"/>
                </a:lnTo>
                <a:lnTo>
                  <a:pt x="207" y="901"/>
                </a:lnTo>
                <a:lnTo>
                  <a:pt x="207" y="895"/>
                </a:lnTo>
                <a:lnTo>
                  <a:pt x="207" y="895"/>
                </a:lnTo>
                <a:lnTo>
                  <a:pt x="207" y="895"/>
                </a:lnTo>
                <a:lnTo>
                  <a:pt x="207" y="895"/>
                </a:lnTo>
                <a:lnTo>
                  <a:pt x="210" y="895"/>
                </a:lnTo>
                <a:lnTo>
                  <a:pt x="210" y="895"/>
                </a:lnTo>
                <a:lnTo>
                  <a:pt x="210" y="891"/>
                </a:lnTo>
                <a:lnTo>
                  <a:pt x="207" y="891"/>
                </a:lnTo>
                <a:lnTo>
                  <a:pt x="207" y="895"/>
                </a:lnTo>
                <a:lnTo>
                  <a:pt x="207" y="891"/>
                </a:lnTo>
                <a:lnTo>
                  <a:pt x="204" y="891"/>
                </a:lnTo>
                <a:lnTo>
                  <a:pt x="204" y="888"/>
                </a:lnTo>
                <a:lnTo>
                  <a:pt x="197" y="885"/>
                </a:lnTo>
                <a:lnTo>
                  <a:pt x="197" y="885"/>
                </a:lnTo>
                <a:lnTo>
                  <a:pt x="194" y="885"/>
                </a:lnTo>
                <a:lnTo>
                  <a:pt x="190" y="882"/>
                </a:lnTo>
                <a:lnTo>
                  <a:pt x="187" y="882"/>
                </a:lnTo>
                <a:lnTo>
                  <a:pt x="187" y="882"/>
                </a:lnTo>
                <a:lnTo>
                  <a:pt x="194" y="875"/>
                </a:lnTo>
                <a:lnTo>
                  <a:pt x="194" y="875"/>
                </a:lnTo>
                <a:lnTo>
                  <a:pt x="190" y="872"/>
                </a:lnTo>
                <a:lnTo>
                  <a:pt x="190" y="869"/>
                </a:lnTo>
                <a:lnTo>
                  <a:pt x="190" y="865"/>
                </a:lnTo>
                <a:lnTo>
                  <a:pt x="190" y="865"/>
                </a:lnTo>
                <a:lnTo>
                  <a:pt x="187" y="865"/>
                </a:lnTo>
                <a:lnTo>
                  <a:pt x="187" y="865"/>
                </a:lnTo>
                <a:lnTo>
                  <a:pt x="187" y="865"/>
                </a:lnTo>
                <a:lnTo>
                  <a:pt x="187" y="869"/>
                </a:lnTo>
                <a:lnTo>
                  <a:pt x="187" y="872"/>
                </a:lnTo>
                <a:lnTo>
                  <a:pt x="184" y="872"/>
                </a:lnTo>
                <a:lnTo>
                  <a:pt x="184" y="872"/>
                </a:lnTo>
                <a:lnTo>
                  <a:pt x="181" y="872"/>
                </a:lnTo>
                <a:lnTo>
                  <a:pt x="181" y="872"/>
                </a:lnTo>
                <a:lnTo>
                  <a:pt x="177" y="872"/>
                </a:lnTo>
                <a:lnTo>
                  <a:pt x="177" y="872"/>
                </a:lnTo>
                <a:lnTo>
                  <a:pt x="174" y="872"/>
                </a:lnTo>
                <a:lnTo>
                  <a:pt x="174" y="872"/>
                </a:lnTo>
                <a:lnTo>
                  <a:pt x="174" y="872"/>
                </a:lnTo>
                <a:lnTo>
                  <a:pt x="174" y="869"/>
                </a:lnTo>
                <a:lnTo>
                  <a:pt x="171" y="869"/>
                </a:lnTo>
                <a:lnTo>
                  <a:pt x="171" y="869"/>
                </a:lnTo>
                <a:lnTo>
                  <a:pt x="167" y="869"/>
                </a:lnTo>
                <a:lnTo>
                  <a:pt x="164" y="872"/>
                </a:lnTo>
                <a:lnTo>
                  <a:pt x="164" y="872"/>
                </a:lnTo>
                <a:lnTo>
                  <a:pt x="164" y="872"/>
                </a:lnTo>
                <a:lnTo>
                  <a:pt x="164" y="872"/>
                </a:lnTo>
                <a:lnTo>
                  <a:pt x="161" y="875"/>
                </a:lnTo>
                <a:lnTo>
                  <a:pt x="161" y="875"/>
                </a:lnTo>
                <a:lnTo>
                  <a:pt x="161" y="872"/>
                </a:lnTo>
                <a:lnTo>
                  <a:pt x="158" y="875"/>
                </a:lnTo>
                <a:lnTo>
                  <a:pt x="158" y="872"/>
                </a:lnTo>
                <a:lnTo>
                  <a:pt x="154" y="872"/>
                </a:lnTo>
                <a:lnTo>
                  <a:pt x="151" y="875"/>
                </a:lnTo>
                <a:lnTo>
                  <a:pt x="151" y="875"/>
                </a:lnTo>
                <a:lnTo>
                  <a:pt x="151" y="875"/>
                </a:lnTo>
                <a:lnTo>
                  <a:pt x="151" y="878"/>
                </a:lnTo>
                <a:lnTo>
                  <a:pt x="151" y="875"/>
                </a:lnTo>
                <a:lnTo>
                  <a:pt x="148" y="875"/>
                </a:lnTo>
                <a:lnTo>
                  <a:pt x="148" y="875"/>
                </a:lnTo>
                <a:lnTo>
                  <a:pt x="145" y="878"/>
                </a:lnTo>
                <a:lnTo>
                  <a:pt x="145" y="878"/>
                </a:lnTo>
                <a:lnTo>
                  <a:pt x="145" y="878"/>
                </a:lnTo>
                <a:lnTo>
                  <a:pt x="141" y="878"/>
                </a:lnTo>
                <a:lnTo>
                  <a:pt x="141" y="878"/>
                </a:lnTo>
                <a:lnTo>
                  <a:pt x="138" y="878"/>
                </a:lnTo>
                <a:lnTo>
                  <a:pt x="138" y="878"/>
                </a:lnTo>
                <a:lnTo>
                  <a:pt x="135" y="878"/>
                </a:lnTo>
                <a:lnTo>
                  <a:pt x="128" y="882"/>
                </a:lnTo>
                <a:lnTo>
                  <a:pt x="128" y="885"/>
                </a:lnTo>
                <a:lnTo>
                  <a:pt x="125" y="885"/>
                </a:lnTo>
                <a:lnTo>
                  <a:pt x="125" y="888"/>
                </a:lnTo>
                <a:lnTo>
                  <a:pt x="122" y="888"/>
                </a:lnTo>
                <a:lnTo>
                  <a:pt x="118" y="888"/>
                </a:lnTo>
                <a:lnTo>
                  <a:pt x="118" y="888"/>
                </a:lnTo>
                <a:lnTo>
                  <a:pt x="115" y="888"/>
                </a:lnTo>
                <a:lnTo>
                  <a:pt x="115" y="888"/>
                </a:lnTo>
                <a:lnTo>
                  <a:pt x="112" y="888"/>
                </a:lnTo>
                <a:lnTo>
                  <a:pt x="112" y="885"/>
                </a:lnTo>
                <a:lnTo>
                  <a:pt x="108" y="885"/>
                </a:lnTo>
                <a:lnTo>
                  <a:pt x="108" y="888"/>
                </a:lnTo>
                <a:lnTo>
                  <a:pt x="105" y="888"/>
                </a:lnTo>
                <a:lnTo>
                  <a:pt x="102" y="882"/>
                </a:lnTo>
                <a:lnTo>
                  <a:pt x="95" y="882"/>
                </a:lnTo>
                <a:lnTo>
                  <a:pt x="95" y="882"/>
                </a:lnTo>
                <a:lnTo>
                  <a:pt x="95" y="878"/>
                </a:lnTo>
                <a:lnTo>
                  <a:pt x="99" y="875"/>
                </a:lnTo>
                <a:lnTo>
                  <a:pt x="99" y="869"/>
                </a:lnTo>
                <a:lnTo>
                  <a:pt x="99" y="869"/>
                </a:lnTo>
                <a:lnTo>
                  <a:pt x="99" y="865"/>
                </a:lnTo>
                <a:lnTo>
                  <a:pt x="99" y="865"/>
                </a:lnTo>
                <a:lnTo>
                  <a:pt x="95" y="869"/>
                </a:lnTo>
                <a:lnTo>
                  <a:pt x="95" y="869"/>
                </a:lnTo>
                <a:lnTo>
                  <a:pt x="95" y="872"/>
                </a:lnTo>
                <a:lnTo>
                  <a:pt x="95" y="872"/>
                </a:lnTo>
                <a:lnTo>
                  <a:pt x="95" y="875"/>
                </a:lnTo>
                <a:lnTo>
                  <a:pt x="95" y="875"/>
                </a:lnTo>
                <a:lnTo>
                  <a:pt x="95" y="875"/>
                </a:lnTo>
                <a:lnTo>
                  <a:pt x="95" y="878"/>
                </a:lnTo>
                <a:lnTo>
                  <a:pt x="92" y="875"/>
                </a:lnTo>
                <a:lnTo>
                  <a:pt x="92" y="872"/>
                </a:lnTo>
                <a:lnTo>
                  <a:pt x="92" y="872"/>
                </a:lnTo>
                <a:lnTo>
                  <a:pt x="92" y="872"/>
                </a:lnTo>
                <a:lnTo>
                  <a:pt x="92" y="872"/>
                </a:lnTo>
                <a:lnTo>
                  <a:pt x="92" y="869"/>
                </a:lnTo>
                <a:lnTo>
                  <a:pt x="92" y="865"/>
                </a:lnTo>
                <a:lnTo>
                  <a:pt x="89" y="862"/>
                </a:lnTo>
                <a:lnTo>
                  <a:pt x="89" y="862"/>
                </a:lnTo>
                <a:lnTo>
                  <a:pt x="89" y="859"/>
                </a:lnTo>
                <a:lnTo>
                  <a:pt x="89" y="859"/>
                </a:lnTo>
                <a:lnTo>
                  <a:pt x="86" y="852"/>
                </a:lnTo>
                <a:lnTo>
                  <a:pt x="86" y="849"/>
                </a:lnTo>
                <a:lnTo>
                  <a:pt x="86" y="849"/>
                </a:lnTo>
                <a:lnTo>
                  <a:pt x="86" y="849"/>
                </a:lnTo>
                <a:lnTo>
                  <a:pt x="82" y="846"/>
                </a:lnTo>
                <a:lnTo>
                  <a:pt x="79" y="842"/>
                </a:lnTo>
                <a:lnTo>
                  <a:pt x="79" y="842"/>
                </a:lnTo>
                <a:lnTo>
                  <a:pt x="79" y="839"/>
                </a:lnTo>
                <a:lnTo>
                  <a:pt x="76" y="836"/>
                </a:lnTo>
                <a:lnTo>
                  <a:pt x="76" y="836"/>
                </a:lnTo>
                <a:lnTo>
                  <a:pt x="76" y="836"/>
                </a:lnTo>
                <a:lnTo>
                  <a:pt x="76" y="832"/>
                </a:lnTo>
                <a:lnTo>
                  <a:pt x="76" y="832"/>
                </a:lnTo>
                <a:lnTo>
                  <a:pt x="72" y="829"/>
                </a:lnTo>
                <a:lnTo>
                  <a:pt x="69" y="823"/>
                </a:lnTo>
                <a:lnTo>
                  <a:pt x="66" y="819"/>
                </a:lnTo>
                <a:lnTo>
                  <a:pt x="66" y="819"/>
                </a:lnTo>
                <a:lnTo>
                  <a:pt x="63" y="816"/>
                </a:lnTo>
                <a:lnTo>
                  <a:pt x="59" y="816"/>
                </a:lnTo>
                <a:lnTo>
                  <a:pt x="56" y="813"/>
                </a:lnTo>
                <a:lnTo>
                  <a:pt x="53" y="813"/>
                </a:lnTo>
                <a:lnTo>
                  <a:pt x="53" y="809"/>
                </a:lnTo>
                <a:lnTo>
                  <a:pt x="49" y="809"/>
                </a:lnTo>
                <a:lnTo>
                  <a:pt x="46" y="806"/>
                </a:lnTo>
                <a:lnTo>
                  <a:pt x="43" y="806"/>
                </a:lnTo>
                <a:lnTo>
                  <a:pt x="43" y="806"/>
                </a:lnTo>
                <a:lnTo>
                  <a:pt x="43" y="806"/>
                </a:lnTo>
                <a:lnTo>
                  <a:pt x="40" y="803"/>
                </a:lnTo>
                <a:lnTo>
                  <a:pt x="40" y="803"/>
                </a:lnTo>
                <a:lnTo>
                  <a:pt x="36" y="803"/>
                </a:lnTo>
                <a:lnTo>
                  <a:pt x="33" y="800"/>
                </a:lnTo>
                <a:lnTo>
                  <a:pt x="30" y="800"/>
                </a:lnTo>
                <a:lnTo>
                  <a:pt x="30" y="800"/>
                </a:lnTo>
                <a:lnTo>
                  <a:pt x="27" y="796"/>
                </a:lnTo>
                <a:lnTo>
                  <a:pt x="30" y="796"/>
                </a:lnTo>
                <a:lnTo>
                  <a:pt x="30" y="793"/>
                </a:lnTo>
                <a:lnTo>
                  <a:pt x="27" y="793"/>
                </a:lnTo>
                <a:lnTo>
                  <a:pt x="27" y="793"/>
                </a:lnTo>
                <a:lnTo>
                  <a:pt x="27" y="790"/>
                </a:lnTo>
                <a:lnTo>
                  <a:pt x="20" y="783"/>
                </a:lnTo>
                <a:lnTo>
                  <a:pt x="20" y="783"/>
                </a:lnTo>
                <a:lnTo>
                  <a:pt x="20" y="783"/>
                </a:lnTo>
                <a:lnTo>
                  <a:pt x="17" y="780"/>
                </a:lnTo>
                <a:lnTo>
                  <a:pt x="13" y="777"/>
                </a:lnTo>
                <a:lnTo>
                  <a:pt x="10" y="777"/>
                </a:lnTo>
                <a:lnTo>
                  <a:pt x="7" y="773"/>
                </a:lnTo>
                <a:lnTo>
                  <a:pt x="4" y="773"/>
                </a:lnTo>
                <a:lnTo>
                  <a:pt x="0" y="770"/>
                </a:lnTo>
                <a:lnTo>
                  <a:pt x="0" y="770"/>
                </a:lnTo>
                <a:lnTo>
                  <a:pt x="0" y="770"/>
                </a:lnTo>
                <a:lnTo>
                  <a:pt x="0" y="770"/>
                </a:lnTo>
                <a:lnTo>
                  <a:pt x="4" y="770"/>
                </a:lnTo>
                <a:lnTo>
                  <a:pt x="7" y="770"/>
                </a:lnTo>
                <a:lnTo>
                  <a:pt x="10" y="770"/>
                </a:lnTo>
                <a:lnTo>
                  <a:pt x="17" y="770"/>
                </a:lnTo>
                <a:lnTo>
                  <a:pt x="17" y="770"/>
                </a:lnTo>
                <a:lnTo>
                  <a:pt x="20" y="770"/>
                </a:lnTo>
                <a:lnTo>
                  <a:pt x="20" y="770"/>
                </a:lnTo>
                <a:lnTo>
                  <a:pt x="23" y="767"/>
                </a:lnTo>
                <a:lnTo>
                  <a:pt x="27" y="770"/>
                </a:lnTo>
                <a:lnTo>
                  <a:pt x="27" y="770"/>
                </a:lnTo>
                <a:lnTo>
                  <a:pt x="30" y="770"/>
                </a:lnTo>
                <a:lnTo>
                  <a:pt x="33" y="767"/>
                </a:lnTo>
                <a:lnTo>
                  <a:pt x="33" y="764"/>
                </a:lnTo>
                <a:lnTo>
                  <a:pt x="33" y="760"/>
                </a:lnTo>
                <a:lnTo>
                  <a:pt x="36" y="760"/>
                </a:lnTo>
                <a:lnTo>
                  <a:pt x="43" y="757"/>
                </a:lnTo>
                <a:lnTo>
                  <a:pt x="43" y="757"/>
                </a:lnTo>
                <a:lnTo>
                  <a:pt x="49" y="757"/>
                </a:lnTo>
                <a:lnTo>
                  <a:pt x="53" y="760"/>
                </a:lnTo>
                <a:lnTo>
                  <a:pt x="53" y="760"/>
                </a:lnTo>
                <a:lnTo>
                  <a:pt x="56" y="760"/>
                </a:lnTo>
                <a:lnTo>
                  <a:pt x="56" y="757"/>
                </a:lnTo>
                <a:lnTo>
                  <a:pt x="56" y="754"/>
                </a:lnTo>
                <a:lnTo>
                  <a:pt x="53" y="747"/>
                </a:lnTo>
                <a:lnTo>
                  <a:pt x="49" y="741"/>
                </a:lnTo>
                <a:lnTo>
                  <a:pt x="49" y="737"/>
                </a:lnTo>
                <a:lnTo>
                  <a:pt x="49" y="734"/>
                </a:lnTo>
                <a:lnTo>
                  <a:pt x="53" y="734"/>
                </a:lnTo>
                <a:lnTo>
                  <a:pt x="56" y="734"/>
                </a:lnTo>
                <a:lnTo>
                  <a:pt x="56" y="734"/>
                </a:lnTo>
                <a:lnTo>
                  <a:pt x="56" y="734"/>
                </a:lnTo>
                <a:lnTo>
                  <a:pt x="56" y="734"/>
                </a:lnTo>
                <a:lnTo>
                  <a:pt x="56" y="731"/>
                </a:lnTo>
                <a:lnTo>
                  <a:pt x="59" y="728"/>
                </a:lnTo>
                <a:lnTo>
                  <a:pt x="59" y="728"/>
                </a:lnTo>
                <a:lnTo>
                  <a:pt x="66" y="724"/>
                </a:lnTo>
                <a:lnTo>
                  <a:pt x="69" y="724"/>
                </a:lnTo>
                <a:lnTo>
                  <a:pt x="69" y="724"/>
                </a:lnTo>
                <a:lnTo>
                  <a:pt x="72" y="718"/>
                </a:lnTo>
                <a:lnTo>
                  <a:pt x="72" y="718"/>
                </a:lnTo>
                <a:lnTo>
                  <a:pt x="76" y="714"/>
                </a:lnTo>
                <a:lnTo>
                  <a:pt x="76" y="714"/>
                </a:lnTo>
                <a:lnTo>
                  <a:pt x="76" y="714"/>
                </a:lnTo>
                <a:lnTo>
                  <a:pt x="79" y="711"/>
                </a:lnTo>
                <a:lnTo>
                  <a:pt x="79" y="708"/>
                </a:lnTo>
                <a:lnTo>
                  <a:pt x="86" y="708"/>
                </a:lnTo>
                <a:lnTo>
                  <a:pt x="89" y="705"/>
                </a:lnTo>
                <a:lnTo>
                  <a:pt x="89" y="701"/>
                </a:lnTo>
                <a:lnTo>
                  <a:pt x="92" y="701"/>
                </a:lnTo>
                <a:lnTo>
                  <a:pt x="92" y="698"/>
                </a:lnTo>
                <a:lnTo>
                  <a:pt x="92" y="695"/>
                </a:lnTo>
                <a:lnTo>
                  <a:pt x="92" y="695"/>
                </a:lnTo>
                <a:lnTo>
                  <a:pt x="92" y="685"/>
                </a:lnTo>
                <a:lnTo>
                  <a:pt x="92" y="682"/>
                </a:lnTo>
                <a:lnTo>
                  <a:pt x="95" y="682"/>
                </a:lnTo>
                <a:lnTo>
                  <a:pt x="95" y="682"/>
                </a:lnTo>
                <a:lnTo>
                  <a:pt x="95" y="678"/>
                </a:lnTo>
                <a:lnTo>
                  <a:pt x="89" y="672"/>
                </a:lnTo>
                <a:lnTo>
                  <a:pt x="89" y="672"/>
                </a:lnTo>
                <a:lnTo>
                  <a:pt x="86" y="665"/>
                </a:lnTo>
                <a:lnTo>
                  <a:pt x="89" y="665"/>
                </a:lnTo>
                <a:lnTo>
                  <a:pt x="92" y="659"/>
                </a:lnTo>
                <a:lnTo>
                  <a:pt x="95" y="659"/>
                </a:lnTo>
                <a:lnTo>
                  <a:pt x="105" y="659"/>
                </a:lnTo>
                <a:lnTo>
                  <a:pt x="108" y="659"/>
                </a:lnTo>
                <a:lnTo>
                  <a:pt x="115" y="662"/>
                </a:lnTo>
                <a:lnTo>
                  <a:pt x="115" y="662"/>
                </a:lnTo>
                <a:lnTo>
                  <a:pt x="118" y="659"/>
                </a:lnTo>
                <a:lnTo>
                  <a:pt x="115" y="639"/>
                </a:lnTo>
                <a:lnTo>
                  <a:pt x="115" y="639"/>
                </a:lnTo>
                <a:lnTo>
                  <a:pt x="118" y="632"/>
                </a:lnTo>
                <a:lnTo>
                  <a:pt x="115" y="632"/>
                </a:lnTo>
                <a:lnTo>
                  <a:pt x="115" y="629"/>
                </a:lnTo>
                <a:lnTo>
                  <a:pt x="105" y="616"/>
                </a:lnTo>
                <a:lnTo>
                  <a:pt x="105" y="616"/>
                </a:lnTo>
                <a:lnTo>
                  <a:pt x="108" y="613"/>
                </a:lnTo>
                <a:lnTo>
                  <a:pt x="115" y="613"/>
                </a:lnTo>
                <a:lnTo>
                  <a:pt x="115" y="613"/>
                </a:lnTo>
                <a:lnTo>
                  <a:pt x="122" y="610"/>
                </a:lnTo>
                <a:lnTo>
                  <a:pt x="118" y="606"/>
                </a:lnTo>
                <a:lnTo>
                  <a:pt x="118" y="606"/>
                </a:lnTo>
                <a:lnTo>
                  <a:pt x="118" y="606"/>
                </a:lnTo>
                <a:lnTo>
                  <a:pt x="115" y="603"/>
                </a:lnTo>
                <a:lnTo>
                  <a:pt x="118" y="600"/>
                </a:lnTo>
                <a:lnTo>
                  <a:pt x="128" y="593"/>
                </a:lnTo>
                <a:lnTo>
                  <a:pt x="131" y="587"/>
                </a:lnTo>
                <a:lnTo>
                  <a:pt x="131" y="583"/>
                </a:lnTo>
                <a:lnTo>
                  <a:pt x="131" y="580"/>
                </a:lnTo>
                <a:lnTo>
                  <a:pt x="131" y="577"/>
                </a:lnTo>
                <a:lnTo>
                  <a:pt x="135" y="573"/>
                </a:lnTo>
                <a:lnTo>
                  <a:pt x="135" y="567"/>
                </a:lnTo>
                <a:lnTo>
                  <a:pt x="135" y="567"/>
                </a:lnTo>
                <a:lnTo>
                  <a:pt x="138" y="564"/>
                </a:lnTo>
                <a:lnTo>
                  <a:pt x="138" y="564"/>
                </a:lnTo>
                <a:lnTo>
                  <a:pt x="138" y="570"/>
                </a:lnTo>
                <a:lnTo>
                  <a:pt x="141" y="570"/>
                </a:lnTo>
                <a:lnTo>
                  <a:pt x="145" y="570"/>
                </a:lnTo>
                <a:lnTo>
                  <a:pt x="148" y="570"/>
                </a:lnTo>
                <a:lnTo>
                  <a:pt x="148" y="570"/>
                </a:lnTo>
                <a:lnTo>
                  <a:pt x="145" y="573"/>
                </a:lnTo>
                <a:lnTo>
                  <a:pt x="145" y="577"/>
                </a:lnTo>
                <a:lnTo>
                  <a:pt x="145" y="577"/>
                </a:lnTo>
                <a:lnTo>
                  <a:pt x="145" y="577"/>
                </a:lnTo>
                <a:lnTo>
                  <a:pt x="148" y="573"/>
                </a:lnTo>
                <a:lnTo>
                  <a:pt x="148" y="573"/>
                </a:lnTo>
                <a:lnTo>
                  <a:pt x="151" y="564"/>
                </a:lnTo>
                <a:lnTo>
                  <a:pt x="151" y="564"/>
                </a:lnTo>
                <a:lnTo>
                  <a:pt x="154" y="564"/>
                </a:lnTo>
                <a:lnTo>
                  <a:pt x="158" y="557"/>
                </a:lnTo>
                <a:lnTo>
                  <a:pt x="161" y="554"/>
                </a:lnTo>
                <a:lnTo>
                  <a:pt x="161" y="547"/>
                </a:lnTo>
                <a:lnTo>
                  <a:pt x="161" y="547"/>
                </a:lnTo>
                <a:lnTo>
                  <a:pt x="161" y="547"/>
                </a:lnTo>
                <a:lnTo>
                  <a:pt x="164" y="550"/>
                </a:lnTo>
                <a:lnTo>
                  <a:pt x="164" y="550"/>
                </a:lnTo>
                <a:lnTo>
                  <a:pt x="164" y="550"/>
                </a:lnTo>
                <a:lnTo>
                  <a:pt x="174" y="550"/>
                </a:lnTo>
                <a:lnTo>
                  <a:pt x="174" y="550"/>
                </a:lnTo>
                <a:lnTo>
                  <a:pt x="181" y="544"/>
                </a:lnTo>
                <a:lnTo>
                  <a:pt x="184" y="544"/>
                </a:lnTo>
                <a:lnTo>
                  <a:pt x="187" y="541"/>
                </a:lnTo>
                <a:lnTo>
                  <a:pt x="190" y="541"/>
                </a:lnTo>
                <a:lnTo>
                  <a:pt x="194" y="537"/>
                </a:lnTo>
                <a:lnTo>
                  <a:pt x="194" y="541"/>
                </a:lnTo>
                <a:lnTo>
                  <a:pt x="197" y="541"/>
                </a:lnTo>
                <a:lnTo>
                  <a:pt x="197" y="541"/>
                </a:lnTo>
                <a:lnTo>
                  <a:pt x="200" y="541"/>
                </a:lnTo>
                <a:lnTo>
                  <a:pt x="204" y="537"/>
                </a:lnTo>
                <a:lnTo>
                  <a:pt x="213" y="531"/>
                </a:lnTo>
                <a:lnTo>
                  <a:pt x="217" y="531"/>
                </a:lnTo>
                <a:lnTo>
                  <a:pt x="220" y="531"/>
                </a:lnTo>
                <a:lnTo>
                  <a:pt x="220" y="531"/>
                </a:lnTo>
                <a:lnTo>
                  <a:pt x="226" y="528"/>
                </a:lnTo>
                <a:lnTo>
                  <a:pt x="226" y="528"/>
                </a:lnTo>
                <a:lnTo>
                  <a:pt x="226" y="524"/>
                </a:lnTo>
                <a:lnTo>
                  <a:pt x="223" y="521"/>
                </a:lnTo>
                <a:lnTo>
                  <a:pt x="223" y="521"/>
                </a:lnTo>
                <a:lnTo>
                  <a:pt x="223" y="521"/>
                </a:lnTo>
                <a:lnTo>
                  <a:pt x="226" y="518"/>
                </a:lnTo>
                <a:lnTo>
                  <a:pt x="226" y="514"/>
                </a:lnTo>
                <a:lnTo>
                  <a:pt x="230" y="514"/>
                </a:lnTo>
                <a:lnTo>
                  <a:pt x="230" y="514"/>
                </a:lnTo>
                <a:lnTo>
                  <a:pt x="226" y="511"/>
                </a:lnTo>
                <a:lnTo>
                  <a:pt x="230" y="508"/>
                </a:lnTo>
                <a:lnTo>
                  <a:pt x="230" y="508"/>
                </a:lnTo>
                <a:lnTo>
                  <a:pt x="230" y="508"/>
                </a:lnTo>
                <a:lnTo>
                  <a:pt x="230" y="505"/>
                </a:lnTo>
                <a:lnTo>
                  <a:pt x="233" y="501"/>
                </a:lnTo>
                <a:lnTo>
                  <a:pt x="236" y="498"/>
                </a:lnTo>
                <a:lnTo>
                  <a:pt x="240" y="498"/>
                </a:lnTo>
                <a:lnTo>
                  <a:pt x="253" y="488"/>
                </a:lnTo>
                <a:lnTo>
                  <a:pt x="253" y="478"/>
                </a:lnTo>
                <a:lnTo>
                  <a:pt x="249" y="475"/>
                </a:lnTo>
                <a:lnTo>
                  <a:pt x="253" y="475"/>
                </a:lnTo>
                <a:lnTo>
                  <a:pt x="256" y="472"/>
                </a:lnTo>
                <a:lnTo>
                  <a:pt x="259" y="469"/>
                </a:lnTo>
                <a:lnTo>
                  <a:pt x="263" y="469"/>
                </a:lnTo>
                <a:lnTo>
                  <a:pt x="263" y="465"/>
                </a:lnTo>
                <a:lnTo>
                  <a:pt x="263" y="462"/>
                </a:lnTo>
                <a:lnTo>
                  <a:pt x="266" y="459"/>
                </a:lnTo>
                <a:lnTo>
                  <a:pt x="266" y="459"/>
                </a:lnTo>
                <a:lnTo>
                  <a:pt x="266" y="459"/>
                </a:lnTo>
                <a:lnTo>
                  <a:pt x="266" y="455"/>
                </a:lnTo>
                <a:lnTo>
                  <a:pt x="272" y="452"/>
                </a:lnTo>
                <a:lnTo>
                  <a:pt x="272" y="452"/>
                </a:lnTo>
                <a:lnTo>
                  <a:pt x="272" y="449"/>
                </a:lnTo>
                <a:lnTo>
                  <a:pt x="272" y="449"/>
                </a:lnTo>
                <a:lnTo>
                  <a:pt x="276" y="449"/>
                </a:lnTo>
                <a:lnTo>
                  <a:pt x="279" y="446"/>
                </a:lnTo>
                <a:lnTo>
                  <a:pt x="282" y="439"/>
                </a:lnTo>
                <a:lnTo>
                  <a:pt x="289" y="439"/>
                </a:lnTo>
                <a:lnTo>
                  <a:pt x="292" y="439"/>
                </a:lnTo>
                <a:lnTo>
                  <a:pt x="295" y="439"/>
                </a:lnTo>
                <a:lnTo>
                  <a:pt x="295" y="439"/>
                </a:lnTo>
                <a:lnTo>
                  <a:pt x="302" y="436"/>
                </a:lnTo>
                <a:lnTo>
                  <a:pt x="308" y="432"/>
                </a:lnTo>
                <a:lnTo>
                  <a:pt x="315" y="426"/>
                </a:lnTo>
                <a:lnTo>
                  <a:pt x="325" y="416"/>
                </a:lnTo>
                <a:lnTo>
                  <a:pt x="328" y="416"/>
                </a:lnTo>
                <a:lnTo>
                  <a:pt x="328" y="413"/>
                </a:lnTo>
                <a:lnTo>
                  <a:pt x="328" y="413"/>
                </a:lnTo>
                <a:lnTo>
                  <a:pt x="331" y="410"/>
                </a:lnTo>
                <a:lnTo>
                  <a:pt x="335" y="410"/>
                </a:lnTo>
                <a:lnTo>
                  <a:pt x="335" y="406"/>
                </a:lnTo>
                <a:lnTo>
                  <a:pt x="344" y="403"/>
                </a:lnTo>
                <a:lnTo>
                  <a:pt x="344" y="400"/>
                </a:lnTo>
                <a:lnTo>
                  <a:pt x="348" y="400"/>
                </a:lnTo>
                <a:lnTo>
                  <a:pt x="354" y="393"/>
                </a:lnTo>
                <a:lnTo>
                  <a:pt x="358" y="387"/>
                </a:lnTo>
                <a:lnTo>
                  <a:pt x="361" y="387"/>
                </a:lnTo>
                <a:lnTo>
                  <a:pt x="367" y="383"/>
                </a:lnTo>
                <a:lnTo>
                  <a:pt x="374" y="373"/>
                </a:lnTo>
                <a:lnTo>
                  <a:pt x="377" y="370"/>
                </a:lnTo>
                <a:lnTo>
                  <a:pt x="384" y="367"/>
                </a:lnTo>
                <a:lnTo>
                  <a:pt x="387" y="364"/>
                </a:lnTo>
                <a:lnTo>
                  <a:pt x="394" y="357"/>
                </a:lnTo>
                <a:lnTo>
                  <a:pt x="397" y="357"/>
                </a:lnTo>
                <a:lnTo>
                  <a:pt x="397" y="357"/>
                </a:lnTo>
                <a:lnTo>
                  <a:pt x="400" y="354"/>
                </a:lnTo>
                <a:lnTo>
                  <a:pt x="400" y="354"/>
                </a:lnTo>
                <a:lnTo>
                  <a:pt x="403" y="354"/>
                </a:lnTo>
                <a:lnTo>
                  <a:pt x="403" y="354"/>
                </a:lnTo>
                <a:lnTo>
                  <a:pt x="403" y="360"/>
                </a:lnTo>
                <a:lnTo>
                  <a:pt x="403" y="360"/>
                </a:lnTo>
                <a:lnTo>
                  <a:pt x="407" y="364"/>
                </a:lnTo>
                <a:lnTo>
                  <a:pt x="413" y="360"/>
                </a:lnTo>
                <a:lnTo>
                  <a:pt x="413" y="357"/>
                </a:lnTo>
                <a:lnTo>
                  <a:pt x="417" y="357"/>
                </a:lnTo>
                <a:lnTo>
                  <a:pt x="426" y="351"/>
                </a:lnTo>
                <a:lnTo>
                  <a:pt x="426" y="351"/>
                </a:lnTo>
                <a:lnTo>
                  <a:pt x="430" y="347"/>
                </a:lnTo>
                <a:lnTo>
                  <a:pt x="433" y="344"/>
                </a:lnTo>
                <a:lnTo>
                  <a:pt x="440" y="344"/>
                </a:lnTo>
                <a:lnTo>
                  <a:pt x="449" y="337"/>
                </a:lnTo>
                <a:lnTo>
                  <a:pt x="459" y="331"/>
                </a:lnTo>
                <a:lnTo>
                  <a:pt x="472" y="314"/>
                </a:lnTo>
                <a:lnTo>
                  <a:pt x="472" y="318"/>
                </a:lnTo>
                <a:lnTo>
                  <a:pt x="476" y="318"/>
                </a:lnTo>
                <a:lnTo>
                  <a:pt x="476" y="318"/>
                </a:lnTo>
                <a:lnTo>
                  <a:pt x="476" y="318"/>
                </a:lnTo>
                <a:lnTo>
                  <a:pt x="476" y="314"/>
                </a:lnTo>
                <a:lnTo>
                  <a:pt x="479" y="308"/>
                </a:lnTo>
                <a:lnTo>
                  <a:pt x="485" y="298"/>
                </a:lnTo>
                <a:lnTo>
                  <a:pt x="485" y="295"/>
                </a:lnTo>
                <a:lnTo>
                  <a:pt x="489" y="298"/>
                </a:lnTo>
                <a:lnTo>
                  <a:pt x="495" y="295"/>
                </a:lnTo>
                <a:lnTo>
                  <a:pt x="495" y="295"/>
                </a:lnTo>
                <a:lnTo>
                  <a:pt x="499" y="295"/>
                </a:lnTo>
                <a:lnTo>
                  <a:pt x="499" y="295"/>
                </a:lnTo>
                <a:lnTo>
                  <a:pt x="502" y="288"/>
                </a:lnTo>
                <a:lnTo>
                  <a:pt x="502" y="288"/>
                </a:lnTo>
                <a:lnTo>
                  <a:pt x="502" y="285"/>
                </a:lnTo>
                <a:lnTo>
                  <a:pt x="502" y="275"/>
                </a:lnTo>
                <a:lnTo>
                  <a:pt x="505" y="272"/>
                </a:lnTo>
                <a:lnTo>
                  <a:pt x="512" y="265"/>
                </a:lnTo>
                <a:lnTo>
                  <a:pt x="512" y="255"/>
                </a:lnTo>
                <a:lnTo>
                  <a:pt x="512" y="255"/>
                </a:lnTo>
                <a:lnTo>
                  <a:pt x="515" y="252"/>
                </a:lnTo>
                <a:lnTo>
                  <a:pt x="515" y="255"/>
                </a:lnTo>
                <a:lnTo>
                  <a:pt x="518" y="255"/>
                </a:lnTo>
                <a:lnTo>
                  <a:pt x="521" y="249"/>
                </a:lnTo>
                <a:lnTo>
                  <a:pt x="521" y="249"/>
                </a:lnTo>
                <a:lnTo>
                  <a:pt x="528" y="249"/>
                </a:lnTo>
                <a:lnTo>
                  <a:pt x="531" y="246"/>
                </a:lnTo>
                <a:lnTo>
                  <a:pt x="531" y="246"/>
                </a:lnTo>
                <a:lnTo>
                  <a:pt x="531" y="246"/>
                </a:lnTo>
                <a:lnTo>
                  <a:pt x="531" y="242"/>
                </a:lnTo>
                <a:lnTo>
                  <a:pt x="535" y="239"/>
                </a:lnTo>
                <a:lnTo>
                  <a:pt x="538" y="232"/>
                </a:lnTo>
                <a:lnTo>
                  <a:pt x="538" y="232"/>
                </a:lnTo>
                <a:lnTo>
                  <a:pt x="541" y="232"/>
                </a:lnTo>
                <a:lnTo>
                  <a:pt x="541" y="232"/>
                </a:lnTo>
                <a:lnTo>
                  <a:pt x="544" y="229"/>
                </a:lnTo>
                <a:lnTo>
                  <a:pt x="544" y="229"/>
                </a:lnTo>
                <a:lnTo>
                  <a:pt x="548" y="229"/>
                </a:lnTo>
                <a:lnTo>
                  <a:pt x="548" y="229"/>
                </a:lnTo>
                <a:lnTo>
                  <a:pt x="548" y="226"/>
                </a:lnTo>
                <a:lnTo>
                  <a:pt x="548" y="223"/>
                </a:lnTo>
                <a:lnTo>
                  <a:pt x="548" y="219"/>
                </a:lnTo>
                <a:lnTo>
                  <a:pt x="558" y="210"/>
                </a:lnTo>
                <a:lnTo>
                  <a:pt x="561" y="206"/>
                </a:lnTo>
                <a:lnTo>
                  <a:pt x="561" y="203"/>
                </a:lnTo>
                <a:lnTo>
                  <a:pt x="561" y="200"/>
                </a:lnTo>
                <a:lnTo>
                  <a:pt x="561" y="200"/>
                </a:lnTo>
                <a:lnTo>
                  <a:pt x="564" y="200"/>
                </a:lnTo>
                <a:lnTo>
                  <a:pt x="567" y="193"/>
                </a:lnTo>
                <a:lnTo>
                  <a:pt x="567" y="196"/>
                </a:lnTo>
                <a:lnTo>
                  <a:pt x="567" y="196"/>
                </a:lnTo>
                <a:lnTo>
                  <a:pt x="571" y="193"/>
                </a:lnTo>
                <a:lnTo>
                  <a:pt x="571" y="193"/>
                </a:lnTo>
                <a:lnTo>
                  <a:pt x="571" y="193"/>
                </a:lnTo>
                <a:lnTo>
                  <a:pt x="571" y="193"/>
                </a:lnTo>
                <a:lnTo>
                  <a:pt x="571" y="190"/>
                </a:lnTo>
                <a:lnTo>
                  <a:pt x="577" y="190"/>
                </a:lnTo>
                <a:lnTo>
                  <a:pt x="577" y="190"/>
                </a:lnTo>
                <a:lnTo>
                  <a:pt x="580" y="187"/>
                </a:lnTo>
                <a:lnTo>
                  <a:pt x="584" y="187"/>
                </a:lnTo>
                <a:lnTo>
                  <a:pt x="584" y="187"/>
                </a:lnTo>
                <a:lnTo>
                  <a:pt x="587" y="187"/>
                </a:lnTo>
                <a:lnTo>
                  <a:pt x="594" y="183"/>
                </a:lnTo>
                <a:lnTo>
                  <a:pt x="597" y="180"/>
                </a:lnTo>
                <a:lnTo>
                  <a:pt x="597" y="180"/>
                </a:lnTo>
                <a:lnTo>
                  <a:pt x="597" y="177"/>
                </a:lnTo>
                <a:lnTo>
                  <a:pt x="597" y="177"/>
                </a:lnTo>
                <a:lnTo>
                  <a:pt x="597" y="177"/>
                </a:lnTo>
                <a:lnTo>
                  <a:pt x="600" y="173"/>
                </a:lnTo>
                <a:lnTo>
                  <a:pt x="600" y="173"/>
                </a:lnTo>
                <a:lnTo>
                  <a:pt x="600" y="173"/>
                </a:lnTo>
                <a:lnTo>
                  <a:pt x="603" y="173"/>
                </a:lnTo>
                <a:lnTo>
                  <a:pt x="603" y="170"/>
                </a:lnTo>
                <a:lnTo>
                  <a:pt x="607" y="170"/>
                </a:lnTo>
                <a:lnTo>
                  <a:pt x="610" y="170"/>
                </a:lnTo>
                <a:lnTo>
                  <a:pt x="610" y="173"/>
                </a:lnTo>
                <a:lnTo>
                  <a:pt x="613" y="173"/>
                </a:lnTo>
                <a:lnTo>
                  <a:pt x="623" y="170"/>
                </a:lnTo>
                <a:lnTo>
                  <a:pt x="633" y="167"/>
                </a:lnTo>
                <a:lnTo>
                  <a:pt x="633" y="167"/>
                </a:lnTo>
                <a:lnTo>
                  <a:pt x="633" y="118"/>
                </a:lnTo>
                <a:lnTo>
                  <a:pt x="633" y="101"/>
                </a:lnTo>
                <a:lnTo>
                  <a:pt x="633" y="69"/>
                </a:lnTo>
                <a:lnTo>
                  <a:pt x="653" y="55"/>
                </a:lnTo>
                <a:lnTo>
                  <a:pt x="659" y="52"/>
                </a:lnTo>
                <a:lnTo>
                  <a:pt x="662" y="49"/>
                </a:lnTo>
                <a:lnTo>
                  <a:pt x="662" y="46"/>
                </a:lnTo>
                <a:lnTo>
                  <a:pt x="666" y="46"/>
                </a:lnTo>
                <a:lnTo>
                  <a:pt x="666" y="46"/>
                </a:lnTo>
                <a:lnTo>
                  <a:pt x="669" y="42"/>
                </a:lnTo>
                <a:lnTo>
                  <a:pt x="669" y="42"/>
                </a:lnTo>
                <a:lnTo>
                  <a:pt x="672" y="39"/>
                </a:lnTo>
                <a:lnTo>
                  <a:pt x="672" y="39"/>
                </a:lnTo>
                <a:lnTo>
                  <a:pt x="676" y="36"/>
                </a:lnTo>
                <a:lnTo>
                  <a:pt x="676" y="32"/>
                </a:lnTo>
                <a:lnTo>
                  <a:pt x="676" y="36"/>
                </a:lnTo>
                <a:lnTo>
                  <a:pt x="676" y="42"/>
                </a:lnTo>
                <a:lnTo>
                  <a:pt x="676" y="42"/>
                </a:lnTo>
                <a:lnTo>
                  <a:pt x="682" y="39"/>
                </a:lnTo>
                <a:lnTo>
                  <a:pt x="689" y="39"/>
                </a:lnTo>
                <a:lnTo>
                  <a:pt x="702" y="36"/>
                </a:lnTo>
                <a:lnTo>
                  <a:pt x="705" y="32"/>
                </a:lnTo>
                <a:lnTo>
                  <a:pt x="718" y="26"/>
                </a:lnTo>
                <a:lnTo>
                  <a:pt x="718" y="26"/>
                </a:lnTo>
                <a:lnTo>
                  <a:pt x="728" y="23"/>
                </a:lnTo>
                <a:lnTo>
                  <a:pt x="735" y="23"/>
                </a:lnTo>
                <a:lnTo>
                  <a:pt x="735" y="23"/>
                </a:lnTo>
                <a:lnTo>
                  <a:pt x="741" y="19"/>
                </a:lnTo>
                <a:lnTo>
                  <a:pt x="744" y="16"/>
                </a:lnTo>
                <a:lnTo>
                  <a:pt x="748" y="16"/>
                </a:lnTo>
                <a:lnTo>
                  <a:pt x="748" y="16"/>
                </a:lnTo>
                <a:lnTo>
                  <a:pt x="751" y="16"/>
                </a:lnTo>
                <a:lnTo>
                  <a:pt x="754" y="16"/>
                </a:lnTo>
                <a:lnTo>
                  <a:pt x="757" y="19"/>
                </a:lnTo>
                <a:lnTo>
                  <a:pt x="757" y="19"/>
                </a:lnTo>
                <a:lnTo>
                  <a:pt x="764" y="16"/>
                </a:lnTo>
                <a:lnTo>
                  <a:pt x="764" y="16"/>
                </a:lnTo>
                <a:lnTo>
                  <a:pt x="767" y="16"/>
                </a:lnTo>
                <a:lnTo>
                  <a:pt x="767" y="16"/>
                </a:lnTo>
                <a:lnTo>
                  <a:pt x="774" y="16"/>
                </a:lnTo>
                <a:lnTo>
                  <a:pt x="780" y="16"/>
                </a:lnTo>
                <a:lnTo>
                  <a:pt x="780" y="19"/>
                </a:lnTo>
                <a:lnTo>
                  <a:pt x="780" y="23"/>
                </a:lnTo>
                <a:lnTo>
                  <a:pt x="780" y="26"/>
                </a:lnTo>
                <a:lnTo>
                  <a:pt x="784" y="26"/>
                </a:lnTo>
                <a:lnTo>
                  <a:pt x="797" y="19"/>
                </a:lnTo>
                <a:lnTo>
                  <a:pt x="800" y="19"/>
                </a:lnTo>
                <a:lnTo>
                  <a:pt x="816" y="13"/>
                </a:lnTo>
                <a:lnTo>
                  <a:pt x="820" y="10"/>
                </a:lnTo>
                <a:lnTo>
                  <a:pt x="823" y="10"/>
                </a:lnTo>
                <a:lnTo>
                  <a:pt x="823" y="10"/>
                </a:lnTo>
                <a:lnTo>
                  <a:pt x="826" y="10"/>
                </a:lnTo>
                <a:lnTo>
                  <a:pt x="830" y="0"/>
                </a:lnTo>
                <a:lnTo>
                  <a:pt x="830" y="0"/>
                </a:lnTo>
                <a:lnTo>
                  <a:pt x="833" y="0"/>
                </a:lnTo>
                <a:lnTo>
                  <a:pt x="833" y="0"/>
                </a:lnTo>
                <a:close/>
              </a:path>
            </a:pathLst>
          </a:custGeom>
          <a:solidFill>
            <a:schemeClr val="accent5">
              <a:lumMod val="50000"/>
              <a:lumOff val="50000"/>
            </a:schemeClr>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noEditPoints="1"/>
          </p:cNvSpPr>
          <p:nvPr/>
        </p:nvSpPr>
        <p:spPr bwMode="auto">
          <a:xfrm>
            <a:off x="5745193" y="5191593"/>
            <a:ext cx="1709561" cy="1585913"/>
          </a:xfrm>
          <a:custGeom>
            <a:avLst/>
            <a:gdLst>
              <a:gd name="T0" fmla="*/ 826 w 954"/>
              <a:gd name="T1" fmla="*/ 872 h 885"/>
              <a:gd name="T2" fmla="*/ 347 w 954"/>
              <a:gd name="T3" fmla="*/ 737 h 885"/>
              <a:gd name="T4" fmla="*/ 82 w 954"/>
              <a:gd name="T5" fmla="*/ 603 h 885"/>
              <a:gd name="T6" fmla="*/ 501 w 954"/>
              <a:gd name="T7" fmla="*/ 3 h 885"/>
              <a:gd name="T8" fmla="*/ 655 w 954"/>
              <a:gd name="T9" fmla="*/ 32 h 885"/>
              <a:gd name="T10" fmla="*/ 777 w 954"/>
              <a:gd name="T11" fmla="*/ 52 h 885"/>
              <a:gd name="T12" fmla="*/ 937 w 954"/>
              <a:gd name="T13" fmla="*/ 65 h 885"/>
              <a:gd name="T14" fmla="*/ 918 w 954"/>
              <a:gd name="T15" fmla="*/ 121 h 885"/>
              <a:gd name="T16" fmla="*/ 921 w 954"/>
              <a:gd name="T17" fmla="*/ 163 h 885"/>
              <a:gd name="T18" fmla="*/ 954 w 954"/>
              <a:gd name="T19" fmla="*/ 193 h 885"/>
              <a:gd name="T20" fmla="*/ 924 w 954"/>
              <a:gd name="T21" fmla="*/ 242 h 885"/>
              <a:gd name="T22" fmla="*/ 891 w 954"/>
              <a:gd name="T23" fmla="*/ 232 h 885"/>
              <a:gd name="T24" fmla="*/ 882 w 954"/>
              <a:gd name="T25" fmla="*/ 281 h 885"/>
              <a:gd name="T26" fmla="*/ 865 w 954"/>
              <a:gd name="T27" fmla="*/ 344 h 885"/>
              <a:gd name="T28" fmla="*/ 826 w 954"/>
              <a:gd name="T29" fmla="*/ 363 h 885"/>
              <a:gd name="T30" fmla="*/ 823 w 954"/>
              <a:gd name="T31" fmla="*/ 432 h 885"/>
              <a:gd name="T32" fmla="*/ 836 w 954"/>
              <a:gd name="T33" fmla="*/ 488 h 885"/>
              <a:gd name="T34" fmla="*/ 796 w 954"/>
              <a:gd name="T35" fmla="*/ 508 h 885"/>
              <a:gd name="T36" fmla="*/ 803 w 954"/>
              <a:gd name="T37" fmla="*/ 573 h 885"/>
              <a:gd name="T38" fmla="*/ 819 w 954"/>
              <a:gd name="T39" fmla="*/ 639 h 885"/>
              <a:gd name="T40" fmla="*/ 823 w 954"/>
              <a:gd name="T41" fmla="*/ 695 h 885"/>
              <a:gd name="T42" fmla="*/ 819 w 954"/>
              <a:gd name="T43" fmla="*/ 757 h 885"/>
              <a:gd name="T44" fmla="*/ 819 w 954"/>
              <a:gd name="T45" fmla="*/ 822 h 885"/>
              <a:gd name="T46" fmla="*/ 819 w 954"/>
              <a:gd name="T47" fmla="*/ 868 h 885"/>
              <a:gd name="T48" fmla="*/ 819 w 954"/>
              <a:gd name="T49" fmla="*/ 878 h 885"/>
              <a:gd name="T50" fmla="*/ 777 w 954"/>
              <a:gd name="T51" fmla="*/ 885 h 885"/>
              <a:gd name="T52" fmla="*/ 721 w 954"/>
              <a:gd name="T53" fmla="*/ 875 h 885"/>
              <a:gd name="T54" fmla="*/ 688 w 954"/>
              <a:gd name="T55" fmla="*/ 862 h 885"/>
              <a:gd name="T56" fmla="*/ 655 w 954"/>
              <a:gd name="T57" fmla="*/ 855 h 885"/>
              <a:gd name="T58" fmla="*/ 626 w 954"/>
              <a:gd name="T59" fmla="*/ 839 h 885"/>
              <a:gd name="T60" fmla="*/ 606 w 954"/>
              <a:gd name="T61" fmla="*/ 806 h 885"/>
              <a:gd name="T62" fmla="*/ 554 w 954"/>
              <a:gd name="T63" fmla="*/ 786 h 885"/>
              <a:gd name="T64" fmla="*/ 531 w 954"/>
              <a:gd name="T65" fmla="*/ 773 h 885"/>
              <a:gd name="T66" fmla="*/ 495 w 954"/>
              <a:gd name="T67" fmla="*/ 763 h 885"/>
              <a:gd name="T68" fmla="*/ 465 w 954"/>
              <a:gd name="T69" fmla="*/ 757 h 885"/>
              <a:gd name="T70" fmla="*/ 446 w 954"/>
              <a:gd name="T71" fmla="*/ 754 h 885"/>
              <a:gd name="T72" fmla="*/ 419 w 954"/>
              <a:gd name="T73" fmla="*/ 747 h 885"/>
              <a:gd name="T74" fmla="*/ 370 w 954"/>
              <a:gd name="T75" fmla="*/ 740 h 885"/>
              <a:gd name="T76" fmla="*/ 331 w 954"/>
              <a:gd name="T77" fmla="*/ 731 h 885"/>
              <a:gd name="T78" fmla="*/ 308 w 954"/>
              <a:gd name="T79" fmla="*/ 714 h 885"/>
              <a:gd name="T80" fmla="*/ 269 w 954"/>
              <a:gd name="T81" fmla="*/ 688 h 885"/>
              <a:gd name="T82" fmla="*/ 242 w 954"/>
              <a:gd name="T83" fmla="*/ 678 h 885"/>
              <a:gd name="T84" fmla="*/ 210 w 954"/>
              <a:gd name="T85" fmla="*/ 668 h 885"/>
              <a:gd name="T86" fmla="*/ 180 w 954"/>
              <a:gd name="T87" fmla="*/ 652 h 885"/>
              <a:gd name="T88" fmla="*/ 167 w 954"/>
              <a:gd name="T89" fmla="*/ 636 h 885"/>
              <a:gd name="T90" fmla="*/ 115 w 954"/>
              <a:gd name="T91" fmla="*/ 606 h 885"/>
              <a:gd name="T92" fmla="*/ 72 w 954"/>
              <a:gd name="T93" fmla="*/ 586 h 885"/>
              <a:gd name="T94" fmla="*/ 36 w 954"/>
              <a:gd name="T95" fmla="*/ 573 h 885"/>
              <a:gd name="T96" fmla="*/ 13 w 954"/>
              <a:gd name="T97" fmla="*/ 567 h 885"/>
              <a:gd name="T98" fmla="*/ 59 w 954"/>
              <a:gd name="T99" fmla="*/ 508 h 885"/>
              <a:gd name="T100" fmla="*/ 108 w 954"/>
              <a:gd name="T101" fmla="*/ 436 h 885"/>
              <a:gd name="T102" fmla="*/ 180 w 954"/>
              <a:gd name="T103" fmla="*/ 432 h 885"/>
              <a:gd name="T104" fmla="*/ 239 w 954"/>
              <a:gd name="T105" fmla="*/ 406 h 885"/>
              <a:gd name="T106" fmla="*/ 282 w 954"/>
              <a:gd name="T107" fmla="*/ 390 h 885"/>
              <a:gd name="T108" fmla="*/ 315 w 954"/>
              <a:gd name="T109" fmla="*/ 347 h 885"/>
              <a:gd name="T110" fmla="*/ 337 w 954"/>
              <a:gd name="T111" fmla="*/ 226 h 885"/>
              <a:gd name="T112" fmla="*/ 377 w 954"/>
              <a:gd name="T113" fmla="*/ 193 h 885"/>
              <a:gd name="T114" fmla="*/ 436 w 954"/>
              <a:gd name="T115" fmla="*/ 190 h 885"/>
              <a:gd name="T116" fmla="*/ 452 w 954"/>
              <a:gd name="T117" fmla="*/ 163 h 885"/>
              <a:gd name="T118" fmla="*/ 403 w 954"/>
              <a:gd name="T119" fmla="*/ 111 h 885"/>
              <a:gd name="T120" fmla="*/ 331 w 954"/>
              <a:gd name="T121" fmla="*/ 72 h 885"/>
              <a:gd name="T122" fmla="*/ 465 w 954"/>
              <a:gd name="T123" fmla="*/ 36 h 885"/>
              <a:gd name="T124" fmla="*/ 492 w 954"/>
              <a:gd name="T125" fmla="*/ 0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4" h="885">
                <a:moveTo>
                  <a:pt x="698" y="878"/>
                </a:moveTo>
                <a:lnTo>
                  <a:pt x="695" y="878"/>
                </a:lnTo>
                <a:lnTo>
                  <a:pt x="695" y="875"/>
                </a:lnTo>
                <a:lnTo>
                  <a:pt x="698" y="875"/>
                </a:lnTo>
                <a:lnTo>
                  <a:pt x="698" y="875"/>
                </a:lnTo>
                <a:lnTo>
                  <a:pt x="698" y="875"/>
                </a:lnTo>
                <a:lnTo>
                  <a:pt x="698" y="875"/>
                </a:lnTo>
                <a:lnTo>
                  <a:pt x="698" y="878"/>
                </a:lnTo>
                <a:lnTo>
                  <a:pt x="698" y="878"/>
                </a:lnTo>
                <a:close/>
                <a:moveTo>
                  <a:pt x="832" y="872"/>
                </a:moveTo>
                <a:lnTo>
                  <a:pt x="829" y="872"/>
                </a:lnTo>
                <a:lnTo>
                  <a:pt x="826" y="868"/>
                </a:lnTo>
                <a:lnTo>
                  <a:pt x="826" y="868"/>
                </a:lnTo>
                <a:lnTo>
                  <a:pt x="829" y="868"/>
                </a:lnTo>
                <a:lnTo>
                  <a:pt x="832" y="872"/>
                </a:lnTo>
                <a:lnTo>
                  <a:pt x="832" y="872"/>
                </a:lnTo>
                <a:lnTo>
                  <a:pt x="832" y="872"/>
                </a:lnTo>
                <a:close/>
                <a:moveTo>
                  <a:pt x="826" y="872"/>
                </a:moveTo>
                <a:lnTo>
                  <a:pt x="823" y="872"/>
                </a:lnTo>
                <a:lnTo>
                  <a:pt x="819" y="868"/>
                </a:lnTo>
                <a:lnTo>
                  <a:pt x="819" y="868"/>
                </a:lnTo>
                <a:lnTo>
                  <a:pt x="823" y="865"/>
                </a:lnTo>
                <a:lnTo>
                  <a:pt x="823" y="865"/>
                </a:lnTo>
                <a:lnTo>
                  <a:pt x="826" y="872"/>
                </a:lnTo>
                <a:lnTo>
                  <a:pt x="826" y="872"/>
                </a:lnTo>
                <a:lnTo>
                  <a:pt x="826" y="872"/>
                </a:lnTo>
                <a:close/>
                <a:moveTo>
                  <a:pt x="557" y="790"/>
                </a:moveTo>
                <a:lnTo>
                  <a:pt x="554" y="790"/>
                </a:lnTo>
                <a:lnTo>
                  <a:pt x="554" y="790"/>
                </a:lnTo>
                <a:lnTo>
                  <a:pt x="557" y="790"/>
                </a:lnTo>
                <a:lnTo>
                  <a:pt x="557" y="790"/>
                </a:lnTo>
                <a:lnTo>
                  <a:pt x="557" y="790"/>
                </a:lnTo>
                <a:close/>
                <a:moveTo>
                  <a:pt x="347" y="740"/>
                </a:moveTo>
                <a:lnTo>
                  <a:pt x="344" y="740"/>
                </a:lnTo>
                <a:lnTo>
                  <a:pt x="344" y="737"/>
                </a:lnTo>
                <a:lnTo>
                  <a:pt x="347" y="737"/>
                </a:lnTo>
                <a:lnTo>
                  <a:pt x="347" y="737"/>
                </a:lnTo>
                <a:lnTo>
                  <a:pt x="347" y="737"/>
                </a:lnTo>
                <a:lnTo>
                  <a:pt x="347" y="737"/>
                </a:lnTo>
                <a:lnTo>
                  <a:pt x="347" y="740"/>
                </a:lnTo>
                <a:lnTo>
                  <a:pt x="347" y="740"/>
                </a:lnTo>
                <a:close/>
                <a:moveTo>
                  <a:pt x="318" y="727"/>
                </a:moveTo>
                <a:lnTo>
                  <a:pt x="315" y="727"/>
                </a:lnTo>
                <a:lnTo>
                  <a:pt x="315" y="724"/>
                </a:lnTo>
                <a:lnTo>
                  <a:pt x="315" y="724"/>
                </a:lnTo>
                <a:lnTo>
                  <a:pt x="318" y="724"/>
                </a:lnTo>
                <a:lnTo>
                  <a:pt x="318" y="724"/>
                </a:lnTo>
                <a:lnTo>
                  <a:pt x="318" y="727"/>
                </a:lnTo>
                <a:lnTo>
                  <a:pt x="318" y="727"/>
                </a:lnTo>
                <a:lnTo>
                  <a:pt x="318" y="727"/>
                </a:lnTo>
                <a:close/>
                <a:moveTo>
                  <a:pt x="82" y="606"/>
                </a:moveTo>
                <a:lnTo>
                  <a:pt x="82" y="606"/>
                </a:lnTo>
                <a:lnTo>
                  <a:pt x="82" y="603"/>
                </a:lnTo>
                <a:lnTo>
                  <a:pt x="82" y="603"/>
                </a:lnTo>
                <a:lnTo>
                  <a:pt x="82" y="603"/>
                </a:lnTo>
                <a:lnTo>
                  <a:pt x="82" y="603"/>
                </a:lnTo>
                <a:lnTo>
                  <a:pt x="82" y="606"/>
                </a:lnTo>
                <a:lnTo>
                  <a:pt x="82" y="606"/>
                </a:lnTo>
                <a:lnTo>
                  <a:pt x="82" y="606"/>
                </a:lnTo>
                <a:close/>
                <a:moveTo>
                  <a:pt x="20" y="573"/>
                </a:moveTo>
                <a:lnTo>
                  <a:pt x="16" y="573"/>
                </a:lnTo>
                <a:lnTo>
                  <a:pt x="16" y="573"/>
                </a:lnTo>
                <a:lnTo>
                  <a:pt x="16" y="570"/>
                </a:lnTo>
                <a:lnTo>
                  <a:pt x="20" y="570"/>
                </a:lnTo>
                <a:lnTo>
                  <a:pt x="20" y="570"/>
                </a:lnTo>
                <a:lnTo>
                  <a:pt x="20" y="570"/>
                </a:lnTo>
                <a:lnTo>
                  <a:pt x="20" y="570"/>
                </a:lnTo>
                <a:lnTo>
                  <a:pt x="20" y="573"/>
                </a:lnTo>
                <a:lnTo>
                  <a:pt x="20" y="573"/>
                </a:lnTo>
                <a:close/>
                <a:moveTo>
                  <a:pt x="492" y="0"/>
                </a:moveTo>
                <a:lnTo>
                  <a:pt x="498" y="3"/>
                </a:lnTo>
                <a:lnTo>
                  <a:pt x="501" y="3"/>
                </a:lnTo>
                <a:lnTo>
                  <a:pt x="511" y="0"/>
                </a:lnTo>
                <a:lnTo>
                  <a:pt x="514" y="0"/>
                </a:lnTo>
                <a:lnTo>
                  <a:pt x="528" y="3"/>
                </a:lnTo>
                <a:lnTo>
                  <a:pt x="528" y="3"/>
                </a:lnTo>
                <a:lnTo>
                  <a:pt x="544" y="3"/>
                </a:lnTo>
                <a:lnTo>
                  <a:pt x="577" y="0"/>
                </a:lnTo>
                <a:lnTo>
                  <a:pt x="583" y="0"/>
                </a:lnTo>
                <a:lnTo>
                  <a:pt x="587" y="0"/>
                </a:lnTo>
                <a:lnTo>
                  <a:pt x="603" y="3"/>
                </a:lnTo>
                <a:lnTo>
                  <a:pt x="610" y="3"/>
                </a:lnTo>
                <a:lnTo>
                  <a:pt x="629" y="3"/>
                </a:lnTo>
                <a:lnTo>
                  <a:pt x="642" y="3"/>
                </a:lnTo>
                <a:lnTo>
                  <a:pt x="646" y="6"/>
                </a:lnTo>
                <a:lnTo>
                  <a:pt x="649" y="9"/>
                </a:lnTo>
                <a:lnTo>
                  <a:pt x="649" y="9"/>
                </a:lnTo>
                <a:lnTo>
                  <a:pt x="652" y="22"/>
                </a:lnTo>
                <a:lnTo>
                  <a:pt x="655" y="29"/>
                </a:lnTo>
                <a:lnTo>
                  <a:pt x="655" y="32"/>
                </a:lnTo>
                <a:lnTo>
                  <a:pt x="659" y="39"/>
                </a:lnTo>
                <a:lnTo>
                  <a:pt x="655" y="39"/>
                </a:lnTo>
                <a:lnTo>
                  <a:pt x="659" y="42"/>
                </a:lnTo>
                <a:lnTo>
                  <a:pt x="665" y="49"/>
                </a:lnTo>
                <a:lnTo>
                  <a:pt x="682" y="49"/>
                </a:lnTo>
                <a:lnTo>
                  <a:pt x="701" y="49"/>
                </a:lnTo>
                <a:lnTo>
                  <a:pt x="705" y="49"/>
                </a:lnTo>
                <a:lnTo>
                  <a:pt x="708" y="49"/>
                </a:lnTo>
                <a:lnTo>
                  <a:pt x="721" y="49"/>
                </a:lnTo>
                <a:lnTo>
                  <a:pt x="724" y="49"/>
                </a:lnTo>
                <a:lnTo>
                  <a:pt x="724" y="49"/>
                </a:lnTo>
                <a:lnTo>
                  <a:pt x="728" y="49"/>
                </a:lnTo>
                <a:lnTo>
                  <a:pt x="728" y="49"/>
                </a:lnTo>
                <a:lnTo>
                  <a:pt x="737" y="49"/>
                </a:lnTo>
                <a:lnTo>
                  <a:pt x="754" y="52"/>
                </a:lnTo>
                <a:lnTo>
                  <a:pt x="757" y="52"/>
                </a:lnTo>
                <a:lnTo>
                  <a:pt x="773" y="52"/>
                </a:lnTo>
                <a:lnTo>
                  <a:pt x="777" y="52"/>
                </a:lnTo>
                <a:lnTo>
                  <a:pt x="803" y="52"/>
                </a:lnTo>
                <a:lnTo>
                  <a:pt x="823" y="52"/>
                </a:lnTo>
                <a:lnTo>
                  <a:pt x="832" y="52"/>
                </a:lnTo>
                <a:lnTo>
                  <a:pt x="839" y="52"/>
                </a:lnTo>
                <a:lnTo>
                  <a:pt x="846" y="52"/>
                </a:lnTo>
                <a:lnTo>
                  <a:pt x="859" y="52"/>
                </a:lnTo>
                <a:lnTo>
                  <a:pt x="865" y="62"/>
                </a:lnTo>
                <a:lnTo>
                  <a:pt x="875" y="62"/>
                </a:lnTo>
                <a:lnTo>
                  <a:pt x="888" y="62"/>
                </a:lnTo>
                <a:lnTo>
                  <a:pt x="898" y="62"/>
                </a:lnTo>
                <a:lnTo>
                  <a:pt x="901" y="62"/>
                </a:lnTo>
                <a:lnTo>
                  <a:pt x="905" y="62"/>
                </a:lnTo>
                <a:lnTo>
                  <a:pt x="905" y="65"/>
                </a:lnTo>
                <a:lnTo>
                  <a:pt x="908" y="65"/>
                </a:lnTo>
                <a:lnTo>
                  <a:pt x="914" y="65"/>
                </a:lnTo>
                <a:lnTo>
                  <a:pt x="934" y="62"/>
                </a:lnTo>
                <a:lnTo>
                  <a:pt x="937" y="62"/>
                </a:lnTo>
                <a:lnTo>
                  <a:pt x="937" y="65"/>
                </a:lnTo>
                <a:lnTo>
                  <a:pt x="937" y="65"/>
                </a:lnTo>
                <a:lnTo>
                  <a:pt x="934" y="68"/>
                </a:lnTo>
                <a:lnTo>
                  <a:pt x="927" y="68"/>
                </a:lnTo>
                <a:lnTo>
                  <a:pt x="927" y="72"/>
                </a:lnTo>
                <a:lnTo>
                  <a:pt x="927" y="75"/>
                </a:lnTo>
                <a:lnTo>
                  <a:pt x="924" y="78"/>
                </a:lnTo>
                <a:lnTo>
                  <a:pt x="921" y="78"/>
                </a:lnTo>
                <a:lnTo>
                  <a:pt x="921" y="78"/>
                </a:lnTo>
                <a:lnTo>
                  <a:pt x="918" y="81"/>
                </a:lnTo>
                <a:lnTo>
                  <a:pt x="918" y="88"/>
                </a:lnTo>
                <a:lnTo>
                  <a:pt x="918" y="91"/>
                </a:lnTo>
                <a:lnTo>
                  <a:pt x="918" y="98"/>
                </a:lnTo>
                <a:lnTo>
                  <a:pt x="918" y="101"/>
                </a:lnTo>
                <a:lnTo>
                  <a:pt x="918" y="104"/>
                </a:lnTo>
                <a:lnTo>
                  <a:pt x="918" y="111"/>
                </a:lnTo>
                <a:lnTo>
                  <a:pt x="921" y="114"/>
                </a:lnTo>
                <a:lnTo>
                  <a:pt x="921" y="118"/>
                </a:lnTo>
                <a:lnTo>
                  <a:pt x="918" y="121"/>
                </a:lnTo>
                <a:lnTo>
                  <a:pt x="914" y="121"/>
                </a:lnTo>
                <a:lnTo>
                  <a:pt x="911" y="118"/>
                </a:lnTo>
                <a:lnTo>
                  <a:pt x="908" y="114"/>
                </a:lnTo>
                <a:lnTo>
                  <a:pt x="905" y="114"/>
                </a:lnTo>
                <a:lnTo>
                  <a:pt x="905" y="118"/>
                </a:lnTo>
                <a:lnTo>
                  <a:pt x="905" y="121"/>
                </a:lnTo>
                <a:lnTo>
                  <a:pt x="905" y="127"/>
                </a:lnTo>
                <a:lnTo>
                  <a:pt x="908" y="131"/>
                </a:lnTo>
                <a:lnTo>
                  <a:pt x="908" y="134"/>
                </a:lnTo>
                <a:lnTo>
                  <a:pt x="911" y="137"/>
                </a:lnTo>
                <a:lnTo>
                  <a:pt x="911" y="141"/>
                </a:lnTo>
                <a:lnTo>
                  <a:pt x="911" y="144"/>
                </a:lnTo>
                <a:lnTo>
                  <a:pt x="914" y="147"/>
                </a:lnTo>
                <a:lnTo>
                  <a:pt x="914" y="150"/>
                </a:lnTo>
                <a:lnTo>
                  <a:pt x="918" y="154"/>
                </a:lnTo>
                <a:lnTo>
                  <a:pt x="918" y="157"/>
                </a:lnTo>
                <a:lnTo>
                  <a:pt x="921" y="160"/>
                </a:lnTo>
                <a:lnTo>
                  <a:pt x="921" y="163"/>
                </a:lnTo>
                <a:lnTo>
                  <a:pt x="924" y="167"/>
                </a:lnTo>
                <a:lnTo>
                  <a:pt x="924" y="170"/>
                </a:lnTo>
                <a:lnTo>
                  <a:pt x="927" y="170"/>
                </a:lnTo>
                <a:lnTo>
                  <a:pt x="931" y="173"/>
                </a:lnTo>
                <a:lnTo>
                  <a:pt x="934" y="170"/>
                </a:lnTo>
                <a:lnTo>
                  <a:pt x="934" y="167"/>
                </a:lnTo>
                <a:lnTo>
                  <a:pt x="937" y="163"/>
                </a:lnTo>
                <a:lnTo>
                  <a:pt x="941" y="160"/>
                </a:lnTo>
                <a:lnTo>
                  <a:pt x="944" y="160"/>
                </a:lnTo>
                <a:lnTo>
                  <a:pt x="947" y="163"/>
                </a:lnTo>
                <a:lnTo>
                  <a:pt x="947" y="167"/>
                </a:lnTo>
                <a:lnTo>
                  <a:pt x="947" y="170"/>
                </a:lnTo>
                <a:lnTo>
                  <a:pt x="947" y="177"/>
                </a:lnTo>
                <a:lnTo>
                  <a:pt x="947" y="180"/>
                </a:lnTo>
                <a:lnTo>
                  <a:pt x="950" y="183"/>
                </a:lnTo>
                <a:lnTo>
                  <a:pt x="950" y="186"/>
                </a:lnTo>
                <a:lnTo>
                  <a:pt x="954" y="190"/>
                </a:lnTo>
                <a:lnTo>
                  <a:pt x="954" y="193"/>
                </a:lnTo>
                <a:lnTo>
                  <a:pt x="954" y="200"/>
                </a:lnTo>
                <a:lnTo>
                  <a:pt x="950" y="203"/>
                </a:lnTo>
                <a:lnTo>
                  <a:pt x="950" y="203"/>
                </a:lnTo>
                <a:lnTo>
                  <a:pt x="950" y="203"/>
                </a:lnTo>
                <a:lnTo>
                  <a:pt x="947" y="206"/>
                </a:lnTo>
                <a:lnTo>
                  <a:pt x="944" y="209"/>
                </a:lnTo>
                <a:lnTo>
                  <a:pt x="941" y="209"/>
                </a:lnTo>
                <a:lnTo>
                  <a:pt x="937" y="213"/>
                </a:lnTo>
                <a:lnTo>
                  <a:pt x="937" y="216"/>
                </a:lnTo>
                <a:lnTo>
                  <a:pt x="937" y="219"/>
                </a:lnTo>
                <a:lnTo>
                  <a:pt x="934" y="222"/>
                </a:lnTo>
                <a:lnTo>
                  <a:pt x="934" y="229"/>
                </a:lnTo>
                <a:lnTo>
                  <a:pt x="934" y="232"/>
                </a:lnTo>
                <a:lnTo>
                  <a:pt x="931" y="232"/>
                </a:lnTo>
                <a:lnTo>
                  <a:pt x="931" y="236"/>
                </a:lnTo>
                <a:lnTo>
                  <a:pt x="931" y="236"/>
                </a:lnTo>
                <a:lnTo>
                  <a:pt x="927" y="239"/>
                </a:lnTo>
                <a:lnTo>
                  <a:pt x="924" y="242"/>
                </a:lnTo>
                <a:lnTo>
                  <a:pt x="918" y="242"/>
                </a:lnTo>
                <a:lnTo>
                  <a:pt x="918" y="239"/>
                </a:lnTo>
                <a:lnTo>
                  <a:pt x="918" y="236"/>
                </a:lnTo>
                <a:lnTo>
                  <a:pt x="918" y="229"/>
                </a:lnTo>
                <a:lnTo>
                  <a:pt x="918" y="229"/>
                </a:lnTo>
                <a:lnTo>
                  <a:pt x="921" y="226"/>
                </a:lnTo>
                <a:lnTo>
                  <a:pt x="921" y="222"/>
                </a:lnTo>
                <a:lnTo>
                  <a:pt x="921" y="216"/>
                </a:lnTo>
                <a:lnTo>
                  <a:pt x="921" y="216"/>
                </a:lnTo>
                <a:lnTo>
                  <a:pt x="914" y="216"/>
                </a:lnTo>
                <a:lnTo>
                  <a:pt x="914" y="219"/>
                </a:lnTo>
                <a:lnTo>
                  <a:pt x="911" y="222"/>
                </a:lnTo>
                <a:lnTo>
                  <a:pt x="908" y="226"/>
                </a:lnTo>
                <a:lnTo>
                  <a:pt x="908" y="229"/>
                </a:lnTo>
                <a:lnTo>
                  <a:pt x="905" y="229"/>
                </a:lnTo>
                <a:lnTo>
                  <a:pt x="898" y="229"/>
                </a:lnTo>
                <a:lnTo>
                  <a:pt x="895" y="229"/>
                </a:lnTo>
                <a:lnTo>
                  <a:pt x="891" y="232"/>
                </a:lnTo>
                <a:lnTo>
                  <a:pt x="888" y="232"/>
                </a:lnTo>
                <a:lnTo>
                  <a:pt x="885" y="232"/>
                </a:lnTo>
                <a:lnTo>
                  <a:pt x="882" y="236"/>
                </a:lnTo>
                <a:lnTo>
                  <a:pt x="882" y="239"/>
                </a:lnTo>
                <a:lnTo>
                  <a:pt x="882" y="242"/>
                </a:lnTo>
                <a:lnTo>
                  <a:pt x="885" y="245"/>
                </a:lnTo>
                <a:lnTo>
                  <a:pt x="885" y="249"/>
                </a:lnTo>
                <a:lnTo>
                  <a:pt x="888" y="252"/>
                </a:lnTo>
                <a:lnTo>
                  <a:pt x="885" y="255"/>
                </a:lnTo>
                <a:lnTo>
                  <a:pt x="885" y="255"/>
                </a:lnTo>
                <a:lnTo>
                  <a:pt x="882" y="259"/>
                </a:lnTo>
                <a:lnTo>
                  <a:pt x="882" y="262"/>
                </a:lnTo>
                <a:lnTo>
                  <a:pt x="878" y="265"/>
                </a:lnTo>
                <a:lnTo>
                  <a:pt x="878" y="268"/>
                </a:lnTo>
                <a:lnTo>
                  <a:pt x="878" y="272"/>
                </a:lnTo>
                <a:lnTo>
                  <a:pt x="878" y="275"/>
                </a:lnTo>
                <a:lnTo>
                  <a:pt x="882" y="278"/>
                </a:lnTo>
                <a:lnTo>
                  <a:pt x="882" y="281"/>
                </a:lnTo>
                <a:lnTo>
                  <a:pt x="882" y="285"/>
                </a:lnTo>
                <a:lnTo>
                  <a:pt x="882" y="288"/>
                </a:lnTo>
                <a:lnTo>
                  <a:pt x="882" y="295"/>
                </a:lnTo>
                <a:lnTo>
                  <a:pt x="882" y="298"/>
                </a:lnTo>
                <a:lnTo>
                  <a:pt x="885" y="301"/>
                </a:lnTo>
                <a:lnTo>
                  <a:pt x="885" y="304"/>
                </a:lnTo>
                <a:lnTo>
                  <a:pt x="885" y="308"/>
                </a:lnTo>
                <a:lnTo>
                  <a:pt x="882" y="314"/>
                </a:lnTo>
                <a:lnTo>
                  <a:pt x="882" y="318"/>
                </a:lnTo>
                <a:lnTo>
                  <a:pt x="878" y="318"/>
                </a:lnTo>
                <a:lnTo>
                  <a:pt x="878" y="321"/>
                </a:lnTo>
                <a:lnTo>
                  <a:pt x="875" y="327"/>
                </a:lnTo>
                <a:lnTo>
                  <a:pt x="875" y="331"/>
                </a:lnTo>
                <a:lnTo>
                  <a:pt x="875" y="334"/>
                </a:lnTo>
                <a:lnTo>
                  <a:pt x="872" y="337"/>
                </a:lnTo>
                <a:lnTo>
                  <a:pt x="872" y="340"/>
                </a:lnTo>
                <a:lnTo>
                  <a:pt x="868" y="340"/>
                </a:lnTo>
                <a:lnTo>
                  <a:pt x="865" y="344"/>
                </a:lnTo>
                <a:lnTo>
                  <a:pt x="865" y="347"/>
                </a:lnTo>
                <a:lnTo>
                  <a:pt x="865" y="350"/>
                </a:lnTo>
                <a:lnTo>
                  <a:pt x="862" y="357"/>
                </a:lnTo>
                <a:lnTo>
                  <a:pt x="862" y="357"/>
                </a:lnTo>
                <a:lnTo>
                  <a:pt x="859" y="360"/>
                </a:lnTo>
                <a:lnTo>
                  <a:pt x="859" y="360"/>
                </a:lnTo>
                <a:lnTo>
                  <a:pt x="855" y="360"/>
                </a:lnTo>
                <a:lnTo>
                  <a:pt x="852" y="360"/>
                </a:lnTo>
                <a:lnTo>
                  <a:pt x="849" y="357"/>
                </a:lnTo>
                <a:lnTo>
                  <a:pt x="849" y="354"/>
                </a:lnTo>
                <a:lnTo>
                  <a:pt x="846" y="350"/>
                </a:lnTo>
                <a:lnTo>
                  <a:pt x="842" y="350"/>
                </a:lnTo>
                <a:lnTo>
                  <a:pt x="839" y="354"/>
                </a:lnTo>
                <a:lnTo>
                  <a:pt x="839" y="357"/>
                </a:lnTo>
                <a:lnTo>
                  <a:pt x="836" y="360"/>
                </a:lnTo>
                <a:lnTo>
                  <a:pt x="832" y="360"/>
                </a:lnTo>
                <a:lnTo>
                  <a:pt x="829" y="363"/>
                </a:lnTo>
                <a:lnTo>
                  <a:pt x="826" y="363"/>
                </a:lnTo>
                <a:lnTo>
                  <a:pt x="823" y="363"/>
                </a:lnTo>
                <a:lnTo>
                  <a:pt x="819" y="367"/>
                </a:lnTo>
                <a:lnTo>
                  <a:pt x="819" y="370"/>
                </a:lnTo>
                <a:lnTo>
                  <a:pt x="816" y="373"/>
                </a:lnTo>
                <a:lnTo>
                  <a:pt x="816" y="377"/>
                </a:lnTo>
                <a:lnTo>
                  <a:pt x="816" y="383"/>
                </a:lnTo>
                <a:lnTo>
                  <a:pt x="816" y="386"/>
                </a:lnTo>
                <a:lnTo>
                  <a:pt x="816" y="390"/>
                </a:lnTo>
                <a:lnTo>
                  <a:pt x="816" y="393"/>
                </a:lnTo>
                <a:lnTo>
                  <a:pt x="819" y="400"/>
                </a:lnTo>
                <a:lnTo>
                  <a:pt x="819" y="403"/>
                </a:lnTo>
                <a:lnTo>
                  <a:pt x="819" y="406"/>
                </a:lnTo>
                <a:lnTo>
                  <a:pt x="823" y="409"/>
                </a:lnTo>
                <a:lnTo>
                  <a:pt x="823" y="416"/>
                </a:lnTo>
                <a:lnTo>
                  <a:pt x="819" y="419"/>
                </a:lnTo>
                <a:lnTo>
                  <a:pt x="819" y="422"/>
                </a:lnTo>
                <a:lnTo>
                  <a:pt x="819" y="426"/>
                </a:lnTo>
                <a:lnTo>
                  <a:pt x="823" y="432"/>
                </a:lnTo>
                <a:lnTo>
                  <a:pt x="819" y="436"/>
                </a:lnTo>
                <a:lnTo>
                  <a:pt x="819" y="439"/>
                </a:lnTo>
                <a:lnTo>
                  <a:pt x="819" y="442"/>
                </a:lnTo>
                <a:lnTo>
                  <a:pt x="816" y="445"/>
                </a:lnTo>
                <a:lnTo>
                  <a:pt x="819" y="449"/>
                </a:lnTo>
                <a:lnTo>
                  <a:pt x="823" y="452"/>
                </a:lnTo>
                <a:lnTo>
                  <a:pt x="826" y="452"/>
                </a:lnTo>
                <a:lnTo>
                  <a:pt x="829" y="455"/>
                </a:lnTo>
                <a:lnTo>
                  <a:pt x="832" y="459"/>
                </a:lnTo>
                <a:lnTo>
                  <a:pt x="832" y="462"/>
                </a:lnTo>
                <a:lnTo>
                  <a:pt x="832" y="465"/>
                </a:lnTo>
                <a:lnTo>
                  <a:pt x="832" y="468"/>
                </a:lnTo>
                <a:lnTo>
                  <a:pt x="832" y="472"/>
                </a:lnTo>
                <a:lnTo>
                  <a:pt x="836" y="475"/>
                </a:lnTo>
                <a:lnTo>
                  <a:pt x="839" y="475"/>
                </a:lnTo>
                <a:lnTo>
                  <a:pt x="839" y="478"/>
                </a:lnTo>
                <a:lnTo>
                  <a:pt x="839" y="485"/>
                </a:lnTo>
                <a:lnTo>
                  <a:pt x="836" y="488"/>
                </a:lnTo>
                <a:lnTo>
                  <a:pt x="832" y="488"/>
                </a:lnTo>
                <a:lnTo>
                  <a:pt x="829" y="488"/>
                </a:lnTo>
                <a:lnTo>
                  <a:pt x="826" y="485"/>
                </a:lnTo>
                <a:lnTo>
                  <a:pt x="823" y="485"/>
                </a:lnTo>
                <a:lnTo>
                  <a:pt x="819" y="481"/>
                </a:lnTo>
                <a:lnTo>
                  <a:pt x="816" y="481"/>
                </a:lnTo>
                <a:lnTo>
                  <a:pt x="813" y="481"/>
                </a:lnTo>
                <a:lnTo>
                  <a:pt x="813" y="485"/>
                </a:lnTo>
                <a:lnTo>
                  <a:pt x="813" y="488"/>
                </a:lnTo>
                <a:lnTo>
                  <a:pt x="809" y="491"/>
                </a:lnTo>
                <a:lnTo>
                  <a:pt x="806" y="495"/>
                </a:lnTo>
                <a:lnTo>
                  <a:pt x="803" y="495"/>
                </a:lnTo>
                <a:lnTo>
                  <a:pt x="800" y="491"/>
                </a:lnTo>
                <a:lnTo>
                  <a:pt x="796" y="495"/>
                </a:lnTo>
                <a:lnTo>
                  <a:pt x="796" y="498"/>
                </a:lnTo>
                <a:lnTo>
                  <a:pt x="796" y="501"/>
                </a:lnTo>
                <a:lnTo>
                  <a:pt x="796" y="504"/>
                </a:lnTo>
                <a:lnTo>
                  <a:pt x="796" y="508"/>
                </a:lnTo>
                <a:lnTo>
                  <a:pt x="800" y="514"/>
                </a:lnTo>
                <a:lnTo>
                  <a:pt x="800" y="518"/>
                </a:lnTo>
                <a:lnTo>
                  <a:pt x="800" y="521"/>
                </a:lnTo>
                <a:lnTo>
                  <a:pt x="800" y="527"/>
                </a:lnTo>
                <a:lnTo>
                  <a:pt x="800" y="531"/>
                </a:lnTo>
                <a:lnTo>
                  <a:pt x="800" y="534"/>
                </a:lnTo>
                <a:lnTo>
                  <a:pt x="803" y="537"/>
                </a:lnTo>
                <a:lnTo>
                  <a:pt x="803" y="540"/>
                </a:lnTo>
                <a:lnTo>
                  <a:pt x="800" y="544"/>
                </a:lnTo>
                <a:lnTo>
                  <a:pt x="796" y="547"/>
                </a:lnTo>
                <a:lnTo>
                  <a:pt x="796" y="547"/>
                </a:lnTo>
                <a:lnTo>
                  <a:pt x="796" y="554"/>
                </a:lnTo>
                <a:lnTo>
                  <a:pt x="796" y="557"/>
                </a:lnTo>
                <a:lnTo>
                  <a:pt x="796" y="560"/>
                </a:lnTo>
                <a:lnTo>
                  <a:pt x="800" y="563"/>
                </a:lnTo>
                <a:lnTo>
                  <a:pt x="800" y="567"/>
                </a:lnTo>
                <a:lnTo>
                  <a:pt x="800" y="570"/>
                </a:lnTo>
                <a:lnTo>
                  <a:pt x="803" y="573"/>
                </a:lnTo>
                <a:lnTo>
                  <a:pt x="806" y="573"/>
                </a:lnTo>
                <a:lnTo>
                  <a:pt x="809" y="577"/>
                </a:lnTo>
                <a:lnTo>
                  <a:pt x="813" y="577"/>
                </a:lnTo>
                <a:lnTo>
                  <a:pt x="816" y="580"/>
                </a:lnTo>
                <a:lnTo>
                  <a:pt x="816" y="583"/>
                </a:lnTo>
                <a:lnTo>
                  <a:pt x="816" y="590"/>
                </a:lnTo>
                <a:lnTo>
                  <a:pt x="816" y="593"/>
                </a:lnTo>
                <a:lnTo>
                  <a:pt x="816" y="596"/>
                </a:lnTo>
                <a:lnTo>
                  <a:pt x="816" y="599"/>
                </a:lnTo>
                <a:lnTo>
                  <a:pt x="819" y="603"/>
                </a:lnTo>
                <a:lnTo>
                  <a:pt x="819" y="609"/>
                </a:lnTo>
                <a:lnTo>
                  <a:pt x="819" y="613"/>
                </a:lnTo>
                <a:lnTo>
                  <a:pt x="819" y="616"/>
                </a:lnTo>
                <a:lnTo>
                  <a:pt x="816" y="622"/>
                </a:lnTo>
                <a:lnTo>
                  <a:pt x="816" y="626"/>
                </a:lnTo>
                <a:lnTo>
                  <a:pt x="816" y="632"/>
                </a:lnTo>
                <a:lnTo>
                  <a:pt x="819" y="636"/>
                </a:lnTo>
                <a:lnTo>
                  <a:pt x="819" y="639"/>
                </a:lnTo>
                <a:lnTo>
                  <a:pt x="819" y="642"/>
                </a:lnTo>
                <a:lnTo>
                  <a:pt x="819" y="645"/>
                </a:lnTo>
                <a:lnTo>
                  <a:pt x="816" y="649"/>
                </a:lnTo>
                <a:lnTo>
                  <a:pt x="813" y="649"/>
                </a:lnTo>
                <a:lnTo>
                  <a:pt x="813" y="655"/>
                </a:lnTo>
                <a:lnTo>
                  <a:pt x="816" y="655"/>
                </a:lnTo>
                <a:lnTo>
                  <a:pt x="816" y="659"/>
                </a:lnTo>
                <a:lnTo>
                  <a:pt x="816" y="662"/>
                </a:lnTo>
                <a:lnTo>
                  <a:pt x="813" y="662"/>
                </a:lnTo>
                <a:lnTo>
                  <a:pt x="813" y="665"/>
                </a:lnTo>
                <a:lnTo>
                  <a:pt x="813" y="672"/>
                </a:lnTo>
                <a:lnTo>
                  <a:pt x="816" y="675"/>
                </a:lnTo>
                <a:lnTo>
                  <a:pt x="816" y="675"/>
                </a:lnTo>
                <a:lnTo>
                  <a:pt x="819" y="678"/>
                </a:lnTo>
                <a:lnTo>
                  <a:pt x="819" y="681"/>
                </a:lnTo>
                <a:lnTo>
                  <a:pt x="823" y="685"/>
                </a:lnTo>
                <a:lnTo>
                  <a:pt x="823" y="691"/>
                </a:lnTo>
                <a:lnTo>
                  <a:pt x="823" y="695"/>
                </a:lnTo>
                <a:lnTo>
                  <a:pt x="823" y="701"/>
                </a:lnTo>
                <a:lnTo>
                  <a:pt x="823" y="704"/>
                </a:lnTo>
                <a:lnTo>
                  <a:pt x="823" y="708"/>
                </a:lnTo>
                <a:lnTo>
                  <a:pt x="823" y="711"/>
                </a:lnTo>
                <a:lnTo>
                  <a:pt x="819" y="714"/>
                </a:lnTo>
                <a:lnTo>
                  <a:pt x="819" y="718"/>
                </a:lnTo>
                <a:lnTo>
                  <a:pt x="816" y="721"/>
                </a:lnTo>
                <a:lnTo>
                  <a:pt x="813" y="721"/>
                </a:lnTo>
                <a:lnTo>
                  <a:pt x="813" y="727"/>
                </a:lnTo>
                <a:lnTo>
                  <a:pt x="813" y="731"/>
                </a:lnTo>
                <a:lnTo>
                  <a:pt x="813" y="734"/>
                </a:lnTo>
                <a:lnTo>
                  <a:pt x="813" y="737"/>
                </a:lnTo>
                <a:lnTo>
                  <a:pt x="816" y="740"/>
                </a:lnTo>
                <a:lnTo>
                  <a:pt x="816" y="744"/>
                </a:lnTo>
                <a:lnTo>
                  <a:pt x="819" y="747"/>
                </a:lnTo>
                <a:lnTo>
                  <a:pt x="819" y="750"/>
                </a:lnTo>
                <a:lnTo>
                  <a:pt x="819" y="754"/>
                </a:lnTo>
                <a:lnTo>
                  <a:pt x="819" y="757"/>
                </a:lnTo>
                <a:lnTo>
                  <a:pt x="816" y="760"/>
                </a:lnTo>
                <a:lnTo>
                  <a:pt x="816" y="763"/>
                </a:lnTo>
                <a:lnTo>
                  <a:pt x="816" y="767"/>
                </a:lnTo>
                <a:lnTo>
                  <a:pt x="816" y="773"/>
                </a:lnTo>
                <a:lnTo>
                  <a:pt x="819" y="773"/>
                </a:lnTo>
                <a:lnTo>
                  <a:pt x="823" y="777"/>
                </a:lnTo>
                <a:lnTo>
                  <a:pt x="823" y="780"/>
                </a:lnTo>
                <a:lnTo>
                  <a:pt x="823" y="783"/>
                </a:lnTo>
                <a:lnTo>
                  <a:pt x="823" y="786"/>
                </a:lnTo>
                <a:lnTo>
                  <a:pt x="819" y="790"/>
                </a:lnTo>
                <a:lnTo>
                  <a:pt x="819" y="796"/>
                </a:lnTo>
                <a:lnTo>
                  <a:pt x="819" y="799"/>
                </a:lnTo>
                <a:lnTo>
                  <a:pt x="819" y="803"/>
                </a:lnTo>
                <a:lnTo>
                  <a:pt x="819" y="806"/>
                </a:lnTo>
                <a:lnTo>
                  <a:pt x="816" y="809"/>
                </a:lnTo>
                <a:lnTo>
                  <a:pt x="816" y="816"/>
                </a:lnTo>
                <a:lnTo>
                  <a:pt x="816" y="819"/>
                </a:lnTo>
                <a:lnTo>
                  <a:pt x="819" y="822"/>
                </a:lnTo>
                <a:lnTo>
                  <a:pt x="819" y="826"/>
                </a:lnTo>
                <a:lnTo>
                  <a:pt x="823" y="829"/>
                </a:lnTo>
                <a:lnTo>
                  <a:pt x="826" y="832"/>
                </a:lnTo>
                <a:lnTo>
                  <a:pt x="826" y="832"/>
                </a:lnTo>
                <a:lnTo>
                  <a:pt x="826" y="836"/>
                </a:lnTo>
                <a:lnTo>
                  <a:pt x="826" y="839"/>
                </a:lnTo>
                <a:lnTo>
                  <a:pt x="823" y="842"/>
                </a:lnTo>
                <a:lnTo>
                  <a:pt x="823" y="845"/>
                </a:lnTo>
                <a:lnTo>
                  <a:pt x="819" y="845"/>
                </a:lnTo>
                <a:lnTo>
                  <a:pt x="816" y="849"/>
                </a:lnTo>
                <a:lnTo>
                  <a:pt x="813" y="852"/>
                </a:lnTo>
                <a:lnTo>
                  <a:pt x="813" y="855"/>
                </a:lnTo>
                <a:lnTo>
                  <a:pt x="813" y="858"/>
                </a:lnTo>
                <a:lnTo>
                  <a:pt x="813" y="858"/>
                </a:lnTo>
                <a:lnTo>
                  <a:pt x="813" y="858"/>
                </a:lnTo>
                <a:lnTo>
                  <a:pt x="813" y="862"/>
                </a:lnTo>
                <a:lnTo>
                  <a:pt x="813" y="862"/>
                </a:lnTo>
                <a:lnTo>
                  <a:pt x="819" y="868"/>
                </a:lnTo>
                <a:lnTo>
                  <a:pt x="819" y="868"/>
                </a:lnTo>
                <a:lnTo>
                  <a:pt x="823" y="872"/>
                </a:lnTo>
                <a:lnTo>
                  <a:pt x="826" y="872"/>
                </a:lnTo>
                <a:lnTo>
                  <a:pt x="826" y="872"/>
                </a:lnTo>
                <a:lnTo>
                  <a:pt x="829" y="872"/>
                </a:lnTo>
                <a:lnTo>
                  <a:pt x="836" y="875"/>
                </a:lnTo>
                <a:lnTo>
                  <a:pt x="836" y="875"/>
                </a:lnTo>
                <a:lnTo>
                  <a:pt x="836" y="875"/>
                </a:lnTo>
                <a:lnTo>
                  <a:pt x="836" y="878"/>
                </a:lnTo>
                <a:lnTo>
                  <a:pt x="836" y="878"/>
                </a:lnTo>
                <a:lnTo>
                  <a:pt x="832" y="878"/>
                </a:lnTo>
                <a:lnTo>
                  <a:pt x="832" y="878"/>
                </a:lnTo>
                <a:lnTo>
                  <a:pt x="832" y="878"/>
                </a:lnTo>
                <a:lnTo>
                  <a:pt x="832" y="878"/>
                </a:lnTo>
                <a:lnTo>
                  <a:pt x="823" y="878"/>
                </a:lnTo>
                <a:lnTo>
                  <a:pt x="823" y="878"/>
                </a:lnTo>
                <a:lnTo>
                  <a:pt x="823" y="878"/>
                </a:lnTo>
                <a:lnTo>
                  <a:pt x="819" y="878"/>
                </a:lnTo>
                <a:lnTo>
                  <a:pt x="819" y="878"/>
                </a:lnTo>
                <a:lnTo>
                  <a:pt x="809" y="878"/>
                </a:lnTo>
                <a:lnTo>
                  <a:pt x="806" y="881"/>
                </a:lnTo>
                <a:lnTo>
                  <a:pt x="806" y="881"/>
                </a:lnTo>
                <a:lnTo>
                  <a:pt x="806" y="878"/>
                </a:lnTo>
                <a:lnTo>
                  <a:pt x="803" y="881"/>
                </a:lnTo>
                <a:lnTo>
                  <a:pt x="796" y="881"/>
                </a:lnTo>
                <a:lnTo>
                  <a:pt x="793" y="881"/>
                </a:lnTo>
                <a:lnTo>
                  <a:pt x="793" y="881"/>
                </a:lnTo>
                <a:lnTo>
                  <a:pt x="793" y="881"/>
                </a:lnTo>
                <a:lnTo>
                  <a:pt x="790" y="885"/>
                </a:lnTo>
                <a:lnTo>
                  <a:pt x="787" y="885"/>
                </a:lnTo>
                <a:lnTo>
                  <a:pt x="787" y="885"/>
                </a:lnTo>
                <a:lnTo>
                  <a:pt x="783" y="885"/>
                </a:lnTo>
                <a:lnTo>
                  <a:pt x="783" y="885"/>
                </a:lnTo>
                <a:lnTo>
                  <a:pt x="783" y="885"/>
                </a:lnTo>
                <a:lnTo>
                  <a:pt x="783" y="885"/>
                </a:lnTo>
                <a:lnTo>
                  <a:pt x="777" y="885"/>
                </a:lnTo>
                <a:lnTo>
                  <a:pt x="773" y="885"/>
                </a:lnTo>
                <a:lnTo>
                  <a:pt x="770" y="881"/>
                </a:lnTo>
                <a:lnTo>
                  <a:pt x="767" y="878"/>
                </a:lnTo>
                <a:lnTo>
                  <a:pt x="767" y="878"/>
                </a:lnTo>
                <a:lnTo>
                  <a:pt x="767" y="878"/>
                </a:lnTo>
                <a:lnTo>
                  <a:pt x="760" y="878"/>
                </a:lnTo>
                <a:lnTo>
                  <a:pt x="760" y="878"/>
                </a:lnTo>
                <a:lnTo>
                  <a:pt x="750" y="878"/>
                </a:lnTo>
                <a:lnTo>
                  <a:pt x="750" y="875"/>
                </a:lnTo>
                <a:lnTo>
                  <a:pt x="741" y="875"/>
                </a:lnTo>
                <a:lnTo>
                  <a:pt x="741" y="875"/>
                </a:lnTo>
                <a:lnTo>
                  <a:pt x="737" y="875"/>
                </a:lnTo>
                <a:lnTo>
                  <a:pt x="737" y="875"/>
                </a:lnTo>
                <a:lnTo>
                  <a:pt x="734" y="875"/>
                </a:lnTo>
                <a:lnTo>
                  <a:pt x="734" y="875"/>
                </a:lnTo>
                <a:lnTo>
                  <a:pt x="731" y="875"/>
                </a:lnTo>
                <a:lnTo>
                  <a:pt x="731" y="875"/>
                </a:lnTo>
                <a:lnTo>
                  <a:pt x="721" y="875"/>
                </a:lnTo>
                <a:lnTo>
                  <a:pt x="718" y="872"/>
                </a:lnTo>
                <a:lnTo>
                  <a:pt x="705" y="872"/>
                </a:lnTo>
                <a:lnTo>
                  <a:pt x="705" y="872"/>
                </a:lnTo>
                <a:lnTo>
                  <a:pt x="701" y="872"/>
                </a:lnTo>
                <a:lnTo>
                  <a:pt x="701" y="872"/>
                </a:lnTo>
                <a:lnTo>
                  <a:pt x="698" y="875"/>
                </a:lnTo>
                <a:lnTo>
                  <a:pt x="695" y="875"/>
                </a:lnTo>
                <a:lnTo>
                  <a:pt x="695" y="875"/>
                </a:lnTo>
                <a:lnTo>
                  <a:pt x="695" y="875"/>
                </a:lnTo>
                <a:lnTo>
                  <a:pt x="695" y="872"/>
                </a:lnTo>
                <a:lnTo>
                  <a:pt x="698" y="872"/>
                </a:lnTo>
                <a:lnTo>
                  <a:pt x="698" y="868"/>
                </a:lnTo>
                <a:lnTo>
                  <a:pt x="695" y="865"/>
                </a:lnTo>
                <a:lnTo>
                  <a:pt x="691" y="865"/>
                </a:lnTo>
                <a:lnTo>
                  <a:pt x="691" y="865"/>
                </a:lnTo>
                <a:lnTo>
                  <a:pt x="691" y="865"/>
                </a:lnTo>
                <a:lnTo>
                  <a:pt x="688" y="865"/>
                </a:lnTo>
                <a:lnTo>
                  <a:pt x="688" y="862"/>
                </a:lnTo>
                <a:lnTo>
                  <a:pt x="682" y="862"/>
                </a:lnTo>
                <a:lnTo>
                  <a:pt x="682" y="862"/>
                </a:lnTo>
                <a:lnTo>
                  <a:pt x="678" y="862"/>
                </a:lnTo>
                <a:lnTo>
                  <a:pt x="678" y="862"/>
                </a:lnTo>
                <a:lnTo>
                  <a:pt x="675" y="862"/>
                </a:lnTo>
                <a:lnTo>
                  <a:pt x="675" y="862"/>
                </a:lnTo>
                <a:lnTo>
                  <a:pt x="672" y="862"/>
                </a:lnTo>
                <a:lnTo>
                  <a:pt x="672" y="862"/>
                </a:lnTo>
                <a:lnTo>
                  <a:pt x="672" y="862"/>
                </a:lnTo>
                <a:lnTo>
                  <a:pt x="669" y="862"/>
                </a:lnTo>
                <a:lnTo>
                  <a:pt x="669" y="862"/>
                </a:lnTo>
                <a:lnTo>
                  <a:pt x="669" y="858"/>
                </a:lnTo>
                <a:lnTo>
                  <a:pt x="662" y="858"/>
                </a:lnTo>
                <a:lnTo>
                  <a:pt x="662" y="858"/>
                </a:lnTo>
                <a:lnTo>
                  <a:pt x="659" y="858"/>
                </a:lnTo>
                <a:lnTo>
                  <a:pt x="655" y="858"/>
                </a:lnTo>
                <a:lnTo>
                  <a:pt x="655" y="855"/>
                </a:lnTo>
                <a:lnTo>
                  <a:pt x="655" y="855"/>
                </a:lnTo>
                <a:lnTo>
                  <a:pt x="659" y="855"/>
                </a:lnTo>
                <a:lnTo>
                  <a:pt x="659" y="852"/>
                </a:lnTo>
                <a:lnTo>
                  <a:pt x="655" y="849"/>
                </a:lnTo>
                <a:lnTo>
                  <a:pt x="652" y="849"/>
                </a:lnTo>
                <a:lnTo>
                  <a:pt x="646" y="845"/>
                </a:lnTo>
                <a:lnTo>
                  <a:pt x="646" y="845"/>
                </a:lnTo>
                <a:lnTo>
                  <a:pt x="646" y="845"/>
                </a:lnTo>
                <a:lnTo>
                  <a:pt x="642" y="845"/>
                </a:lnTo>
                <a:lnTo>
                  <a:pt x="642" y="842"/>
                </a:lnTo>
                <a:lnTo>
                  <a:pt x="639" y="842"/>
                </a:lnTo>
                <a:lnTo>
                  <a:pt x="639" y="842"/>
                </a:lnTo>
                <a:lnTo>
                  <a:pt x="636" y="842"/>
                </a:lnTo>
                <a:lnTo>
                  <a:pt x="636" y="839"/>
                </a:lnTo>
                <a:lnTo>
                  <a:pt x="636" y="839"/>
                </a:lnTo>
                <a:lnTo>
                  <a:pt x="636" y="839"/>
                </a:lnTo>
                <a:lnTo>
                  <a:pt x="632" y="839"/>
                </a:lnTo>
                <a:lnTo>
                  <a:pt x="632" y="839"/>
                </a:lnTo>
                <a:lnTo>
                  <a:pt x="626" y="839"/>
                </a:lnTo>
                <a:lnTo>
                  <a:pt x="626" y="836"/>
                </a:lnTo>
                <a:lnTo>
                  <a:pt x="626" y="836"/>
                </a:lnTo>
                <a:lnTo>
                  <a:pt x="629" y="832"/>
                </a:lnTo>
                <a:lnTo>
                  <a:pt x="629" y="832"/>
                </a:lnTo>
                <a:lnTo>
                  <a:pt x="632" y="829"/>
                </a:lnTo>
                <a:lnTo>
                  <a:pt x="632" y="826"/>
                </a:lnTo>
                <a:lnTo>
                  <a:pt x="632" y="822"/>
                </a:lnTo>
                <a:lnTo>
                  <a:pt x="629" y="822"/>
                </a:lnTo>
                <a:lnTo>
                  <a:pt x="629" y="819"/>
                </a:lnTo>
                <a:lnTo>
                  <a:pt x="629" y="819"/>
                </a:lnTo>
                <a:lnTo>
                  <a:pt x="623" y="816"/>
                </a:lnTo>
                <a:lnTo>
                  <a:pt x="623" y="813"/>
                </a:lnTo>
                <a:lnTo>
                  <a:pt x="619" y="809"/>
                </a:lnTo>
                <a:lnTo>
                  <a:pt x="616" y="809"/>
                </a:lnTo>
                <a:lnTo>
                  <a:pt x="616" y="809"/>
                </a:lnTo>
                <a:lnTo>
                  <a:pt x="613" y="806"/>
                </a:lnTo>
                <a:lnTo>
                  <a:pt x="610" y="806"/>
                </a:lnTo>
                <a:lnTo>
                  <a:pt x="606" y="806"/>
                </a:lnTo>
                <a:lnTo>
                  <a:pt x="603" y="803"/>
                </a:lnTo>
                <a:lnTo>
                  <a:pt x="600" y="803"/>
                </a:lnTo>
                <a:lnTo>
                  <a:pt x="596" y="799"/>
                </a:lnTo>
                <a:lnTo>
                  <a:pt x="596" y="799"/>
                </a:lnTo>
                <a:lnTo>
                  <a:pt x="593" y="799"/>
                </a:lnTo>
                <a:lnTo>
                  <a:pt x="590" y="799"/>
                </a:lnTo>
                <a:lnTo>
                  <a:pt x="583" y="796"/>
                </a:lnTo>
                <a:lnTo>
                  <a:pt x="583" y="796"/>
                </a:lnTo>
                <a:lnTo>
                  <a:pt x="580" y="793"/>
                </a:lnTo>
                <a:lnTo>
                  <a:pt x="573" y="793"/>
                </a:lnTo>
                <a:lnTo>
                  <a:pt x="573" y="793"/>
                </a:lnTo>
                <a:lnTo>
                  <a:pt x="570" y="793"/>
                </a:lnTo>
                <a:lnTo>
                  <a:pt x="567" y="790"/>
                </a:lnTo>
                <a:lnTo>
                  <a:pt x="557" y="790"/>
                </a:lnTo>
                <a:lnTo>
                  <a:pt x="557" y="786"/>
                </a:lnTo>
                <a:lnTo>
                  <a:pt x="557" y="786"/>
                </a:lnTo>
                <a:lnTo>
                  <a:pt x="554" y="786"/>
                </a:lnTo>
                <a:lnTo>
                  <a:pt x="554" y="786"/>
                </a:lnTo>
                <a:lnTo>
                  <a:pt x="554" y="786"/>
                </a:lnTo>
                <a:lnTo>
                  <a:pt x="547" y="786"/>
                </a:lnTo>
                <a:lnTo>
                  <a:pt x="547" y="783"/>
                </a:lnTo>
                <a:lnTo>
                  <a:pt x="547" y="783"/>
                </a:lnTo>
                <a:lnTo>
                  <a:pt x="551" y="780"/>
                </a:lnTo>
                <a:lnTo>
                  <a:pt x="551" y="780"/>
                </a:lnTo>
                <a:lnTo>
                  <a:pt x="551" y="777"/>
                </a:lnTo>
                <a:lnTo>
                  <a:pt x="547" y="777"/>
                </a:lnTo>
                <a:lnTo>
                  <a:pt x="547" y="780"/>
                </a:lnTo>
                <a:lnTo>
                  <a:pt x="547" y="780"/>
                </a:lnTo>
                <a:lnTo>
                  <a:pt x="547" y="780"/>
                </a:lnTo>
                <a:lnTo>
                  <a:pt x="547" y="780"/>
                </a:lnTo>
                <a:lnTo>
                  <a:pt x="541" y="777"/>
                </a:lnTo>
                <a:lnTo>
                  <a:pt x="541" y="777"/>
                </a:lnTo>
                <a:lnTo>
                  <a:pt x="541" y="773"/>
                </a:lnTo>
                <a:lnTo>
                  <a:pt x="537" y="773"/>
                </a:lnTo>
                <a:lnTo>
                  <a:pt x="534" y="773"/>
                </a:lnTo>
                <a:lnTo>
                  <a:pt x="531" y="773"/>
                </a:lnTo>
                <a:lnTo>
                  <a:pt x="531" y="773"/>
                </a:lnTo>
                <a:lnTo>
                  <a:pt x="528" y="770"/>
                </a:lnTo>
                <a:lnTo>
                  <a:pt x="524" y="770"/>
                </a:lnTo>
                <a:lnTo>
                  <a:pt x="521" y="770"/>
                </a:lnTo>
                <a:lnTo>
                  <a:pt x="518" y="767"/>
                </a:lnTo>
                <a:lnTo>
                  <a:pt x="518" y="767"/>
                </a:lnTo>
                <a:lnTo>
                  <a:pt x="514" y="767"/>
                </a:lnTo>
                <a:lnTo>
                  <a:pt x="514" y="767"/>
                </a:lnTo>
                <a:lnTo>
                  <a:pt x="514" y="767"/>
                </a:lnTo>
                <a:lnTo>
                  <a:pt x="511" y="767"/>
                </a:lnTo>
                <a:lnTo>
                  <a:pt x="511" y="767"/>
                </a:lnTo>
                <a:lnTo>
                  <a:pt x="508" y="767"/>
                </a:lnTo>
                <a:lnTo>
                  <a:pt x="508" y="763"/>
                </a:lnTo>
                <a:lnTo>
                  <a:pt x="505" y="763"/>
                </a:lnTo>
                <a:lnTo>
                  <a:pt x="501" y="763"/>
                </a:lnTo>
                <a:lnTo>
                  <a:pt x="501" y="763"/>
                </a:lnTo>
                <a:lnTo>
                  <a:pt x="498" y="763"/>
                </a:lnTo>
                <a:lnTo>
                  <a:pt x="495" y="763"/>
                </a:lnTo>
                <a:lnTo>
                  <a:pt x="495" y="763"/>
                </a:lnTo>
                <a:lnTo>
                  <a:pt x="495" y="763"/>
                </a:lnTo>
                <a:lnTo>
                  <a:pt x="492" y="763"/>
                </a:lnTo>
                <a:lnTo>
                  <a:pt x="492" y="760"/>
                </a:lnTo>
                <a:lnTo>
                  <a:pt x="488" y="760"/>
                </a:lnTo>
                <a:lnTo>
                  <a:pt x="488" y="760"/>
                </a:lnTo>
                <a:lnTo>
                  <a:pt x="482" y="760"/>
                </a:lnTo>
                <a:lnTo>
                  <a:pt x="482" y="760"/>
                </a:lnTo>
                <a:lnTo>
                  <a:pt x="478" y="760"/>
                </a:lnTo>
                <a:lnTo>
                  <a:pt x="478" y="760"/>
                </a:lnTo>
                <a:lnTo>
                  <a:pt x="475" y="760"/>
                </a:lnTo>
                <a:lnTo>
                  <a:pt x="475" y="760"/>
                </a:lnTo>
                <a:lnTo>
                  <a:pt x="472" y="760"/>
                </a:lnTo>
                <a:lnTo>
                  <a:pt x="469" y="757"/>
                </a:lnTo>
                <a:lnTo>
                  <a:pt x="469" y="757"/>
                </a:lnTo>
                <a:lnTo>
                  <a:pt x="469" y="757"/>
                </a:lnTo>
                <a:lnTo>
                  <a:pt x="465" y="757"/>
                </a:lnTo>
                <a:lnTo>
                  <a:pt x="465" y="757"/>
                </a:lnTo>
                <a:lnTo>
                  <a:pt x="465" y="754"/>
                </a:lnTo>
                <a:lnTo>
                  <a:pt x="465" y="754"/>
                </a:lnTo>
                <a:lnTo>
                  <a:pt x="469" y="754"/>
                </a:lnTo>
                <a:lnTo>
                  <a:pt x="469" y="750"/>
                </a:lnTo>
                <a:lnTo>
                  <a:pt x="465" y="754"/>
                </a:lnTo>
                <a:lnTo>
                  <a:pt x="465" y="754"/>
                </a:lnTo>
                <a:lnTo>
                  <a:pt x="462" y="754"/>
                </a:lnTo>
                <a:lnTo>
                  <a:pt x="465" y="754"/>
                </a:lnTo>
                <a:lnTo>
                  <a:pt x="462" y="757"/>
                </a:lnTo>
                <a:lnTo>
                  <a:pt x="459" y="757"/>
                </a:lnTo>
                <a:lnTo>
                  <a:pt x="459" y="757"/>
                </a:lnTo>
                <a:lnTo>
                  <a:pt x="455" y="757"/>
                </a:lnTo>
                <a:lnTo>
                  <a:pt x="455" y="754"/>
                </a:lnTo>
                <a:lnTo>
                  <a:pt x="452" y="754"/>
                </a:lnTo>
                <a:lnTo>
                  <a:pt x="452" y="754"/>
                </a:lnTo>
                <a:lnTo>
                  <a:pt x="449" y="754"/>
                </a:lnTo>
                <a:lnTo>
                  <a:pt x="449" y="754"/>
                </a:lnTo>
                <a:lnTo>
                  <a:pt x="446" y="754"/>
                </a:lnTo>
                <a:lnTo>
                  <a:pt x="446" y="750"/>
                </a:lnTo>
                <a:lnTo>
                  <a:pt x="442" y="750"/>
                </a:lnTo>
                <a:lnTo>
                  <a:pt x="442" y="750"/>
                </a:lnTo>
                <a:lnTo>
                  <a:pt x="442" y="750"/>
                </a:lnTo>
                <a:lnTo>
                  <a:pt x="439" y="750"/>
                </a:lnTo>
                <a:lnTo>
                  <a:pt x="439" y="750"/>
                </a:lnTo>
                <a:lnTo>
                  <a:pt x="439" y="750"/>
                </a:lnTo>
                <a:lnTo>
                  <a:pt x="436" y="750"/>
                </a:lnTo>
                <a:lnTo>
                  <a:pt x="436" y="750"/>
                </a:lnTo>
                <a:lnTo>
                  <a:pt x="433" y="750"/>
                </a:lnTo>
                <a:lnTo>
                  <a:pt x="433" y="750"/>
                </a:lnTo>
                <a:lnTo>
                  <a:pt x="429" y="750"/>
                </a:lnTo>
                <a:lnTo>
                  <a:pt x="429" y="747"/>
                </a:lnTo>
                <a:lnTo>
                  <a:pt x="426" y="747"/>
                </a:lnTo>
                <a:lnTo>
                  <a:pt x="426" y="747"/>
                </a:lnTo>
                <a:lnTo>
                  <a:pt x="423" y="747"/>
                </a:lnTo>
                <a:lnTo>
                  <a:pt x="423" y="747"/>
                </a:lnTo>
                <a:lnTo>
                  <a:pt x="419" y="747"/>
                </a:lnTo>
                <a:lnTo>
                  <a:pt x="419" y="747"/>
                </a:lnTo>
                <a:lnTo>
                  <a:pt x="416" y="747"/>
                </a:lnTo>
                <a:lnTo>
                  <a:pt x="416" y="747"/>
                </a:lnTo>
                <a:lnTo>
                  <a:pt x="413" y="747"/>
                </a:lnTo>
                <a:lnTo>
                  <a:pt x="410" y="744"/>
                </a:lnTo>
                <a:lnTo>
                  <a:pt x="406" y="744"/>
                </a:lnTo>
                <a:lnTo>
                  <a:pt x="406" y="744"/>
                </a:lnTo>
                <a:lnTo>
                  <a:pt x="403" y="744"/>
                </a:lnTo>
                <a:lnTo>
                  <a:pt x="400" y="744"/>
                </a:lnTo>
                <a:lnTo>
                  <a:pt x="396" y="744"/>
                </a:lnTo>
                <a:lnTo>
                  <a:pt x="396" y="744"/>
                </a:lnTo>
                <a:lnTo>
                  <a:pt x="390" y="744"/>
                </a:lnTo>
                <a:lnTo>
                  <a:pt x="390" y="744"/>
                </a:lnTo>
                <a:lnTo>
                  <a:pt x="387" y="744"/>
                </a:lnTo>
                <a:lnTo>
                  <a:pt x="387" y="740"/>
                </a:lnTo>
                <a:lnTo>
                  <a:pt x="377" y="740"/>
                </a:lnTo>
                <a:lnTo>
                  <a:pt x="377" y="740"/>
                </a:lnTo>
                <a:lnTo>
                  <a:pt x="370" y="740"/>
                </a:lnTo>
                <a:lnTo>
                  <a:pt x="370" y="740"/>
                </a:lnTo>
                <a:lnTo>
                  <a:pt x="367" y="740"/>
                </a:lnTo>
                <a:lnTo>
                  <a:pt x="360" y="737"/>
                </a:lnTo>
                <a:lnTo>
                  <a:pt x="357" y="737"/>
                </a:lnTo>
                <a:lnTo>
                  <a:pt x="354" y="737"/>
                </a:lnTo>
                <a:lnTo>
                  <a:pt x="347" y="737"/>
                </a:lnTo>
                <a:lnTo>
                  <a:pt x="347" y="734"/>
                </a:lnTo>
                <a:lnTo>
                  <a:pt x="344" y="734"/>
                </a:lnTo>
                <a:lnTo>
                  <a:pt x="344" y="734"/>
                </a:lnTo>
                <a:lnTo>
                  <a:pt x="337" y="734"/>
                </a:lnTo>
                <a:lnTo>
                  <a:pt x="341" y="731"/>
                </a:lnTo>
                <a:lnTo>
                  <a:pt x="341" y="731"/>
                </a:lnTo>
                <a:lnTo>
                  <a:pt x="341" y="731"/>
                </a:lnTo>
                <a:lnTo>
                  <a:pt x="337" y="731"/>
                </a:lnTo>
                <a:lnTo>
                  <a:pt x="337" y="731"/>
                </a:lnTo>
                <a:lnTo>
                  <a:pt x="334" y="731"/>
                </a:lnTo>
                <a:lnTo>
                  <a:pt x="334" y="731"/>
                </a:lnTo>
                <a:lnTo>
                  <a:pt x="331" y="731"/>
                </a:lnTo>
                <a:lnTo>
                  <a:pt x="331" y="731"/>
                </a:lnTo>
                <a:lnTo>
                  <a:pt x="328" y="731"/>
                </a:lnTo>
                <a:lnTo>
                  <a:pt x="328" y="731"/>
                </a:lnTo>
                <a:lnTo>
                  <a:pt x="324" y="731"/>
                </a:lnTo>
                <a:lnTo>
                  <a:pt x="324" y="731"/>
                </a:lnTo>
                <a:lnTo>
                  <a:pt x="321" y="727"/>
                </a:lnTo>
                <a:lnTo>
                  <a:pt x="321" y="727"/>
                </a:lnTo>
                <a:lnTo>
                  <a:pt x="321" y="724"/>
                </a:lnTo>
                <a:lnTo>
                  <a:pt x="318" y="724"/>
                </a:lnTo>
                <a:lnTo>
                  <a:pt x="315" y="721"/>
                </a:lnTo>
                <a:lnTo>
                  <a:pt x="315" y="721"/>
                </a:lnTo>
                <a:lnTo>
                  <a:pt x="315" y="718"/>
                </a:lnTo>
                <a:lnTo>
                  <a:pt x="311" y="718"/>
                </a:lnTo>
                <a:lnTo>
                  <a:pt x="311" y="718"/>
                </a:lnTo>
                <a:lnTo>
                  <a:pt x="308" y="718"/>
                </a:lnTo>
                <a:lnTo>
                  <a:pt x="308" y="714"/>
                </a:lnTo>
                <a:lnTo>
                  <a:pt x="308" y="714"/>
                </a:lnTo>
                <a:lnTo>
                  <a:pt x="308" y="714"/>
                </a:lnTo>
                <a:lnTo>
                  <a:pt x="305" y="714"/>
                </a:lnTo>
                <a:lnTo>
                  <a:pt x="305" y="714"/>
                </a:lnTo>
                <a:lnTo>
                  <a:pt x="301" y="714"/>
                </a:lnTo>
                <a:lnTo>
                  <a:pt x="298" y="711"/>
                </a:lnTo>
                <a:lnTo>
                  <a:pt x="295" y="708"/>
                </a:lnTo>
                <a:lnTo>
                  <a:pt x="295" y="708"/>
                </a:lnTo>
                <a:lnTo>
                  <a:pt x="292" y="704"/>
                </a:lnTo>
                <a:lnTo>
                  <a:pt x="292" y="701"/>
                </a:lnTo>
                <a:lnTo>
                  <a:pt x="292" y="701"/>
                </a:lnTo>
                <a:lnTo>
                  <a:pt x="288" y="701"/>
                </a:lnTo>
                <a:lnTo>
                  <a:pt x="285" y="698"/>
                </a:lnTo>
                <a:lnTo>
                  <a:pt x="282" y="695"/>
                </a:lnTo>
                <a:lnTo>
                  <a:pt x="278" y="691"/>
                </a:lnTo>
                <a:lnTo>
                  <a:pt x="275" y="691"/>
                </a:lnTo>
                <a:lnTo>
                  <a:pt x="275" y="691"/>
                </a:lnTo>
                <a:lnTo>
                  <a:pt x="275" y="691"/>
                </a:lnTo>
                <a:lnTo>
                  <a:pt x="275" y="691"/>
                </a:lnTo>
                <a:lnTo>
                  <a:pt x="269" y="688"/>
                </a:lnTo>
                <a:lnTo>
                  <a:pt x="265" y="688"/>
                </a:lnTo>
                <a:lnTo>
                  <a:pt x="265" y="688"/>
                </a:lnTo>
                <a:lnTo>
                  <a:pt x="262" y="688"/>
                </a:lnTo>
                <a:lnTo>
                  <a:pt x="262" y="685"/>
                </a:lnTo>
                <a:lnTo>
                  <a:pt x="262" y="681"/>
                </a:lnTo>
                <a:lnTo>
                  <a:pt x="262" y="678"/>
                </a:lnTo>
                <a:lnTo>
                  <a:pt x="262" y="678"/>
                </a:lnTo>
                <a:lnTo>
                  <a:pt x="262" y="681"/>
                </a:lnTo>
                <a:lnTo>
                  <a:pt x="262" y="685"/>
                </a:lnTo>
                <a:lnTo>
                  <a:pt x="262" y="685"/>
                </a:lnTo>
                <a:lnTo>
                  <a:pt x="262" y="685"/>
                </a:lnTo>
                <a:lnTo>
                  <a:pt x="259" y="685"/>
                </a:lnTo>
                <a:lnTo>
                  <a:pt x="259" y="685"/>
                </a:lnTo>
                <a:lnTo>
                  <a:pt x="256" y="685"/>
                </a:lnTo>
                <a:lnTo>
                  <a:pt x="256" y="681"/>
                </a:lnTo>
                <a:lnTo>
                  <a:pt x="246" y="681"/>
                </a:lnTo>
                <a:lnTo>
                  <a:pt x="246" y="678"/>
                </a:lnTo>
                <a:lnTo>
                  <a:pt x="242" y="678"/>
                </a:lnTo>
                <a:lnTo>
                  <a:pt x="242" y="678"/>
                </a:lnTo>
                <a:lnTo>
                  <a:pt x="239" y="678"/>
                </a:lnTo>
                <a:lnTo>
                  <a:pt x="236" y="678"/>
                </a:lnTo>
                <a:lnTo>
                  <a:pt x="233" y="678"/>
                </a:lnTo>
                <a:lnTo>
                  <a:pt x="233" y="678"/>
                </a:lnTo>
                <a:lnTo>
                  <a:pt x="226" y="675"/>
                </a:lnTo>
                <a:lnTo>
                  <a:pt x="226" y="675"/>
                </a:lnTo>
                <a:lnTo>
                  <a:pt x="223" y="675"/>
                </a:lnTo>
                <a:lnTo>
                  <a:pt x="223" y="675"/>
                </a:lnTo>
                <a:lnTo>
                  <a:pt x="223" y="675"/>
                </a:lnTo>
                <a:lnTo>
                  <a:pt x="223" y="675"/>
                </a:lnTo>
                <a:lnTo>
                  <a:pt x="219" y="675"/>
                </a:lnTo>
                <a:lnTo>
                  <a:pt x="219" y="675"/>
                </a:lnTo>
                <a:lnTo>
                  <a:pt x="216" y="675"/>
                </a:lnTo>
                <a:lnTo>
                  <a:pt x="213" y="672"/>
                </a:lnTo>
                <a:lnTo>
                  <a:pt x="213" y="672"/>
                </a:lnTo>
                <a:lnTo>
                  <a:pt x="210" y="672"/>
                </a:lnTo>
                <a:lnTo>
                  <a:pt x="210" y="668"/>
                </a:lnTo>
                <a:lnTo>
                  <a:pt x="206" y="668"/>
                </a:lnTo>
                <a:lnTo>
                  <a:pt x="203" y="668"/>
                </a:lnTo>
                <a:lnTo>
                  <a:pt x="203" y="668"/>
                </a:lnTo>
                <a:lnTo>
                  <a:pt x="200" y="665"/>
                </a:lnTo>
                <a:lnTo>
                  <a:pt x="200" y="665"/>
                </a:lnTo>
                <a:lnTo>
                  <a:pt x="197" y="665"/>
                </a:lnTo>
                <a:lnTo>
                  <a:pt x="200" y="665"/>
                </a:lnTo>
                <a:lnTo>
                  <a:pt x="197" y="665"/>
                </a:lnTo>
                <a:lnTo>
                  <a:pt x="193" y="662"/>
                </a:lnTo>
                <a:lnTo>
                  <a:pt x="190" y="662"/>
                </a:lnTo>
                <a:lnTo>
                  <a:pt x="190" y="662"/>
                </a:lnTo>
                <a:lnTo>
                  <a:pt x="190" y="662"/>
                </a:lnTo>
                <a:lnTo>
                  <a:pt x="190" y="659"/>
                </a:lnTo>
                <a:lnTo>
                  <a:pt x="183" y="659"/>
                </a:lnTo>
                <a:lnTo>
                  <a:pt x="183" y="655"/>
                </a:lnTo>
                <a:lnTo>
                  <a:pt x="183" y="652"/>
                </a:lnTo>
                <a:lnTo>
                  <a:pt x="183" y="652"/>
                </a:lnTo>
                <a:lnTo>
                  <a:pt x="180" y="652"/>
                </a:lnTo>
                <a:lnTo>
                  <a:pt x="180" y="652"/>
                </a:lnTo>
                <a:lnTo>
                  <a:pt x="177" y="652"/>
                </a:lnTo>
                <a:lnTo>
                  <a:pt x="177" y="649"/>
                </a:lnTo>
                <a:lnTo>
                  <a:pt x="177" y="649"/>
                </a:lnTo>
                <a:lnTo>
                  <a:pt x="180" y="649"/>
                </a:lnTo>
                <a:lnTo>
                  <a:pt x="177" y="649"/>
                </a:lnTo>
                <a:lnTo>
                  <a:pt x="177" y="649"/>
                </a:lnTo>
                <a:lnTo>
                  <a:pt x="177" y="649"/>
                </a:lnTo>
                <a:lnTo>
                  <a:pt x="177" y="649"/>
                </a:lnTo>
                <a:lnTo>
                  <a:pt x="174" y="649"/>
                </a:lnTo>
                <a:lnTo>
                  <a:pt x="170" y="645"/>
                </a:lnTo>
                <a:lnTo>
                  <a:pt x="170" y="645"/>
                </a:lnTo>
                <a:lnTo>
                  <a:pt x="170" y="645"/>
                </a:lnTo>
                <a:lnTo>
                  <a:pt x="170" y="642"/>
                </a:lnTo>
                <a:lnTo>
                  <a:pt x="170" y="642"/>
                </a:lnTo>
                <a:lnTo>
                  <a:pt x="167" y="639"/>
                </a:lnTo>
                <a:lnTo>
                  <a:pt x="167" y="639"/>
                </a:lnTo>
                <a:lnTo>
                  <a:pt x="167" y="636"/>
                </a:lnTo>
                <a:lnTo>
                  <a:pt x="167" y="639"/>
                </a:lnTo>
                <a:lnTo>
                  <a:pt x="164" y="632"/>
                </a:lnTo>
                <a:lnTo>
                  <a:pt x="147" y="626"/>
                </a:lnTo>
                <a:lnTo>
                  <a:pt x="147" y="626"/>
                </a:lnTo>
                <a:lnTo>
                  <a:pt x="144" y="622"/>
                </a:lnTo>
                <a:lnTo>
                  <a:pt x="144" y="622"/>
                </a:lnTo>
                <a:lnTo>
                  <a:pt x="144" y="619"/>
                </a:lnTo>
                <a:lnTo>
                  <a:pt x="144" y="619"/>
                </a:lnTo>
                <a:lnTo>
                  <a:pt x="144" y="619"/>
                </a:lnTo>
                <a:lnTo>
                  <a:pt x="141" y="619"/>
                </a:lnTo>
                <a:lnTo>
                  <a:pt x="141" y="619"/>
                </a:lnTo>
                <a:lnTo>
                  <a:pt x="141" y="619"/>
                </a:lnTo>
                <a:lnTo>
                  <a:pt x="138" y="616"/>
                </a:lnTo>
                <a:lnTo>
                  <a:pt x="134" y="616"/>
                </a:lnTo>
                <a:lnTo>
                  <a:pt x="131" y="616"/>
                </a:lnTo>
                <a:lnTo>
                  <a:pt x="128" y="613"/>
                </a:lnTo>
                <a:lnTo>
                  <a:pt x="121" y="609"/>
                </a:lnTo>
                <a:lnTo>
                  <a:pt x="115" y="606"/>
                </a:lnTo>
                <a:lnTo>
                  <a:pt x="111" y="603"/>
                </a:lnTo>
                <a:lnTo>
                  <a:pt x="105" y="603"/>
                </a:lnTo>
                <a:lnTo>
                  <a:pt x="105" y="603"/>
                </a:lnTo>
                <a:lnTo>
                  <a:pt x="101" y="599"/>
                </a:lnTo>
                <a:lnTo>
                  <a:pt x="101" y="599"/>
                </a:lnTo>
                <a:lnTo>
                  <a:pt x="98" y="596"/>
                </a:lnTo>
                <a:lnTo>
                  <a:pt x="95" y="596"/>
                </a:lnTo>
                <a:lnTo>
                  <a:pt x="88" y="593"/>
                </a:lnTo>
                <a:lnTo>
                  <a:pt x="85" y="593"/>
                </a:lnTo>
                <a:lnTo>
                  <a:pt x="85" y="593"/>
                </a:lnTo>
                <a:lnTo>
                  <a:pt x="85" y="593"/>
                </a:lnTo>
                <a:lnTo>
                  <a:pt x="82" y="593"/>
                </a:lnTo>
                <a:lnTo>
                  <a:pt x="82" y="593"/>
                </a:lnTo>
                <a:lnTo>
                  <a:pt x="79" y="593"/>
                </a:lnTo>
                <a:lnTo>
                  <a:pt x="75" y="586"/>
                </a:lnTo>
                <a:lnTo>
                  <a:pt x="75" y="586"/>
                </a:lnTo>
                <a:lnTo>
                  <a:pt x="72" y="586"/>
                </a:lnTo>
                <a:lnTo>
                  <a:pt x="72" y="586"/>
                </a:lnTo>
                <a:lnTo>
                  <a:pt x="69" y="583"/>
                </a:lnTo>
                <a:lnTo>
                  <a:pt x="65" y="583"/>
                </a:lnTo>
                <a:lnTo>
                  <a:pt x="65" y="583"/>
                </a:lnTo>
                <a:lnTo>
                  <a:pt x="65" y="580"/>
                </a:lnTo>
                <a:lnTo>
                  <a:pt x="62" y="580"/>
                </a:lnTo>
                <a:lnTo>
                  <a:pt x="62" y="583"/>
                </a:lnTo>
                <a:lnTo>
                  <a:pt x="59" y="583"/>
                </a:lnTo>
                <a:lnTo>
                  <a:pt x="59" y="583"/>
                </a:lnTo>
                <a:lnTo>
                  <a:pt x="59" y="583"/>
                </a:lnTo>
                <a:lnTo>
                  <a:pt x="56" y="580"/>
                </a:lnTo>
                <a:lnTo>
                  <a:pt x="52" y="580"/>
                </a:lnTo>
                <a:lnTo>
                  <a:pt x="49" y="577"/>
                </a:lnTo>
                <a:lnTo>
                  <a:pt x="46" y="577"/>
                </a:lnTo>
                <a:lnTo>
                  <a:pt x="46" y="577"/>
                </a:lnTo>
                <a:lnTo>
                  <a:pt x="42" y="577"/>
                </a:lnTo>
                <a:lnTo>
                  <a:pt x="39" y="577"/>
                </a:lnTo>
                <a:lnTo>
                  <a:pt x="39" y="577"/>
                </a:lnTo>
                <a:lnTo>
                  <a:pt x="36" y="573"/>
                </a:lnTo>
                <a:lnTo>
                  <a:pt x="33" y="573"/>
                </a:lnTo>
                <a:lnTo>
                  <a:pt x="33" y="573"/>
                </a:lnTo>
                <a:lnTo>
                  <a:pt x="29" y="573"/>
                </a:lnTo>
                <a:lnTo>
                  <a:pt x="29" y="570"/>
                </a:lnTo>
                <a:lnTo>
                  <a:pt x="29" y="570"/>
                </a:lnTo>
                <a:lnTo>
                  <a:pt x="29" y="570"/>
                </a:lnTo>
                <a:lnTo>
                  <a:pt x="29" y="570"/>
                </a:lnTo>
                <a:lnTo>
                  <a:pt x="26" y="570"/>
                </a:lnTo>
                <a:lnTo>
                  <a:pt x="23" y="570"/>
                </a:lnTo>
                <a:lnTo>
                  <a:pt x="23" y="570"/>
                </a:lnTo>
                <a:lnTo>
                  <a:pt x="20" y="570"/>
                </a:lnTo>
                <a:lnTo>
                  <a:pt x="20" y="570"/>
                </a:lnTo>
                <a:lnTo>
                  <a:pt x="20" y="567"/>
                </a:lnTo>
                <a:lnTo>
                  <a:pt x="16" y="567"/>
                </a:lnTo>
                <a:lnTo>
                  <a:pt x="16" y="567"/>
                </a:lnTo>
                <a:lnTo>
                  <a:pt x="13" y="567"/>
                </a:lnTo>
                <a:lnTo>
                  <a:pt x="13" y="567"/>
                </a:lnTo>
                <a:lnTo>
                  <a:pt x="13" y="567"/>
                </a:lnTo>
                <a:lnTo>
                  <a:pt x="13" y="567"/>
                </a:lnTo>
                <a:lnTo>
                  <a:pt x="10" y="567"/>
                </a:lnTo>
                <a:lnTo>
                  <a:pt x="10" y="567"/>
                </a:lnTo>
                <a:lnTo>
                  <a:pt x="6" y="563"/>
                </a:lnTo>
                <a:lnTo>
                  <a:pt x="3" y="563"/>
                </a:lnTo>
                <a:lnTo>
                  <a:pt x="3" y="563"/>
                </a:lnTo>
                <a:lnTo>
                  <a:pt x="3" y="563"/>
                </a:lnTo>
                <a:lnTo>
                  <a:pt x="0" y="563"/>
                </a:lnTo>
                <a:lnTo>
                  <a:pt x="13" y="550"/>
                </a:lnTo>
                <a:lnTo>
                  <a:pt x="13" y="547"/>
                </a:lnTo>
                <a:lnTo>
                  <a:pt x="20" y="540"/>
                </a:lnTo>
                <a:lnTo>
                  <a:pt x="23" y="540"/>
                </a:lnTo>
                <a:lnTo>
                  <a:pt x="23" y="537"/>
                </a:lnTo>
                <a:lnTo>
                  <a:pt x="29" y="534"/>
                </a:lnTo>
                <a:lnTo>
                  <a:pt x="36" y="527"/>
                </a:lnTo>
                <a:lnTo>
                  <a:pt x="46" y="521"/>
                </a:lnTo>
                <a:lnTo>
                  <a:pt x="52" y="514"/>
                </a:lnTo>
                <a:lnTo>
                  <a:pt x="59" y="508"/>
                </a:lnTo>
                <a:lnTo>
                  <a:pt x="59" y="508"/>
                </a:lnTo>
                <a:lnTo>
                  <a:pt x="69" y="501"/>
                </a:lnTo>
                <a:lnTo>
                  <a:pt x="69" y="498"/>
                </a:lnTo>
                <a:lnTo>
                  <a:pt x="75" y="495"/>
                </a:lnTo>
                <a:lnTo>
                  <a:pt x="75" y="491"/>
                </a:lnTo>
                <a:lnTo>
                  <a:pt x="79" y="491"/>
                </a:lnTo>
                <a:lnTo>
                  <a:pt x="82" y="488"/>
                </a:lnTo>
                <a:lnTo>
                  <a:pt x="82" y="485"/>
                </a:lnTo>
                <a:lnTo>
                  <a:pt x="82" y="481"/>
                </a:lnTo>
                <a:lnTo>
                  <a:pt x="85" y="478"/>
                </a:lnTo>
                <a:lnTo>
                  <a:pt x="88" y="475"/>
                </a:lnTo>
                <a:lnTo>
                  <a:pt x="92" y="468"/>
                </a:lnTo>
                <a:lnTo>
                  <a:pt x="95" y="459"/>
                </a:lnTo>
                <a:lnTo>
                  <a:pt x="98" y="455"/>
                </a:lnTo>
                <a:lnTo>
                  <a:pt x="98" y="452"/>
                </a:lnTo>
                <a:lnTo>
                  <a:pt x="98" y="452"/>
                </a:lnTo>
                <a:lnTo>
                  <a:pt x="105" y="439"/>
                </a:lnTo>
                <a:lnTo>
                  <a:pt x="108" y="436"/>
                </a:lnTo>
                <a:lnTo>
                  <a:pt x="108" y="436"/>
                </a:lnTo>
                <a:lnTo>
                  <a:pt x="111" y="436"/>
                </a:lnTo>
                <a:lnTo>
                  <a:pt x="111" y="436"/>
                </a:lnTo>
                <a:lnTo>
                  <a:pt x="118" y="436"/>
                </a:lnTo>
                <a:lnTo>
                  <a:pt x="121" y="436"/>
                </a:lnTo>
                <a:lnTo>
                  <a:pt x="128" y="436"/>
                </a:lnTo>
                <a:lnTo>
                  <a:pt x="131" y="436"/>
                </a:lnTo>
                <a:lnTo>
                  <a:pt x="138" y="436"/>
                </a:lnTo>
                <a:lnTo>
                  <a:pt x="144" y="436"/>
                </a:lnTo>
                <a:lnTo>
                  <a:pt x="151" y="436"/>
                </a:lnTo>
                <a:lnTo>
                  <a:pt x="157" y="432"/>
                </a:lnTo>
                <a:lnTo>
                  <a:pt x="164" y="436"/>
                </a:lnTo>
                <a:lnTo>
                  <a:pt x="167" y="436"/>
                </a:lnTo>
                <a:lnTo>
                  <a:pt x="167" y="436"/>
                </a:lnTo>
                <a:lnTo>
                  <a:pt x="174" y="432"/>
                </a:lnTo>
                <a:lnTo>
                  <a:pt x="177" y="432"/>
                </a:lnTo>
                <a:lnTo>
                  <a:pt x="177" y="432"/>
                </a:lnTo>
                <a:lnTo>
                  <a:pt x="180" y="432"/>
                </a:lnTo>
                <a:lnTo>
                  <a:pt x="190" y="432"/>
                </a:lnTo>
                <a:lnTo>
                  <a:pt x="193" y="432"/>
                </a:lnTo>
                <a:lnTo>
                  <a:pt x="197" y="432"/>
                </a:lnTo>
                <a:lnTo>
                  <a:pt x="203" y="432"/>
                </a:lnTo>
                <a:lnTo>
                  <a:pt x="210" y="432"/>
                </a:lnTo>
                <a:lnTo>
                  <a:pt x="216" y="432"/>
                </a:lnTo>
                <a:lnTo>
                  <a:pt x="219" y="432"/>
                </a:lnTo>
                <a:lnTo>
                  <a:pt x="223" y="429"/>
                </a:lnTo>
                <a:lnTo>
                  <a:pt x="223" y="429"/>
                </a:lnTo>
                <a:lnTo>
                  <a:pt x="226" y="429"/>
                </a:lnTo>
                <a:lnTo>
                  <a:pt x="226" y="426"/>
                </a:lnTo>
                <a:lnTo>
                  <a:pt x="229" y="422"/>
                </a:lnTo>
                <a:lnTo>
                  <a:pt x="233" y="419"/>
                </a:lnTo>
                <a:lnTo>
                  <a:pt x="233" y="416"/>
                </a:lnTo>
                <a:lnTo>
                  <a:pt x="236" y="413"/>
                </a:lnTo>
                <a:lnTo>
                  <a:pt x="236" y="409"/>
                </a:lnTo>
                <a:lnTo>
                  <a:pt x="236" y="406"/>
                </a:lnTo>
                <a:lnTo>
                  <a:pt x="239" y="406"/>
                </a:lnTo>
                <a:lnTo>
                  <a:pt x="239" y="406"/>
                </a:lnTo>
                <a:lnTo>
                  <a:pt x="242" y="406"/>
                </a:lnTo>
                <a:lnTo>
                  <a:pt x="246" y="406"/>
                </a:lnTo>
                <a:lnTo>
                  <a:pt x="246" y="403"/>
                </a:lnTo>
                <a:lnTo>
                  <a:pt x="249" y="400"/>
                </a:lnTo>
                <a:lnTo>
                  <a:pt x="252" y="400"/>
                </a:lnTo>
                <a:lnTo>
                  <a:pt x="256" y="396"/>
                </a:lnTo>
                <a:lnTo>
                  <a:pt x="256" y="396"/>
                </a:lnTo>
                <a:lnTo>
                  <a:pt x="259" y="393"/>
                </a:lnTo>
                <a:lnTo>
                  <a:pt x="262" y="393"/>
                </a:lnTo>
                <a:lnTo>
                  <a:pt x="262" y="393"/>
                </a:lnTo>
                <a:lnTo>
                  <a:pt x="262" y="393"/>
                </a:lnTo>
                <a:lnTo>
                  <a:pt x="265" y="393"/>
                </a:lnTo>
                <a:lnTo>
                  <a:pt x="272" y="393"/>
                </a:lnTo>
                <a:lnTo>
                  <a:pt x="275" y="393"/>
                </a:lnTo>
                <a:lnTo>
                  <a:pt x="278" y="393"/>
                </a:lnTo>
                <a:lnTo>
                  <a:pt x="282" y="390"/>
                </a:lnTo>
                <a:lnTo>
                  <a:pt x="282" y="390"/>
                </a:lnTo>
                <a:lnTo>
                  <a:pt x="285" y="390"/>
                </a:lnTo>
                <a:lnTo>
                  <a:pt x="288" y="386"/>
                </a:lnTo>
                <a:lnTo>
                  <a:pt x="288" y="383"/>
                </a:lnTo>
                <a:lnTo>
                  <a:pt x="288" y="380"/>
                </a:lnTo>
                <a:lnTo>
                  <a:pt x="292" y="377"/>
                </a:lnTo>
                <a:lnTo>
                  <a:pt x="292" y="373"/>
                </a:lnTo>
                <a:lnTo>
                  <a:pt x="292" y="370"/>
                </a:lnTo>
                <a:lnTo>
                  <a:pt x="292" y="370"/>
                </a:lnTo>
                <a:lnTo>
                  <a:pt x="295" y="367"/>
                </a:lnTo>
                <a:lnTo>
                  <a:pt x="295" y="363"/>
                </a:lnTo>
                <a:lnTo>
                  <a:pt x="298" y="363"/>
                </a:lnTo>
                <a:lnTo>
                  <a:pt x="301" y="360"/>
                </a:lnTo>
                <a:lnTo>
                  <a:pt x="305" y="360"/>
                </a:lnTo>
                <a:lnTo>
                  <a:pt x="305" y="360"/>
                </a:lnTo>
                <a:lnTo>
                  <a:pt x="308" y="357"/>
                </a:lnTo>
                <a:lnTo>
                  <a:pt x="311" y="354"/>
                </a:lnTo>
                <a:lnTo>
                  <a:pt x="311" y="350"/>
                </a:lnTo>
                <a:lnTo>
                  <a:pt x="315" y="347"/>
                </a:lnTo>
                <a:lnTo>
                  <a:pt x="315" y="344"/>
                </a:lnTo>
                <a:lnTo>
                  <a:pt x="318" y="340"/>
                </a:lnTo>
                <a:lnTo>
                  <a:pt x="318" y="334"/>
                </a:lnTo>
                <a:lnTo>
                  <a:pt x="321" y="327"/>
                </a:lnTo>
                <a:lnTo>
                  <a:pt x="321" y="324"/>
                </a:lnTo>
                <a:lnTo>
                  <a:pt x="324" y="321"/>
                </a:lnTo>
                <a:lnTo>
                  <a:pt x="324" y="318"/>
                </a:lnTo>
                <a:lnTo>
                  <a:pt x="324" y="314"/>
                </a:lnTo>
                <a:lnTo>
                  <a:pt x="324" y="311"/>
                </a:lnTo>
                <a:lnTo>
                  <a:pt x="324" y="281"/>
                </a:lnTo>
                <a:lnTo>
                  <a:pt x="328" y="275"/>
                </a:lnTo>
                <a:lnTo>
                  <a:pt x="328" y="262"/>
                </a:lnTo>
                <a:lnTo>
                  <a:pt x="328" y="249"/>
                </a:lnTo>
                <a:lnTo>
                  <a:pt x="328" y="249"/>
                </a:lnTo>
                <a:lnTo>
                  <a:pt x="331" y="242"/>
                </a:lnTo>
                <a:lnTo>
                  <a:pt x="337" y="226"/>
                </a:lnTo>
                <a:lnTo>
                  <a:pt x="337" y="226"/>
                </a:lnTo>
                <a:lnTo>
                  <a:pt x="337" y="226"/>
                </a:lnTo>
                <a:lnTo>
                  <a:pt x="331" y="219"/>
                </a:lnTo>
                <a:lnTo>
                  <a:pt x="331" y="213"/>
                </a:lnTo>
                <a:lnTo>
                  <a:pt x="331" y="213"/>
                </a:lnTo>
                <a:lnTo>
                  <a:pt x="334" y="209"/>
                </a:lnTo>
                <a:lnTo>
                  <a:pt x="337" y="200"/>
                </a:lnTo>
                <a:lnTo>
                  <a:pt x="347" y="186"/>
                </a:lnTo>
                <a:lnTo>
                  <a:pt x="347" y="186"/>
                </a:lnTo>
                <a:lnTo>
                  <a:pt x="351" y="190"/>
                </a:lnTo>
                <a:lnTo>
                  <a:pt x="357" y="190"/>
                </a:lnTo>
                <a:lnTo>
                  <a:pt x="357" y="190"/>
                </a:lnTo>
                <a:lnTo>
                  <a:pt x="360" y="190"/>
                </a:lnTo>
                <a:lnTo>
                  <a:pt x="364" y="193"/>
                </a:lnTo>
                <a:lnTo>
                  <a:pt x="367" y="193"/>
                </a:lnTo>
                <a:lnTo>
                  <a:pt x="367" y="190"/>
                </a:lnTo>
                <a:lnTo>
                  <a:pt x="370" y="190"/>
                </a:lnTo>
                <a:lnTo>
                  <a:pt x="374" y="190"/>
                </a:lnTo>
                <a:lnTo>
                  <a:pt x="377" y="190"/>
                </a:lnTo>
                <a:lnTo>
                  <a:pt x="377" y="193"/>
                </a:lnTo>
                <a:lnTo>
                  <a:pt x="380" y="193"/>
                </a:lnTo>
                <a:lnTo>
                  <a:pt x="383" y="193"/>
                </a:lnTo>
                <a:lnTo>
                  <a:pt x="383" y="193"/>
                </a:lnTo>
                <a:lnTo>
                  <a:pt x="390" y="190"/>
                </a:lnTo>
                <a:lnTo>
                  <a:pt x="393" y="186"/>
                </a:lnTo>
                <a:lnTo>
                  <a:pt x="396" y="186"/>
                </a:lnTo>
                <a:lnTo>
                  <a:pt x="396" y="190"/>
                </a:lnTo>
                <a:lnTo>
                  <a:pt x="396" y="190"/>
                </a:lnTo>
                <a:lnTo>
                  <a:pt x="400" y="186"/>
                </a:lnTo>
                <a:lnTo>
                  <a:pt x="403" y="186"/>
                </a:lnTo>
                <a:lnTo>
                  <a:pt x="406" y="180"/>
                </a:lnTo>
                <a:lnTo>
                  <a:pt x="413" y="177"/>
                </a:lnTo>
                <a:lnTo>
                  <a:pt x="416" y="177"/>
                </a:lnTo>
                <a:lnTo>
                  <a:pt x="419" y="180"/>
                </a:lnTo>
                <a:lnTo>
                  <a:pt x="423" y="180"/>
                </a:lnTo>
                <a:lnTo>
                  <a:pt x="423" y="183"/>
                </a:lnTo>
                <a:lnTo>
                  <a:pt x="433" y="186"/>
                </a:lnTo>
                <a:lnTo>
                  <a:pt x="436" y="190"/>
                </a:lnTo>
                <a:lnTo>
                  <a:pt x="436" y="190"/>
                </a:lnTo>
                <a:lnTo>
                  <a:pt x="436" y="190"/>
                </a:lnTo>
                <a:lnTo>
                  <a:pt x="439" y="190"/>
                </a:lnTo>
                <a:lnTo>
                  <a:pt x="439" y="186"/>
                </a:lnTo>
                <a:lnTo>
                  <a:pt x="439" y="186"/>
                </a:lnTo>
                <a:lnTo>
                  <a:pt x="442" y="186"/>
                </a:lnTo>
                <a:lnTo>
                  <a:pt x="442" y="183"/>
                </a:lnTo>
                <a:lnTo>
                  <a:pt x="442" y="180"/>
                </a:lnTo>
                <a:lnTo>
                  <a:pt x="442" y="180"/>
                </a:lnTo>
                <a:lnTo>
                  <a:pt x="446" y="180"/>
                </a:lnTo>
                <a:lnTo>
                  <a:pt x="446" y="180"/>
                </a:lnTo>
                <a:lnTo>
                  <a:pt x="446" y="177"/>
                </a:lnTo>
                <a:lnTo>
                  <a:pt x="446" y="173"/>
                </a:lnTo>
                <a:lnTo>
                  <a:pt x="446" y="170"/>
                </a:lnTo>
                <a:lnTo>
                  <a:pt x="446" y="170"/>
                </a:lnTo>
                <a:lnTo>
                  <a:pt x="449" y="170"/>
                </a:lnTo>
                <a:lnTo>
                  <a:pt x="452" y="167"/>
                </a:lnTo>
                <a:lnTo>
                  <a:pt x="452" y="163"/>
                </a:lnTo>
                <a:lnTo>
                  <a:pt x="455" y="157"/>
                </a:lnTo>
                <a:lnTo>
                  <a:pt x="452" y="144"/>
                </a:lnTo>
                <a:lnTo>
                  <a:pt x="452" y="134"/>
                </a:lnTo>
                <a:lnTo>
                  <a:pt x="449" y="131"/>
                </a:lnTo>
                <a:lnTo>
                  <a:pt x="449" y="127"/>
                </a:lnTo>
                <a:lnTo>
                  <a:pt x="449" y="127"/>
                </a:lnTo>
                <a:lnTo>
                  <a:pt x="446" y="127"/>
                </a:lnTo>
                <a:lnTo>
                  <a:pt x="442" y="127"/>
                </a:lnTo>
                <a:lnTo>
                  <a:pt x="433" y="121"/>
                </a:lnTo>
                <a:lnTo>
                  <a:pt x="429" y="121"/>
                </a:lnTo>
                <a:lnTo>
                  <a:pt x="426" y="118"/>
                </a:lnTo>
                <a:lnTo>
                  <a:pt x="423" y="118"/>
                </a:lnTo>
                <a:lnTo>
                  <a:pt x="423" y="118"/>
                </a:lnTo>
                <a:lnTo>
                  <a:pt x="419" y="114"/>
                </a:lnTo>
                <a:lnTo>
                  <a:pt x="413" y="114"/>
                </a:lnTo>
                <a:lnTo>
                  <a:pt x="410" y="114"/>
                </a:lnTo>
                <a:lnTo>
                  <a:pt x="406" y="114"/>
                </a:lnTo>
                <a:lnTo>
                  <a:pt x="403" y="111"/>
                </a:lnTo>
                <a:lnTo>
                  <a:pt x="393" y="114"/>
                </a:lnTo>
                <a:lnTo>
                  <a:pt x="393" y="114"/>
                </a:lnTo>
                <a:lnTo>
                  <a:pt x="390" y="114"/>
                </a:lnTo>
                <a:lnTo>
                  <a:pt x="387" y="114"/>
                </a:lnTo>
                <a:lnTo>
                  <a:pt x="383" y="111"/>
                </a:lnTo>
                <a:lnTo>
                  <a:pt x="383" y="111"/>
                </a:lnTo>
                <a:lnTo>
                  <a:pt x="380" y="114"/>
                </a:lnTo>
                <a:lnTo>
                  <a:pt x="367" y="104"/>
                </a:lnTo>
                <a:lnTo>
                  <a:pt x="354" y="95"/>
                </a:lnTo>
                <a:lnTo>
                  <a:pt x="344" y="88"/>
                </a:lnTo>
                <a:lnTo>
                  <a:pt x="337" y="85"/>
                </a:lnTo>
                <a:lnTo>
                  <a:pt x="331" y="78"/>
                </a:lnTo>
                <a:lnTo>
                  <a:pt x="331" y="78"/>
                </a:lnTo>
                <a:lnTo>
                  <a:pt x="331" y="75"/>
                </a:lnTo>
                <a:lnTo>
                  <a:pt x="328" y="75"/>
                </a:lnTo>
                <a:lnTo>
                  <a:pt x="328" y="75"/>
                </a:lnTo>
                <a:lnTo>
                  <a:pt x="328" y="72"/>
                </a:lnTo>
                <a:lnTo>
                  <a:pt x="331" y="72"/>
                </a:lnTo>
                <a:lnTo>
                  <a:pt x="328" y="68"/>
                </a:lnTo>
                <a:lnTo>
                  <a:pt x="328" y="62"/>
                </a:lnTo>
                <a:lnTo>
                  <a:pt x="328" y="59"/>
                </a:lnTo>
                <a:lnTo>
                  <a:pt x="331" y="55"/>
                </a:lnTo>
                <a:lnTo>
                  <a:pt x="331" y="52"/>
                </a:lnTo>
                <a:lnTo>
                  <a:pt x="334" y="49"/>
                </a:lnTo>
                <a:lnTo>
                  <a:pt x="334" y="49"/>
                </a:lnTo>
                <a:lnTo>
                  <a:pt x="334" y="49"/>
                </a:lnTo>
                <a:lnTo>
                  <a:pt x="360" y="45"/>
                </a:lnTo>
                <a:lnTo>
                  <a:pt x="364" y="45"/>
                </a:lnTo>
                <a:lnTo>
                  <a:pt x="400" y="45"/>
                </a:lnTo>
                <a:lnTo>
                  <a:pt x="406" y="45"/>
                </a:lnTo>
                <a:lnTo>
                  <a:pt x="433" y="42"/>
                </a:lnTo>
                <a:lnTo>
                  <a:pt x="433" y="42"/>
                </a:lnTo>
                <a:lnTo>
                  <a:pt x="442" y="42"/>
                </a:lnTo>
                <a:lnTo>
                  <a:pt x="446" y="42"/>
                </a:lnTo>
                <a:lnTo>
                  <a:pt x="465" y="36"/>
                </a:lnTo>
                <a:lnTo>
                  <a:pt x="465" y="36"/>
                </a:lnTo>
                <a:lnTo>
                  <a:pt x="465" y="29"/>
                </a:lnTo>
                <a:lnTo>
                  <a:pt x="469" y="22"/>
                </a:lnTo>
                <a:lnTo>
                  <a:pt x="469" y="22"/>
                </a:lnTo>
                <a:lnTo>
                  <a:pt x="472" y="19"/>
                </a:lnTo>
                <a:lnTo>
                  <a:pt x="469" y="19"/>
                </a:lnTo>
                <a:lnTo>
                  <a:pt x="469" y="19"/>
                </a:lnTo>
                <a:lnTo>
                  <a:pt x="465" y="19"/>
                </a:lnTo>
                <a:lnTo>
                  <a:pt x="462" y="19"/>
                </a:lnTo>
                <a:lnTo>
                  <a:pt x="462" y="19"/>
                </a:lnTo>
                <a:lnTo>
                  <a:pt x="459" y="16"/>
                </a:lnTo>
                <a:lnTo>
                  <a:pt x="459" y="13"/>
                </a:lnTo>
                <a:lnTo>
                  <a:pt x="462" y="13"/>
                </a:lnTo>
                <a:lnTo>
                  <a:pt x="472" y="0"/>
                </a:lnTo>
                <a:lnTo>
                  <a:pt x="475" y="0"/>
                </a:lnTo>
                <a:lnTo>
                  <a:pt x="478" y="0"/>
                </a:lnTo>
                <a:lnTo>
                  <a:pt x="478" y="0"/>
                </a:lnTo>
                <a:lnTo>
                  <a:pt x="485" y="0"/>
                </a:lnTo>
                <a:lnTo>
                  <a:pt x="492" y="0"/>
                </a:lnTo>
                <a:lnTo>
                  <a:pt x="492" y="0"/>
                </a:lnTo>
                <a:close/>
              </a:path>
            </a:pathLst>
          </a:custGeom>
          <a:solidFill>
            <a:schemeClr val="accent5"/>
          </a:solidFill>
          <a:ln w="4763">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noEditPoints="1"/>
          </p:cNvSpPr>
          <p:nvPr/>
        </p:nvSpPr>
        <p:spPr bwMode="auto">
          <a:xfrm>
            <a:off x="3066165" y="4157615"/>
            <a:ext cx="247295" cy="258046"/>
          </a:xfrm>
          <a:custGeom>
            <a:avLst/>
            <a:gdLst>
              <a:gd name="T0" fmla="*/ 10 w 138"/>
              <a:gd name="T1" fmla="*/ 62 h 144"/>
              <a:gd name="T2" fmla="*/ 7 w 138"/>
              <a:gd name="T3" fmla="*/ 59 h 144"/>
              <a:gd name="T4" fmla="*/ 10 w 138"/>
              <a:gd name="T5" fmla="*/ 59 h 144"/>
              <a:gd name="T6" fmla="*/ 76 w 138"/>
              <a:gd name="T7" fmla="*/ 9 h 144"/>
              <a:gd name="T8" fmla="*/ 85 w 138"/>
              <a:gd name="T9" fmla="*/ 22 h 144"/>
              <a:gd name="T10" fmla="*/ 82 w 138"/>
              <a:gd name="T11" fmla="*/ 39 h 144"/>
              <a:gd name="T12" fmla="*/ 72 w 138"/>
              <a:gd name="T13" fmla="*/ 42 h 144"/>
              <a:gd name="T14" fmla="*/ 69 w 138"/>
              <a:gd name="T15" fmla="*/ 39 h 144"/>
              <a:gd name="T16" fmla="*/ 66 w 138"/>
              <a:gd name="T17" fmla="*/ 42 h 144"/>
              <a:gd name="T18" fmla="*/ 66 w 138"/>
              <a:gd name="T19" fmla="*/ 42 h 144"/>
              <a:gd name="T20" fmla="*/ 62 w 138"/>
              <a:gd name="T21" fmla="*/ 45 h 144"/>
              <a:gd name="T22" fmla="*/ 66 w 138"/>
              <a:gd name="T23" fmla="*/ 49 h 144"/>
              <a:gd name="T24" fmla="*/ 66 w 138"/>
              <a:gd name="T25" fmla="*/ 49 h 144"/>
              <a:gd name="T26" fmla="*/ 69 w 138"/>
              <a:gd name="T27" fmla="*/ 52 h 144"/>
              <a:gd name="T28" fmla="*/ 72 w 138"/>
              <a:gd name="T29" fmla="*/ 52 h 144"/>
              <a:gd name="T30" fmla="*/ 76 w 138"/>
              <a:gd name="T31" fmla="*/ 55 h 144"/>
              <a:gd name="T32" fmla="*/ 72 w 138"/>
              <a:gd name="T33" fmla="*/ 59 h 144"/>
              <a:gd name="T34" fmla="*/ 82 w 138"/>
              <a:gd name="T35" fmla="*/ 59 h 144"/>
              <a:gd name="T36" fmla="*/ 92 w 138"/>
              <a:gd name="T37" fmla="*/ 62 h 144"/>
              <a:gd name="T38" fmla="*/ 108 w 138"/>
              <a:gd name="T39" fmla="*/ 55 h 144"/>
              <a:gd name="T40" fmla="*/ 112 w 138"/>
              <a:gd name="T41" fmla="*/ 55 h 144"/>
              <a:gd name="T42" fmla="*/ 118 w 138"/>
              <a:gd name="T43" fmla="*/ 55 h 144"/>
              <a:gd name="T44" fmla="*/ 121 w 138"/>
              <a:gd name="T45" fmla="*/ 68 h 144"/>
              <a:gd name="T46" fmla="*/ 121 w 138"/>
              <a:gd name="T47" fmla="*/ 75 h 144"/>
              <a:gd name="T48" fmla="*/ 121 w 138"/>
              <a:gd name="T49" fmla="*/ 85 h 144"/>
              <a:gd name="T50" fmla="*/ 118 w 138"/>
              <a:gd name="T51" fmla="*/ 95 h 144"/>
              <a:gd name="T52" fmla="*/ 115 w 138"/>
              <a:gd name="T53" fmla="*/ 104 h 144"/>
              <a:gd name="T54" fmla="*/ 115 w 138"/>
              <a:gd name="T55" fmla="*/ 104 h 144"/>
              <a:gd name="T56" fmla="*/ 115 w 138"/>
              <a:gd name="T57" fmla="*/ 108 h 144"/>
              <a:gd name="T58" fmla="*/ 115 w 138"/>
              <a:gd name="T59" fmla="*/ 111 h 144"/>
              <a:gd name="T60" fmla="*/ 115 w 138"/>
              <a:gd name="T61" fmla="*/ 111 h 144"/>
              <a:gd name="T62" fmla="*/ 115 w 138"/>
              <a:gd name="T63" fmla="*/ 114 h 144"/>
              <a:gd name="T64" fmla="*/ 121 w 138"/>
              <a:gd name="T65" fmla="*/ 118 h 144"/>
              <a:gd name="T66" fmla="*/ 128 w 138"/>
              <a:gd name="T67" fmla="*/ 127 h 144"/>
              <a:gd name="T68" fmla="*/ 131 w 138"/>
              <a:gd name="T69" fmla="*/ 127 h 144"/>
              <a:gd name="T70" fmla="*/ 138 w 138"/>
              <a:gd name="T71" fmla="*/ 127 h 144"/>
              <a:gd name="T72" fmla="*/ 118 w 138"/>
              <a:gd name="T73" fmla="*/ 140 h 144"/>
              <a:gd name="T74" fmla="*/ 108 w 138"/>
              <a:gd name="T75" fmla="*/ 137 h 144"/>
              <a:gd name="T76" fmla="*/ 92 w 138"/>
              <a:gd name="T77" fmla="*/ 134 h 144"/>
              <a:gd name="T78" fmla="*/ 79 w 138"/>
              <a:gd name="T79" fmla="*/ 118 h 144"/>
              <a:gd name="T80" fmla="*/ 59 w 138"/>
              <a:gd name="T81" fmla="*/ 111 h 144"/>
              <a:gd name="T82" fmla="*/ 53 w 138"/>
              <a:gd name="T83" fmla="*/ 108 h 144"/>
              <a:gd name="T84" fmla="*/ 39 w 138"/>
              <a:gd name="T85" fmla="*/ 104 h 144"/>
              <a:gd name="T86" fmla="*/ 20 w 138"/>
              <a:gd name="T87" fmla="*/ 91 h 144"/>
              <a:gd name="T88" fmla="*/ 7 w 138"/>
              <a:gd name="T89" fmla="*/ 78 h 144"/>
              <a:gd name="T90" fmla="*/ 0 w 138"/>
              <a:gd name="T91" fmla="*/ 68 h 144"/>
              <a:gd name="T92" fmla="*/ 10 w 138"/>
              <a:gd name="T93" fmla="*/ 62 h 144"/>
              <a:gd name="T94" fmla="*/ 10 w 138"/>
              <a:gd name="T95" fmla="*/ 72 h 144"/>
              <a:gd name="T96" fmla="*/ 17 w 138"/>
              <a:gd name="T97" fmla="*/ 81 h 144"/>
              <a:gd name="T98" fmla="*/ 23 w 138"/>
              <a:gd name="T99" fmla="*/ 85 h 144"/>
              <a:gd name="T100" fmla="*/ 20 w 138"/>
              <a:gd name="T101" fmla="*/ 78 h 144"/>
              <a:gd name="T102" fmla="*/ 13 w 138"/>
              <a:gd name="T103" fmla="*/ 68 h 144"/>
              <a:gd name="T104" fmla="*/ 13 w 138"/>
              <a:gd name="T105" fmla="*/ 59 h 144"/>
              <a:gd name="T106" fmla="*/ 17 w 138"/>
              <a:gd name="T107" fmla="*/ 45 h 144"/>
              <a:gd name="T108" fmla="*/ 17 w 138"/>
              <a:gd name="T109" fmla="*/ 42 h 144"/>
              <a:gd name="T110" fmla="*/ 13 w 138"/>
              <a:gd name="T111" fmla="*/ 29 h 144"/>
              <a:gd name="T112" fmla="*/ 23 w 138"/>
              <a:gd name="T113" fmla="*/ 22 h 144"/>
              <a:gd name="T114" fmla="*/ 36 w 138"/>
              <a:gd name="T115" fmla="*/ 16 h 144"/>
              <a:gd name="T116" fmla="*/ 43 w 138"/>
              <a:gd name="T117" fmla="*/ 16 h 144"/>
              <a:gd name="T118" fmla="*/ 49 w 138"/>
              <a:gd name="T119" fmla="*/ 13 h 144"/>
              <a:gd name="T120" fmla="*/ 59 w 138"/>
              <a:gd name="T121" fmla="*/ 0 h 144"/>
              <a:gd name="T122" fmla="*/ 66 w 138"/>
              <a:gd name="T123" fmla="*/ 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8" h="144">
                <a:moveTo>
                  <a:pt x="10" y="62"/>
                </a:moveTo>
                <a:lnTo>
                  <a:pt x="10" y="62"/>
                </a:lnTo>
                <a:lnTo>
                  <a:pt x="10" y="62"/>
                </a:lnTo>
                <a:lnTo>
                  <a:pt x="10" y="62"/>
                </a:lnTo>
                <a:lnTo>
                  <a:pt x="10" y="62"/>
                </a:lnTo>
                <a:lnTo>
                  <a:pt x="10" y="62"/>
                </a:lnTo>
                <a:lnTo>
                  <a:pt x="10" y="62"/>
                </a:lnTo>
                <a:lnTo>
                  <a:pt x="10" y="62"/>
                </a:lnTo>
                <a:lnTo>
                  <a:pt x="10" y="62"/>
                </a:lnTo>
                <a:lnTo>
                  <a:pt x="10" y="62"/>
                </a:lnTo>
                <a:close/>
                <a:moveTo>
                  <a:pt x="10" y="59"/>
                </a:moveTo>
                <a:lnTo>
                  <a:pt x="10" y="62"/>
                </a:lnTo>
                <a:lnTo>
                  <a:pt x="7" y="62"/>
                </a:lnTo>
                <a:lnTo>
                  <a:pt x="7" y="59"/>
                </a:lnTo>
                <a:lnTo>
                  <a:pt x="7" y="55"/>
                </a:lnTo>
                <a:lnTo>
                  <a:pt x="7" y="55"/>
                </a:lnTo>
                <a:lnTo>
                  <a:pt x="7" y="52"/>
                </a:lnTo>
                <a:lnTo>
                  <a:pt x="7" y="52"/>
                </a:lnTo>
                <a:lnTo>
                  <a:pt x="10" y="55"/>
                </a:lnTo>
                <a:lnTo>
                  <a:pt x="10" y="59"/>
                </a:lnTo>
                <a:lnTo>
                  <a:pt x="10" y="59"/>
                </a:lnTo>
                <a:lnTo>
                  <a:pt x="10" y="59"/>
                </a:lnTo>
                <a:close/>
                <a:moveTo>
                  <a:pt x="69" y="6"/>
                </a:moveTo>
                <a:lnTo>
                  <a:pt x="69" y="6"/>
                </a:lnTo>
                <a:lnTo>
                  <a:pt x="69" y="6"/>
                </a:lnTo>
                <a:lnTo>
                  <a:pt x="72" y="9"/>
                </a:lnTo>
                <a:lnTo>
                  <a:pt x="72" y="9"/>
                </a:lnTo>
                <a:lnTo>
                  <a:pt x="76" y="9"/>
                </a:lnTo>
                <a:lnTo>
                  <a:pt x="79" y="13"/>
                </a:lnTo>
                <a:lnTo>
                  <a:pt x="79" y="16"/>
                </a:lnTo>
                <a:lnTo>
                  <a:pt x="79" y="16"/>
                </a:lnTo>
                <a:lnTo>
                  <a:pt x="82" y="16"/>
                </a:lnTo>
                <a:lnTo>
                  <a:pt x="85" y="19"/>
                </a:lnTo>
                <a:lnTo>
                  <a:pt x="85" y="19"/>
                </a:lnTo>
                <a:lnTo>
                  <a:pt x="85" y="22"/>
                </a:lnTo>
                <a:lnTo>
                  <a:pt x="89" y="29"/>
                </a:lnTo>
                <a:lnTo>
                  <a:pt x="89" y="32"/>
                </a:lnTo>
                <a:lnTo>
                  <a:pt x="89" y="36"/>
                </a:lnTo>
                <a:lnTo>
                  <a:pt x="89" y="36"/>
                </a:lnTo>
                <a:lnTo>
                  <a:pt x="85" y="39"/>
                </a:lnTo>
                <a:lnTo>
                  <a:pt x="82" y="39"/>
                </a:lnTo>
                <a:lnTo>
                  <a:pt x="82" y="39"/>
                </a:lnTo>
                <a:lnTo>
                  <a:pt x="79" y="39"/>
                </a:lnTo>
                <a:lnTo>
                  <a:pt x="79" y="39"/>
                </a:lnTo>
                <a:lnTo>
                  <a:pt x="79" y="39"/>
                </a:lnTo>
                <a:lnTo>
                  <a:pt x="76" y="39"/>
                </a:lnTo>
                <a:lnTo>
                  <a:pt x="76" y="39"/>
                </a:lnTo>
                <a:lnTo>
                  <a:pt x="76" y="42"/>
                </a:lnTo>
                <a:lnTo>
                  <a:pt x="72" y="42"/>
                </a:lnTo>
                <a:lnTo>
                  <a:pt x="72" y="42"/>
                </a:lnTo>
                <a:lnTo>
                  <a:pt x="72" y="42"/>
                </a:lnTo>
                <a:lnTo>
                  <a:pt x="72" y="42"/>
                </a:lnTo>
                <a:lnTo>
                  <a:pt x="72" y="42"/>
                </a:lnTo>
                <a:lnTo>
                  <a:pt x="69" y="42"/>
                </a:lnTo>
                <a:lnTo>
                  <a:pt x="69" y="42"/>
                </a:lnTo>
                <a:lnTo>
                  <a:pt x="69" y="39"/>
                </a:lnTo>
                <a:lnTo>
                  <a:pt x="69" y="39"/>
                </a:lnTo>
                <a:lnTo>
                  <a:pt x="69" y="39"/>
                </a:lnTo>
                <a:lnTo>
                  <a:pt x="69" y="39"/>
                </a:lnTo>
                <a:lnTo>
                  <a:pt x="69" y="39"/>
                </a:lnTo>
                <a:lnTo>
                  <a:pt x="66" y="39"/>
                </a:lnTo>
                <a:lnTo>
                  <a:pt x="66" y="39"/>
                </a:lnTo>
                <a:lnTo>
                  <a:pt x="66" y="42"/>
                </a:lnTo>
                <a:lnTo>
                  <a:pt x="66" y="42"/>
                </a:lnTo>
                <a:lnTo>
                  <a:pt x="66" y="42"/>
                </a:lnTo>
                <a:lnTo>
                  <a:pt x="66" y="42"/>
                </a:lnTo>
                <a:lnTo>
                  <a:pt x="66" y="42"/>
                </a:lnTo>
                <a:lnTo>
                  <a:pt x="66" y="42"/>
                </a:lnTo>
                <a:lnTo>
                  <a:pt x="66" y="42"/>
                </a:lnTo>
                <a:lnTo>
                  <a:pt x="66" y="42"/>
                </a:lnTo>
                <a:lnTo>
                  <a:pt x="66" y="42"/>
                </a:lnTo>
                <a:lnTo>
                  <a:pt x="66" y="45"/>
                </a:lnTo>
                <a:lnTo>
                  <a:pt x="66" y="45"/>
                </a:lnTo>
                <a:lnTo>
                  <a:pt x="66" y="45"/>
                </a:lnTo>
                <a:lnTo>
                  <a:pt x="66" y="45"/>
                </a:lnTo>
                <a:lnTo>
                  <a:pt x="62" y="45"/>
                </a:lnTo>
                <a:lnTo>
                  <a:pt x="62" y="45"/>
                </a:lnTo>
                <a:lnTo>
                  <a:pt x="62" y="45"/>
                </a:lnTo>
                <a:lnTo>
                  <a:pt x="62" y="45"/>
                </a:lnTo>
                <a:lnTo>
                  <a:pt x="62" y="45"/>
                </a:lnTo>
                <a:lnTo>
                  <a:pt x="62" y="45"/>
                </a:lnTo>
                <a:lnTo>
                  <a:pt x="62" y="45"/>
                </a:lnTo>
                <a:lnTo>
                  <a:pt x="66" y="49"/>
                </a:lnTo>
                <a:lnTo>
                  <a:pt x="66" y="49"/>
                </a:lnTo>
                <a:lnTo>
                  <a:pt x="66" y="49"/>
                </a:lnTo>
                <a:lnTo>
                  <a:pt x="66" y="49"/>
                </a:lnTo>
                <a:lnTo>
                  <a:pt x="66" y="49"/>
                </a:lnTo>
                <a:lnTo>
                  <a:pt x="66" y="49"/>
                </a:lnTo>
                <a:lnTo>
                  <a:pt x="66" y="49"/>
                </a:lnTo>
                <a:lnTo>
                  <a:pt x="66" y="49"/>
                </a:lnTo>
                <a:lnTo>
                  <a:pt x="66" y="49"/>
                </a:lnTo>
                <a:lnTo>
                  <a:pt x="66" y="49"/>
                </a:lnTo>
                <a:lnTo>
                  <a:pt x="66" y="49"/>
                </a:lnTo>
                <a:lnTo>
                  <a:pt x="69" y="49"/>
                </a:lnTo>
                <a:lnTo>
                  <a:pt x="69" y="52"/>
                </a:lnTo>
                <a:lnTo>
                  <a:pt x="69" y="52"/>
                </a:lnTo>
                <a:lnTo>
                  <a:pt x="69" y="52"/>
                </a:lnTo>
                <a:lnTo>
                  <a:pt x="69" y="52"/>
                </a:lnTo>
                <a:lnTo>
                  <a:pt x="69" y="52"/>
                </a:lnTo>
                <a:lnTo>
                  <a:pt x="69" y="52"/>
                </a:lnTo>
                <a:lnTo>
                  <a:pt x="72" y="55"/>
                </a:lnTo>
                <a:lnTo>
                  <a:pt x="72" y="52"/>
                </a:lnTo>
                <a:lnTo>
                  <a:pt x="72" y="52"/>
                </a:lnTo>
                <a:lnTo>
                  <a:pt x="72" y="52"/>
                </a:lnTo>
                <a:lnTo>
                  <a:pt x="72" y="52"/>
                </a:lnTo>
                <a:lnTo>
                  <a:pt x="72" y="52"/>
                </a:lnTo>
                <a:lnTo>
                  <a:pt x="76" y="52"/>
                </a:lnTo>
                <a:lnTo>
                  <a:pt x="76" y="52"/>
                </a:lnTo>
                <a:lnTo>
                  <a:pt x="76" y="52"/>
                </a:lnTo>
                <a:lnTo>
                  <a:pt x="76" y="52"/>
                </a:lnTo>
                <a:lnTo>
                  <a:pt x="72" y="55"/>
                </a:lnTo>
                <a:lnTo>
                  <a:pt x="76" y="55"/>
                </a:lnTo>
                <a:lnTo>
                  <a:pt x="76" y="55"/>
                </a:lnTo>
                <a:lnTo>
                  <a:pt x="76" y="55"/>
                </a:lnTo>
                <a:lnTo>
                  <a:pt x="76" y="55"/>
                </a:lnTo>
                <a:lnTo>
                  <a:pt x="76" y="59"/>
                </a:lnTo>
                <a:lnTo>
                  <a:pt x="76" y="59"/>
                </a:lnTo>
                <a:lnTo>
                  <a:pt x="72" y="59"/>
                </a:lnTo>
                <a:lnTo>
                  <a:pt x="72" y="59"/>
                </a:lnTo>
                <a:lnTo>
                  <a:pt x="72" y="59"/>
                </a:lnTo>
                <a:lnTo>
                  <a:pt x="76" y="62"/>
                </a:lnTo>
                <a:lnTo>
                  <a:pt x="72" y="62"/>
                </a:lnTo>
                <a:lnTo>
                  <a:pt x="76" y="62"/>
                </a:lnTo>
                <a:lnTo>
                  <a:pt x="76" y="59"/>
                </a:lnTo>
                <a:lnTo>
                  <a:pt x="76" y="59"/>
                </a:lnTo>
                <a:lnTo>
                  <a:pt x="82" y="59"/>
                </a:lnTo>
                <a:lnTo>
                  <a:pt x="82" y="59"/>
                </a:lnTo>
                <a:lnTo>
                  <a:pt x="82" y="59"/>
                </a:lnTo>
                <a:lnTo>
                  <a:pt x="82" y="59"/>
                </a:lnTo>
                <a:lnTo>
                  <a:pt x="89" y="59"/>
                </a:lnTo>
                <a:lnTo>
                  <a:pt x="89" y="62"/>
                </a:lnTo>
                <a:lnTo>
                  <a:pt x="92" y="62"/>
                </a:lnTo>
                <a:lnTo>
                  <a:pt x="92" y="62"/>
                </a:lnTo>
                <a:lnTo>
                  <a:pt x="95" y="62"/>
                </a:lnTo>
                <a:lnTo>
                  <a:pt x="95" y="62"/>
                </a:lnTo>
                <a:lnTo>
                  <a:pt x="98" y="59"/>
                </a:lnTo>
                <a:lnTo>
                  <a:pt x="102" y="59"/>
                </a:lnTo>
                <a:lnTo>
                  <a:pt x="102" y="59"/>
                </a:lnTo>
                <a:lnTo>
                  <a:pt x="102" y="59"/>
                </a:lnTo>
                <a:lnTo>
                  <a:pt x="108" y="55"/>
                </a:lnTo>
                <a:lnTo>
                  <a:pt x="108" y="55"/>
                </a:lnTo>
                <a:lnTo>
                  <a:pt x="108" y="55"/>
                </a:lnTo>
                <a:lnTo>
                  <a:pt x="112" y="55"/>
                </a:lnTo>
                <a:lnTo>
                  <a:pt x="112" y="55"/>
                </a:lnTo>
                <a:lnTo>
                  <a:pt x="112" y="55"/>
                </a:lnTo>
                <a:lnTo>
                  <a:pt x="112" y="55"/>
                </a:lnTo>
                <a:lnTo>
                  <a:pt x="112" y="55"/>
                </a:lnTo>
                <a:lnTo>
                  <a:pt x="115" y="55"/>
                </a:lnTo>
                <a:lnTo>
                  <a:pt x="115" y="55"/>
                </a:lnTo>
                <a:lnTo>
                  <a:pt x="118" y="55"/>
                </a:lnTo>
                <a:lnTo>
                  <a:pt x="118" y="52"/>
                </a:lnTo>
                <a:lnTo>
                  <a:pt x="118" y="55"/>
                </a:lnTo>
                <a:lnTo>
                  <a:pt x="118" y="55"/>
                </a:lnTo>
                <a:lnTo>
                  <a:pt x="118" y="55"/>
                </a:lnTo>
                <a:lnTo>
                  <a:pt x="118" y="55"/>
                </a:lnTo>
                <a:lnTo>
                  <a:pt x="121" y="59"/>
                </a:lnTo>
                <a:lnTo>
                  <a:pt x="121" y="59"/>
                </a:lnTo>
                <a:lnTo>
                  <a:pt x="121" y="62"/>
                </a:lnTo>
                <a:lnTo>
                  <a:pt x="121" y="62"/>
                </a:lnTo>
                <a:lnTo>
                  <a:pt x="121" y="68"/>
                </a:lnTo>
                <a:lnTo>
                  <a:pt x="121" y="68"/>
                </a:lnTo>
                <a:lnTo>
                  <a:pt x="121" y="68"/>
                </a:lnTo>
                <a:lnTo>
                  <a:pt x="121" y="68"/>
                </a:lnTo>
                <a:lnTo>
                  <a:pt x="121" y="72"/>
                </a:lnTo>
                <a:lnTo>
                  <a:pt x="118" y="72"/>
                </a:lnTo>
                <a:lnTo>
                  <a:pt x="118" y="72"/>
                </a:lnTo>
                <a:lnTo>
                  <a:pt x="118" y="75"/>
                </a:lnTo>
                <a:lnTo>
                  <a:pt x="121" y="75"/>
                </a:lnTo>
                <a:lnTo>
                  <a:pt x="121" y="75"/>
                </a:lnTo>
                <a:lnTo>
                  <a:pt x="121" y="78"/>
                </a:lnTo>
                <a:lnTo>
                  <a:pt x="121" y="81"/>
                </a:lnTo>
                <a:lnTo>
                  <a:pt x="121" y="81"/>
                </a:lnTo>
                <a:lnTo>
                  <a:pt x="121" y="81"/>
                </a:lnTo>
                <a:lnTo>
                  <a:pt x="121" y="81"/>
                </a:lnTo>
                <a:lnTo>
                  <a:pt x="121" y="85"/>
                </a:lnTo>
                <a:lnTo>
                  <a:pt x="121" y="88"/>
                </a:lnTo>
                <a:lnTo>
                  <a:pt x="121" y="88"/>
                </a:lnTo>
                <a:lnTo>
                  <a:pt x="121" y="88"/>
                </a:lnTo>
                <a:lnTo>
                  <a:pt x="118" y="91"/>
                </a:lnTo>
                <a:lnTo>
                  <a:pt x="118" y="91"/>
                </a:lnTo>
                <a:lnTo>
                  <a:pt x="118" y="91"/>
                </a:lnTo>
                <a:lnTo>
                  <a:pt x="118" y="95"/>
                </a:lnTo>
                <a:lnTo>
                  <a:pt x="118" y="95"/>
                </a:lnTo>
                <a:lnTo>
                  <a:pt x="118" y="95"/>
                </a:lnTo>
                <a:lnTo>
                  <a:pt x="115" y="101"/>
                </a:lnTo>
                <a:lnTo>
                  <a:pt x="115" y="101"/>
                </a:lnTo>
                <a:lnTo>
                  <a:pt x="115" y="101"/>
                </a:lnTo>
                <a:lnTo>
                  <a:pt x="115" y="104"/>
                </a:lnTo>
                <a:lnTo>
                  <a:pt x="115" y="104"/>
                </a:lnTo>
                <a:lnTo>
                  <a:pt x="115" y="104"/>
                </a:lnTo>
                <a:lnTo>
                  <a:pt x="115" y="104"/>
                </a:lnTo>
                <a:lnTo>
                  <a:pt x="115" y="104"/>
                </a:lnTo>
                <a:lnTo>
                  <a:pt x="115" y="104"/>
                </a:lnTo>
                <a:lnTo>
                  <a:pt x="115" y="104"/>
                </a:lnTo>
                <a:lnTo>
                  <a:pt x="115" y="104"/>
                </a:lnTo>
                <a:lnTo>
                  <a:pt x="115" y="104"/>
                </a:lnTo>
                <a:lnTo>
                  <a:pt x="115" y="108"/>
                </a:lnTo>
                <a:lnTo>
                  <a:pt x="115" y="108"/>
                </a:lnTo>
                <a:lnTo>
                  <a:pt x="115" y="108"/>
                </a:lnTo>
                <a:lnTo>
                  <a:pt x="115" y="108"/>
                </a:lnTo>
                <a:lnTo>
                  <a:pt x="115" y="108"/>
                </a:lnTo>
                <a:lnTo>
                  <a:pt x="115" y="108"/>
                </a:lnTo>
                <a:lnTo>
                  <a:pt x="115" y="108"/>
                </a:lnTo>
                <a:lnTo>
                  <a:pt x="115" y="108"/>
                </a:lnTo>
                <a:lnTo>
                  <a:pt x="115" y="108"/>
                </a:lnTo>
                <a:lnTo>
                  <a:pt x="115" y="108"/>
                </a:lnTo>
                <a:lnTo>
                  <a:pt x="115" y="108"/>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4"/>
                </a:lnTo>
                <a:lnTo>
                  <a:pt x="115" y="114"/>
                </a:lnTo>
                <a:lnTo>
                  <a:pt x="115" y="114"/>
                </a:lnTo>
                <a:lnTo>
                  <a:pt x="115" y="114"/>
                </a:lnTo>
                <a:lnTo>
                  <a:pt x="115" y="114"/>
                </a:lnTo>
                <a:lnTo>
                  <a:pt x="118" y="118"/>
                </a:lnTo>
                <a:lnTo>
                  <a:pt x="118" y="118"/>
                </a:lnTo>
                <a:lnTo>
                  <a:pt x="118" y="121"/>
                </a:lnTo>
                <a:lnTo>
                  <a:pt x="118" y="121"/>
                </a:lnTo>
                <a:lnTo>
                  <a:pt x="118" y="121"/>
                </a:lnTo>
                <a:lnTo>
                  <a:pt x="121" y="118"/>
                </a:lnTo>
                <a:lnTo>
                  <a:pt x="121" y="118"/>
                </a:lnTo>
                <a:lnTo>
                  <a:pt x="121" y="118"/>
                </a:lnTo>
                <a:lnTo>
                  <a:pt x="121" y="118"/>
                </a:lnTo>
                <a:lnTo>
                  <a:pt x="125" y="118"/>
                </a:lnTo>
                <a:lnTo>
                  <a:pt x="128" y="121"/>
                </a:lnTo>
                <a:lnTo>
                  <a:pt x="128" y="121"/>
                </a:lnTo>
                <a:lnTo>
                  <a:pt x="128" y="124"/>
                </a:lnTo>
                <a:lnTo>
                  <a:pt x="128" y="127"/>
                </a:lnTo>
                <a:lnTo>
                  <a:pt x="128" y="127"/>
                </a:lnTo>
                <a:lnTo>
                  <a:pt x="131" y="127"/>
                </a:lnTo>
                <a:lnTo>
                  <a:pt x="131" y="127"/>
                </a:lnTo>
                <a:lnTo>
                  <a:pt x="131" y="127"/>
                </a:lnTo>
                <a:lnTo>
                  <a:pt x="131" y="127"/>
                </a:lnTo>
                <a:lnTo>
                  <a:pt x="131" y="127"/>
                </a:lnTo>
                <a:lnTo>
                  <a:pt x="131" y="127"/>
                </a:lnTo>
                <a:lnTo>
                  <a:pt x="131" y="127"/>
                </a:lnTo>
                <a:lnTo>
                  <a:pt x="131" y="127"/>
                </a:lnTo>
                <a:lnTo>
                  <a:pt x="131" y="127"/>
                </a:lnTo>
                <a:lnTo>
                  <a:pt x="135" y="124"/>
                </a:lnTo>
                <a:lnTo>
                  <a:pt x="135" y="124"/>
                </a:lnTo>
                <a:lnTo>
                  <a:pt x="138" y="124"/>
                </a:lnTo>
                <a:lnTo>
                  <a:pt x="138" y="127"/>
                </a:lnTo>
                <a:lnTo>
                  <a:pt x="138" y="127"/>
                </a:lnTo>
                <a:lnTo>
                  <a:pt x="131" y="144"/>
                </a:lnTo>
                <a:lnTo>
                  <a:pt x="128" y="144"/>
                </a:lnTo>
                <a:lnTo>
                  <a:pt x="128" y="140"/>
                </a:lnTo>
                <a:lnTo>
                  <a:pt x="121" y="140"/>
                </a:lnTo>
                <a:lnTo>
                  <a:pt x="121" y="140"/>
                </a:lnTo>
                <a:lnTo>
                  <a:pt x="118" y="140"/>
                </a:lnTo>
                <a:lnTo>
                  <a:pt x="118" y="140"/>
                </a:lnTo>
                <a:lnTo>
                  <a:pt x="115" y="137"/>
                </a:lnTo>
                <a:lnTo>
                  <a:pt x="115" y="137"/>
                </a:lnTo>
                <a:lnTo>
                  <a:pt x="112" y="137"/>
                </a:lnTo>
                <a:lnTo>
                  <a:pt x="112" y="137"/>
                </a:lnTo>
                <a:lnTo>
                  <a:pt x="112" y="137"/>
                </a:lnTo>
                <a:lnTo>
                  <a:pt x="108" y="137"/>
                </a:lnTo>
                <a:lnTo>
                  <a:pt x="105" y="137"/>
                </a:lnTo>
                <a:lnTo>
                  <a:pt x="102" y="134"/>
                </a:lnTo>
                <a:lnTo>
                  <a:pt x="102" y="134"/>
                </a:lnTo>
                <a:lnTo>
                  <a:pt x="102" y="134"/>
                </a:lnTo>
                <a:lnTo>
                  <a:pt x="98" y="134"/>
                </a:lnTo>
                <a:lnTo>
                  <a:pt x="95" y="134"/>
                </a:lnTo>
                <a:lnTo>
                  <a:pt x="92" y="134"/>
                </a:lnTo>
                <a:lnTo>
                  <a:pt x="89" y="131"/>
                </a:lnTo>
                <a:lnTo>
                  <a:pt x="85" y="131"/>
                </a:lnTo>
                <a:lnTo>
                  <a:pt x="79" y="124"/>
                </a:lnTo>
                <a:lnTo>
                  <a:pt x="79" y="121"/>
                </a:lnTo>
                <a:lnTo>
                  <a:pt x="79" y="121"/>
                </a:lnTo>
                <a:lnTo>
                  <a:pt x="79" y="121"/>
                </a:lnTo>
                <a:lnTo>
                  <a:pt x="79" y="118"/>
                </a:lnTo>
                <a:lnTo>
                  <a:pt x="79" y="118"/>
                </a:lnTo>
                <a:lnTo>
                  <a:pt x="76" y="118"/>
                </a:lnTo>
                <a:lnTo>
                  <a:pt x="72" y="114"/>
                </a:lnTo>
                <a:lnTo>
                  <a:pt x="69" y="114"/>
                </a:lnTo>
                <a:lnTo>
                  <a:pt x="69" y="114"/>
                </a:lnTo>
                <a:lnTo>
                  <a:pt x="62" y="111"/>
                </a:lnTo>
                <a:lnTo>
                  <a:pt x="59" y="111"/>
                </a:lnTo>
                <a:lnTo>
                  <a:pt x="59" y="111"/>
                </a:lnTo>
                <a:lnTo>
                  <a:pt x="59" y="111"/>
                </a:lnTo>
                <a:lnTo>
                  <a:pt x="59" y="108"/>
                </a:lnTo>
                <a:lnTo>
                  <a:pt x="56" y="108"/>
                </a:lnTo>
                <a:lnTo>
                  <a:pt x="56" y="108"/>
                </a:lnTo>
                <a:lnTo>
                  <a:pt x="53" y="108"/>
                </a:lnTo>
                <a:lnTo>
                  <a:pt x="53" y="108"/>
                </a:lnTo>
                <a:lnTo>
                  <a:pt x="53" y="108"/>
                </a:lnTo>
                <a:lnTo>
                  <a:pt x="49" y="108"/>
                </a:lnTo>
                <a:lnTo>
                  <a:pt x="49" y="108"/>
                </a:lnTo>
                <a:lnTo>
                  <a:pt x="46" y="108"/>
                </a:lnTo>
                <a:lnTo>
                  <a:pt x="46" y="104"/>
                </a:lnTo>
                <a:lnTo>
                  <a:pt x="43" y="104"/>
                </a:lnTo>
                <a:lnTo>
                  <a:pt x="39" y="104"/>
                </a:lnTo>
                <a:lnTo>
                  <a:pt x="33" y="98"/>
                </a:lnTo>
                <a:lnTo>
                  <a:pt x="33" y="98"/>
                </a:lnTo>
                <a:lnTo>
                  <a:pt x="30" y="95"/>
                </a:lnTo>
                <a:lnTo>
                  <a:pt x="23" y="91"/>
                </a:lnTo>
                <a:lnTo>
                  <a:pt x="23" y="91"/>
                </a:lnTo>
                <a:lnTo>
                  <a:pt x="23" y="91"/>
                </a:lnTo>
                <a:lnTo>
                  <a:pt x="20" y="91"/>
                </a:lnTo>
                <a:lnTo>
                  <a:pt x="20" y="91"/>
                </a:lnTo>
                <a:lnTo>
                  <a:pt x="17" y="91"/>
                </a:lnTo>
                <a:lnTo>
                  <a:pt x="10" y="85"/>
                </a:lnTo>
                <a:lnTo>
                  <a:pt x="10" y="81"/>
                </a:lnTo>
                <a:lnTo>
                  <a:pt x="10" y="81"/>
                </a:lnTo>
                <a:lnTo>
                  <a:pt x="7" y="81"/>
                </a:lnTo>
                <a:lnTo>
                  <a:pt x="7" y="78"/>
                </a:lnTo>
                <a:lnTo>
                  <a:pt x="0" y="78"/>
                </a:lnTo>
                <a:lnTo>
                  <a:pt x="0" y="75"/>
                </a:lnTo>
                <a:lnTo>
                  <a:pt x="0" y="75"/>
                </a:lnTo>
                <a:lnTo>
                  <a:pt x="0" y="72"/>
                </a:lnTo>
                <a:lnTo>
                  <a:pt x="0" y="72"/>
                </a:lnTo>
                <a:lnTo>
                  <a:pt x="0" y="68"/>
                </a:lnTo>
                <a:lnTo>
                  <a:pt x="0" y="68"/>
                </a:lnTo>
                <a:lnTo>
                  <a:pt x="0" y="68"/>
                </a:lnTo>
                <a:lnTo>
                  <a:pt x="7" y="68"/>
                </a:lnTo>
                <a:lnTo>
                  <a:pt x="7" y="65"/>
                </a:lnTo>
                <a:lnTo>
                  <a:pt x="7" y="65"/>
                </a:lnTo>
                <a:lnTo>
                  <a:pt x="7" y="62"/>
                </a:lnTo>
                <a:lnTo>
                  <a:pt x="10" y="62"/>
                </a:lnTo>
                <a:lnTo>
                  <a:pt x="10" y="62"/>
                </a:lnTo>
                <a:lnTo>
                  <a:pt x="10" y="65"/>
                </a:lnTo>
                <a:lnTo>
                  <a:pt x="7" y="65"/>
                </a:lnTo>
                <a:lnTo>
                  <a:pt x="7" y="68"/>
                </a:lnTo>
                <a:lnTo>
                  <a:pt x="10" y="68"/>
                </a:lnTo>
                <a:lnTo>
                  <a:pt x="10" y="68"/>
                </a:lnTo>
                <a:lnTo>
                  <a:pt x="10" y="68"/>
                </a:lnTo>
                <a:lnTo>
                  <a:pt x="10" y="72"/>
                </a:lnTo>
                <a:lnTo>
                  <a:pt x="13" y="72"/>
                </a:lnTo>
                <a:lnTo>
                  <a:pt x="17" y="72"/>
                </a:lnTo>
                <a:lnTo>
                  <a:pt x="17" y="75"/>
                </a:lnTo>
                <a:lnTo>
                  <a:pt x="17" y="78"/>
                </a:lnTo>
                <a:lnTo>
                  <a:pt x="17" y="78"/>
                </a:lnTo>
                <a:lnTo>
                  <a:pt x="17" y="81"/>
                </a:lnTo>
                <a:lnTo>
                  <a:pt x="17" y="81"/>
                </a:lnTo>
                <a:lnTo>
                  <a:pt x="20" y="81"/>
                </a:lnTo>
                <a:lnTo>
                  <a:pt x="20" y="78"/>
                </a:lnTo>
                <a:lnTo>
                  <a:pt x="23" y="81"/>
                </a:lnTo>
                <a:lnTo>
                  <a:pt x="23" y="81"/>
                </a:lnTo>
                <a:lnTo>
                  <a:pt x="23" y="85"/>
                </a:lnTo>
                <a:lnTo>
                  <a:pt x="23" y="85"/>
                </a:lnTo>
                <a:lnTo>
                  <a:pt x="23" y="85"/>
                </a:lnTo>
                <a:lnTo>
                  <a:pt x="23" y="85"/>
                </a:lnTo>
                <a:lnTo>
                  <a:pt x="26" y="81"/>
                </a:lnTo>
                <a:lnTo>
                  <a:pt x="26" y="78"/>
                </a:lnTo>
                <a:lnTo>
                  <a:pt x="26" y="78"/>
                </a:lnTo>
                <a:lnTo>
                  <a:pt x="23" y="78"/>
                </a:lnTo>
                <a:lnTo>
                  <a:pt x="23" y="78"/>
                </a:lnTo>
                <a:lnTo>
                  <a:pt x="20" y="78"/>
                </a:lnTo>
                <a:lnTo>
                  <a:pt x="17" y="75"/>
                </a:lnTo>
                <a:lnTo>
                  <a:pt x="17" y="72"/>
                </a:lnTo>
                <a:lnTo>
                  <a:pt x="13" y="68"/>
                </a:lnTo>
                <a:lnTo>
                  <a:pt x="13" y="68"/>
                </a:lnTo>
                <a:lnTo>
                  <a:pt x="17" y="65"/>
                </a:lnTo>
                <a:lnTo>
                  <a:pt x="13" y="65"/>
                </a:lnTo>
                <a:lnTo>
                  <a:pt x="13" y="68"/>
                </a:lnTo>
                <a:lnTo>
                  <a:pt x="10" y="68"/>
                </a:lnTo>
                <a:lnTo>
                  <a:pt x="10" y="68"/>
                </a:lnTo>
                <a:lnTo>
                  <a:pt x="10" y="65"/>
                </a:lnTo>
                <a:lnTo>
                  <a:pt x="10" y="65"/>
                </a:lnTo>
                <a:lnTo>
                  <a:pt x="10" y="62"/>
                </a:lnTo>
                <a:lnTo>
                  <a:pt x="10" y="62"/>
                </a:lnTo>
                <a:lnTo>
                  <a:pt x="13" y="59"/>
                </a:lnTo>
                <a:lnTo>
                  <a:pt x="13" y="55"/>
                </a:lnTo>
                <a:lnTo>
                  <a:pt x="17" y="52"/>
                </a:lnTo>
                <a:lnTo>
                  <a:pt x="17" y="49"/>
                </a:lnTo>
                <a:lnTo>
                  <a:pt x="17" y="49"/>
                </a:lnTo>
                <a:lnTo>
                  <a:pt x="17" y="49"/>
                </a:lnTo>
                <a:lnTo>
                  <a:pt x="17" y="45"/>
                </a:lnTo>
                <a:lnTo>
                  <a:pt x="17" y="45"/>
                </a:lnTo>
                <a:lnTo>
                  <a:pt x="17" y="45"/>
                </a:lnTo>
                <a:lnTo>
                  <a:pt x="17" y="45"/>
                </a:lnTo>
                <a:lnTo>
                  <a:pt x="17" y="45"/>
                </a:lnTo>
                <a:lnTo>
                  <a:pt x="13" y="45"/>
                </a:lnTo>
                <a:lnTo>
                  <a:pt x="10" y="45"/>
                </a:lnTo>
                <a:lnTo>
                  <a:pt x="10" y="45"/>
                </a:lnTo>
                <a:lnTo>
                  <a:pt x="17" y="42"/>
                </a:lnTo>
                <a:lnTo>
                  <a:pt x="17" y="42"/>
                </a:lnTo>
                <a:lnTo>
                  <a:pt x="17" y="39"/>
                </a:lnTo>
                <a:lnTo>
                  <a:pt x="17" y="39"/>
                </a:lnTo>
                <a:lnTo>
                  <a:pt x="17" y="36"/>
                </a:lnTo>
                <a:lnTo>
                  <a:pt x="13" y="32"/>
                </a:lnTo>
                <a:lnTo>
                  <a:pt x="10" y="29"/>
                </a:lnTo>
                <a:lnTo>
                  <a:pt x="13" y="29"/>
                </a:lnTo>
                <a:lnTo>
                  <a:pt x="17" y="29"/>
                </a:lnTo>
                <a:lnTo>
                  <a:pt x="20" y="29"/>
                </a:lnTo>
                <a:lnTo>
                  <a:pt x="20" y="29"/>
                </a:lnTo>
                <a:lnTo>
                  <a:pt x="17" y="26"/>
                </a:lnTo>
                <a:lnTo>
                  <a:pt x="20" y="22"/>
                </a:lnTo>
                <a:lnTo>
                  <a:pt x="20" y="22"/>
                </a:lnTo>
                <a:lnTo>
                  <a:pt x="23" y="22"/>
                </a:lnTo>
                <a:lnTo>
                  <a:pt x="23" y="19"/>
                </a:lnTo>
                <a:lnTo>
                  <a:pt x="23" y="16"/>
                </a:lnTo>
                <a:lnTo>
                  <a:pt x="26" y="16"/>
                </a:lnTo>
                <a:lnTo>
                  <a:pt x="26" y="16"/>
                </a:lnTo>
                <a:lnTo>
                  <a:pt x="33" y="16"/>
                </a:lnTo>
                <a:lnTo>
                  <a:pt x="33" y="16"/>
                </a:lnTo>
                <a:lnTo>
                  <a:pt x="36" y="16"/>
                </a:lnTo>
                <a:lnTo>
                  <a:pt x="36" y="16"/>
                </a:lnTo>
                <a:lnTo>
                  <a:pt x="36" y="16"/>
                </a:lnTo>
                <a:lnTo>
                  <a:pt x="39" y="16"/>
                </a:lnTo>
                <a:lnTo>
                  <a:pt x="39" y="16"/>
                </a:lnTo>
                <a:lnTo>
                  <a:pt x="39" y="16"/>
                </a:lnTo>
                <a:lnTo>
                  <a:pt x="43" y="16"/>
                </a:lnTo>
                <a:lnTo>
                  <a:pt x="43" y="16"/>
                </a:lnTo>
                <a:lnTo>
                  <a:pt x="43" y="16"/>
                </a:lnTo>
                <a:lnTo>
                  <a:pt x="43" y="16"/>
                </a:lnTo>
                <a:lnTo>
                  <a:pt x="43" y="16"/>
                </a:lnTo>
                <a:lnTo>
                  <a:pt x="46" y="16"/>
                </a:lnTo>
                <a:lnTo>
                  <a:pt x="46" y="16"/>
                </a:lnTo>
                <a:lnTo>
                  <a:pt x="46" y="16"/>
                </a:lnTo>
                <a:lnTo>
                  <a:pt x="49" y="13"/>
                </a:lnTo>
                <a:lnTo>
                  <a:pt x="49" y="13"/>
                </a:lnTo>
                <a:lnTo>
                  <a:pt x="53" y="13"/>
                </a:lnTo>
                <a:lnTo>
                  <a:pt x="53" y="13"/>
                </a:lnTo>
                <a:lnTo>
                  <a:pt x="56" y="6"/>
                </a:lnTo>
                <a:lnTo>
                  <a:pt x="56" y="3"/>
                </a:lnTo>
                <a:lnTo>
                  <a:pt x="56" y="3"/>
                </a:lnTo>
                <a:lnTo>
                  <a:pt x="59" y="0"/>
                </a:lnTo>
                <a:lnTo>
                  <a:pt x="59" y="0"/>
                </a:lnTo>
                <a:lnTo>
                  <a:pt x="59" y="0"/>
                </a:lnTo>
                <a:lnTo>
                  <a:pt x="62" y="0"/>
                </a:lnTo>
                <a:lnTo>
                  <a:pt x="62" y="0"/>
                </a:lnTo>
                <a:lnTo>
                  <a:pt x="66" y="0"/>
                </a:lnTo>
                <a:lnTo>
                  <a:pt x="66" y="0"/>
                </a:lnTo>
                <a:lnTo>
                  <a:pt x="66" y="3"/>
                </a:lnTo>
                <a:lnTo>
                  <a:pt x="66" y="3"/>
                </a:lnTo>
                <a:lnTo>
                  <a:pt x="66" y="3"/>
                </a:lnTo>
                <a:lnTo>
                  <a:pt x="69" y="6"/>
                </a:lnTo>
                <a:lnTo>
                  <a:pt x="69" y="6"/>
                </a:lnTo>
                <a:lnTo>
                  <a:pt x="69" y="6"/>
                </a:lnTo>
                <a:close/>
              </a:path>
            </a:pathLst>
          </a:custGeom>
          <a:solidFill>
            <a:schemeClr val="accent5">
              <a:lumMod val="50000"/>
              <a:lumOff val="50000"/>
            </a:schemeClr>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TextBox 11"/>
          <p:cNvSpPr txBox="1"/>
          <p:nvPr/>
        </p:nvSpPr>
        <p:spPr>
          <a:xfrm>
            <a:off x="1057845" y="3978554"/>
            <a:ext cx="15843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ysClr val="windowText" lastClr="000000"/>
                </a:solidFill>
                <a:cs typeface="Arial" pitchFamily="34" charset="0"/>
              </a:rPr>
              <a:t>Greater Monrovia</a:t>
            </a:r>
          </a:p>
          <a:p>
            <a:pPr algn="ctr" fontAlgn="base">
              <a:spcBef>
                <a:spcPct val="0"/>
              </a:spcBef>
              <a:spcAft>
                <a:spcPct val="0"/>
              </a:spcAft>
            </a:pPr>
            <a:r>
              <a:rPr lang="en-US" sz="2000" b="1" dirty="0" smtClean="0">
                <a:solidFill>
                  <a:sysClr val="windowText" lastClr="000000"/>
                </a:solidFill>
                <a:cs typeface="Arial" pitchFamily="34" charset="0"/>
              </a:rPr>
              <a:t>55%</a:t>
            </a:r>
          </a:p>
        </p:txBody>
      </p:sp>
      <p:sp>
        <p:nvSpPr>
          <p:cNvPr id="13" name="TextBox 12"/>
          <p:cNvSpPr txBox="1"/>
          <p:nvPr/>
        </p:nvSpPr>
        <p:spPr>
          <a:xfrm>
            <a:off x="4132729" y="2925163"/>
            <a:ext cx="13684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North Central</a:t>
            </a:r>
          </a:p>
          <a:p>
            <a:pPr algn="ctr" fontAlgn="base">
              <a:spcBef>
                <a:spcPct val="0"/>
              </a:spcBef>
              <a:spcAft>
                <a:spcPct val="0"/>
              </a:spcAft>
            </a:pPr>
            <a:r>
              <a:rPr lang="en-US" sz="2000" b="1" dirty="0" smtClean="0">
                <a:solidFill>
                  <a:schemeClr val="bg1"/>
                </a:solidFill>
                <a:cs typeface="Arial" pitchFamily="34" charset="0"/>
              </a:rPr>
              <a:t>38%</a:t>
            </a:r>
            <a:endParaRPr lang="en-US" sz="2000" b="1" dirty="0">
              <a:solidFill>
                <a:schemeClr val="bg1"/>
              </a:solidFill>
              <a:cs typeface="Arial" pitchFamily="34" charset="0"/>
            </a:endParaRPr>
          </a:p>
        </p:txBody>
      </p:sp>
      <p:sp>
        <p:nvSpPr>
          <p:cNvPr id="14" name="TextBox 13"/>
          <p:cNvSpPr txBox="1"/>
          <p:nvPr/>
        </p:nvSpPr>
        <p:spPr>
          <a:xfrm>
            <a:off x="4946620" y="4920941"/>
            <a:ext cx="13684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rgbClr val="FFFFFF"/>
                </a:solidFill>
                <a:cs typeface="Arial" pitchFamily="34" charset="0"/>
              </a:rPr>
              <a:t>South Eastern A</a:t>
            </a:r>
          </a:p>
          <a:p>
            <a:pPr algn="ctr" fontAlgn="base">
              <a:spcBef>
                <a:spcPct val="0"/>
              </a:spcBef>
              <a:spcAft>
                <a:spcPct val="0"/>
              </a:spcAft>
            </a:pPr>
            <a:r>
              <a:rPr lang="en-US" sz="2000" b="1" dirty="0" smtClean="0">
                <a:solidFill>
                  <a:srgbClr val="FFFFFF"/>
                </a:solidFill>
                <a:cs typeface="Arial" pitchFamily="34" charset="0"/>
              </a:rPr>
              <a:t>32%</a:t>
            </a:r>
          </a:p>
        </p:txBody>
      </p:sp>
      <p:sp>
        <p:nvSpPr>
          <p:cNvPr id="15" name="TextBox 14"/>
          <p:cNvSpPr txBox="1"/>
          <p:nvPr/>
        </p:nvSpPr>
        <p:spPr>
          <a:xfrm>
            <a:off x="2914996" y="2385387"/>
            <a:ext cx="13684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North Western</a:t>
            </a:r>
          </a:p>
          <a:p>
            <a:pPr algn="ctr" fontAlgn="base">
              <a:spcBef>
                <a:spcPct val="0"/>
              </a:spcBef>
              <a:spcAft>
                <a:spcPct val="0"/>
              </a:spcAft>
            </a:pPr>
            <a:r>
              <a:rPr lang="en-US" sz="2000" b="1" dirty="0" smtClean="0">
                <a:solidFill>
                  <a:schemeClr val="bg1"/>
                </a:solidFill>
                <a:cs typeface="Arial" pitchFamily="34" charset="0"/>
              </a:rPr>
              <a:t>64%</a:t>
            </a:r>
          </a:p>
        </p:txBody>
      </p:sp>
      <p:sp>
        <p:nvSpPr>
          <p:cNvPr id="16" name="TextBox 15"/>
          <p:cNvSpPr txBox="1"/>
          <p:nvPr/>
        </p:nvSpPr>
        <p:spPr>
          <a:xfrm>
            <a:off x="3174561" y="3978103"/>
            <a:ext cx="1806122" cy="707886"/>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South Central</a:t>
            </a:r>
          </a:p>
          <a:p>
            <a:pPr algn="ctr" fontAlgn="base">
              <a:spcBef>
                <a:spcPct val="0"/>
              </a:spcBef>
              <a:spcAft>
                <a:spcPct val="0"/>
              </a:spcAft>
            </a:pPr>
            <a:r>
              <a:rPr lang="en-US" sz="2000" b="1" dirty="0" smtClean="0">
                <a:solidFill>
                  <a:schemeClr val="bg1"/>
                </a:solidFill>
                <a:cs typeface="Arial" pitchFamily="34" charset="0"/>
              </a:rPr>
              <a:t>39%</a:t>
            </a:r>
          </a:p>
        </p:txBody>
      </p:sp>
      <p:sp>
        <p:nvSpPr>
          <p:cNvPr id="17" name="TextBox 16"/>
          <p:cNvSpPr txBox="1"/>
          <p:nvPr/>
        </p:nvSpPr>
        <p:spPr>
          <a:xfrm>
            <a:off x="5957962" y="5527019"/>
            <a:ext cx="1381509" cy="1015663"/>
          </a:xfrm>
          <a:prstGeom prst="rect">
            <a:avLst/>
          </a:prstGeom>
          <a:noFill/>
          <a:ln w="6350">
            <a:noFill/>
          </a:ln>
        </p:spPr>
        <p:txBody>
          <a:bodyPr wrap="square" rtlCol="0">
            <a:spAutoFit/>
          </a:bodyPr>
          <a:lstStyle/>
          <a:p>
            <a:pPr algn="ctr" fontAlgn="base">
              <a:spcBef>
                <a:spcPct val="0"/>
              </a:spcBef>
              <a:spcAft>
                <a:spcPct val="0"/>
              </a:spcAft>
            </a:pPr>
            <a:r>
              <a:rPr lang="en-US" sz="2000" b="1" dirty="0" smtClean="0">
                <a:solidFill>
                  <a:srgbClr val="FFFFFF"/>
                </a:solidFill>
                <a:cs typeface="Arial" pitchFamily="34" charset="0"/>
              </a:rPr>
              <a:t>South </a:t>
            </a:r>
            <a:br>
              <a:rPr lang="en-US" sz="2000" b="1" dirty="0" smtClean="0">
                <a:solidFill>
                  <a:srgbClr val="FFFFFF"/>
                </a:solidFill>
                <a:cs typeface="Arial" pitchFamily="34" charset="0"/>
              </a:rPr>
            </a:br>
            <a:r>
              <a:rPr lang="en-US" sz="2000" b="1" dirty="0" smtClean="0">
                <a:solidFill>
                  <a:srgbClr val="FFFFFF"/>
                </a:solidFill>
                <a:cs typeface="Arial" pitchFamily="34" charset="0"/>
              </a:rPr>
              <a:t>Eastern B</a:t>
            </a:r>
          </a:p>
          <a:p>
            <a:pPr algn="ctr" fontAlgn="base">
              <a:spcBef>
                <a:spcPct val="0"/>
              </a:spcBef>
              <a:spcAft>
                <a:spcPct val="0"/>
              </a:spcAft>
            </a:pPr>
            <a:r>
              <a:rPr lang="en-US" sz="2000" b="1" dirty="0" smtClean="0">
                <a:solidFill>
                  <a:srgbClr val="FFFFFF"/>
                </a:solidFill>
                <a:cs typeface="Arial" pitchFamily="34" charset="0"/>
              </a:rPr>
              <a:t>39%</a:t>
            </a:r>
            <a:endParaRPr lang="en-US" sz="2000" b="1" dirty="0">
              <a:solidFill>
                <a:srgbClr val="FFFFFF"/>
              </a:solidFill>
              <a:cs typeface="Arial" pitchFamily="34" charset="0"/>
            </a:endParaRPr>
          </a:p>
        </p:txBody>
      </p:sp>
      <p:cxnSp>
        <p:nvCxnSpPr>
          <p:cNvPr id="18" name="Straight Connector 17"/>
          <p:cNvCxnSpPr>
            <a:endCxn id="11" idx="42"/>
          </p:cNvCxnSpPr>
          <p:nvPr/>
        </p:nvCxnSpPr>
        <p:spPr>
          <a:xfrm>
            <a:off x="2322256" y="4279359"/>
            <a:ext cx="813797" cy="646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624497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Trends in Basic Vaccination Coverage</a:t>
            </a:r>
            <a:endParaRPr lang="en-US" noProof="0" dirty="0"/>
          </a:p>
        </p:txBody>
      </p:sp>
      <p:graphicFrame>
        <p:nvGraphicFramePr>
          <p:cNvPr id="8" name="Content Placeholder 7"/>
          <p:cNvGraphicFramePr>
            <a:graphicFrameLocks noGrp="1"/>
          </p:cNvGraphicFramePr>
          <p:nvPr>
            <p:ph idx="1"/>
            <p:extLst/>
          </p:nvPr>
        </p:nvGraphicFramePr>
        <p:xfrm>
          <a:off x="467833" y="1606550"/>
          <a:ext cx="8240232"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237218"/>
            <a:ext cx="9144000" cy="369332"/>
          </a:xfrm>
          <a:prstGeom prst="rect">
            <a:avLst/>
          </a:prstGeom>
          <a:noFill/>
        </p:spPr>
        <p:txBody>
          <a:bodyPr wrap="square" rtlCol="0">
            <a:spAutoFit/>
          </a:bodyPr>
          <a:lstStyle/>
          <a:p>
            <a:pPr algn="ctr"/>
            <a:r>
              <a:rPr lang="en-US" i="1" dirty="0" smtClean="0"/>
              <a:t>Percent of children age 12-23 months who have received all basic vaccinations</a:t>
            </a:r>
            <a:endParaRPr lang="en-US" i="1" dirty="0"/>
          </a:p>
        </p:txBody>
      </p:sp>
    </p:spTree>
    <p:extLst>
      <p:ext uri="{BB962C8B-B14F-4D97-AF65-F5344CB8AC3E}">
        <p14:creationId xmlns:p14="http://schemas.microsoft.com/office/powerpoint/2010/main" val="282943442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smtClean="0"/>
              <a:t>Key Findings</a:t>
            </a:r>
            <a:endParaRPr lang="en-US" noProof="0" dirty="0"/>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US" b="1" noProof="0" dirty="0" smtClean="0">
                <a:solidFill>
                  <a:schemeClr val="accent5"/>
                </a:solidFill>
              </a:rPr>
              <a:t>45% </a:t>
            </a:r>
            <a:r>
              <a:rPr lang="en-US" noProof="0" dirty="0" smtClean="0"/>
              <a:t>of children age 12-23 months received </a:t>
            </a:r>
            <a:r>
              <a:rPr lang="en-US" b="1" noProof="0" dirty="0" smtClean="0">
                <a:solidFill>
                  <a:schemeClr val="accent5"/>
                </a:solidFill>
              </a:rPr>
              <a:t>all basic vaccinations</a:t>
            </a:r>
            <a:r>
              <a:rPr lang="en-US" noProof="0" dirty="0" smtClean="0"/>
              <a:t>.</a:t>
            </a:r>
          </a:p>
          <a:p>
            <a:pPr>
              <a:spcBef>
                <a:spcPts val="0"/>
              </a:spcBef>
              <a:spcAft>
                <a:spcPts val="1800"/>
              </a:spcAft>
              <a:buClr>
                <a:schemeClr val="tx1"/>
              </a:buClr>
            </a:pPr>
            <a:r>
              <a:rPr lang="en-US" dirty="0" smtClean="0"/>
              <a:t>Regionally, basic vaccination coverage ranges from </a:t>
            </a:r>
            <a:r>
              <a:rPr lang="en-US" b="1" dirty="0" smtClean="0">
                <a:solidFill>
                  <a:schemeClr val="accent5"/>
                </a:solidFill>
              </a:rPr>
              <a:t>32%</a:t>
            </a:r>
            <a:r>
              <a:rPr lang="en-US" dirty="0" smtClean="0"/>
              <a:t> in </a:t>
            </a:r>
            <a:r>
              <a:rPr lang="en-US" b="1" dirty="0" smtClean="0">
                <a:solidFill>
                  <a:schemeClr val="accent5"/>
                </a:solidFill>
              </a:rPr>
              <a:t>South Eastern A </a:t>
            </a:r>
            <a:r>
              <a:rPr lang="en-US" dirty="0" smtClean="0"/>
              <a:t>to </a:t>
            </a:r>
            <a:r>
              <a:rPr lang="en-US" b="1" dirty="0" smtClean="0">
                <a:solidFill>
                  <a:schemeClr val="accent5"/>
                </a:solidFill>
              </a:rPr>
              <a:t>64%</a:t>
            </a:r>
            <a:r>
              <a:rPr lang="en-US" dirty="0" smtClean="0"/>
              <a:t> in </a:t>
            </a:r>
            <a:r>
              <a:rPr lang="en-US" b="1" dirty="0" smtClean="0">
                <a:solidFill>
                  <a:schemeClr val="accent5"/>
                </a:solidFill>
              </a:rPr>
              <a:t>North Western</a:t>
            </a:r>
            <a:r>
              <a:rPr lang="en-US" dirty="0" smtClean="0"/>
              <a:t>. </a:t>
            </a:r>
          </a:p>
          <a:p>
            <a:pPr>
              <a:spcBef>
                <a:spcPts val="0"/>
              </a:spcBef>
              <a:spcAft>
                <a:spcPts val="1800"/>
              </a:spcAft>
              <a:buClr>
                <a:schemeClr val="tx1"/>
              </a:buClr>
            </a:pPr>
            <a:endParaRPr lang="en-US" noProof="0" dirty="0" smtClean="0"/>
          </a:p>
        </p:txBody>
      </p:sp>
    </p:spTree>
    <p:extLst>
      <p:ext uri="{BB962C8B-B14F-4D97-AF65-F5344CB8AC3E}">
        <p14:creationId xmlns:p14="http://schemas.microsoft.com/office/powerpoint/2010/main" val="820415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Anemia Testing</a:t>
            </a:r>
            <a:endParaRPr lang="en-US" noProof="0" dirty="0"/>
          </a:p>
        </p:txBody>
      </p:sp>
      <p:sp>
        <p:nvSpPr>
          <p:cNvPr id="3" name="Content Placeholder 2"/>
          <p:cNvSpPr>
            <a:spLocks noGrp="1"/>
          </p:cNvSpPr>
          <p:nvPr>
            <p:ph idx="1"/>
          </p:nvPr>
        </p:nvSpPr>
        <p:spPr/>
        <p:txBody>
          <a:bodyPr>
            <a:normAutofit fontScale="92500" lnSpcReduction="20000"/>
          </a:bodyPr>
          <a:lstStyle/>
          <a:p>
            <a:pPr>
              <a:spcBef>
                <a:spcPts val="0"/>
              </a:spcBef>
              <a:spcAft>
                <a:spcPts val="1200"/>
              </a:spcAft>
            </a:pPr>
            <a:r>
              <a:rPr lang="en-US" sz="3200" noProof="0" dirty="0" smtClean="0"/>
              <a:t>Children age 6-59 months in households selected for the survey were tested for anemia.</a:t>
            </a:r>
          </a:p>
          <a:p>
            <a:pPr>
              <a:spcBef>
                <a:spcPts val="0"/>
              </a:spcBef>
              <a:spcAft>
                <a:spcPts val="1200"/>
              </a:spcAft>
            </a:pPr>
            <a:r>
              <a:rPr lang="en-US" sz="3200" noProof="0" dirty="0" smtClean="0"/>
              <a:t>Anemia testing was done in the household using finger or heel prick blood samples and the portable </a:t>
            </a:r>
            <a:r>
              <a:rPr lang="en-US" sz="3200" noProof="0" dirty="0" err="1" smtClean="0"/>
              <a:t>HemoCue</a:t>
            </a:r>
            <a:r>
              <a:rPr lang="en-US" sz="3200" noProof="0" dirty="0" smtClean="0"/>
              <a:t> machine.</a:t>
            </a:r>
          </a:p>
          <a:p>
            <a:pPr>
              <a:spcBef>
                <a:spcPts val="0"/>
              </a:spcBef>
              <a:spcAft>
                <a:spcPts val="1200"/>
              </a:spcAft>
            </a:pPr>
            <a:r>
              <a:rPr lang="en-US" sz="3200" noProof="0" dirty="0" smtClean="0"/>
              <a:t>Results were given to the child’s parent/guardian verbally and in writing. A brochure was left in the household on the causes and prevention of anemia.</a:t>
            </a:r>
          </a:p>
          <a:p>
            <a:pPr>
              <a:spcBef>
                <a:spcPts val="0"/>
              </a:spcBef>
              <a:spcAft>
                <a:spcPts val="1200"/>
              </a:spcAft>
            </a:pPr>
            <a:r>
              <a:rPr lang="en-US" sz="3200" noProof="0" dirty="0" smtClean="0"/>
              <a:t>Parents of children with hemoglobin level under 8g/dl were advised to take the child to a health care facility and given a referral letter to show staff at a health care facility.</a:t>
            </a:r>
          </a:p>
        </p:txBody>
      </p:sp>
    </p:spTree>
    <p:extLst>
      <p:ext uri="{BB962C8B-B14F-4D97-AF65-F5344CB8AC3E}">
        <p14:creationId xmlns:p14="http://schemas.microsoft.com/office/powerpoint/2010/main" val="41481374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Malaria Testing</a:t>
            </a:r>
            <a:endParaRPr lang="en-US" noProof="0" dirty="0"/>
          </a:p>
        </p:txBody>
      </p:sp>
      <p:sp>
        <p:nvSpPr>
          <p:cNvPr id="3" name="Content Placeholder 2"/>
          <p:cNvSpPr>
            <a:spLocks noGrp="1"/>
          </p:cNvSpPr>
          <p:nvPr>
            <p:ph idx="1"/>
          </p:nvPr>
        </p:nvSpPr>
        <p:spPr/>
        <p:txBody>
          <a:bodyPr>
            <a:normAutofit lnSpcReduction="10000"/>
          </a:bodyPr>
          <a:lstStyle/>
          <a:p>
            <a:pPr>
              <a:spcBef>
                <a:spcPts val="0"/>
              </a:spcBef>
              <a:spcAft>
                <a:spcPts val="1200"/>
              </a:spcAft>
            </a:pPr>
            <a:r>
              <a:rPr lang="en-US" sz="3200" noProof="0" dirty="0" smtClean="0"/>
              <a:t>Children age 6-59 months in households selected for the survey were tested for malaria by Rapid Diagnostic Test (RDT). </a:t>
            </a:r>
          </a:p>
          <a:p>
            <a:pPr>
              <a:spcBef>
                <a:spcPts val="0"/>
              </a:spcBef>
              <a:spcAft>
                <a:spcPts val="1200"/>
              </a:spcAft>
            </a:pPr>
            <a:r>
              <a:rPr lang="en-US" sz="3200" noProof="0" dirty="0" smtClean="0"/>
              <a:t>Using the same finger or heel prick used for anemia testing, another drop of blood was tested.</a:t>
            </a:r>
          </a:p>
          <a:p>
            <a:pPr>
              <a:spcBef>
                <a:spcPts val="0"/>
              </a:spcBef>
              <a:spcAft>
                <a:spcPts val="1200"/>
              </a:spcAft>
            </a:pPr>
            <a:r>
              <a:rPr lang="en-US" sz="3200" noProof="0" dirty="0" smtClean="0"/>
              <a:t>Results available in 20 minutes and given to child’s parent/guardian.</a:t>
            </a:r>
          </a:p>
          <a:p>
            <a:pPr>
              <a:spcBef>
                <a:spcPts val="0"/>
              </a:spcBef>
              <a:spcAft>
                <a:spcPts val="1200"/>
              </a:spcAft>
            </a:pPr>
            <a:r>
              <a:rPr lang="en-US" sz="3200" noProof="0" dirty="0" smtClean="0"/>
              <a:t>Children who tested positive for malaria by RDT were offered a full course of treatment following the standard procedure for uncomplicated malaria treatment in Liberia. </a:t>
            </a:r>
          </a:p>
        </p:txBody>
      </p:sp>
    </p:spTree>
    <p:extLst>
      <p:ext uri="{BB962C8B-B14F-4D97-AF65-F5344CB8AC3E}">
        <p14:creationId xmlns:p14="http://schemas.microsoft.com/office/powerpoint/2010/main" val="39615750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Pretest and Main Survey Training</a:t>
            </a:r>
            <a:endParaRPr lang="en-US" noProof="0" dirty="0"/>
          </a:p>
        </p:txBody>
      </p:sp>
      <p:sp>
        <p:nvSpPr>
          <p:cNvPr id="3" name="Content Placeholder 2"/>
          <p:cNvSpPr>
            <a:spLocks noGrp="1"/>
          </p:cNvSpPr>
          <p:nvPr>
            <p:ph idx="1"/>
          </p:nvPr>
        </p:nvSpPr>
        <p:spPr/>
        <p:txBody>
          <a:bodyPr>
            <a:normAutofit/>
          </a:bodyPr>
          <a:lstStyle/>
          <a:p>
            <a:pPr marL="0" indent="0">
              <a:spcBef>
                <a:spcPts val="0"/>
              </a:spcBef>
              <a:spcAft>
                <a:spcPts val="1200"/>
              </a:spcAft>
              <a:buNone/>
            </a:pPr>
            <a:r>
              <a:rPr lang="en-US" sz="3200" b="1" noProof="0" dirty="0" smtClean="0">
                <a:solidFill>
                  <a:schemeClr val="accent5"/>
                </a:solidFill>
              </a:rPr>
              <a:t>Pretest:</a:t>
            </a:r>
          </a:p>
          <a:p>
            <a:pPr>
              <a:spcBef>
                <a:spcPts val="0"/>
              </a:spcBef>
              <a:spcAft>
                <a:spcPts val="1200"/>
              </a:spcAft>
            </a:pPr>
            <a:r>
              <a:rPr lang="en-US" sz="3200" noProof="0" dirty="0" smtClean="0"/>
              <a:t>Training from July 13-27, 2016, with 23 trainees</a:t>
            </a:r>
          </a:p>
          <a:p>
            <a:pPr marL="0" indent="0">
              <a:spcBef>
                <a:spcPts val="0"/>
              </a:spcBef>
              <a:spcAft>
                <a:spcPts val="1200"/>
              </a:spcAft>
              <a:buNone/>
            </a:pPr>
            <a:r>
              <a:rPr lang="en-US" sz="3200" b="1" noProof="0" dirty="0" smtClean="0">
                <a:solidFill>
                  <a:schemeClr val="accent5"/>
                </a:solidFill>
              </a:rPr>
              <a:t>Main Survey Training:</a:t>
            </a:r>
          </a:p>
          <a:p>
            <a:pPr>
              <a:spcBef>
                <a:spcPts val="0"/>
              </a:spcBef>
              <a:spcAft>
                <a:spcPts val="1200"/>
              </a:spcAft>
            </a:pPr>
            <a:r>
              <a:rPr lang="en-US" sz="3200" noProof="0" dirty="0" smtClean="0"/>
              <a:t>Training from </a:t>
            </a:r>
            <a:r>
              <a:rPr lang="en-US" sz="3200" dirty="0" smtClean="0"/>
              <a:t>September 5-15, 2016, </a:t>
            </a:r>
            <a:r>
              <a:rPr lang="en-US" sz="3200" noProof="0" dirty="0" smtClean="0"/>
              <a:t>with 73 fieldworkers</a:t>
            </a:r>
          </a:p>
        </p:txBody>
      </p:sp>
    </p:spTree>
    <p:extLst>
      <p:ext uri="{BB962C8B-B14F-4D97-AF65-F5344CB8AC3E}">
        <p14:creationId xmlns:p14="http://schemas.microsoft.com/office/powerpoint/2010/main" val="17321743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Fieldwork and Data Processing</a:t>
            </a:r>
            <a:endParaRPr lang="en-US" noProof="0" dirty="0"/>
          </a:p>
        </p:txBody>
      </p:sp>
      <p:sp>
        <p:nvSpPr>
          <p:cNvPr id="3" name="Content Placeholder 2"/>
          <p:cNvSpPr>
            <a:spLocks noGrp="1"/>
          </p:cNvSpPr>
          <p:nvPr>
            <p:ph idx="1"/>
          </p:nvPr>
        </p:nvSpPr>
        <p:spPr/>
        <p:txBody>
          <a:bodyPr>
            <a:normAutofit fontScale="92500" lnSpcReduction="20000"/>
          </a:bodyPr>
          <a:lstStyle/>
          <a:p>
            <a:pPr>
              <a:spcBef>
                <a:spcPts val="0"/>
              </a:spcBef>
              <a:spcAft>
                <a:spcPts val="1800"/>
              </a:spcAft>
            </a:pPr>
            <a:r>
              <a:rPr lang="en-US" sz="3200" noProof="0" dirty="0" smtClean="0"/>
              <a:t>Total of </a:t>
            </a:r>
            <a:r>
              <a:rPr lang="en-US" sz="3200" b="1" noProof="0" dirty="0" smtClean="0">
                <a:solidFill>
                  <a:schemeClr val="accent5"/>
                </a:solidFill>
              </a:rPr>
              <a:t>12 teams</a:t>
            </a:r>
          </a:p>
          <a:p>
            <a:pPr lvl="1">
              <a:spcBef>
                <a:spcPts val="0"/>
              </a:spcBef>
              <a:spcAft>
                <a:spcPts val="1800"/>
              </a:spcAft>
            </a:pPr>
            <a:r>
              <a:rPr lang="en-US" noProof="0" dirty="0" smtClean="0"/>
              <a:t>1 field supervisor, 2 field interviewers, 2 biomarker technicians, and 1 driver</a:t>
            </a:r>
          </a:p>
          <a:p>
            <a:pPr lvl="1">
              <a:spcBef>
                <a:spcPts val="0"/>
              </a:spcBef>
              <a:spcAft>
                <a:spcPts val="1800"/>
              </a:spcAft>
            </a:pPr>
            <a:r>
              <a:rPr lang="en-US" dirty="0" smtClean="0"/>
              <a:t>7 field coordinators assured data quality</a:t>
            </a:r>
            <a:endParaRPr lang="en-US" noProof="0" dirty="0" smtClean="0"/>
          </a:p>
          <a:p>
            <a:pPr>
              <a:spcBef>
                <a:spcPts val="0"/>
              </a:spcBef>
              <a:spcAft>
                <a:spcPts val="1800"/>
              </a:spcAft>
            </a:pPr>
            <a:r>
              <a:rPr lang="en-US" sz="3200" noProof="0" dirty="0" smtClean="0"/>
              <a:t>Fieldwork conducted from </a:t>
            </a:r>
            <a:r>
              <a:rPr lang="en-US" sz="3200" b="1" noProof="0" dirty="0" smtClean="0">
                <a:solidFill>
                  <a:schemeClr val="accent5"/>
                </a:solidFill>
              </a:rPr>
              <a:t>September 22 – November 26, 2016.</a:t>
            </a:r>
          </a:p>
          <a:p>
            <a:pPr>
              <a:spcBef>
                <a:spcPts val="0"/>
              </a:spcBef>
              <a:spcAft>
                <a:spcPts val="1800"/>
              </a:spcAft>
            </a:pPr>
            <a:r>
              <a:rPr lang="en-US" sz="3200" noProof="0" dirty="0" smtClean="0"/>
              <a:t>Interviews were conducted with paper questionnaires. </a:t>
            </a:r>
          </a:p>
          <a:p>
            <a:pPr>
              <a:spcBef>
                <a:spcPts val="0"/>
              </a:spcBef>
              <a:spcAft>
                <a:spcPts val="1800"/>
              </a:spcAft>
            </a:pPr>
            <a:r>
              <a:rPr lang="en-US" sz="3200" noProof="0" dirty="0" smtClean="0"/>
              <a:t>Completed questionnaires were returned periodically from the field to the NMCP office in Monrovia. </a:t>
            </a:r>
          </a:p>
          <a:p>
            <a:pPr>
              <a:spcBef>
                <a:spcPts val="0"/>
              </a:spcBef>
              <a:spcAft>
                <a:spcPts val="1800"/>
              </a:spcAft>
            </a:pPr>
            <a:r>
              <a:rPr lang="en-US" sz="3200" noProof="0" dirty="0" smtClean="0"/>
              <a:t>Data entry and editing done with </a:t>
            </a:r>
            <a:r>
              <a:rPr lang="en-US" sz="3200" noProof="0" dirty="0" err="1" smtClean="0"/>
              <a:t>CSPro</a:t>
            </a:r>
            <a:r>
              <a:rPr lang="en-US" sz="3200" noProof="0" dirty="0" smtClean="0"/>
              <a:t>.</a:t>
            </a:r>
          </a:p>
        </p:txBody>
      </p:sp>
    </p:spTree>
    <p:extLst>
      <p:ext uri="{BB962C8B-B14F-4D97-AF65-F5344CB8AC3E}">
        <p14:creationId xmlns:p14="http://schemas.microsoft.com/office/powerpoint/2010/main" val="40248955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Results of Household and </a:t>
            </a:r>
            <a:br>
              <a:rPr lang="en-US" noProof="0" dirty="0" smtClean="0"/>
            </a:br>
            <a:r>
              <a:rPr lang="en-US" noProof="0" dirty="0" smtClean="0"/>
              <a:t>Individual Interviews</a:t>
            </a:r>
            <a:endParaRPr lang="en-US" noProof="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03702438"/>
              </p:ext>
            </p:extLst>
          </p:nvPr>
        </p:nvGraphicFramePr>
        <p:xfrm>
          <a:off x="1358537" y="1813378"/>
          <a:ext cx="6426926" cy="3337560"/>
        </p:xfrm>
        <a:graphic>
          <a:graphicData uri="http://schemas.openxmlformats.org/drawingml/2006/table">
            <a:tbl>
              <a:tblPr firstRow="1" bandRow="1">
                <a:tableStyleId>{7DF18680-E054-41AD-8BC1-D1AEF772440D}</a:tableStyleId>
              </a:tblPr>
              <a:tblGrid>
                <a:gridCol w="4454434"/>
                <a:gridCol w="1972492"/>
              </a:tblGrid>
              <a:tr h="370840">
                <a:tc gridSpan="2">
                  <a:txBody>
                    <a:bodyPr/>
                    <a:lstStyle/>
                    <a:p>
                      <a:r>
                        <a:rPr lang="en-US" dirty="0" smtClean="0"/>
                        <a:t>Household</a:t>
                      </a:r>
                      <a:r>
                        <a:rPr lang="en-US" baseline="0" dirty="0" smtClean="0"/>
                        <a:t> Interviews</a:t>
                      </a:r>
                      <a:endParaRPr lang="en-US" dirty="0">
                        <a:solidFill>
                          <a:schemeClr val="bg1"/>
                        </a:solidFill>
                      </a:endParaRPr>
                    </a:p>
                  </a:txBody>
                  <a:tcPr/>
                </a:tc>
                <a:tc hMerge="1">
                  <a:txBody>
                    <a:bodyPr/>
                    <a:lstStyle/>
                    <a:p>
                      <a:endParaRPr lang="en-US" dirty="0"/>
                    </a:p>
                  </a:txBody>
                  <a:tcPr/>
                </a:tc>
              </a:tr>
              <a:tr h="370840">
                <a:tc>
                  <a:txBody>
                    <a:bodyPr/>
                    <a:lstStyle/>
                    <a:p>
                      <a:r>
                        <a:rPr lang="en-US" dirty="0" smtClean="0"/>
                        <a:t>Households selected</a:t>
                      </a:r>
                      <a:endParaRPr lang="en-US" dirty="0"/>
                    </a:p>
                  </a:txBody>
                  <a:tcPr/>
                </a:tc>
                <a:tc>
                  <a:txBody>
                    <a:bodyPr/>
                    <a:lstStyle/>
                    <a:p>
                      <a:pPr algn="r"/>
                      <a:r>
                        <a:rPr lang="en-US" dirty="0" smtClean="0"/>
                        <a:t>4,484</a:t>
                      </a:r>
                      <a:endParaRPr lang="en-US" dirty="0"/>
                    </a:p>
                  </a:txBody>
                  <a:tcPr/>
                </a:tc>
              </a:tr>
              <a:tr h="370840">
                <a:tc>
                  <a:txBody>
                    <a:bodyPr/>
                    <a:lstStyle/>
                    <a:p>
                      <a:r>
                        <a:rPr lang="en-US" dirty="0" smtClean="0"/>
                        <a:t>Households occupied</a:t>
                      </a:r>
                      <a:endParaRPr lang="en-US" dirty="0"/>
                    </a:p>
                  </a:txBody>
                  <a:tcPr/>
                </a:tc>
                <a:tc>
                  <a:txBody>
                    <a:bodyPr/>
                    <a:lstStyle/>
                    <a:p>
                      <a:pPr algn="r"/>
                      <a:r>
                        <a:rPr lang="en-US" dirty="0" smtClean="0"/>
                        <a:t>4,261</a:t>
                      </a:r>
                      <a:endParaRPr lang="en-US" dirty="0"/>
                    </a:p>
                  </a:txBody>
                  <a:tcPr/>
                </a:tc>
              </a:tr>
              <a:tr h="370840">
                <a:tc>
                  <a:txBody>
                    <a:bodyPr/>
                    <a:lstStyle/>
                    <a:p>
                      <a:r>
                        <a:rPr lang="en-US" dirty="0" smtClean="0"/>
                        <a:t>Households interviewed</a:t>
                      </a:r>
                      <a:endParaRPr lang="en-US" dirty="0"/>
                    </a:p>
                  </a:txBody>
                  <a:tcPr/>
                </a:tc>
                <a:tc>
                  <a:txBody>
                    <a:bodyPr/>
                    <a:lstStyle/>
                    <a:p>
                      <a:pPr algn="r"/>
                      <a:r>
                        <a:rPr lang="en-US" dirty="0" smtClean="0"/>
                        <a:t>4,218</a:t>
                      </a:r>
                      <a:endParaRPr lang="en-US" dirty="0"/>
                    </a:p>
                  </a:txBody>
                  <a:tcPr/>
                </a:tc>
              </a:tr>
              <a:tr h="370840">
                <a:tc>
                  <a:txBody>
                    <a:bodyPr/>
                    <a:lstStyle/>
                    <a:p>
                      <a:r>
                        <a:rPr lang="en-US" dirty="0" smtClean="0"/>
                        <a:t>Response rate</a:t>
                      </a:r>
                      <a:endParaRPr lang="en-US" dirty="0"/>
                    </a:p>
                  </a:txBody>
                  <a:tcPr/>
                </a:tc>
                <a:tc>
                  <a:txBody>
                    <a:bodyPr/>
                    <a:lstStyle/>
                    <a:p>
                      <a:pPr algn="r"/>
                      <a:r>
                        <a:rPr lang="en-US" dirty="0" smtClean="0"/>
                        <a:t>99%</a:t>
                      </a:r>
                      <a:endParaRPr lang="en-US" dirty="0"/>
                    </a:p>
                  </a:txBody>
                  <a:tcPr/>
                </a:tc>
              </a:tr>
              <a:tr h="370840">
                <a:tc gridSpan="2">
                  <a:txBody>
                    <a:bodyPr/>
                    <a:lstStyle/>
                    <a:p>
                      <a:r>
                        <a:rPr lang="en-US" b="1" dirty="0" smtClean="0">
                          <a:solidFill>
                            <a:schemeClr val="bg1"/>
                          </a:solidFill>
                        </a:rPr>
                        <a:t>Interviews with Women age 15-49</a:t>
                      </a:r>
                      <a:endParaRPr lang="en-US" b="1" dirty="0">
                        <a:solidFill>
                          <a:schemeClr val="bg1"/>
                        </a:solidFill>
                      </a:endParaRPr>
                    </a:p>
                  </a:txBody>
                  <a:tcPr>
                    <a:solidFill>
                      <a:schemeClr val="accent5"/>
                    </a:solidFill>
                  </a:tcPr>
                </a:tc>
                <a:tc hMerge="1">
                  <a:txBody>
                    <a:bodyPr/>
                    <a:lstStyle/>
                    <a:p>
                      <a:endParaRPr lang="en-US" dirty="0"/>
                    </a:p>
                  </a:txBody>
                  <a:tcPr>
                    <a:solidFill>
                      <a:schemeClr val="accent6"/>
                    </a:solidFill>
                  </a:tcPr>
                </a:tc>
              </a:tr>
              <a:tr h="370840">
                <a:tc>
                  <a:txBody>
                    <a:bodyPr/>
                    <a:lstStyle/>
                    <a:p>
                      <a:r>
                        <a:rPr lang="en-US" dirty="0" smtClean="0"/>
                        <a:t>Eligible</a:t>
                      </a:r>
                      <a:r>
                        <a:rPr lang="en-US" baseline="0" dirty="0" smtClean="0"/>
                        <a:t> women</a:t>
                      </a:r>
                      <a:endParaRPr lang="en-US" dirty="0"/>
                    </a:p>
                  </a:txBody>
                  <a:tcPr/>
                </a:tc>
                <a:tc>
                  <a:txBody>
                    <a:bodyPr/>
                    <a:lstStyle/>
                    <a:p>
                      <a:pPr algn="r"/>
                      <a:r>
                        <a:rPr lang="en-US" dirty="0" smtClean="0"/>
                        <a:t>4,407</a:t>
                      </a:r>
                      <a:endParaRPr lang="en-US" dirty="0"/>
                    </a:p>
                  </a:txBody>
                  <a:tcPr/>
                </a:tc>
              </a:tr>
              <a:tr h="370840">
                <a:tc>
                  <a:txBody>
                    <a:bodyPr/>
                    <a:lstStyle/>
                    <a:p>
                      <a:r>
                        <a:rPr lang="en-US" dirty="0" smtClean="0"/>
                        <a:t>Women interviewed</a:t>
                      </a:r>
                      <a:endParaRPr lang="en-US" dirty="0"/>
                    </a:p>
                  </a:txBody>
                  <a:tcPr/>
                </a:tc>
                <a:tc>
                  <a:txBody>
                    <a:bodyPr/>
                    <a:lstStyle/>
                    <a:p>
                      <a:pPr algn="r"/>
                      <a:r>
                        <a:rPr lang="en-US" dirty="0" smtClean="0"/>
                        <a:t>4,290</a:t>
                      </a:r>
                      <a:endParaRPr lang="en-US" dirty="0"/>
                    </a:p>
                  </a:txBody>
                  <a:tcPr/>
                </a:tc>
              </a:tr>
              <a:tr h="370840">
                <a:tc>
                  <a:txBody>
                    <a:bodyPr/>
                    <a:lstStyle/>
                    <a:p>
                      <a:r>
                        <a:rPr lang="en-US" dirty="0" smtClean="0"/>
                        <a:t>Response rate</a:t>
                      </a:r>
                      <a:endParaRPr lang="en-US" dirty="0"/>
                    </a:p>
                  </a:txBody>
                  <a:tcPr/>
                </a:tc>
                <a:tc>
                  <a:txBody>
                    <a:bodyPr/>
                    <a:lstStyle/>
                    <a:p>
                      <a:pPr algn="r"/>
                      <a:r>
                        <a:rPr lang="en-US" dirty="0" smtClean="0"/>
                        <a:t>97%</a:t>
                      </a:r>
                      <a:endParaRPr lang="en-US" dirty="0"/>
                    </a:p>
                  </a:txBody>
                  <a:tcPr/>
                </a:tc>
              </a:tr>
            </a:tbl>
          </a:graphicData>
        </a:graphic>
      </p:graphicFrame>
    </p:spTree>
    <p:extLst>
      <p:ext uri="{BB962C8B-B14F-4D97-AF65-F5344CB8AC3E}">
        <p14:creationId xmlns:p14="http://schemas.microsoft.com/office/powerpoint/2010/main" val="12534431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331"/>
            <a:ext cx="9143999" cy="1446550"/>
          </a:xfrm>
          <a:prstGeom prst="rect">
            <a:avLst/>
          </a:prstGeom>
          <a:noFill/>
        </p:spPr>
        <p:txBody>
          <a:bodyPr wrap="square" rtlCol="0">
            <a:spAutoFit/>
          </a:bodyPr>
          <a:lstStyle/>
          <a:p>
            <a:pPr algn="ctr"/>
            <a:r>
              <a:rPr lang="en-US" sz="4400" b="1" dirty="0" smtClean="0">
                <a:solidFill>
                  <a:schemeClr val="bg1"/>
                </a:solidFill>
              </a:rPr>
              <a:t>Household and Respondent Characteristics</a:t>
            </a:r>
            <a:endParaRPr lang="en-US" sz="4400" b="1" dirty="0">
              <a:solidFill>
                <a:schemeClr val="bg1"/>
              </a:solidFill>
            </a:endParaRPr>
          </a:p>
        </p:txBody>
      </p:sp>
      <p:sp>
        <p:nvSpPr>
          <p:cNvPr id="3" name="TextBox 2"/>
          <p:cNvSpPr txBox="1"/>
          <p:nvPr/>
        </p:nvSpPr>
        <p:spPr>
          <a:xfrm>
            <a:off x="6374166" y="1083276"/>
            <a:ext cx="2769834" cy="646331"/>
          </a:xfrm>
          <a:prstGeom prst="rect">
            <a:avLst/>
          </a:prstGeom>
          <a:noFill/>
        </p:spPr>
        <p:txBody>
          <a:bodyPr wrap="square" rtlCol="0">
            <a:spAutoFit/>
          </a:bodyPr>
          <a:lstStyle/>
          <a:p>
            <a:pPr algn="r"/>
            <a:r>
              <a:rPr lang="en-US" i="1" dirty="0" smtClean="0">
                <a:solidFill>
                  <a:schemeClr val="bg1"/>
                </a:solidFill>
              </a:rPr>
              <a:t>Follow along on Twitter!  </a:t>
            </a:r>
          </a:p>
          <a:p>
            <a:pPr algn="r"/>
            <a:r>
              <a:rPr lang="en-US" i="1" dirty="0" smtClean="0">
                <a:solidFill>
                  <a:schemeClr val="bg1"/>
                </a:solidFill>
              </a:rPr>
              <a:t>#</a:t>
            </a:r>
            <a:r>
              <a:rPr lang="en-US" i="1" dirty="0" err="1" smtClean="0">
                <a:solidFill>
                  <a:schemeClr val="bg1"/>
                </a:solidFill>
              </a:rPr>
              <a:t>LiberiaMIS</a:t>
            </a:r>
            <a:endParaRPr lang="en-US" i="1" dirty="0">
              <a:solidFill>
                <a:schemeClr val="bg1"/>
              </a:solidFill>
            </a:endParaRPr>
          </a:p>
        </p:txBody>
      </p:sp>
    </p:spTree>
    <p:extLst>
      <p:ext uri="{BB962C8B-B14F-4D97-AF65-F5344CB8AC3E}">
        <p14:creationId xmlns:p14="http://schemas.microsoft.com/office/powerpoint/2010/main" val="30028518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02900"/>
            <a:ext cx="4418729" cy="3655699"/>
          </a:xfrm>
        </p:spPr>
        <p:txBody>
          <a:bodyPr>
            <a:normAutofit lnSpcReduction="10000"/>
          </a:bodyPr>
          <a:lstStyle/>
          <a:p>
            <a:r>
              <a:rPr lang="en-US" b="1" noProof="0" dirty="0" smtClean="0">
                <a:solidFill>
                  <a:schemeClr val="accent5"/>
                </a:solidFill>
              </a:rPr>
              <a:t>Household Characteristics</a:t>
            </a:r>
          </a:p>
          <a:p>
            <a:pPr lvl="1"/>
            <a:r>
              <a:rPr lang="en-US" b="1" noProof="0" dirty="0" smtClean="0">
                <a:solidFill>
                  <a:schemeClr val="accent5"/>
                </a:solidFill>
              </a:rPr>
              <a:t>Household composition</a:t>
            </a:r>
          </a:p>
          <a:p>
            <a:pPr lvl="1"/>
            <a:r>
              <a:rPr lang="en-US" b="1" noProof="0" dirty="0" smtClean="0">
                <a:solidFill>
                  <a:schemeClr val="accent5"/>
                </a:solidFill>
              </a:rPr>
              <a:t>Water and sanitation</a:t>
            </a:r>
          </a:p>
          <a:p>
            <a:pPr lvl="1"/>
            <a:r>
              <a:rPr lang="en-US" b="1" noProof="0" dirty="0" smtClean="0">
                <a:solidFill>
                  <a:schemeClr val="accent5"/>
                </a:solidFill>
              </a:rPr>
              <a:t>Electricity</a:t>
            </a:r>
          </a:p>
          <a:p>
            <a:pPr lvl="1"/>
            <a:r>
              <a:rPr lang="en-US" b="1" noProof="0" dirty="0" smtClean="0">
                <a:solidFill>
                  <a:schemeClr val="accent5"/>
                </a:solidFill>
              </a:rPr>
              <a:t>Ownership of goods</a:t>
            </a:r>
          </a:p>
          <a:p>
            <a:pPr lvl="1"/>
            <a:r>
              <a:rPr lang="en-US" b="1" noProof="0" dirty="0" smtClean="0">
                <a:solidFill>
                  <a:schemeClr val="accent5"/>
                </a:solidFill>
              </a:rPr>
              <a:t>Wealth</a:t>
            </a:r>
          </a:p>
          <a:p>
            <a:r>
              <a:rPr lang="en-US" noProof="0" dirty="0" smtClean="0"/>
              <a:t>Respondent Characteristics</a:t>
            </a:r>
          </a:p>
          <a:p>
            <a:pPr lvl="1"/>
            <a:r>
              <a:rPr lang="en-US" noProof="0" dirty="0" smtClean="0"/>
              <a:t>Education</a:t>
            </a:r>
          </a:p>
          <a:p>
            <a:pPr lvl="1"/>
            <a:r>
              <a:rPr lang="en-US" noProof="0" dirty="0" smtClean="0"/>
              <a:t>Literacy</a:t>
            </a:r>
          </a:p>
        </p:txBody>
      </p:sp>
    </p:spTree>
    <p:extLst>
      <p:ext uri="{BB962C8B-B14F-4D97-AF65-F5344CB8AC3E}">
        <p14:creationId xmlns:p14="http://schemas.microsoft.com/office/powerpoint/2010/main" val="24653745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36469"/>
          </a:xfrm>
        </p:spPr>
        <p:txBody>
          <a:bodyPr/>
          <a:lstStyle/>
          <a:p>
            <a:r>
              <a:rPr lang="en-US" noProof="0" dirty="0" smtClean="0"/>
              <a:t>Liberia’s Households</a:t>
            </a:r>
            <a:endParaRPr lang="en-US" noProof="0" dirty="0"/>
          </a:p>
        </p:txBody>
      </p:sp>
      <p:sp>
        <p:nvSpPr>
          <p:cNvPr id="3" name="Content Placeholder 2"/>
          <p:cNvSpPr>
            <a:spLocks noGrp="1"/>
          </p:cNvSpPr>
          <p:nvPr>
            <p:ph idx="1"/>
          </p:nvPr>
        </p:nvSpPr>
        <p:spPr/>
        <p:txBody>
          <a:bodyPr>
            <a:normAutofit/>
          </a:bodyPr>
          <a:lstStyle/>
          <a:p>
            <a:pPr>
              <a:spcBef>
                <a:spcPts val="0"/>
              </a:spcBef>
              <a:spcAft>
                <a:spcPts val="1800"/>
              </a:spcAft>
              <a:buClr>
                <a:schemeClr val="tx1"/>
              </a:buClr>
            </a:pPr>
            <a:r>
              <a:rPr lang="en-US" sz="3600" b="1" noProof="0" dirty="0" smtClean="0">
                <a:solidFill>
                  <a:schemeClr val="accent5"/>
                </a:solidFill>
              </a:rPr>
              <a:t>33%</a:t>
            </a:r>
            <a:r>
              <a:rPr lang="en-US" sz="3600" noProof="0" dirty="0" smtClean="0"/>
              <a:t> of households are </a:t>
            </a:r>
            <a:r>
              <a:rPr lang="en-US" sz="3600" b="1" noProof="0" dirty="0" smtClean="0">
                <a:solidFill>
                  <a:schemeClr val="accent5"/>
                </a:solidFill>
              </a:rPr>
              <a:t>headed by women</a:t>
            </a:r>
            <a:r>
              <a:rPr lang="en-US" sz="3600" noProof="0" dirty="0" smtClean="0"/>
              <a:t>.</a:t>
            </a:r>
          </a:p>
          <a:p>
            <a:pPr>
              <a:spcBef>
                <a:spcPts val="0"/>
              </a:spcBef>
              <a:spcAft>
                <a:spcPts val="1800"/>
              </a:spcAft>
              <a:buClr>
                <a:schemeClr val="tx1"/>
              </a:buClr>
            </a:pPr>
            <a:r>
              <a:rPr lang="en-US" sz="3600" noProof="0" dirty="0" smtClean="0"/>
              <a:t>Households have an average of </a:t>
            </a:r>
            <a:r>
              <a:rPr lang="en-US" sz="3600" b="1" noProof="0" dirty="0" smtClean="0">
                <a:solidFill>
                  <a:schemeClr val="accent5"/>
                </a:solidFill>
              </a:rPr>
              <a:t>5.2 members</a:t>
            </a:r>
            <a:r>
              <a:rPr lang="en-US" sz="3600" noProof="0" dirty="0" smtClean="0"/>
              <a:t>.</a:t>
            </a:r>
          </a:p>
          <a:p>
            <a:pPr>
              <a:spcBef>
                <a:spcPts val="0"/>
              </a:spcBef>
              <a:spcAft>
                <a:spcPts val="1800"/>
              </a:spcAft>
              <a:buClr>
                <a:schemeClr val="tx1"/>
              </a:buClr>
            </a:pPr>
            <a:r>
              <a:rPr lang="en-US" sz="3600" b="1" noProof="0" dirty="0" smtClean="0">
                <a:solidFill>
                  <a:schemeClr val="accent5"/>
                </a:solidFill>
              </a:rPr>
              <a:t>46% </a:t>
            </a:r>
            <a:r>
              <a:rPr lang="en-US" sz="3600" noProof="0" dirty="0" smtClean="0"/>
              <a:t>of the population is </a:t>
            </a:r>
            <a:r>
              <a:rPr lang="en-US" sz="3600" b="1" noProof="0" dirty="0" smtClean="0">
                <a:solidFill>
                  <a:schemeClr val="accent5"/>
                </a:solidFill>
              </a:rPr>
              <a:t>under 15 </a:t>
            </a:r>
            <a:r>
              <a:rPr lang="en-US" sz="3600" noProof="0" dirty="0" smtClean="0"/>
              <a:t>years of age.</a:t>
            </a:r>
            <a:endParaRPr lang="en-US" sz="3600" noProof="0" dirty="0"/>
          </a:p>
        </p:txBody>
      </p:sp>
    </p:spTree>
    <p:extLst>
      <p:ext uri="{BB962C8B-B14F-4D97-AF65-F5344CB8AC3E}">
        <p14:creationId xmlns:p14="http://schemas.microsoft.com/office/powerpoint/2010/main" val="25565756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14400"/>
          </a:xfrm>
        </p:spPr>
        <p:txBody>
          <a:bodyPr/>
          <a:lstStyle/>
          <a:p>
            <a:r>
              <a:rPr lang="en-US" noProof="0" dirty="0" smtClean="0"/>
              <a:t>Drinking Water</a:t>
            </a:r>
            <a:endParaRPr lang="en-US" noProof="0" dirty="0"/>
          </a:p>
        </p:txBody>
      </p:sp>
      <p:graphicFrame>
        <p:nvGraphicFramePr>
          <p:cNvPr id="8" name="Content Placeholder 7"/>
          <p:cNvGraphicFramePr>
            <a:graphicFrameLocks noGrp="1"/>
          </p:cNvGraphicFramePr>
          <p:nvPr>
            <p:ph idx="1"/>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5809"/>
            <a:ext cx="9144000" cy="369332"/>
          </a:xfrm>
          <a:prstGeom prst="rect">
            <a:avLst/>
          </a:prstGeom>
          <a:noFill/>
        </p:spPr>
        <p:txBody>
          <a:bodyPr wrap="square" rtlCol="0">
            <a:spAutoFit/>
          </a:bodyPr>
          <a:lstStyle/>
          <a:p>
            <a:pPr algn="ctr"/>
            <a:r>
              <a:rPr lang="en-US" i="1" dirty="0" smtClean="0"/>
              <a:t>Percent distribution of households</a:t>
            </a:r>
            <a:endParaRPr lang="en-US" i="1" dirty="0"/>
          </a:p>
        </p:txBody>
      </p:sp>
    </p:spTree>
    <p:extLst>
      <p:ext uri="{BB962C8B-B14F-4D97-AF65-F5344CB8AC3E}">
        <p14:creationId xmlns:p14="http://schemas.microsoft.com/office/powerpoint/2010/main" val="3949342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90228" y="1448447"/>
            <a:ext cx="8251371" cy="3477875"/>
          </a:xfrm>
          <a:prstGeom prst="rect">
            <a:avLst/>
          </a:prstGeom>
          <a:noFill/>
        </p:spPr>
        <p:txBody>
          <a:bodyPr wrap="square" rtlCol="0">
            <a:spAutoFit/>
          </a:bodyPr>
          <a:lstStyle/>
          <a:p>
            <a:pPr algn="ctr"/>
            <a:r>
              <a:rPr lang="en-US" sz="2000" dirty="0" smtClean="0"/>
              <a:t>The 2016 Liberia Malaria Indicator Survey (LMIS) was carried out by the National Malaria Control Program of the Ministry of Health (MOH) in collaboration with the Liberia Institute for Statistics and Geo-Information Services (LISGIS). The government of Liberia provided financial assistance in terms of in-kind contributions of personnel, office space, and logistical support. Financial support for the survey was provided by the United States Agency for International Development (USAID) from the President’s Malaria Initiative funds through ICF. ICF provided technical assistance through The DHS Program, a USAID-funded project offering support and technical assistance in the implementation of population and health surveys in countries worldwide.</a:t>
            </a:r>
            <a:endParaRPr lang="en-US" sz="16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0456" y="0"/>
            <a:ext cx="1088184" cy="1114724"/>
          </a:xfrm>
          <a:prstGeom prst="rect">
            <a:avLst/>
          </a:prstGeom>
        </p:spPr>
      </p:pic>
      <p:pic>
        <p:nvPicPr>
          <p:cNvPr id="8" name="Picture 7"/>
          <p:cNvPicPr>
            <a:picLocks noChangeAspect="1"/>
          </p:cNvPicPr>
          <p:nvPr/>
        </p:nvPicPr>
        <p:blipFill>
          <a:blip r:embed="rId4"/>
          <a:stretch>
            <a:fillRect/>
          </a:stretch>
        </p:blipFill>
        <p:spPr>
          <a:xfrm>
            <a:off x="1020671" y="5260045"/>
            <a:ext cx="7214188" cy="1176850"/>
          </a:xfrm>
          <a:prstGeom prst="rect">
            <a:avLst/>
          </a:prstGeom>
        </p:spPr>
      </p:pic>
    </p:spTree>
    <p:extLst>
      <p:ext uri="{BB962C8B-B14F-4D97-AF65-F5344CB8AC3E}">
        <p14:creationId xmlns:p14="http://schemas.microsoft.com/office/powerpoint/2010/main" val="21292506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25286"/>
          </a:xfrm>
        </p:spPr>
        <p:txBody>
          <a:bodyPr/>
          <a:lstStyle/>
          <a:p>
            <a:r>
              <a:rPr lang="en-US" noProof="0" dirty="0" smtClean="0"/>
              <a:t>Sanitation</a:t>
            </a:r>
            <a:endParaRPr lang="en-US" noProof="0" dirty="0"/>
          </a:p>
        </p:txBody>
      </p:sp>
      <p:graphicFrame>
        <p:nvGraphicFramePr>
          <p:cNvPr id="7" name="Content Placeholder 6"/>
          <p:cNvGraphicFramePr>
            <a:graphicFrameLocks noGrp="1"/>
          </p:cNvGraphicFramePr>
          <p:nvPr>
            <p:ph idx="1"/>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252"/>
            <a:ext cx="9144000" cy="369332"/>
          </a:xfrm>
          <a:prstGeom prst="rect">
            <a:avLst/>
          </a:prstGeom>
          <a:noFill/>
        </p:spPr>
        <p:txBody>
          <a:bodyPr wrap="square" rtlCol="0">
            <a:spAutoFit/>
          </a:bodyPr>
          <a:lstStyle/>
          <a:p>
            <a:pPr algn="ctr"/>
            <a:r>
              <a:rPr lang="en-US" i="1" dirty="0" smtClean="0"/>
              <a:t>Percent distribution of households</a:t>
            </a:r>
            <a:endParaRPr lang="en-US" i="1" dirty="0"/>
          </a:p>
        </p:txBody>
      </p:sp>
    </p:spTree>
    <p:extLst>
      <p:ext uri="{BB962C8B-B14F-4D97-AF65-F5344CB8AC3E}">
        <p14:creationId xmlns:p14="http://schemas.microsoft.com/office/powerpoint/2010/main" val="40971673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US" noProof="0" dirty="0" smtClean="0"/>
              <a:t>Electricity</a:t>
            </a:r>
            <a:endParaRPr lang="en-US" noProof="0" dirty="0"/>
          </a:p>
        </p:txBody>
      </p:sp>
      <p:graphicFrame>
        <p:nvGraphicFramePr>
          <p:cNvPr id="7" name="Content Placeholder 6"/>
          <p:cNvGraphicFramePr>
            <a:graphicFrameLocks noGrp="1"/>
          </p:cNvGraphicFramePr>
          <p:nvPr>
            <p:ph idx="1"/>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t>Percent of households</a:t>
            </a:r>
            <a:endParaRPr lang="en-US" i="1" dirty="0"/>
          </a:p>
        </p:txBody>
      </p:sp>
    </p:spTree>
    <p:extLst>
      <p:ext uri="{BB962C8B-B14F-4D97-AF65-F5344CB8AC3E}">
        <p14:creationId xmlns:p14="http://schemas.microsoft.com/office/powerpoint/2010/main" val="9103586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smtClean="0"/>
              <a:t>Household Durable Goods and Possessions</a:t>
            </a:r>
            <a:endParaRPr lang="en-US" noProof="0" dirty="0"/>
          </a:p>
        </p:txBody>
      </p:sp>
      <p:graphicFrame>
        <p:nvGraphicFramePr>
          <p:cNvPr id="10" name="Content Placeholder 9"/>
          <p:cNvGraphicFramePr>
            <a:graphicFrameLocks noGrp="1"/>
          </p:cNvGraphicFramePr>
          <p:nvPr>
            <p:ph idx="1"/>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5963"/>
            <a:ext cx="9144000" cy="369332"/>
          </a:xfrm>
          <a:prstGeom prst="rect">
            <a:avLst/>
          </a:prstGeom>
          <a:noFill/>
        </p:spPr>
        <p:txBody>
          <a:bodyPr wrap="square" rtlCol="0">
            <a:spAutoFit/>
          </a:bodyPr>
          <a:lstStyle/>
          <a:p>
            <a:pPr algn="ctr"/>
            <a:r>
              <a:rPr lang="en-US" i="1" dirty="0" smtClean="0"/>
              <a:t>Percent of households with:</a:t>
            </a:r>
            <a:endParaRPr lang="en-US" i="1" dirty="0"/>
          </a:p>
        </p:txBody>
      </p:sp>
    </p:spTree>
    <p:extLst>
      <p:ext uri="{BB962C8B-B14F-4D97-AF65-F5344CB8AC3E}">
        <p14:creationId xmlns:p14="http://schemas.microsoft.com/office/powerpoint/2010/main" val="25708540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Wealth Index</a:t>
            </a:r>
            <a:endParaRPr lang="en-US" noProof="0" dirty="0"/>
          </a:p>
        </p:txBody>
      </p:sp>
      <p:sp>
        <p:nvSpPr>
          <p:cNvPr id="3" name="Content Placeholder 2"/>
          <p:cNvSpPr>
            <a:spLocks noGrp="1"/>
          </p:cNvSpPr>
          <p:nvPr>
            <p:ph idx="1"/>
          </p:nvPr>
        </p:nvSpPr>
        <p:spPr/>
        <p:txBody>
          <a:bodyPr/>
          <a:lstStyle/>
          <a:p>
            <a:pPr>
              <a:spcBef>
                <a:spcPts val="0"/>
              </a:spcBef>
              <a:spcAft>
                <a:spcPts val="1800"/>
              </a:spcAft>
            </a:pPr>
            <a:r>
              <a:rPr lang="en-US" noProof="0" dirty="0" smtClean="0"/>
              <a:t>Wealth is determined by scoring households based on a set of characteristics including access to electricity and ownership of various consumer goods.</a:t>
            </a:r>
          </a:p>
          <a:p>
            <a:pPr>
              <a:spcBef>
                <a:spcPts val="0"/>
              </a:spcBef>
              <a:spcAft>
                <a:spcPts val="1800"/>
              </a:spcAft>
            </a:pPr>
            <a:r>
              <a:rPr lang="en-US" noProof="0" dirty="0" smtClean="0"/>
              <a:t>Households are then ranked, from lowest to highest score.</a:t>
            </a:r>
          </a:p>
          <a:p>
            <a:pPr>
              <a:spcBef>
                <a:spcPts val="0"/>
              </a:spcBef>
              <a:spcAft>
                <a:spcPts val="1800"/>
              </a:spcAft>
            </a:pPr>
            <a:r>
              <a:rPr lang="en-US" noProof="0" dirty="0" smtClean="0"/>
              <a:t>This list is then separated into 5 equal pieces (or quintiles) each representing 20% of the population.</a:t>
            </a:r>
          </a:p>
          <a:p>
            <a:pPr>
              <a:spcBef>
                <a:spcPts val="0"/>
              </a:spcBef>
              <a:spcAft>
                <a:spcPts val="1800"/>
              </a:spcAft>
            </a:pPr>
            <a:r>
              <a:rPr lang="en-US" noProof="0" dirty="0" smtClean="0"/>
              <a:t>Therefore, those in the highest quintile may not be “rich” but they are of higher socioeconomic status than 80% of </a:t>
            </a:r>
            <a:r>
              <a:rPr lang="en-US" dirty="0" smtClean="0"/>
              <a:t>Liberia</a:t>
            </a:r>
            <a:r>
              <a:rPr lang="en-US" noProof="0" dirty="0" smtClean="0"/>
              <a:t>.</a:t>
            </a:r>
            <a:endParaRPr lang="en-US" noProof="0" dirty="0"/>
          </a:p>
        </p:txBody>
      </p:sp>
    </p:spTree>
    <p:extLst>
      <p:ext uri="{BB962C8B-B14F-4D97-AF65-F5344CB8AC3E}">
        <p14:creationId xmlns:p14="http://schemas.microsoft.com/office/powerpoint/2010/main" val="12854153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Wealth Index</a:t>
            </a:r>
            <a:endParaRPr lang="en-US" noProof="0" dirty="0"/>
          </a:p>
        </p:txBody>
      </p:sp>
      <p:sp>
        <p:nvSpPr>
          <p:cNvPr id="5" name="Content Placeholder 2"/>
          <p:cNvSpPr>
            <a:spLocks noGrp="1"/>
          </p:cNvSpPr>
          <p:nvPr>
            <p:ph idx="1"/>
          </p:nvPr>
        </p:nvSpPr>
        <p:spPr>
          <a:xfrm>
            <a:off x="461639" y="3944982"/>
            <a:ext cx="8256233" cy="2913017"/>
          </a:xfrm>
        </p:spPr>
        <p:txBody>
          <a:bodyPr>
            <a:normAutofit lnSpcReduction="10000"/>
          </a:bodyPr>
          <a:lstStyle/>
          <a:p>
            <a:pPr marL="0" indent="0" algn="ctr">
              <a:spcBef>
                <a:spcPts val="0"/>
              </a:spcBef>
              <a:spcAft>
                <a:spcPts val="1800"/>
              </a:spcAft>
              <a:buNone/>
            </a:pPr>
            <a:r>
              <a:rPr lang="en-US" noProof="0" dirty="0" smtClean="0"/>
              <a:t>Very few urban households are in the poorest quintile, while very few rural households are in the wealthiest quintile.</a:t>
            </a:r>
          </a:p>
          <a:p>
            <a:pPr marL="0" indent="0" algn="ctr">
              <a:spcBef>
                <a:spcPts val="0"/>
              </a:spcBef>
              <a:spcAft>
                <a:spcPts val="1800"/>
              </a:spcAft>
              <a:buNone/>
            </a:pPr>
            <a:r>
              <a:rPr lang="en-US" b="1" noProof="0" dirty="0" smtClean="0">
                <a:solidFill>
                  <a:schemeClr val="accent5"/>
                </a:solidFill>
              </a:rPr>
              <a:t>South Eastern A region (46%) </a:t>
            </a:r>
            <a:r>
              <a:rPr lang="en-US" noProof="0" dirty="0" smtClean="0"/>
              <a:t>has the largest proportion of households in the </a:t>
            </a:r>
            <a:r>
              <a:rPr lang="en-US" b="1" noProof="0" dirty="0" smtClean="0">
                <a:solidFill>
                  <a:schemeClr val="accent5"/>
                </a:solidFill>
              </a:rPr>
              <a:t>poorest quintile</a:t>
            </a:r>
            <a:r>
              <a:rPr lang="en-US" noProof="0" dirty="0" smtClean="0"/>
              <a:t>, while </a:t>
            </a:r>
            <a:r>
              <a:rPr lang="en-US" b="1" noProof="0" dirty="0" smtClean="0">
                <a:solidFill>
                  <a:schemeClr val="accent5"/>
                </a:solidFill>
              </a:rPr>
              <a:t>Greater Monrovia (49%) </a:t>
            </a:r>
            <a:r>
              <a:rPr lang="en-US" noProof="0" dirty="0" smtClean="0"/>
              <a:t>has the largest proportion of households in the </a:t>
            </a:r>
            <a:r>
              <a:rPr lang="en-US" b="1" noProof="0" dirty="0" smtClean="0">
                <a:solidFill>
                  <a:schemeClr val="accent5"/>
                </a:solidFill>
              </a:rPr>
              <a:t>wealthiest quintile</a:t>
            </a:r>
            <a:r>
              <a:rPr lang="en-US" noProof="0" dirty="0" smtClean="0"/>
              <a:t>.</a:t>
            </a:r>
            <a:endParaRPr lang="en-US" noProof="0" dirty="0"/>
          </a:p>
        </p:txBody>
      </p:sp>
      <p:graphicFrame>
        <p:nvGraphicFramePr>
          <p:cNvPr id="6" name="Table 5"/>
          <p:cNvGraphicFramePr>
            <a:graphicFrameLocks noGrp="1"/>
          </p:cNvGraphicFramePr>
          <p:nvPr>
            <p:extLst/>
          </p:nvPr>
        </p:nvGraphicFramePr>
        <p:xfrm>
          <a:off x="461640" y="1397000"/>
          <a:ext cx="8256234" cy="2012406"/>
        </p:xfrm>
        <a:graphic>
          <a:graphicData uri="http://schemas.openxmlformats.org/drawingml/2006/table">
            <a:tbl>
              <a:tblPr firstRow="1" bandRow="1">
                <a:tableStyleId>{2D5ABB26-0587-4C30-8999-92F81FD0307C}</a:tableStyleId>
              </a:tblPr>
              <a:tblGrid>
                <a:gridCol w="1376039"/>
                <a:gridCol w="1376039"/>
                <a:gridCol w="1376039"/>
                <a:gridCol w="1376039"/>
                <a:gridCol w="1376039"/>
                <a:gridCol w="1376039"/>
              </a:tblGrid>
              <a:tr h="670802">
                <a:tc>
                  <a:txBody>
                    <a:bodyPr/>
                    <a:lstStyle/>
                    <a:p>
                      <a:endParaRPr lang="en-US" dirty="0"/>
                    </a:p>
                  </a:txBody>
                  <a:tcPr/>
                </a:tc>
                <a:tc>
                  <a:txBody>
                    <a:bodyPr/>
                    <a:lstStyle/>
                    <a:p>
                      <a:pPr algn="ctr"/>
                      <a:r>
                        <a:rPr lang="en-US" sz="2400" b="1" dirty="0" smtClean="0"/>
                        <a:t>Lowest</a:t>
                      </a:r>
                      <a:endParaRPr lang="en-US" sz="2400" b="1" dirty="0"/>
                    </a:p>
                  </a:txBody>
                  <a:tcPr/>
                </a:tc>
                <a:tc>
                  <a:txBody>
                    <a:bodyPr/>
                    <a:lstStyle/>
                    <a:p>
                      <a:pPr algn="ctr"/>
                      <a:r>
                        <a:rPr lang="en-US" sz="2400" b="1" dirty="0" smtClean="0"/>
                        <a:t>2</a:t>
                      </a:r>
                      <a:r>
                        <a:rPr lang="en-US" sz="2400" b="1" baseline="30000" dirty="0" smtClean="0"/>
                        <a:t>nd</a:t>
                      </a:r>
                      <a:r>
                        <a:rPr lang="en-US" sz="2400" b="1" dirty="0" smtClean="0"/>
                        <a:t> </a:t>
                      </a:r>
                      <a:endParaRPr lang="en-US" sz="2400" b="1" dirty="0"/>
                    </a:p>
                  </a:txBody>
                  <a:tcPr/>
                </a:tc>
                <a:tc>
                  <a:txBody>
                    <a:bodyPr/>
                    <a:lstStyle/>
                    <a:p>
                      <a:pPr algn="ctr"/>
                      <a:r>
                        <a:rPr lang="en-US" sz="2400" b="1" dirty="0" smtClean="0"/>
                        <a:t>Middle</a:t>
                      </a:r>
                      <a:endParaRPr lang="en-US" sz="2400" b="1" dirty="0"/>
                    </a:p>
                  </a:txBody>
                  <a:tcPr/>
                </a:tc>
                <a:tc>
                  <a:txBody>
                    <a:bodyPr/>
                    <a:lstStyle/>
                    <a:p>
                      <a:pPr algn="ctr"/>
                      <a:r>
                        <a:rPr lang="en-US" sz="2400" b="1" dirty="0" smtClean="0"/>
                        <a:t>4</a:t>
                      </a:r>
                      <a:r>
                        <a:rPr lang="en-US" sz="2400" b="1" baseline="30000" dirty="0" smtClean="0"/>
                        <a:t>th</a:t>
                      </a:r>
                      <a:r>
                        <a:rPr lang="en-US" sz="2400" b="1" dirty="0" smtClean="0"/>
                        <a:t> </a:t>
                      </a:r>
                      <a:endParaRPr lang="en-US" sz="2400" b="1" dirty="0"/>
                    </a:p>
                  </a:txBody>
                  <a:tcPr/>
                </a:tc>
                <a:tc>
                  <a:txBody>
                    <a:bodyPr/>
                    <a:lstStyle/>
                    <a:p>
                      <a:pPr algn="ctr"/>
                      <a:r>
                        <a:rPr lang="en-US" sz="2400" b="1" dirty="0" smtClean="0"/>
                        <a:t>Highest</a:t>
                      </a:r>
                      <a:endParaRPr lang="en-US" sz="2400" b="1" dirty="0"/>
                    </a:p>
                  </a:txBody>
                  <a:tcPr/>
                </a:tc>
              </a:tr>
              <a:tr h="670802">
                <a:tc>
                  <a:txBody>
                    <a:bodyPr/>
                    <a:lstStyle/>
                    <a:p>
                      <a:r>
                        <a:rPr lang="en-US" sz="2400" b="1" dirty="0" smtClean="0">
                          <a:solidFill>
                            <a:schemeClr val="accent4"/>
                          </a:solidFill>
                        </a:rPr>
                        <a:t>Urban</a:t>
                      </a:r>
                      <a:endParaRPr lang="en-US" sz="2400" b="1" dirty="0">
                        <a:solidFill>
                          <a:schemeClr val="accent4"/>
                        </a:solidFill>
                      </a:endParaRPr>
                    </a:p>
                  </a:txBody>
                  <a:tcPr/>
                </a:tc>
                <a:tc>
                  <a:txBody>
                    <a:bodyPr/>
                    <a:lstStyle/>
                    <a:p>
                      <a:pPr algn="ctr"/>
                      <a:r>
                        <a:rPr lang="en-US" sz="2400" b="1" dirty="0" smtClean="0">
                          <a:solidFill>
                            <a:schemeClr val="accent4"/>
                          </a:solidFill>
                        </a:rPr>
                        <a:t>6%</a:t>
                      </a:r>
                      <a:endParaRPr lang="en-US" sz="2400" b="1" dirty="0">
                        <a:solidFill>
                          <a:schemeClr val="accent4"/>
                        </a:solidFill>
                      </a:endParaRPr>
                    </a:p>
                  </a:txBody>
                  <a:tcPr/>
                </a:tc>
                <a:tc>
                  <a:txBody>
                    <a:bodyPr/>
                    <a:lstStyle/>
                    <a:p>
                      <a:pPr algn="ctr"/>
                      <a:r>
                        <a:rPr lang="en-US" sz="2400" b="1" dirty="0" smtClean="0">
                          <a:solidFill>
                            <a:schemeClr val="accent4"/>
                          </a:solidFill>
                        </a:rPr>
                        <a:t>8%</a:t>
                      </a:r>
                      <a:endParaRPr lang="en-US" sz="2400" b="1" dirty="0">
                        <a:solidFill>
                          <a:schemeClr val="accent4"/>
                        </a:solidFill>
                      </a:endParaRPr>
                    </a:p>
                  </a:txBody>
                  <a:tcPr/>
                </a:tc>
                <a:tc>
                  <a:txBody>
                    <a:bodyPr/>
                    <a:lstStyle/>
                    <a:p>
                      <a:pPr algn="ctr"/>
                      <a:r>
                        <a:rPr lang="en-US" sz="2400" b="1" dirty="0" smtClean="0">
                          <a:solidFill>
                            <a:schemeClr val="accent4"/>
                          </a:solidFill>
                        </a:rPr>
                        <a:t>20%</a:t>
                      </a:r>
                      <a:endParaRPr lang="en-US" sz="2400" b="1" dirty="0">
                        <a:solidFill>
                          <a:schemeClr val="accent4"/>
                        </a:solidFill>
                      </a:endParaRPr>
                    </a:p>
                  </a:txBody>
                  <a:tcPr/>
                </a:tc>
                <a:tc>
                  <a:txBody>
                    <a:bodyPr/>
                    <a:lstStyle/>
                    <a:p>
                      <a:pPr algn="ctr"/>
                      <a:r>
                        <a:rPr lang="en-US" sz="2400" b="1" dirty="0" smtClean="0">
                          <a:solidFill>
                            <a:schemeClr val="accent4"/>
                          </a:solidFill>
                        </a:rPr>
                        <a:t>33%</a:t>
                      </a:r>
                      <a:endParaRPr lang="en-US" sz="2400" b="1" dirty="0">
                        <a:solidFill>
                          <a:schemeClr val="accent4"/>
                        </a:solidFill>
                      </a:endParaRPr>
                    </a:p>
                  </a:txBody>
                  <a:tcPr/>
                </a:tc>
                <a:tc>
                  <a:txBody>
                    <a:bodyPr/>
                    <a:lstStyle/>
                    <a:p>
                      <a:pPr algn="ctr"/>
                      <a:r>
                        <a:rPr lang="en-US" sz="2400" b="1" dirty="0" smtClean="0">
                          <a:solidFill>
                            <a:schemeClr val="accent4"/>
                          </a:solidFill>
                        </a:rPr>
                        <a:t>33%</a:t>
                      </a:r>
                      <a:endParaRPr lang="en-US" sz="2400" b="1" dirty="0">
                        <a:solidFill>
                          <a:schemeClr val="accent4"/>
                        </a:solidFill>
                      </a:endParaRPr>
                    </a:p>
                  </a:txBody>
                  <a:tcPr/>
                </a:tc>
              </a:tr>
              <a:tr h="670802">
                <a:tc>
                  <a:txBody>
                    <a:bodyPr/>
                    <a:lstStyle/>
                    <a:p>
                      <a:r>
                        <a:rPr lang="en-US" sz="2400" b="1" dirty="0" smtClean="0">
                          <a:solidFill>
                            <a:schemeClr val="accent3">
                              <a:lumMod val="75000"/>
                            </a:schemeClr>
                          </a:solidFill>
                        </a:rPr>
                        <a:t>Rural</a:t>
                      </a:r>
                      <a:endParaRPr lang="en-US" sz="2400" b="1" dirty="0">
                        <a:solidFill>
                          <a:schemeClr val="accent3">
                            <a:lumMod val="75000"/>
                          </a:schemeClr>
                        </a:solidFill>
                      </a:endParaRPr>
                    </a:p>
                  </a:txBody>
                  <a:tcPr/>
                </a:tc>
                <a:tc>
                  <a:txBody>
                    <a:bodyPr/>
                    <a:lstStyle/>
                    <a:p>
                      <a:pPr algn="ctr"/>
                      <a:r>
                        <a:rPr lang="en-US" sz="2400" b="1" dirty="0" smtClean="0">
                          <a:solidFill>
                            <a:schemeClr val="accent3">
                              <a:lumMod val="75000"/>
                            </a:schemeClr>
                          </a:solidFill>
                        </a:rPr>
                        <a:t>40%</a:t>
                      </a:r>
                      <a:endParaRPr lang="en-US" sz="2400" b="1" dirty="0">
                        <a:solidFill>
                          <a:schemeClr val="accent3">
                            <a:lumMod val="75000"/>
                          </a:schemeClr>
                        </a:solidFill>
                      </a:endParaRPr>
                    </a:p>
                  </a:txBody>
                  <a:tcPr/>
                </a:tc>
                <a:tc>
                  <a:txBody>
                    <a:bodyPr/>
                    <a:lstStyle/>
                    <a:p>
                      <a:pPr algn="ctr"/>
                      <a:r>
                        <a:rPr lang="en-US" sz="2400" b="1" dirty="0" smtClean="0">
                          <a:solidFill>
                            <a:schemeClr val="accent3">
                              <a:lumMod val="75000"/>
                            </a:schemeClr>
                          </a:solidFill>
                        </a:rPr>
                        <a:t>37%</a:t>
                      </a:r>
                      <a:endParaRPr lang="en-US" sz="2400" b="1" dirty="0">
                        <a:solidFill>
                          <a:schemeClr val="accent3">
                            <a:lumMod val="75000"/>
                          </a:schemeClr>
                        </a:solidFill>
                      </a:endParaRPr>
                    </a:p>
                  </a:txBody>
                  <a:tcPr/>
                </a:tc>
                <a:tc>
                  <a:txBody>
                    <a:bodyPr/>
                    <a:lstStyle/>
                    <a:p>
                      <a:pPr algn="ctr"/>
                      <a:r>
                        <a:rPr lang="en-US" sz="2400" b="1" dirty="0" smtClean="0">
                          <a:solidFill>
                            <a:schemeClr val="accent3">
                              <a:lumMod val="75000"/>
                            </a:schemeClr>
                          </a:solidFill>
                        </a:rPr>
                        <a:t>20%</a:t>
                      </a:r>
                      <a:endParaRPr lang="en-US" sz="2400" b="1" dirty="0">
                        <a:solidFill>
                          <a:schemeClr val="accent3">
                            <a:lumMod val="75000"/>
                          </a:schemeClr>
                        </a:solidFill>
                      </a:endParaRPr>
                    </a:p>
                  </a:txBody>
                  <a:tcPr/>
                </a:tc>
                <a:tc>
                  <a:txBody>
                    <a:bodyPr/>
                    <a:lstStyle/>
                    <a:p>
                      <a:pPr algn="ctr"/>
                      <a:r>
                        <a:rPr lang="en-US" sz="2400" b="1" dirty="0" smtClean="0">
                          <a:solidFill>
                            <a:schemeClr val="accent3">
                              <a:lumMod val="75000"/>
                            </a:schemeClr>
                          </a:solidFill>
                        </a:rPr>
                        <a:t>2%</a:t>
                      </a:r>
                      <a:endParaRPr lang="en-US" sz="2400" b="1" dirty="0">
                        <a:solidFill>
                          <a:schemeClr val="accent3">
                            <a:lumMod val="75000"/>
                          </a:schemeClr>
                        </a:solidFill>
                      </a:endParaRPr>
                    </a:p>
                  </a:txBody>
                  <a:tcPr/>
                </a:tc>
                <a:tc>
                  <a:txBody>
                    <a:bodyPr/>
                    <a:lstStyle/>
                    <a:p>
                      <a:pPr algn="ctr"/>
                      <a:r>
                        <a:rPr lang="en-US" sz="2400" b="1" dirty="0" smtClean="0">
                          <a:solidFill>
                            <a:schemeClr val="accent3">
                              <a:lumMod val="75000"/>
                            </a:schemeClr>
                          </a:solidFill>
                        </a:rPr>
                        <a:t>1%</a:t>
                      </a:r>
                      <a:endParaRPr lang="en-US" sz="2400" b="1" dirty="0">
                        <a:solidFill>
                          <a:schemeClr val="accent3">
                            <a:lumMod val="75000"/>
                          </a:schemeClr>
                        </a:solidFill>
                      </a:endParaRPr>
                    </a:p>
                  </a:txBody>
                  <a:tcPr/>
                </a:tc>
              </a:tr>
            </a:tbl>
          </a:graphicData>
        </a:graphic>
      </p:graphicFrame>
    </p:spTree>
    <p:extLst>
      <p:ext uri="{BB962C8B-B14F-4D97-AF65-F5344CB8AC3E}">
        <p14:creationId xmlns:p14="http://schemas.microsoft.com/office/powerpoint/2010/main" val="11075603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61931"/>
            <a:ext cx="4418729" cy="3705999"/>
          </a:xfrm>
        </p:spPr>
        <p:txBody>
          <a:bodyPr>
            <a:normAutofit lnSpcReduction="10000"/>
          </a:bodyPr>
          <a:lstStyle/>
          <a:p>
            <a:r>
              <a:rPr lang="en-US" noProof="0" dirty="0" smtClean="0"/>
              <a:t>Household Characteristics</a:t>
            </a:r>
          </a:p>
          <a:p>
            <a:pPr lvl="1"/>
            <a:r>
              <a:rPr lang="en-US" noProof="0" dirty="0" smtClean="0"/>
              <a:t>Household composition</a:t>
            </a:r>
          </a:p>
          <a:p>
            <a:pPr lvl="1"/>
            <a:r>
              <a:rPr lang="en-US" noProof="0" dirty="0" smtClean="0"/>
              <a:t>Water and sanitation</a:t>
            </a:r>
          </a:p>
          <a:p>
            <a:pPr lvl="1"/>
            <a:r>
              <a:rPr lang="en-US" noProof="0" dirty="0" smtClean="0"/>
              <a:t>Electricity</a:t>
            </a:r>
          </a:p>
          <a:p>
            <a:pPr lvl="1"/>
            <a:r>
              <a:rPr lang="en-US" noProof="0" dirty="0" smtClean="0"/>
              <a:t>Ownership of goods</a:t>
            </a:r>
          </a:p>
          <a:p>
            <a:pPr lvl="1"/>
            <a:r>
              <a:rPr lang="en-US" noProof="0" dirty="0" smtClean="0"/>
              <a:t>Wealth</a:t>
            </a:r>
          </a:p>
          <a:p>
            <a:r>
              <a:rPr lang="en-US" b="1" noProof="0" dirty="0" smtClean="0">
                <a:solidFill>
                  <a:schemeClr val="accent5"/>
                </a:solidFill>
              </a:rPr>
              <a:t>Respondent Characteristics</a:t>
            </a:r>
          </a:p>
          <a:p>
            <a:pPr lvl="1"/>
            <a:r>
              <a:rPr lang="en-US" b="1" noProof="0" dirty="0" smtClean="0">
                <a:solidFill>
                  <a:schemeClr val="accent5"/>
                </a:solidFill>
              </a:rPr>
              <a:t>Education</a:t>
            </a:r>
          </a:p>
          <a:p>
            <a:pPr lvl="1"/>
            <a:r>
              <a:rPr lang="en-US" b="1" noProof="0" dirty="0" smtClean="0">
                <a:solidFill>
                  <a:schemeClr val="accent5"/>
                </a:solidFill>
              </a:rPr>
              <a:t>Literacy</a:t>
            </a:r>
          </a:p>
        </p:txBody>
      </p:sp>
    </p:spTree>
    <p:extLst>
      <p:ext uri="{BB962C8B-B14F-4D97-AF65-F5344CB8AC3E}">
        <p14:creationId xmlns:p14="http://schemas.microsoft.com/office/powerpoint/2010/main" val="5349274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9190"/>
            <a:ext cx="9144000" cy="914400"/>
          </a:xfrm>
        </p:spPr>
        <p:txBody>
          <a:bodyPr>
            <a:normAutofit/>
          </a:bodyPr>
          <a:lstStyle/>
          <a:p>
            <a:r>
              <a:rPr lang="en-US" noProof="0" dirty="0" smtClean="0"/>
              <a:t>Women’s Educational Attainment</a:t>
            </a:r>
            <a:endParaRPr lang="en-US" noProof="0" dirty="0"/>
          </a:p>
        </p:txBody>
      </p:sp>
      <p:graphicFrame>
        <p:nvGraphicFramePr>
          <p:cNvPr id="7" name="Content Placeholder 6"/>
          <p:cNvGraphicFramePr>
            <a:graphicFrameLocks noGrp="1"/>
          </p:cNvGraphicFramePr>
          <p:nvPr>
            <p:ph idx="1"/>
            <p:extLst/>
          </p:nvPr>
        </p:nvGraphicFramePr>
        <p:xfrm>
          <a:off x="1818967" y="1567360"/>
          <a:ext cx="7325033"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75809"/>
            <a:ext cx="9144000" cy="369332"/>
          </a:xfrm>
          <a:prstGeom prst="rect">
            <a:avLst/>
          </a:prstGeom>
          <a:noFill/>
        </p:spPr>
        <p:txBody>
          <a:bodyPr wrap="square" rtlCol="0">
            <a:spAutoFit/>
          </a:bodyPr>
          <a:lstStyle/>
          <a:p>
            <a:pPr algn="ctr"/>
            <a:r>
              <a:rPr lang="en-US" i="1" dirty="0" smtClean="0"/>
              <a:t>Percent distribution of women age 15-49</a:t>
            </a:r>
            <a:endParaRPr lang="en-US" i="1" dirty="0"/>
          </a:p>
        </p:txBody>
      </p:sp>
    </p:spTree>
    <p:extLst>
      <p:ext uri="{BB962C8B-B14F-4D97-AF65-F5344CB8AC3E}">
        <p14:creationId xmlns:p14="http://schemas.microsoft.com/office/powerpoint/2010/main" val="10812306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Literacy</a:t>
            </a:r>
            <a:endParaRPr lang="en-US" noProof="0" dirty="0"/>
          </a:p>
        </p:txBody>
      </p:sp>
      <p:graphicFrame>
        <p:nvGraphicFramePr>
          <p:cNvPr id="7" name="Content Placeholder 6"/>
          <p:cNvGraphicFramePr>
            <a:graphicFrameLocks noGrp="1"/>
          </p:cNvGraphicFramePr>
          <p:nvPr>
            <p:ph idx="1"/>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smtClean="0"/>
              <a:t>Percent of women age 15-49 who are literate</a:t>
            </a:r>
            <a:endParaRPr lang="en-US" i="1" dirty="0"/>
          </a:p>
        </p:txBody>
      </p:sp>
    </p:spTree>
    <p:extLst>
      <p:ext uri="{BB962C8B-B14F-4D97-AF65-F5344CB8AC3E}">
        <p14:creationId xmlns:p14="http://schemas.microsoft.com/office/powerpoint/2010/main" val="269754935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smtClean="0"/>
              <a:t>Key Findings</a:t>
            </a:r>
            <a:endParaRPr lang="en-US" noProof="0" dirty="0"/>
          </a:p>
        </p:txBody>
      </p:sp>
      <p:sp>
        <p:nvSpPr>
          <p:cNvPr id="3" name="Content Placeholder 2"/>
          <p:cNvSpPr>
            <a:spLocks noGrp="1"/>
          </p:cNvSpPr>
          <p:nvPr>
            <p:ph idx="1"/>
          </p:nvPr>
        </p:nvSpPr>
        <p:spPr/>
        <p:txBody>
          <a:bodyPr>
            <a:normAutofit/>
          </a:bodyPr>
          <a:lstStyle/>
          <a:p>
            <a:pPr>
              <a:spcBef>
                <a:spcPts val="0"/>
              </a:spcBef>
              <a:spcAft>
                <a:spcPts val="1800"/>
              </a:spcAft>
              <a:buClr>
                <a:schemeClr val="tx1"/>
              </a:buClr>
            </a:pPr>
            <a:r>
              <a:rPr lang="en-US" sz="3200" b="1" noProof="0" dirty="0" smtClean="0">
                <a:solidFill>
                  <a:schemeClr val="accent5"/>
                </a:solidFill>
              </a:rPr>
              <a:t>85% </a:t>
            </a:r>
            <a:r>
              <a:rPr lang="en-US" sz="3200" noProof="0" dirty="0" smtClean="0"/>
              <a:t>of households have access to an </a:t>
            </a:r>
            <a:r>
              <a:rPr lang="en-US" sz="3200" b="1" noProof="0" dirty="0" smtClean="0">
                <a:solidFill>
                  <a:schemeClr val="accent5"/>
                </a:solidFill>
              </a:rPr>
              <a:t>improved water source</a:t>
            </a:r>
            <a:r>
              <a:rPr lang="en-US" sz="3200" noProof="0" dirty="0" smtClean="0"/>
              <a:t>.</a:t>
            </a:r>
          </a:p>
          <a:p>
            <a:pPr>
              <a:spcBef>
                <a:spcPts val="0"/>
              </a:spcBef>
              <a:spcAft>
                <a:spcPts val="1800"/>
              </a:spcAft>
              <a:buClr>
                <a:schemeClr val="tx1"/>
              </a:buClr>
            </a:pPr>
            <a:r>
              <a:rPr lang="en-US" sz="3200" b="1" noProof="0" dirty="0" smtClean="0">
                <a:solidFill>
                  <a:schemeClr val="accent5"/>
                </a:solidFill>
              </a:rPr>
              <a:t>17% </a:t>
            </a:r>
            <a:r>
              <a:rPr lang="en-US" sz="3200" noProof="0" dirty="0" smtClean="0"/>
              <a:t>of households use </a:t>
            </a:r>
            <a:r>
              <a:rPr lang="en-US" sz="3200" b="1" noProof="0" dirty="0" smtClean="0">
                <a:solidFill>
                  <a:schemeClr val="accent5"/>
                </a:solidFill>
              </a:rPr>
              <a:t>improved sanitation facilities</a:t>
            </a:r>
            <a:r>
              <a:rPr lang="en-US" sz="3200" noProof="0" dirty="0" smtClean="0"/>
              <a:t>.</a:t>
            </a:r>
          </a:p>
          <a:p>
            <a:pPr>
              <a:spcBef>
                <a:spcPts val="0"/>
              </a:spcBef>
              <a:spcAft>
                <a:spcPts val="1800"/>
              </a:spcAft>
              <a:buClr>
                <a:schemeClr val="tx1"/>
              </a:buClr>
            </a:pPr>
            <a:r>
              <a:rPr lang="en-US" sz="3200" b="1" noProof="0" dirty="0" smtClean="0">
                <a:solidFill>
                  <a:schemeClr val="accent5"/>
                </a:solidFill>
              </a:rPr>
              <a:t>20% </a:t>
            </a:r>
            <a:r>
              <a:rPr lang="en-US" sz="3200" noProof="0" dirty="0" smtClean="0"/>
              <a:t>of households have </a:t>
            </a:r>
            <a:r>
              <a:rPr lang="en-US" sz="3200" b="1" noProof="0" dirty="0" smtClean="0">
                <a:solidFill>
                  <a:schemeClr val="accent5"/>
                </a:solidFill>
              </a:rPr>
              <a:t>electricity</a:t>
            </a:r>
            <a:r>
              <a:rPr lang="en-US" sz="3200" noProof="0" dirty="0" smtClean="0"/>
              <a:t>.</a:t>
            </a:r>
          </a:p>
          <a:p>
            <a:pPr>
              <a:spcBef>
                <a:spcPts val="0"/>
              </a:spcBef>
              <a:spcAft>
                <a:spcPts val="1800"/>
              </a:spcAft>
              <a:buClr>
                <a:schemeClr val="tx1"/>
              </a:buClr>
            </a:pPr>
            <a:r>
              <a:rPr lang="en-US" sz="3200" b="1" noProof="0" dirty="0" smtClean="0">
                <a:solidFill>
                  <a:schemeClr val="accent5"/>
                </a:solidFill>
              </a:rPr>
              <a:t>31% </a:t>
            </a:r>
            <a:r>
              <a:rPr lang="en-US" sz="3200" noProof="0" dirty="0" smtClean="0"/>
              <a:t>of women have </a:t>
            </a:r>
            <a:r>
              <a:rPr lang="en-US" sz="3200" b="1" noProof="0" dirty="0" smtClean="0">
                <a:solidFill>
                  <a:schemeClr val="accent5"/>
                </a:solidFill>
              </a:rPr>
              <a:t>never attended school</a:t>
            </a:r>
            <a:r>
              <a:rPr lang="en-US" sz="3200" noProof="0" dirty="0" smtClean="0"/>
              <a:t>.</a:t>
            </a:r>
          </a:p>
        </p:txBody>
      </p:sp>
    </p:spTree>
    <p:extLst>
      <p:ext uri="{BB962C8B-B14F-4D97-AF65-F5344CB8AC3E}">
        <p14:creationId xmlns:p14="http://schemas.microsoft.com/office/powerpoint/2010/main" val="81653520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smtClean="0">
                <a:solidFill>
                  <a:schemeClr val="bg1"/>
                </a:solidFill>
              </a:rPr>
              <a:t>Malaria Prevention</a:t>
            </a:r>
            <a:endParaRPr lang="en-US" sz="4400" b="1" dirty="0">
              <a:solidFill>
                <a:schemeClr val="bg1"/>
              </a:solidFill>
            </a:endParaRPr>
          </a:p>
        </p:txBody>
      </p:sp>
      <p:sp>
        <p:nvSpPr>
          <p:cNvPr id="3" name="TextBox 2"/>
          <p:cNvSpPr txBox="1"/>
          <p:nvPr/>
        </p:nvSpPr>
        <p:spPr>
          <a:xfrm>
            <a:off x="6374166" y="1038283"/>
            <a:ext cx="2769834" cy="707886"/>
          </a:xfrm>
          <a:prstGeom prst="rect">
            <a:avLst/>
          </a:prstGeom>
          <a:noFill/>
        </p:spPr>
        <p:txBody>
          <a:bodyPr wrap="square" rtlCol="0">
            <a:spAutoFit/>
          </a:bodyPr>
          <a:lstStyle/>
          <a:p>
            <a:pPr algn="r"/>
            <a:r>
              <a:rPr lang="en-US" sz="2000" i="1" dirty="0" smtClean="0">
                <a:solidFill>
                  <a:schemeClr val="bg1"/>
                </a:solidFill>
              </a:rPr>
              <a:t>Follow along on Twitter!  </a:t>
            </a:r>
          </a:p>
          <a:p>
            <a:pPr algn="r"/>
            <a:r>
              <a:rPr lang="en-US" sz="2000" i="1" dirty="0" smtClean="0">
                <a:solidFill>
                  <a:schemeClr val="bg1"/>
                </a:solidFill>
              </a:rPr>
              <a:t>#</a:t>
            </a:r>
            <a:r>
              <a:rPr lang="en-US" sz="2000" i="1" smtClean="0">
                <a:solidFill>
                  <a:schemeClr val="bg1"/>
                </a:solidFill>
              </a:rPr>
              <a:t>LiberiaMIS</a:t>
            </a:r>
            <a:endParaRPr lang="en-US" sz="2000" i="1" dirty="0">
              <a:solidFill>
                <a:schemeClr val="bg1"/>
              </a:solidFill>
            </a:endParaRPr>
          </a:p>
        </p:txBody>
      </p:sp>
    </p:spTree>
    <p:extLst>
      <p:ext uri="{BB962C8B-B14F-4D97-AF65-F5344CB8AC3E}">
        <p14:creationId xmlns:p14="http://schemas.microsoft.com/office/powerpoint/2010/main" val="10226107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Objective</a:t>
            </a:r>
            <a:endParaRPr lang="en-US" noProof="0" dirty="0"/>
          </a:p>
        </p:txBody>
      </p:sp>
      <p:sp>
        <p:nvSpPr>
          <p:cNvPr id="3" name="Content Placeholder 2"/>
          <p:cNvSpPr>
            <a:spLocks noGrp="1"/>
          </p:cNvSpPr>
          <p:nvPr>
            <p:ph idx="1"/>
          </p:nvPr>
        </p:nvSpPr>
        <p:spPr/>
        <p:txBody>
          <a:bodyPr>
            <a:normAutofit/>
          </a:bodyPr>
          <a:lstStyle/>
          <a:p>
            <a:pPr>
              <a:spcBef>
                <a:spcPts val="0"/>
              </a:spcBef>
              <a:spcAft>
                <a:spcPts val="1800"/>
              </a:spcAft>
            </a:pPr>
            <a:r>
              <a:rPr lang="en-US" sz="3200" noProof="0" dirty="0" smtClean="0"/>
              <a:t>The primary objective of the 2016 LMIS is to provide up-to-date estimates of basic demographic and health indicators for malaria. </a:t>
            </a:r>
          </a:p>
          <a:p>
            <a:pPr>
              <a:spcBef>
                <a:spcPts val="0"/>
              </a:spcBef>
              <a:spcAft>
                <a:spcPts val="1800"/>
              </a:spcAft>
            </a:pPr>
            <a:r>
              <a:rPr lang="en-US" sz="3200" noProof="0" dirty="0" smtClean="0"/>
              <a:t>This information is essential for program managers and policymakers to evaluate and design programs and strategies for improving the health of the country.</a:t>
            </a:r>
            <a:endParaRPr lang="en-US" sz="3200" noProof="0" dirty="0"/>
          </a:p>
        </p:txBody>
      </p:sp>
    </p:spTree>
    <p:extLst>
      <p:ext uri="{BB962C8B-B14F-4D97-AF65-F5344CB8AC3E}">
        <p14:creationId xmlns:p14="http://schemas.microsoft.com/office/powerpoint/2010/main" val="3641726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121772"/>
            <a:ext cx="4418729" cy="2937988"/>
          </a:xfrm>
        </p:spPr>
        <p:txBody>
          <a:bodyPr>
            <a:normAutofit/>
          </a:bodyPr>
          <a:lstStyle/>
          <a:p>
            <a:pPr>
              <a:buClr>
                <a:schemeClr val="tx1"/>
              </a:buClr>
            </a:pPr>
            <a:r>
              <a:rPr lang="en-US" sz="3400" b="1" noProof="0" dirty="0" smtClean="0">
                <a:solidFill>
                  <a:schemeClr val="accent5"/>
                </a:solidFill>
              </a:rPr>
              <a:t>Insecticide-treated nets (ITNs)</a:t>
            </a:r>
          </a:p>
          <a:p>
            <a:pPr>
              <a:buClr>
                <a:schemeClr val="tx1"/>
              </a:buClr>
            </a:pPr>
            <a:r>
              <a:rPr lang="en-US" sz="3400" noProof="0" dirty="0" smtClean="0"/>
              <a:t>Malaria in pregnancy</a:t>
            </a:r>
          </a:p>
        </p:txBody>
      </p:sp>
    </p:spTree>
    <p:extLst>
      <p:ext uri="{BB962C8B-B14F-4D97-AF65-F5344CB8AC3E}">
        <p14:creationId xmlns:p14="http://schemas.microsoft.com/office/powerpoint/2010/main" val="158433747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Ownership of Mosquito Nets</a:t>
            </a:r>
            <a:endParaRPr lang="en-US" noProof="0" dirty="0"/>
          </a:p>
        </p:txBody>
      </p:sp>
      <p:graphicFrame>
        <p:nvGraphicFramePr>
          <p:cNvPr id="7" name="Content Placeholder 6"/>
          <p:cNvGraphicFramePr>
            <a:graphicFrameLocks noGrp="1"/>
          </p:cNvGraphicFramePr>
          <p:nvPr>
            <p:ph idx="1"/>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8256" y="1056243"/>
            <a:ext cx="9144000" cy="369332"/>
          </a:xfrm>
          <a:prstGeom prst="rect">
            <a:avLst/>
          </a:prstGeom>
          <a:noFill/>
        </p:spPr>
        <p:txBody>
          <a:bodyPr wrap="square" rtlCol="0">
            <a:spAutoFit/>
          </a:bodyPr>
          <a:lstStyle/>
          <a:p>
            <a:pPr algn="ctr"/>
            <a:r>
              <a:rPr lang="en-US" i="1" dirty="0" smtClean="0"/>
              <a:t>Percent of households with at least one mosquito net</a:t>
            </a:r>
            <a:endParaRPr lang="en-US" i="1" dirty="0"/>
          </a:p>
        </p:txBody>
      </p:sp>
    </p:spTree>
    <p:extLst>
      <p:ext uri="{BB962C8B-B14F-4D97-AF65-F5344CB8AC3E}">
        <p14:creationId xmlns:p14="http://schemas.microsoft.com/office/powerpoint/2010/main" val="1751421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 of Mosquito Nets</a:t>
            </a:r>
            <a:endParaRPr lang="en-US" dirty="0"/>
          </a:p>
        </p:txBody>
      </p:sp>
      <p:graphicFrame>
        <p:nvGraphicFramePr>
          <p:cNvPr id="8" name="Content Placeholder 7"/>
          <p:cNvGraphicFramePr>
            <a:graphicFrameLocks noGrp="1"/>
          </p:cNvGraphicFramePr>
          <p:nvPr>
            <p:ph idx="1"/>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smtClean="0"/>
              <a:t>Percent distribution of mosquito nets by source of net</a:t>
            </a:r>
            <a:endParaRPr lang="en-US" i="1" dirty="0"/>
          </a:p>
        </p:txBody>
      </p:sp>
    </p:spTree>
    <p:extLst>
      <p:ext uri="{BB962C8B-B14F-4D97-AF65-F5344CB8AC3E}">
        <p14:creationId xmlns:p14="http://schemas.microsoft.com/office/powerpoint/2010/main" val="110081782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ITN Ownership by Wealth</a:t>
            </a:r>
            <a:endParaRPr lang="en-US" noProof="0" dirty="0"/>
          </a:p>
        </p:txBody>
      </p:sp>
      <p:graphicFrame>
        <p:nvGraphicFramePr>
          <p:cNvPr id="8" name="Content Placeholder 7"/>
          <p:cNvGraphicFramePr>
            <a:graphicFrameLocks noGrp="1"/>
          </p:cNvGraphicFramePr>
          <p:nvPr>
            <p:ph idx="1"/>
            <p:extLst/>
          </p:nvPr>
        </p:nvGraphicFramePr>
        <p:xfrm>
          <a:off x="461963" y="1606551"/>
          <a:ext cx="8256587" cy="432616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smtClean="0"/>
              <a:t>Percent of households with at least one ITN</a:t>
            </a:r>
            <a:endParaRPr lang="en-US" i="1" dirty="0"/>
          </a:p>
        </p:txBody>
      </p:sp>
      <p:sp>
        <p:nvSpPr>
          <p:cNvPr id="10" name="Right Arrow 9"/>
          <p:cNvSpPr/>
          <p:nvPr/>
        </p:nvSpPr>
        <p:spPr>
          <a:xfrm>
            <a:off x="1796143" y="6183086"/>
            <a:ext cx="5584371" cy="359228"/>
          </a:xfrm>
          <a:prstGeom prst="rightArrow">
            <a:avLst/>
          </a:prstGeom>
          <a:solidFill>
            <a:schemeClr val="accent3"/>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461963" y="6039535"/>
            <a:ext cx="1418658" cy="646331"/>
          </a:xfrm>
          <a:prstGeom prst="rect">
            <a:avLst/>
          </a:prstGeom>
          <a:noFill/>
        </p:spPr>
        <p:txBody>
          <a:bodyPr wrap="square" rtlCol="0">
            <a:spAutoFit/>
          </a:bodyPr>
          <a:lstStyle/>
          <a:p>
            <a:pPr algn="ctr"/>
            <a:r>
              <a:rPr lang="en-US" dirty="0" smtClean="0"/>
              <a:t>Poorest households</a:t>
            </a:r>
            <a:endParaRPr lang="en-US" dirty="0"/>
          </a:p>
        </p:txBody>
      </p:sp>
      <p:sp>
        <p:nvSpPr>
          <p:cNvPr id="13" name="TextBox 12"/>
          <p:cNvSpPr txBox="1"/>
          <p:nvPr/>
        </p:nvSpPr>
        <p:spPr>
          <a:xfrm>
            <a:off x="7380514" y="6039534"/>
            <a:ext cx="1418658" cy="646331"/>
          </a:xfrm>
          <a:prstGeom prst="rect">
            <a:avLst/>
          </a:prstGeom>
          <a:noFill/>
        </p:spPr>
        <p:txBody>
          <a:bodyPr wrap="square" rtlCol="0">
            <a:spAutoFit/>
          </a:bodyPr>
          <a:lstStyle/>
          <a:p>
            <a:pPr algn="ctr"/>
            <a:r>
              <a:rPr lang="en-US" dirty="0" smtClean="0"/>
              <a:t>Wealthiest households</a:t>
            </a:r>
            <a:endParaRPr lang="en-US" dirty="0"/>
          </a:p>
        </p:txBody>
      </p:sp>
    </p:spTree>
    <p:extLst>
      <p:ext uri="{BB962C8B-B14F-4D97-AF65-F5344CB8AC3E}">
        <p14:creationId xmlns:p14="http://schemas.microsoft.com/office/powerpoint/2010/main" val="248124493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ITN Ownership by Region</a:t>
            </a:r>
            <a:endParaRPr lang="en-US" noProof="0" dirty="0"/>
          </a:p>
        </p:txBody>
      </p:sp>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smtClean="0"/>
              <a:t>Percent of households with at least one ITN</a:t>
            </a:r>
            <a:endParaRPr lang="en-US" i="1" dirty="0"/>
          </a:p>
        </p:txBody>
      </p:sp>
      <p:sp>
        <p:nvSpPr>
          <p:cNvPr id="5" name="TextBox 4"/>
          <p:cNvSpPr txBox="1"/>
          <p:nvPr/>
        </p:nvSpPr>
        <p:spPr>
          <a:xfrm>
            <a:off x="6966857" y="1872343"/>
            <a:ext cx="1774372" cy="1077218"/>
          </a:xfrm>
          <a:prstGeom prst="rect">
            <a:avLst/>
          </a:prstGeom>
          <a:noFill/>
        </p:spPr>
        <p:txBody>
          <a:bodyPr wrap="square" rtlCol="0">
            <a:spAutoFit/>
          </a:bodyPr>
          <a:lstStyle/>
          <a:p>
            <a:pPr algn="ctr"/>
            <a:r>
              <a:rPr lang="en-US" sz="3200" b="1" dirty="0" smtClean="0"/>
              <a:t>Liberia</a:t>
            </a:r>
          </a:p>
          <a:p>
            <a:pPr algn="ctr"/>
            <a:r>
              <a:rPr lang="en-US" sz="3200" b="1" dirty="0" smtClean="0"/>
              <a:t>62%</a:t>
            </a:r>
            <a:endParaRPr lang="en-US" sz="3200" b="1" dirty="0"/>
          </a:p>
        </p:txBody>
      </p:sp>
      <p:sp>
        <p:nvSpPr>
          <p:cNvPr id="6" name="Freeform 5"/>
          <p:cNvSpPr>
            <a:spLocks noEditPoints="1"/>
          </p:cNvSpPr>
          <p:nvPr/>
        </p:nvSpPr>
        <p:spPr bwMode="auto">
          <a:xfrm>
            <a:off x="4445999" y="4044718"/>
            <a:ext cx="3008754" cy="2155767"/>
          </a:xfrm>
          <a:custGeom>
            <a:avLst/>
            <a:gdLst>
              <a:gd name="T0" fmla="*/ 217 w 1679"/>
              <a:gd name="T1" fmla="*/ 889 h 1203"/>
              <a:gd name="T2" fmla="*/ 876 w 1679"/>
              <a:gd name="T3" fmla="*/ 46 h 1203"/>
              <a:gd name="T4" fmla="*/ 951 w 1679"/>
              <a:gd name="T5" fmla="*/ 53 h 1203"/>
              <a:gd name="T6" fmla="*/ 981 w 1679"/>
              <a:gd name="T7" fmla="*/ 105 h 1203"/>
              <a:gd name="T8" fmla="*/ 1079 w 1679"/>
              <a:gd name="T9" fmla="*/ 144 h 1203"/>
              <a:gd name="T10" fmla="*/ 1207 w 1679"/>
              <a:gd name="T11" fmla="*/ 144 h 1203"/>
              <a:gd name="T12" fmla="*/ 1315 w 1679"/>
              <a:gd name="T13" fmla="*/ 184 h 1203"/>
              <a:gd name="T14" fmla="*/ 1341 w 1679"/>
              <a:gd name="T15" fmla="*/ 292 h 1203"/>
              <a:gd name="T16" fmla="*/ 1384 w 1679"/>
              <a:gd name="T17" fmla="*/ 361 h 1203"/>
              <a:gd name="T18" fmla="*/ 1466 w 1679"/>
              <a:gd name="T19" fmla="*/ 400 h 1203"/>
              <a:gd name="T20" fmla="*/ 1551 w 1679"/>
              <a:gd name="T21" fmla="*/ 469 h 1203"/>
              <a:gd name="T22" fmla="*/ 1610 w 1679"/>
              <a:gd name="T23" fmla="*/ 456 h 1203"/>
              <a:gd name="T24" fmla="*/ 1639 w 1679"/>
              <a:gd name="T25" fmla="*/ 574 h 1203"/>
              <a:gd name="T26" fmla="*/ 1659 w 1679"/>
              <a:gd name="T27" fmla="*/ 676 h 1203"/>
              <a:gd name="T28" fmla="*/ 1449 w 1679"/>
              <a:gd name="T29" fmla="*/ 689 h 1203"/>
              <a:gd name="T30" fmla="*/ 1184 w 1679"/>
              <a:gd name="T31" fmla="*/ 656 h 1203"/>
              <a:gd name="T32" fmla="*/ 1092 w 1679"/>
              <a:gd name="T33" fmla="*/ 744 h 1203"/>
              <a:gd name="T34" fmla="*/ 1167 w 1679"/>
              <a:gd name="T35" fmla="*/ 826 h 1203"/>
              <a:gd name="T36" fmla="*/ 1059 w 1679"/>
              <a:gd name="T37" fmla="*/ 849 h 1203"/>
              <a:gd name="T38" fmla="*/ 1013 w 1679"/>
              <a:gd name="T39" fmla="*/ 1026 h 1203"/>
              <a:gd name="T40" fmla="*/ 905 w 1679"/>
              <a:gd name="T41" fmla="*/ 1072 h 1203"/>
              <a:gd name="T42" fmla="*/ 771 w 1679"/>
              <a:gd name="T43" fmla="*/ 1161 h 1203"/>
              <a:gd name="T44" fmla="*/ 686 w 1679"/>
              <a:gd name="T45" fmla="*/ 1180 h 1203"/>
              <a:gd name="T46" fmla="*/ 617 w 1679"/>
              <a:gd name="T47" fmla="*/ 1125 h 1203"/>
              <a:gd name="T48" fmla="*/ 551 w 1679"/>
              <a:gd name="T49" fmla="*/ 1095 h 1203"/>
              <a:gd name="T50" fmla="*/ 489 w 1679"/>
              <a:gd name="T51" fmla="*/ 1072 h 1203"/>
              <a:gd name="T52" fmla="*/ 459 w 1679"/>
              <a:gd name="T53" fmla="*/ 1046 h 1203"/>
              <a:gd name="T54" fmla="*/ 397 w 1679"/>
              <a:gd name="T55" fmla="*/ 1007 h 1203"/>
              <a:gd name="T56" fmla="*/ 318 w 1679"/>
              <a:gd name="T57" fmla="*/ 964 h 1203"/>
              <a:gd name="T58" fmla="*/ 276 w 1679"/>
              <a:gd name="T59" fmla="*/ 915 h 1203"/>
              <a:gd name="T60" fmla="*/ 243 w 1679"/>
              <a:gd name="T61" fmla="*/ 892 h 1203"/>
              <a:gd name="T62" fmla="*/ 174 w 1679"/>
              <a:gd name="T63" fmla="*/ 823 h 1203"/>
              <a:gd name="T64" fmla="*/ 102 w 1679"/>
              <a:gd name="T65" fmla="*/ 761 h 1203"/>
              <a:gd name="T66" fmla="*/ 118 w 1679"/>
              <a:gd name="T67" fmla="*/ 731 h 1203"/>
              <a:gd name="T68" fmla="*/ 56 w 1679"/>
              <a:gd name="T69" fmla="*/ 705 h 1203"/>
              <a:gd name="T70" fmla="*/ 7 w 1679"/>
              <a:gd name="T71" fmla="*/ 643 h 1203"/>
              <a:gd name="T72" fmla="*/ 43 w 1679"/>
              <a:gd name="T73" fmla="*/ 603 h 1203"/>
              <a:gd name="T74" fmla="*/ 27 w 1679"/>
              <a:gd name="T75" fmla="*/ 548 h 1203"/>
              <a:gd name="T76" fmla="*/ 27 w 1679"/>
              <a:gd name="T77" fmla="*/ 489 h 1203"/>
              <a:gd name="T78" fmla="*/ 50 w 1679"/>
              <a:gd name="T79" fmla="*/ 443 h 1203"/>
              <a:gd name="T80" fmla="*/ 46 w 1679"/>
              <a:gd name="T81" fmla="*/ 394 h 1203"/>
              <a:gd name="T82" fmla="*/ 59 w 1679"/>
              <a:gd name="T83" fmla="*/ 371 h 1203"/>
              <a:gd name="T84" fmla="*/ 63 w 1679"/>
              <a:gd name="T85" fmla="*/ 331 h 1203"/>
              <a:gd name="T86" fmla="*/ 86 w 1679"/>
              <a:gd name="T87" fmla="*/ 302 h 1203"/>
              <a:gd name="T88" fmla="*/ 118 w 1679"/>
              <a:gd name="T89" fmla="*/ 285 h 1203"/>
              <a:gd name="T90" fmla="*/ 148 w 1679"/>
              <a:gd name="T91" fmla="*/ 308 h 1203"/>
              <a:gd name="T92" fmla="*/ 164 w 1679"/>
              <a:gd name="T93" fmla="*/ 269 h 1203"/>
              <a:gd name="T94" fmla="*/ 200 w 1679"/>
              <a:gd name="T95" fmla="*/ 243 h 1203"/>
              <a:gd name="T96" fmla="*/ 227 w 1679"/>
              <a:gd name="T97" fmla="*/ 210 h 1203"/>
              <a:gd name="T98" fmla="*/ 236 w 1679"/>
              <a:gd name="T99" fmla="*/ 128 h 1203"/>
              <a:gd name="T100" fmla="*/ 282 w 1679"/>
              <a:gd name="T101" fmla="*/ 131 h 1203"/>
              <a:gd name="T102" fmla="*/ 377 w 1679"/>
              <a:gd name="T103" fmla="*/ 82 h 1203"/>
              <a:gd name="T104" fmla="*/ 450 w 1679"/>
              <a:gd name="T105" fmla="*/ 92 h 1203"/>
              <a:gd name="T106" fmla="*/ 417 w 1679"/>
              <a:gd name="T107" fmla="*/ 236 h 1203"/>
              <a:gd name="T108" fmla="*/ 456 w 1679"/>
              <a:gd name="T109" fmla="*/ 364 h 1203"/>
              <a:gd name="T110" fmla="*/ 482 w 1679"/>
              <a:gd name="T111" fmla="*/ 479 h 1203"/>
              <a:gd name="T112" fmla="*/ 597 w 1679"/>
              <a:gd name="T113" fmla="*/ 443 h 1203"/>
              <a:gd name="T114" fmla="*/ 568 w 1679"/>
              <a:gd name="T115" fmla="*/ 397 h 1203"/>
              <a:gd name="T116" fmla="*/ 587 w 1679"/>
              <a:gd name="T117" fmla="*/ 344 h 1203"/>
              <a:gd name="T118" fmla="*/ 646 w 1679"/>
              <a:gd name="T119" fmla="*/ 249 h 1203"/>
              <a:gd name="T120" fmla="*/ 702 w 1679"/>
              <a:gd name="T121" fmla="*/ 203 h 1203"/>
              <a:gd name="T122" fmla="*/ 764 w 1679"/>
              <a:gd name="T123" fmla="*/ 76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9" h="1203">
                <a:moveTo>
                  <a:pt x="663" y="1174"/>
                </a:moveTo>
                <a:lnTo>
                  <a:pt x="663" y="1174"/>
                </a:lnTo>
                <a:lnTo>
                  <a:pt x="663" y="1174"/>
                </a:lnTo>
                <a:lnTo>
                  <a:pt x="663" y="1171"/>
                </a:lnTo>
                <a:lnTo>
                  <a:pt x="663" y="1171"/>
                </a:lnTo>
                <a:lnTo>
                  <a:pt x="663" y="1171"/>
                </a:lnTo>
                <a:lnTo>
                  <a:pt x="663" y="1174"/>
                </a:lnTo>
                <a:lnTo>
                  <a:pt x="663" y="1174"/>
                </a:lnTo>
                <a:lnTo>
                  <a:pt x="663" y="1174"/>
                </a:lnTo>
                <a:close/>
                <a:moveTo>
                  <a:pt x="495" y="1072"/>
                </a:moveTo>
                <a:lnTo>
                  <a:pt x="495" y="1072"/>
                </a:lnTo>
                <a:lnTo>
                  <a:pt x="495" y="1072"/>
                </a:lnTo>
                <a:lnTo>
                  <a:pt x="495" y="1072"/>
                </a:lnTo>
                <a:lnTo>
                  <a:pt x="495" y="1072"/>
                </a:lnTo>
                <a:lnTo>
                  <a:pt x="495" y="1072"/>
                </a:lnTo>
                <a:lnTo>
                  <a:pt x="495" y="1072"/>
                </a:lnTo>
                <a:close/>
                <a:moveTo>
                  <a:pt x="489" y="1072"/>
                </a:moveTo>
                <a:lnTo>
                  <a:pt x="489" y="1072"/>
                </a:lnTo>
                <a:lnTo>
                  <a:pt x="489" y="1069"/>
                </a:lnTo>
                <a:lnTo>
                  <a:pt x="489" y="1069"/>
                </a:lnTo>
                <a:lnTo>
                  <a:pt x="489" y="1069"/>
                </a:lnTo>
                <a:lnTo>
                  <a:pt x="489" y="1069"/>
                </a:lnTo>
                <a:lnTo>
                  <a:pt x="492" y="1069"/>
                </a:lnTo>
                <a:lnTo>
                  <a:pt x="492" y="1069"/>
                </a:lnTo>
                <a:lnTo>
                  <a:pt x="489" y="1072"/>
                </a:lnTo>
                <a:lnTo>
                  <a:pt x="489" y="1072"/>
                </a:lnTo>
                <a:close/>
                <a:moveTo>
                  <a:pt x="374" y="990"/>
                </a:moveTo>
                <a:lnTo>
                  <a:pt x="374" y="990"/>
                </a:lnTo>
                <a:lnTo>
                  <a:pt x="374" y="990"/>
                </a:lnTo>
                <a:lnTo>
                  <a:pt x="374" y="990"/>
                </a:lnTo>
                <a:lnTo>
                  <a:pt x="374" y="990"/>
                </a:lnTo>
                <a:lnTo>
                  <a:pt x="374" y="990"/>
                </a:lnTo>
                <a:lnTo>
                  <a:pt x="374" y="990"/>
                </a:lnTo>
                <a:lnTo>
                  <a:pt x="374" y="990"/>
                </a:lnTo>
                <a:close/>
                <a:moveTo>
                  <a:pt x="220" y="889"/>
                </a:moveTo>
                <a:lnTo>
                  <a:pt x="220" y="889"/>
                </a:lnTo>
                <a:lnTo>
                  <a:pt x="217" y="889"/>
                </a:lnTo>
                <a:lnTo>
                  <a:pt x="217" y="889"/>
                </a:lnTo>
                <a:lnTo>
                  <a:pt x="220" y="889"/>
                </a:lnTo>
                <a:lnTo>
                  <a:pt x="220" y="889"/>
                </a:lnTo>
                <a:lnTo>
                  <a:pt x="220" y="889"/>
                </a:lnTo>
                <a:lnTo>
                  <a:pt x="220" y="889"/>
                </a:lnTo>
                <a:lnTo>
                  <a:pt x="220" y="889"/>
                </a:lnTo>
                <a:close/>
                <a:moveTo>
                  <a:pt x="95" y="767"/>
                </a:moveTo>
                <a:lnTo>
                  <a:pt x="95" y="767"/>
                </a:lnTo>
                <a:lnTo>
                  <a:pt x="95" y="764"/>
                </a:lnTo>
                <a:lnTo>
                  <a:pt x="95" y="761"/>
                </a:lnTo>
                <a:lnTo>
                  <a:pt x="95" y="761"/>
                </a:lnTo>
                <a:lnTo>
                  <a:pt x="95" y="761"/>
                </a:lnTo>
                <a:lnTo>
                  <a:pt x="95" y="764"/>
                </a:lnTo>
                <a:lnTo>
                  <a:pt x="95" y="767"/>
                </a:lnTo>
                <a:lnTo>
                  <a:pt x="95" y="767"/>
                </a:lnTo>
                <a:close/>
                <a:moveTo>
                  <a:pt x="810" y="7"/>
                </a:moveTo>
                <a:lnTo>
                  <a:pt x="813" y="10"/>
                </a:lnTo>
                <a:lnTo>
                  <a:pt x="820" y="7"/>
                </a:lnTo>
                <a:lnTo>
                  <a:pt x="823" y="7"/>
                </a:lnTo>
                <a:lnTo>
                  <a:pt x="826" y="7"/>
                </a:lnTo>
                <a:lnTo>
                  <a:pt x="830" y="7"/>
                </a:lnTo>
                <a:lnTo>
                  <a:pt x="836" y="7"/>
                </a:lnTo>
                <a:lnTo>
                  <a:pt x="840" y="10"/>
                </a:lnTo>
                <a:lnTo>
                  <a:pt x="843" y="10"/>
                </a:lnTo>
                <a:lnTo>
                  <a:pt x="846" y="13"/>
                </a:lnTo>
                <a:lnTo>
                  <a:pt x="849" y="13"/>
                </a:lnTo>
                <a:lnTo>
                  <a:pt x="849" y="17"/>
                </a:lnTo>
                <a:lnTo>
                  <a:pt x="853" y="20"/>
                </a:lnTo>
                <a:lnTo>
                  <a:pt x="856" y="23"/>
                </a:lnTo>
                <a:lnTo>
                  <a:pt x="856" y="26"/>
                </a:lnTo>
                <a:lnTo>
                  <a:pt x="859" y="30"/>
                </a:lnTo>
                <a:lnTo>
                  <a:pt x="863" y="30"/>
                </a:lnTo>
                <a:lnTo>
                  <a:pt x="863" y="33"/>
                </a:lnTo>
                <a:lnTo>
                  <a:pt x="863" y="33"/>
                </a:lnTo>
                <a:lnTo>
                  <a:pt x="866" y="36"/>
                </a:lnTo>
                <a:lnTo>
                  <a:pt x="866" y="40"/>
                </a:lnTo>
                <a:lnTo>
                  <a:pt x="869" y="43"/>
                </a:lnTo>
                <a:lnTo>
                  <a:pt x="872" y="43"/>
                </a:lnTo>
                <a:lnTo>
                  <a:pt x="876" y="46"/>
                </a:lnTo>
                <a:lnTo>
                  <a:pt x="879" y="49"/>
                </a:lnTo>
                <a:lnTo>
                  <a:pt x="882" y="49"/>
                </a:lnTo>
                <a:lnTo>
                  <a:pt x="885" y="53"/>
                </a:lnTo>
                <a:lnTo>
                  <a:pt x="889" y="53"/>
                </a:lnTo>
                <a:lnTo>
                  <a:pt x="892" y="49"/>
                </a:lnTo>
                <a:lnTo>
                  <a:pt x="895" y="46"/>
                </a:lnTo>
                <a:lnTo>
                  <a:pt x="895" y="43"/>
                </a:lnTo>
                <a:lnTo>
                  <a:pt x="899" y="43"/>
                </a:lnTo>
                <a:lnTo>
                  <a:pt x="902" y="40"/>
                </a:lnTo>
                <a:lnTo>
                  <a:pt x="902" y="36"/>
                </a:lnTo>
                <a:lnTo>
                  <a:pt x="902" y="33"/>
                </a:lnTo>
                <a:lnTo>
                  <a:pt x="905" y="30"/>
                </a:lnTo>
                <a:lnTo>
                  <a:pt x="905" y="23"/>
                </a:lnTo>
                <a:lnTo>
                  <a:pt x="905" y="20"/>
                </a:lnTo>
                <a:lnTo>
                  <a:pt x="905" y="17"/>
                </a:lnTo>
                <a:lnTo>
                  <a:pt x="908" y="13"/>
                </a:lnTo>
                <a:lnTo>
                  <a:pt x="912" y="13"/>
                </a:lnTo>
                <a:lnTo>
                  <a:pt x="915" y="13"/>
                </a:lnTo>
                <a:lnTo>
                  <a:pt x="918" y="17"/>
                </a:lnTo>
                <a:lnTo>
                  <a:pt x="918" y="20"/>
                </a:lnTo>
                <a:lnTo>
                  <a:pt x="922" y="23"/>
                </a:lnTo>
                <a:lnTo>
                  <a:pt x="922" y="26"/>
                </a:lnTo>
                <a:lnTo>
                  <a:pt x="925" y="30"/>
                </a:lnTo>
                <a:lnTo>
                  <a:pt x="925" y="30"/>
                </a:lnTo>
                <a:lnTo>
                  <a:pt x="928" y="33"/>
                </a:lnTo>
                <a:lnTo>
                  <a:pt x="931" y="36"/>
                </a:lnTo>
                <a:lnTo>
                  <a:pt x="935" y="36"/>
                </a:lnTo>
                <a:lnTo>
                  <a:pt x="941" y="36"/>
                </a:lnTo>
                <a:lnTo>
                  <a:pt x="944" y="36"/>
                </a:lnTo>
                <a:lnTo>
                  <a:pt x="948" y="40"/>
                </a:lnTo>
                <a:lnTo>
                  <a:pt x="951" y="40"/>
                </a:lnTo>
                <a:lnTo>
                  <a:pt x="951" y="43"/>
                </a:lnTo>
                <a:lnTo>
                  <a:pt x="954" y="43"/>
                </a:lnTo>
                <a:lnTo>
                  <a:pt x="958" y="46"/>
                </a:lnTo>
                <a:lnTo>
                  <a:pt x="958" y="49"/>
                </a:lnTo>
                <a:lnTo>
                  <a:pt x="958" y="53"/>
                </a:lnTo>
                <a:lnTo>
                  <a:pt x="954" y="53"/>
                </a:lnTo>
                <a:lnTo>
                  <a:pt x="951" y="53"/>
                </a:lnTo>
                <a:lnTo>
                  <a:pt x="944" y="53"/>
                </a:lnTo>
                <a:lnTo>
                  <a:pt x="941" y="56"/>
                </a:lnTo>
                <a:lnTo>
                  <a:pt x="941" y="59"/>
                </a:lnTo>
                <a:lnTo>
                  <a:pt x="938" y="63"/>
                </a:lnTo>
                <a:lnTo>
                  <a:pt x="941" y="66"/>
                </a:lnTo>
                <a:lnTo>
                  <a:pt x="944" y="69"/>
                </a:lnTo>
                <a:lnTo>
                  <a:pt x="944" y="72"/>
                </a:lnTo>
                <a:lnTo>
                  <a:pt x="944" y="76"/>
                </a:lnTo>
                <a:lnTo>
                  <a:pt x="944" y="82"/>
                </a:lnTo>
                <a:lnTo>
                  <a:pt x="948" y="85"/>
                </a:lnTo>
                <a:lnTo>
                  <a:pt x="948" y="89"/>
                </a:lnTo>
                <a:lnTo>
                  <a:pt x="951" y="92"/>
                </a:lnTo>
                <a:lnTo>
                  <a:pt x="951" y="92"/>
                </a:lnTo>
                <a:lnTo>
                  <a:pt x="951" y="95"/>
                </a:lnTo>
                <a:lnTo>
                  <a:pt x="948" y="99"/>
                </a:lnTo>
                <a:lnTo>
                  <a:pt x="944" y="99"/>
                </a:lnTo>
                <a:lnTo>
                  <a:pt x="941" y="102"/>
                </a:lnTo>
                <a:lnTo>
                  <a:pt x="938" y="102"/>
                </a:lnTo>
                <a:lnTo>
                  <a:pt x="938" y="105"/>
                </a:lnTo>
                <a:lnTo>
                  <a:pt x="941" y="108"/>
                </a:lnTo>
                <a:lnTo>
                  <a:pt x="944" y="112"/>
                </a:lnTo>
                <a:lnTo>
                  <a:pt x="948" y="112"/>
                </a:lnTo>
                <a:lnTo>
                  <a:pt x="948" y="115"/>
                </a:lnTo>
                <a:lnTo>
                  <a:pt x="951" y="115"/>
                </a:lnTo>
                <a:lnTo>
                  <a:pt x="951" y="115"/>
                </a:lnTo>
                <a:lnTo>
                  <a:pt x="951" y="112"/>
                </a:lnTo>
                <a:lnTo>
                  <a:pt x="951" y="112"/>
                </a:lnTo>
                <a:lnTo>
                  <a:pt x="954" y="108"/>
                </a:lnTo>
                <a:lnTo>
                  <a:pt x="958" y="108"/>
                </a:lnTo>
                <a:lnTo>
                  <a:pt x="961" y="108"/>
                </a:lnTo>
                <a:lnTo>
                  <a:pt x="961" y="105"/>
                </a:lnTo>
                <a:lnTo>
                  <a:pt x="964" y="102"/>
                </a:lnTo>
                <a:lnTo>
                  <a:pt x="967" y="105"/>
                </a:lnTo>
                <a:lnTo>
                  <a:pt x="971" y="108"/>
                </a:lnTo>
                <a:lnTo>
                  <a:pt x="971" y="105"/>
                </a:lnTo>
                <a:lnTo>
                  <a:pt x="974" y="105"/>
                </a:lnTo>
                <a:lnTo>
                  <a:pt x="977" y="102"/>
                </a:lnTo>
                <a:lnTo>
                  <a:pt x="981" y="105"/>
                </a:lnTo>
                <a:lnTo>
                  <a:pt x="981" y="108"/>
                </a:lnTo>
                <a:lnTo>
                  <a:pt x="984" y="108"/>
                </a:lnTo>
                <a:lnTo>
                  <a:pt x="984" y="105"/>
                </a:lnTo>
                <a:lnTo>
                  <a:pt x="987" y="102"/>
                </a:lnTo>
                <a:lnTo>
                  <a:pt x="990" y="102"/>
                </a:lnTo>
                <a:lnTo>
                  <a:pt x="994" y="102"/>
                </a:lnTo>
                <a:lnTo>
                  <a:pt x="1000" y="102"/>
                </a:lnTo>
                <a:lnTo>
                  <a:pt x="1003" y="105"/>
                </a:lnTo>
                <a:lnTo>
                  <a:pt x="1003" y="105"/>
                </a:lnTo>
                <a:lnTo>
                  <a:pt x="1007" y="108"/>
                </a:lnTo>
                <a:lnTo>
                  <a:pt x="1010" y="112"/>
                </a:lnTo>
                <a:lnTo>
                  <a:pt x="1010" y="115"/>
                </a:lnTo>
                <a:lnTo>
                  <a:pt x="1013" y="118"/>
                </a:lnTo>
                <a:lnTo>
                  <a:pt x="1017" y="118"/>
                </a:lnTo>
                <a:lnTo>
                  <a:pt x="1017" y="115"/>
                </a:lnTo>
                <a:lnTo>
                  <a:pt x="1020" y="112"/>
                </a:lnTo>
                <a:lnTo>
                  <a:pt x="1023" y="112"/>
                </a:lnTo>
                <a:lnTo>
                  <a:pt x="1026" y="115"/>
                </a:lnTo>
                <a:lnTo>
                  <a:pt x="1030" y="118"/>
                </a:lnTo>
                <a:lnTo>
                  <a:pt x="1030" y="122"/>
                </a:lnTo>
                <a:lnTo>
                  <a:pt x="1033" y="122"/>
                </a:lnTo>
                <a:lnTo>
                  <a:pt x="1033" y="125"/>
                </a:lnTo>
                <a:lnTo>
                  <a:pt x="1033" y="128"/>
                </a:lnTo>
                <a:lnTo>
                  <a:pt x="1030" y="131"/>
                </a:lnTo>
                <a:lnTo>
                  <a:pt x="1030" y="135"/>
                </a:lnTo>
                <a:lnTo>
                  <a:pt x="1033" y="138"/>
                </a:lnTo>
                <a:lnTo>
                  <a:pt x="1040" y="138"/>
                </a:lnTo>
                <a:lnTo>
                  <a:pt x="1043" y="135"/>
                </a:lnTo>
                <a:lnTo>
                  <a:pt x="1046" y="135"/>
                </a:lnTo>
                <a:lnTo>
                  <a:pt x="1053" y="135"/>
                </a:lnTo>
                <a:lnTo>
                  <a:pt x="1056" y="138"/>
                </a:lnTo>
                <a:lnTo>
                  <a:pt x="1059" y="138"/>
                </a:lnTo>
                <a:lnTo>
                  <a:pt x="1062" y="141"/>
                </a:lnTo>
                <a:lnTo>
                  <a:pt x="1066" y="141"/>
                </a:lnTo>
                <a:lnTo>
                  <a:pt x="1069" y="144"/>
                </a:lnTo>
                <a:lnTo>
                  <a:pt x="1072" y="144"/>
                </a:lnTo>
                <a:lnTo>
                  <a:pt x="1076" y="144"/>
                </a:lnTo>
                <a:lnTo>
                  <a:pt x="1079" y="144"/>
                </a:lnTo>
                <a:lnTo>
                  <a:pt x="1082" y="148"/>
                </a:lnTo>
                <a:lnTo>
                  <a:pt x="1085" y="148"/>
                </a:lnTo>
                <a:lnTo>
                  <a:pt x="1089" y="148"/>
                </a:lnTo>
                <a:lnTo>
                  <a:pt x="1092" y="148"/>
                </a:lnTo>
                <a:lnTo>
                  <a:pt x="1095" y="151"/>
                </a:lnTo>
                <a:lnTo>
                  <a:pt x="1099" y="151"/>
                </a:lnTo>
                <a:lnTo>
                  <a:pt x="1102" y="154"/>
                </a:lnTo>
                <a:lnTo>
                  <a:pt x="1105" y="154"/>
                </a:lnTo>
                <a:lnTo>
                  <a:pt x="1108" y="158"/>
                </a:lnTo>
                <a:lnTo>
                  <a:pt x="1108" y="161"/>
                </a:lnTo>
                <a:lnTo>
                  <a:pt x="1108" y="164"/>
                </a:lnTo>
                <a:lnTo>
                  <a:pt x="1115" y="164"/>
                </a:lnTo>
                <a:lnTo>
                  <a:pt x="1118" y="164"/>
                </a:lnTo>
                <a:lnTo>
                  <a:pt x="1125" y="164"/>
                </a:lnTo>
                <a:lnTo>
                  <a:pt x="1128" y="164"/>
                </a:lnTo>
                <a:lnTo>
                  <a:pt x="1131" y="164"/>
                </a:lnTo>
                <a:lnTo>
                  <a:pt x="1135" y="161"/>
                </a:lnTo>
                <a:lnTo>
                  <a:pt x="1138" y="164"/>
                </a:lnTo>
                <a:lnTo>
                  <a:pt x="1141" y="164"/>
                </a:lnTo>
                <a:lnTo>
                  <a:pt x="1148" y="161"/>
                </a:lnTo>
                <a:lnTo>
                  <a:pt x="1148" y="158"/>
                </a:lnTo>
                <a:lnTo>
                  <a:pt x="1151" y="158"/>
                </a:lnTo>
                <a:lnTo>
                  <a:pt x="1154" y="154"/>
                </a:lnTo>
                <a:lnTo>
                  <a:pt x="1158" y="154"/>
                </a:lnTo>
                <a:lnTo>
                  <a:pt x="1161" y="151"/>
                </a:lnTo>
                <a:lnTo>
                  <a:pt x="1164" y="148"/>
                </a:lnTo>
                <a:lnTo>
                  <a:pt x="1167" y="148"/>
                </a:lnTo>
                <a:lnTo>
                  <a:pt x="1171" y="148"/>
                </a:lnTo>
                <a:lnTo>
                  <a:pt x="1174" y="151"/>
                </a:lnTo>
                <a:lnTo>
                  <a:pt x="1177" y="151"/>
                </a:lnTo>
                <a:lnTo>
                  <a:pt x="1180" y="151"/>
                </a:lnTo>
                <a:lnTo>
                  <a:pt x="1184" y="151"/>
                </a:lnTo>
                <a:lnTo>
                  <a:pt x="1190" y="148"/>
                </a:lnTo>
                <a:lnTo>
                  <a:pt x="1194" y="148"/>
                </a:lnTo>
                <a:lnTo>
                  <a:pt x="1197" y="148"/>
                </a:lnTo>
                <a:lnTo>
                  <a:pt x="1203" y="148"/>
                </a:lnTo>
                <a:lnTo>
                  <a:pt x="1207" y="144"/>
                </a:lnTo>
                <a:lnTo>
                  <a:pt x="1207" y="144"/>
                </a:lnTo>
                <a:lnTo>
                  <a:pt x="1213" y="141"/>
                </a:lnTo>
                <a:lnTo>
                  <a:pt x="1217" y="141"/>
                </a:lnTo>
                <a:lnTo>
                  <a:pt x="1220" y="141"/>
                </a:lnTo>
                <a:lnTo>
                  <a:pt x="1223" y="141"/>
                </a:lnTo>
                <a:lnTo>
                  <a:pt x="1226" y="144"/>
                </a:lnTo>
                <a:lnTo>
                  <a:pt x="1230" y="144"/>
                </a:lnTo>
                <a:lnTo>
                  <a:pt x="1230" y="144"/>
                </a:lnTo>
                <a:lnTo>
                  <a:pt x="1233" y="148"/>
                </a:lnTo>
                <a:lnTo>
                  <a:pt x="1233" y="151"/>
                </a:lnTo>
                <a:lnTo>
                  <a:pt x="1236" y="154"/>
                </a:lnTo>
                <a:lnTo>
                  <a:pt x="1239" y="154"/>
                </a:lnTo>
                <a:lnTo>
                  <a:pt x="1243" y="154"/>
                </a:lnTo>
                <a:lnTo>
                  <a:pt x="1246" y="151"/>
                </a:lnTo>
                <a:lnTo>
                  <a:pt x="1249" y="154"/>
                </a:lnTo>
                <a:lnTo>
                  <a:pt x="1253" y="154"/>
                </a:lnTo>
                <a:lnTo>
                  <a:pt x="1253" y="158"/>
                </a:lnTo>
                <a:lnTo>
                  <a:pt x="1259" y="158"/>
                </a:lnTo>
                <a:lnTo>
                  <a:pt x="1259" y="158"/>
                </a:lnTo>
                <a:lnTo>
                  <a:pt x="1262" y="154"/>
                </a:lnTo>
                <a:lnTo>
                  <a:pt x="1266" y="158"/>
                </a:lnTo>
                <a:lnTo>
                  <a:pt x="1269" y="158"/>
                </a:lnTo>
                <a:lnTo>
                  <a:pt x="1272" y="161"/>
                </a:lnTo>
                <a:lnTo>
                  <a:pt x="1276" y="161"/>
                </a:lnTo>
                <a:lnTo>
                  <a:pt x="1282" y="161"/>
                </a:lnTo>
                <a:lnTo>
                  <a:pt x="1285" y="161"/>
                </a:lnTo>
                <a:lnTo>
                  <a:pt x="1289" y="164"/>
                </a:lnTo>
                <a:lnTo>
                  <a:pt x="1289" y="167"/>
                </a:lnTo>
                <a:lnTo>
                  <a:pt x="1292" y="164"/>
                </a:lnTo>
                <a:lnTo>
                  <a:pt x="1295" y="164"/>
                </a:lnTo>
                <a:lnTo>
                  <a:pt x="1298" y="161"/>
                </a:lnTo>
                <a:lnTo>
                  <a:pt x="1302" y="164"/>
                </a:lnTo>
                <a:lnTo>
                  <a:pt x="1302" y="167"/>
                </a:lnTo>
                <a:lnTo>
                  <a:pt x="1302" y="174"/>
                </a:lnTo>
                <a:lnTo>
                  <a:pt x="1305" y="177"/>
                </a:lnTo>
                <a:lnTo>
                  <a:pt x="1308" y="177"/>
                </a:lnTo>
                <a:lnTo>
                  <a:pt x="1308" y="181"/>
                </a:lnTo>
                <a:lnTo>
                  <a:pt x="1312" y="181"/>
                </a:lnTo>
                <a:lnTo>
                  <a:pt x="1315" y="184"/>
                </a:lnTo>
                <a:lnTo>
                  <a:pt x="1318" y="184"/>
                </a:lnTo>
                <a:lnTo>
                  <a:pt x="1321" y="187"/>
                </a:lnTo>
                <a:lnTo>
                  <a:pt x="1325" y="187"/>
                </a:lnTo>
                <a:lnTo>
                  <a:pt x="1328" y="190"/>
                </a:lnTo>
                <a:lnTo>
                  <a:pt x="1331" y="194"/>
                </a:lnTo>
                <a:lnTo>
                  <a:pt x="1331" y="197"/>
                </a:lnTo>
                <a:lnTo>
                  <a:pt x="1335" y="197"/>
                </a:lnTo>
                <a:lnTo>
                  <a:pt x="1335" y="200"/>
                </a:lnTo>
                <a:lnTo>
                  <a:pt x="1338" y="203"/>
                </a:lnTo>
                <a:lnTo>
                  <a:pt x="1341" y="207"/>
                </a:lnTo>
                <a:lnTo>
                  <a:pt x="1344" y="207"/>
                </a:lnTo>
                <a:lnTo>
                  <a:pt x="1348" y="210"/>
                </a:lnTo>
                <a:lnTo>
                  <a:pt x="1351" y="210"/>
                </a:lnTo>
                <a:lnTo>
                  <a:pt x="1354" y="213"/>
                </a:lnTo>
                <a:lnTo>
                  <a:pt x="1354" y="217"/>
                </a:lnTo>
                <a:lnTo>
                  <a:pt x="1357" y="220"/>
                </a:lnTo>
                <a:lnTo>
                  <a:pt x="1354" y="223"/>
                </a:lnTo>
                <a:lnTo>
                  <a:pt x="1354" y="223"/>
                </a:lnTo>
                <a:lnTo>
                  <a:pt x="1351" y="223"/>
                </a:lnTo>
                <a:lnTo>
                  <a:pt x="1348" y="226"/>
                </a:lnTo>
                <a:lnTo>
                  <a:pt x="1348" y="230"/>
                </a:lnTo>
                <a:lnTo>
                  <a:pt x="1351" y="236"/>
                </a:lnTo>
                <a:lnTo>
                  <a:pt x="1351" y="240"/>
                </a:lnTo>
                <a:lnTo>
                  <a:pt x="1351" y="243"/>
                </a:lnTo>
                <a:lnTo>
                  <a:pt x="1348" y="246"/>
                </a:lnTo>
                <a:lnTo>
                  <a:pt x="1348" y="249"/>
                </a:lnTo>
                <a:lnTo>
                  <a:pt x="1344" y="253"/>
                </a:lnTo>
                <a:lnTo>
                  <a:pt x="1341" y="253"/>
                </a:lnTo>
                <a:lnTo>
                  <a:pt x="1341" y="256"/>
                </a:lnTo>
                <a:lnTo>
                  <a:pt x="1338" y="259"/>
                </a:lnTo>
                <a:lnTo>
                  <a:pt x="1338" y="262"/>
                </a:lnTo>
                <a:lnTo>
                  <a:pt x="1338" y="269"/>
                </a:lnTo>
                <a:lnTo>
                  <a:pt x="1335" y="272"/>
                </a:lnTo>
                <a:lnTo>
                  <a:pt x="1335" y="279"/>
                </a:lnTo>
                <a:lnTo>
                  <a:pt x="1335" y="282"/>
                </a:lnTo>
                <a:lnTo>
                  <a:pt x="1335" y="285"/>
                </a:lnTo>
                <a:lnTo>
                  <a:pt x="1338" y="289"/>
                </a:lnTo>
                <a:lnTo>
                  <a:pt x="1341" y="292"/>
                </a:lnTo>
                <a:lnTo>
                  <a:pt x="1341" y="295"/>
                </a:lnTo>
                <a:lnTo>
                  <a:pt x="1341" y="299"/>
                </a:lnTo>
                <a:lnTo>
                  <a:pt x="1341" y="305"/>
                </a:lnTo>
                <a:lnTo>
                  <a:pt x="1341" y="308"/>
                </a:lnTo>
                <a:lnTo>
                  <a:pt x="1344" y="312"/>
                </a:lnTo>
                <a:lnTo>
                  <a:pt x="1348" y="308"/>
                </a:lnTo>
                <a:lnTo>
                  <a:pt x="1348" y="305"/>
                </a:lnTo>
                <a:lnTo>
                  <a:pt x="1348" y="302"/>
                </a:lnTo>
                <a:lnTo>
                  <a:pt x="1351" y="299"/>
                </a:lnTo>
                <a:lnTo>
                  <a:pt x="1354" y="295"/>
                </a:lnTo>
                <a:lnTo>
                  <a:pt x="1354" y="299"/>
                </a:lnTo>
                <a:lnTo>
                  <a:pt x="1357" y="299"/>
                </a:lnTo>
                <a:lnTo>
                  <a:pt x="1361" y="302"/>
                </a:lnTo>
                <a:lnTo>
                  <a:pt x="1364" y="302"/>
                </a:lnTo>
                <a:lnTo>
                  <a:pt x="1367" y="299"/>
                </a:lnTo>
                <a:lnTo>
                  <a:pt x="1371" y="299"/>
                </a:lnTo>
                <a:lnTo>
                  <a:pt x="1371" y="302"/>
                </a:lnTo>
                <a:lnTo>
                  <a:pt x="1374" y="302"/>
                </a:lnTo>
                <a:lnTo>
                  <a:pt x="1377" y="305"/>
                </a:lnTo>
                <a:lnTo>
                  <a:pt x="1380" y="308"/>
                </a:lnTo>
                <a:lnTo>
                  <a:pt x="1380" y="312"/>
                </a:lnTo>
                <a:lnTo>
                  <a:pt x="1380" y="318"/>
                </a:lnTo>
                <a:lnTo>
                  <a:pt x="1380" y="322"/>
                </a:lnTo>
                <a:lnTo>
                  <a:pt x="1380" y="325"/>
                </a:lnTo>
                <a:lnTo>
                  <a:pt x="1380" y="328"/>
                </a:lnTo>
                <a:lnTo>
                  <a:pt x="1384" y="331"/>
                </a:lnTo>
                <a:lnTo>
                  <a:pt x="1387" y="331"/>
                </a:lnTo>
                <a:lnTo>
                  <a:pt x="1390" y="335"/>
                </a:lnTo>
                <a:lnTo>
                  <a:pt x="1394" y="338"/>
                </a:lnTo>
                <a:lnTo>
                  <a:pt x="1394" y="341"/>
                </a:lnTo>
                <a:lnTo>
                  <a:pt x="1390" y="344"/>
                </a:lnTo>
                <a:lnTo>
                  <a:pt x="1387" y="344"/>
                </a:lnTo>
                <a:lnTo>
                  <a:pt x="1384" y="344"/>
                </a:lnTo>
                <a:lnTo>
                  <a:pt x="1384" y="351"/>
                </a:lnTo>
                <a:lnTo>
                  <a:pt x="1384" y="351"/>
                </a:lnTo>
                <a:lnTo>
                  <a:pt x="1387" y="358"/>
                </a:lnTo>
                <a:lnTo>
                  <a:pt x="1384" y="358"/>
                </a:lnTo>
                <a:lnTo>
                  <a:pt x="1384" y="361"/>
                </a:lnTo>
                <a:lnTo>
                  <a:pt x="1384" y="364"/>
                </a:lnTo>
                <a:lnTo>
                  <a:pt x="1384" y="367"/>
                </a:lnTo>
                <a:lnTo>
                  <a:pt x="1380" y="371"/>
                </a:lnTo>
                <a:lnTo>
                  <a:pt x="1384" y="374"/>
                </a:lnTo>
                <a:lnTo>
                  <a:pt x="1384" y="377"/>
                </a:lnTo>
                <a:lnTo>
                  <a:pt x="1387" y="381"/>
                </a:lnTo>
                <a:lnTo>
                  <a:pt x="1390" y="381"/>
                </a:lnTo>
                <a:lnTo>
                  <a:pt x="1394" y="384"/>
                </a:lnTo>
                <a:lnTo>
                  <a:pt x="1397" y="387"/>
                </a:lnTo>
                <a:lnTo>
                  <a:pt x="1397" y="390"/>
                </a:lnTo>
                <a:lnTo>
                  <a:pt x="1397" y="394"/>
                </a:lnTo>
                <a:lnTo>
                  <a:pt x="1400" y="397"/>
                </a:lnTo>
                <a:lnTo>
                  <a:pt x="1403" y="397"/>
                </a:lnTo>
                <a:lnTo>
                  <a:pt x="1407" y="400"/>
                </a:lnTo>
                <a:lnTo>
                  <a:pt x="1410" y="400"/>
                </a:lnTo>
                <a:lnTo>
                  <a:pt x="1413" y="400"/>
                </a:lnTo>
                <a:lnTo>
                  <a:pt x="1416" y="403"/>
                </a:lnTo>
                <a:lnTo>
                  <a:pt x="1423" y="403"/>
                </a:lnTo>
                <a:lnTo>
                  <a:pt x="1426" y="403"/>
                </a:lnTo>
                <a:lnTo>
                  <a:pt x="1426" y="407"/>
                </a:lnTo>
                <a:lnTo>
                  <a:pt x="1430" y="410"/>
                </a:lnTo>
                <a:lnTo>
                  <a:pt x="1433" y="413"/>
                </a:lnTo>
                <a:lnTo>
                  <a:pt x="1433" y="417"/>
                </a:lnTo>
                <a:lnTo>
                  <a:pt x="1436" y="420"/>
                </a:lnTo>
                <a:lnTo>
                  <a:pt x="1439" y="420"/>
                </a:lnTo>
                <a:lnTo>
                  <a:pt x="1443" y="423"/>
                </a:lnTo>
                <a:lnTo>
                  <a:pt x="1446" y="423"/>
                </a:lnTo>
                <a:lnTo>
                  <a:pt x="1449" y="426"/>
                </a:lnTo>
                <a:lnTo>
                  <a:pt x="1453" y="426"/>
                </a:lnTo>
                <a:lnTo>
                  <a:pt x="1456" y="426"/>
                </a:lnTo>
                <a:lnTo>
                  <a:pt x="1459" y="423"/>
                </a:lnTo>
                <a:lnTo>
                  <a:pt x="1459" y="417"/>
                </a:lnTo>
                <a:lnTo>
                  <a:pt x="1456" y="413"/>
                </a:lnTo>
                <a:lnTo>
                  <a:pt x="1456" y="410"/>
                </a:lnTo>
                <a:lnTo>
                  <a:pt x="1459" y="407"/>
                </a:lnTo>
                <a:lnTo>
                  <a:pt x="1462" y="403"/>
                </a:lnTo>
                <a:lnTo>
                  <a:pt x="1462" y="400"/>
                </a:lnTo>
                <a:lnTo>
                  <a:pt x="1466" y="400"/>
                </a:lnTo>
                <a:lnTo>
                  <a:pt x="1469" y="397"/>
                </a:lnTo>
                <a:lnTo>
                  <a:pt x="1472" y="400"/>
                </a:lnTo>
                <a:lnTo>
                  <a:pt x="1475" y="403"/>
                </a:lnTo>
                <a:lnTo>
                  <a:pt x="1475" y="407"/>
                </a:lnTo>
                <a:lnTo>
                  <a:pt x="1475" y="413"/>
                </a:lnTo>
                <a:lnTo>
                  <a:pt x="1475" y="417"/>
                </a:lnTo>
                <a:lnTo>
                  <a:pt x="1479" y="417"/>
                </a:lnTo>
                <a:lnTo>
                  <a:pt x="1482" y="417"/>
                </a:lnTo>
                <a:lnTo>
                  <a:pt x="1489" y="417"/>
                </a:lnTo>
                <a:lnTo>
                  <a:pt x="1492" y="417"/>
                </a:lnTo>
                <a:lnTo>
                  <a:pt x="1492" y="420"/>
                </a:lnTo>
                <a:lnTo>
                  <a:pt x="1495" y="423"/>
                </a:lnTo>
                <a:lnTo>
                  <a:pt x="1502" y="423"/>
                </a:lnTo>
                <a:lnTo>
                  <a:pt x="1505" y="420"/>
                </a:lnTo>
                <a:lnTo>
                  <a:pt x="1508" y="423"/>
                </a:lnTo>
                <a:lnTo>
                  <a:pt x="1508" y="426"/>
                </a:lnTo>
                <a:lnTo>
                  <a:pt x="1508" y="430"/>
                </a:lnTo>
                <a:lnTo>
                  <a:pt x="1512" y="433"/>
                </a:lnTo>
                <a:lnTo>
                  <a:pt x="1515" y="436"/>
                </a:lnTo>
                <a:lnTo>
                  <a:pt x="1518" y="433"/>
                </a:lnTo>
                <a:lnTo>
                  <a:pt x="1521" y="433"/>
                </a:lnTo>
                <a:lnTo>
                  <a:pt x="1525" y="433"/>
                </a:lnTo>
                <a:lnTo>
                  <a:pt x="1528" y="433"/>
                </a:lnTo>
                <a:lnTo>
                  <a:pt x="1531" y="436"/>
                </a:lnTo>
                <a:lnTo>
                  <a:pt x="1534" y="436"/>
                </a:lnTo>
                <a:lnTo>
                  <a:pt x="1538" y="440"/>
                </a:lnTo>
                <a:lnTo>
                  <a:pt x="1538" y="443"/>
                </a:lnTo>
                <a:lnTo>
                  <a:pt x="1541" y="446"/>
                </a:lnTo>
                <a:lnTo>
                  <a:pt x="1538" y="446"/>
                </a:lnTo>
                <a:lnTo>
                  <a:pt x="1534" y="446"/>
                </a:lnTo>
                <a:lnTo>
                  <a:pt x="1534" y="453"/>
                </a:lnTo>
                <a:lnTo>
                  <a:pt x="1538" y="453"/>
                </a:lnTo>
                <a:lnTo>
                  <a:pt x="1541" y="453"/>
                </a:lnTo>
                <a:lnTo>
                  <a:pt x="1544" y="456"/>
                </a:lnTo>
                <a:lnTo>
                  <a:pt x="1544" y="459"/>
                </a:lnTo>
                <a:lnTo>
                  <a:pt x="1548" y="462"/>
                </a:lnTo>
                <a:lnTo>
                  <a:pt x="1548" y="466"/>
                </a:lnTo>
                <a:lnTo>
                  <a:pt x="1551" y="469"/>
                </a:lnTo>
                <a:lnTo>
                  <a:pt x="1554" y="469"/>
                </a:lnTo>
                <a:lnTo>
                  <a:pt x="1557" y="469"/>
                </a:lnTo>
                <a:lnTo>
                  <a:pt x="1561" y="466"/>
                </a:lnTo>
                <a:lnTo>
                  <a:pt x="1561" y="466"/>
                </a:lnTo>
                <a:lnTo>
                  <a:pt x="1564" y="462"/>
                </a:lnTo>
                <a:lnTo>
                  <a:pt x="1567" y="459"/>
                </a:lnTo>
                <a:lnTo>
                  <a:pt x="1567" y="456"/>
                </a:lnTo>
                <a:lnTo>
                  <a:pt x="1571" y="456"/>
                </a:lnTo>
                <a:lnTo>
                  <a:pt x="1577" y="456"/>
                </a:lnTo>
                <a:lnTo>
                  <a:pt x="1577" y="459"/>
                </a:lnTo>
                <a:lnTo>
                  <a:pt x="1577" y="462"/>
                </a:lnTo>
                <a:lnTo>
                  <a:pt x="1574" y="466"/>
                </a:lnTo>
                <a:lnTo>
                  <a:pt x="1574" y="469"/>
                </a:lnTo>
                <a:lnTo>
                  <a:pt x="1577" y="469"/>
                </a:lnTo>
                <a:lnTo>
                  <a:pt x="1580" y="466"/>
                </a:lnTo>
                <a:lnTo>
                  <a:pt x="1584" y="466"/>
                </a:lnTo>
                <a:lnTo>
                  <a:pt x="1584" y="469"/>
                </a:lnTo>
                <a:lnTo>
                  <a:pt x="1587" y="469"/>
                </a:lnTo>
                <a:lnTo>
                  <a:pt x="1587" y="472"/>
                </a:lnTo>
                <a:lnTo>
                  <a:pt x="1590" y="476"/>
                </a:lnTo>
                <a:lnTo>
                  <a:pt x="1590" y="479"/>
                </a:lnTo>
                <a:lnTo>
                  <a:pt x="1590" y="482"/>
                </a:lnTo>
                <a:lnTo>
                  <a:pt x="1593" y="485"/>
                </a:lnTo>
                <a:lnTo>
                  <a:pt x="1593" y="489"/>
                </a:lnTo>
                <a:lnTo>
                  <a:pt x="1597" y="495"/>
                </a:lnTo>
                <a:lnTo>
                  <a:pt x="1600" y="495"/>
                </a:lnTo>
                <a:lnTo>
                  <a:pt x="1603" y="492"/>
                </a:lnTo>
                <a:lnTo>
                  <a:pt x="1603" y="489"/>
                </a:lnTo>
                <a:lnTo>
                  <a:pt x="1603" y="489"/>
                </a:lnTo>
                <a:lnTo>
                  <a:pt x="1607" y="485"/>
                </a:lnTo>
                <a:lnTo>
                  <a:pt x="1607" y="482"/>
                </a:lnTo>
                <a:lnTo>
                  <a:pt x="1607" y="476"/>
                </a:lnTo>
                <a:lnTo>
                  <a:pt x="1607" y="472"/>
                </a:lnTo>
                <a:lnTo>
                  <a:pt x="1610" y="469"/>
                </a:lnTo>
                <a:lnTo>
                  <a:pt x="1610" y="469"/>
                </a:lnTo>
                <a:lnTo>
                  <a:pt x="1613" y="462"/>
                </a:lnTo>
                <a:lnTo>
                  <a:pt x="1613" y="459"/>
                </a:lnTo>
                <a:lnTo>
                  <a:pt x="1610" y="456"/>
                </a:lnTo>
                <a:lnTo>
                  <a:pt x="1613" y="456"/>
                </a:lnTo>
                <a:lnTo>
                  <a:pt x="1616" y="459"/>
                </a:lnTo>
                <a:lnTo>
                  <a:pt x="1623" y="456"/>
                </a:lnTo>
                <a:lnTo>
                  <a:pt x="1626" y="456"/>
                </a:lnTo>
                <a:lnTo>
                  <a:pt x="1630" y="456"/>
                </a:lnTo>
                <a:lnTo>
                  <a:pt x="1630" y="459"/>
                </a:lnTo>
                <a:lnTo>
                  <a:pt x="1633" y="462"/>
                </a:lnTo>
                <a:lnTo>
                  <a:pt x="1636" y="466"/>
                </a:lnTo>
                <a:lnTo>
                  <a:pt x="1639" y="469"/>
                </a:lnTo>
                <a:lnTo>
                  <a:pt x="1639" y="472"/>
                </a:lnTo>
                <a:lnTo>
                  <a:pt x="1636" y="476"/>
                </a:lnTo>
                <a:lnTo>
                  <a:pt x="1636" y="479"/>
                </a:lnTo>
                <a:lnTo>
                  <a:pt x="1636" y="482"/>
                </a:lnTo>
                <a:lnTo>
                  <a:pt x="1636" y="489"/>
                </a:lnTo>
                <a:lnTo>
                  <a:pt x="1636" y="492"/>
                </a:lnTo>
                <a:lnTo>
                  <a:pt x="1636" y="495"/>
                </a:lnTo>
                <a:lnTo>
                  <a:pt x="1633" y="502"/>
                </a:lnTo>
                <a:lnTo>
                  <a:pt x="1633" y="505"/>
                </a:lnTo>
                <a:lnTo>
                  <a:pt x="1633" y="508"/>
                </a:lnTo>
                <a:lnTo>
                  <a:pt x="1633" y="512"/>
                </a:lnTo>
                <a:lnTo>
                  <a:pt x="1633" y="515"/>
                </a:lnTo>
                <a:lnTo>
                  <a:pt x="1636" y="518"/>
                </a:lnTo>
                <a:lnTo>
                  <a:pt x="1636" y="521"/>
                </a:lnTo>
                <a:lnTo>
                  <a:pt x="1636" y="528"/>
                </a:lnTo>
                <a:lnTo>
                  <a:pt x="1633" y="528"/>
                </a:lnTo>
                <a:lnTo>
                  <a:pt x="1633" y="531"/>
                </a:lnTo>
                <a:lnTo>
                  <a:pt x="1633" y="535"/>
                </a:lnTo>
                <a:lnTo>
                  <a:pt x="1630" y="538"/>
                </a:lnTo>
                <a:lnTo>
                  <a:pt x="1630" y="541"/>
                </a:lnTo>
                <a:lnTo>
                  <a:pt x="1630" y="544"/>
                </a:lnTo>
                <a:lnTo>
                  <a:pt x="1633" y="548"/>
                </a:lnTo>
                <a:lnTo>
                  <a:pt x="1633" y="551"/>
                </a:lnTo>
                <a:lnTo>
                  <a:pt x="1633" y="558"/>
                </a:lnTo>
                <a:lnTo>
                  <a:pt x="1633" y="561"/>
                </a:lnTo>
                <a:lnTo>
                  <a:pt x="1636" y="564"/>
                </a:lnTo>
                <a:lnTo>
                  <a:pt x="1636" y="567"/>
                </a:lnTo>
                <a:lnTo>
                  <a:pt x="1639" y="571"/>
                </a:lnTo>
                <a:lnTo>
                  <a:pt x="1639" y="574"/>
                </a:lnTo>
                <a:lnTo>
                  <a:pt x="1639" y="577"/>
                </a:lnTo>
                <a:lnTo>
                  <a:pt x="1643" y="581"/>
                </a:lnTo>
                <a:lnTo>
                  <a:pt x="1643" y="584"/>
                </a:lnTo>
                <a:lnTo>
                  <a:pt x="1643" y="587"/>
                </a:lnTo>
                <a:lnTo>
                  <a:pt x="1646" y="594"/>
                </a:lnTo>
                <a:lnTo>
                  <a:pt x="1643" y="597"/>
                </a:lnTo>
                <a:lnTo>
                  <a:pt x="1646" y="600"/>
                </a:lnTo>
                <a:lnTo>
                  <a:pt x="1646" y="603"/>
                </a:lnTo>
                <a:lnTo>
                  <a:pt x="1649" y="607"/>
                </a:lnTo>
                <a:lnTo>
                  <a:pt x="1652" y="610"/>
                </a:lnTo>
                <a:lnTo>
                  <a:pt x="1652" y="613"/>
                </a:lnTo>
                <a:lnTo>
                  <a:pt x="1652" y="617"/>
                </a:lnTo>
                <a:lnTo>
                  <a:pt x="1656" y="620"/>
                </a:lnTo>
                <a:lnTo>
                  <a:pt x="1659" y="623"/>
                </a:lnTo>
                <a:lnTo>
                  <a:pt x="1659" y="626"/>
                </a:lnTo>
                <a:lnTo>
                  <a:pt x="1662" y="626"/>
                </a:lnTo>
                <a:lnTo>
                  <a:pt x="1662" y="630"/>
                </a:lnTo>
                <a:lnTo>
                  <a:pt x="1666" y="633"/>
                </a:lnTo>
                <a:lnTo>
                  <a:pt x="1669" y="636"/>
                </a:lnTo>
                <a:lnTo>
                  <a:pt x="1669" y="640"/>
                </a:lnTo>
                <a:lnTo>
                  <a:pt x="1669" y="643"/>
                </a:lnTo>
                <a:lnTo>
                  <a:pt x="1669" y="646"/>
                </a:lnTo>
                <a:lnTo>
                  <a:pt x="1669" y="653"/>
                </a:lnTo>
                <a:lnTo>
                  <a:pt x="1672" y="653"/>
                </a:lnTo>
                <a:lnTo>
                  <a:pt x="1672" y="656"/>
                </a:lnTo>
                <a:lnTo>
                  <a:pt x="1675" y="659"/>
                </a:lnTo>
                <a:lnTo>
                  <a:pt x="1679" y="662"/>
                </a:lnTo>
                <a:lnTo>
                  <a:pt x="1675" y="662"/>
                </a:lnTo>
                <a:lnTo>
                  <a:pt x="1672" y="662"/>
                </a:lnTo>
                <a:lnTo>
                  <a:pt x="1669" y="659"/>
                </a:lnTo>
                <a:lnTo>
                  <a:pt x="1666" y="659"/>
                </a:lnTo>
                <a:lnTo>
                  <a:pt x="1662" y="659"/>
                </a:lnTo>
                <a:lnTo>
                  <a:pt x="1659" y="659"/>
                </a:lnTo>
                <a:lnTo>
                  <a:pt x="1656" y="662"/>
                </a:lnTo>
                <a:lnTo>
                  <a:pt x="1656" y="666"/>
                </a:lnTo>
                <a:lnTo>
                  <a:pt x="1656" y="669"/>
                </a:lnTo>
                <a:lnTo>
                  <a:pt x="1659" y="672"/>
                </a:lnTo>
                <a:lnTo>
                  <a:pt x="1659" y="676"/>
                </a:lnTo>
                <a:lnTo>
                  <a:pt x="1659" y="682"/>
                </a:lnTo>
                <a:lnTo>
                  <a:pt x="1662" y="685"/>
                </a:lnTo>
                <a:lnTo>
                  <a:pt x="1666" y="685"/>
                </a:lnTo>
                <a:lnTo>
                  <a:pt x="1669" y="689"/>
                </a:lnTo>
                <a:lnTo>
                  <a:pt x="1669" y="689"/>
                </a:lnTo>
                <a:lnTo>
                  <a:pt x="1672" y="695"/>
                </a:lnTo>
                <a:lnTo>
                  <a:pt x="1669" y="695"/>
                </a:lnTo>
                <a:lnTo>
                  <a:pt x="1662" y="695"/>
                </a:lnTo>
                <a:lnTo>
                  <a:pt x="1659" y="695"/>
                </a:lnTo>
                <a:lnTo>
                  <a:pt x="1656" y="692"/>
                </a:lnTo>
                <a:lnTo>
                  <a:pt x="1652" y="695"/>
                </a:lnTo>
                <a:lnTo>
                  <a:pt x="1652" y="699"/>
                </a:lnTo>
                <a:lnTo>
                  <a:pt x="1656" y="699"/>
                </a:lnTo>
                <a:lnTo>
                  <a:pt x="1659" y="702"/>
                </a:lnTo>
                <a:lnTo>
                  <a:pt x="1639" y="705"/>
                </a:lnTo>
                <a:lnTo>
                  <a:pt x="1633" y="705"/>
                </a:lnTo>
                <a:lnTo>
                  <a:pt x="1630" y="705"/>
                </a:lnTo>
                <a:lnTo>
                  <a:pt x="1630" y="702"/>
                </a:lnTo>
                <a:lnTo>
                  <a:pt x="1626" y="702"/>
                </a:lnTo>
                <a:lnTo>
                  <a:pt x="1623" y="702"/>
                </a:lnTo>
                <a:lnTo>
                  <a:pt x="1613" y="702"/>
                </a:lnTo>
                <a:lnTo>
                  <a:pt x="1600" y="702"/>
                </a:lnTo>
                <a:lnTo>
                  <a:pt x="1590" y="702"/>
                </a:lnTo>
                <a:lnTo>
                  <a:pt x="1584" y="692"/>
                </a:lnTo>
                <a:lnTo>
                  <a:pt x="1571" y="692"/>
                </a:lnTo>
                <a:lnTo>
                  <a:pt x="1564" y="692"/>
                </a:lnTo>
                <a:lnTo>
                  <a:pt x="1557" y="692"/>
                </a:lnTo>
                <a:lnTo>
                  <a:pt x="1548" y="692"/>
                </a:lnTo>
                <a:lnTo>
                  <a:pt x="1528" y="692"/>
                </a:lnTo>
                <a:lnTo>
                  <a:pt x="1502" y="692"/>
                </a:lnTo>
                <a:lnTo>
                  <a:pt x="1498" y="692"/>
                </a:lnTo>
                <a:lnTo>
                  <a:pt x="1482" y="692"/>
                </a:lnTo>
                <a:lnTo>
                  <a:pt x="1479" y="692"/>
                </a:lnTo>
                <a:lnTo>
                  <a:pt x="1462" y="689"/>
                </a:lnTo>
                <a:lnTo>
                  <a:pt x="1453" y="689"/>
                </a:lnTo>
                <a:lnTo>
                  <a:pt x="1453" y="689"/>
                </a:lnTo>
                <a:lnTo>
                  <a:pt x="1449" y="689"/>
                </a:lnTo>
                <a:lnTo>
                  <a:pt x="1449" y="689"/>
                </a:lnTo>
                <a:lnTo>
                  <a:pt x="1446" y="689"/>
                </a:lnTo>
                <a:lnTo>
                  <a:pt x="1433" y="689"/>
                </a:lnTo>
                <a:lnTo>
                  <a:pt x="1430" y="689"/>
                </a:lnTo>
                <a:lnTo>
                  <a:pt x="1426" y="689"/>
                </a:lnTo>
                <a:lnTo>
                  <a:pt x="1407" y="689"/>
                </a:lnTo>
                <a:lnTo>
                  <a:pt x="1390" y="689"/>
                </a:lnTo>
                <a:lnTo>
                  <a:pt x="1384" y="682"/>
                </a:lnTo>
                <a:lnTo>
                  <a:pt x="1380" y="679"/>
                </a:lnTo>
                <a:lnTo>
                  <a:pt x="1384" y="679"/>
                </a:lnTo>
                <a:lnTo>
                  <a:pt x="1380" y="672"/>
                </a:lnTo>
                <a:lnTo>
                  <a:pt x="1380" y="669"/>
                </a:lnTo>
                <a:lnTo>
                  <a:pt x="1377" y="662"/>
                </a:lnTo>
                <a:lnTo>
                  <a:pt x="1374" y="649"/>
                </a:lnTo>
                <a:lnTo>
                  <a:pt x="1374" y="649"/>
                </a:lnTo>
                <a:lnTo>
                  <a:pt x="1371" y="646"/>
                </a:lnTo>
                <a:lnTo>
                  <a:pt x="1367" y="643"/>
                </a:lnTo>
                <a:lnTo>
                  <a:pt x="1354" y="643"/>
                </a:lnTo>
                <a:lnTo>
                  <a:pt x="1335" y="643"/>
                </a:lnTo>
                <a:lnTo>
                  <a:pt x="1328" y="643"/>
                </a:lnTo>
                <a:lnTo>
                  <a:pt x="1312" y="640"/>
                </a:lnTo>
                <a:lnTo>
                  <a:pt x="1308" y="640"/>
                </a:lnTo>
                <a:lnTo>
                  <a:pt x="1302" y="640"/>
                </a:lnTo>
                <a:lnTo>
                  <a:pt x="1269" y="643"/>
                </a:lnTo>
                <a:lnTo>
                  <a:pt x="1253" y="643"/>
                </a:lnTo>
                <a:lnTo>
                  <a:pt x="1253" y="643"/>
                </a:lnTo>
                <a:lnTo>
                  <a:pt x="1239" y="640"/>
                </a:lnTo>
                <a:lnTo>
                  <a:pt x="1236" y="640"/>
                </a:lnTo>
                <a:lnTo>
                  <a:pt x="1226" y="643"/>
                </a:lnTo>
                <a:lnTo>
                  <a:pt x="1223" y="643"/>
                </a:lnTo>
                <a:lnTo>
                  <a:pt x="1217" y="640"/>
                </a:lnTo>
                <a:lnTo>
                  <a:pt x="1210" y="640"/>
                </a:lnTo>
                <a:lnTo>
                  <a:pt x="1203" y="640"/>
                </a:lnTo>
                <a:lnTo>
                  <a:pt x="1203" y="640"/>
                </a:lnTo>
                <a:lnTo>
                  <a:pt x="1200" y="640"/>
                </a:lnTo>
                <a:lnTo>
                  <a:pt x="1197" y="640"/>
                </a:lnTo>
                <a:lnTo>
                  <a:pt x="1187" y="653"/>
                </a:lnTo>
                <a:lnTo>
                  <a:pt x="1184" y="653"/>
                </a:lnTo>
                <a:lnTo>
                  <a:pt x="1184" y="656"/>
                </a:lnTo>
                <a:lnTo>
                  <a:pt x="1187" y="659"/>
                </a:lnTo>
                <a:lnTo>
                  <a:pt x="1187" y="659"/>
                </a:lnTo>
                <a:lnTo>
                  <a:pt x="1190" y="659"/>
                </a:lnTo>
                <a:lnTo>
                  <a:pt x="1194" y="659"/>
                </a:lnTo>
                <a:lnTo>
                  <a:pt x="1194" y="659"/>
                </a:lnTo>
                <a:lnTo>
                  <a:pt x="1197" y="659"/>
                </a:lnTo>
                <a:lnTo>
                  <a:pt x="1194" y="662"/>
                </a:lnTo>
                <a:lnTo>
                  <a:pt x="1194" y="662"/>
                </a:lnTo>
                <a:lnTo>
                  <a:pt x="1190" y="669"/>
                </a:lnTo>
                <a:lnTo>
                  <a:pt x="1190" y="676"/>
                </a:lnTo>
                <a:lnTo>
                  <a:pt x="1190" y="676"/>
                </a:lnTo>
                <a:lnTo>
                  <a:pt x="1171" y="682"/>
                </a:lnTo>
                <a:lnTo>
                  <a:pt x="1167" y="682"/>
                </a:lnTo>
                <a:lnTo>
                  <a:pt x="1158" y="682"/>
                </a:lnTo>
                <a:lnTo>
                  <a:pt x="1158" y="682"/>
                </a:lnTo>
                <a:lnTo>
                  <a:pt x="1131" y="685"/>
                </a:lnTo>
                <a:lnTo>
                  <a:pt x="1125" y="685"/>
                </a:lnTo>
                <a:lnTo>
                  <a:pt x="1089" y="685"/>
                </a:lnTo>
                <a:lnTo>
                  <a:pt x="1085" y="685"/>
                </a:lnTo>
                <a:lnTo>
                  <a:pt x="1059" y="689"/>
                </a:lnTo>
                <a:lnTo>
                  <a:pt x="1059" y="689"/>
                </a:lnTo>
                <a:lnTo>
                  <a:pt x="1059" y="689"/>
                </a:lnTo>
                <a:lnTo>
                  <a:pt x="1056" y="692"/>
                </a:lnTo>
                <a:lnTo>
                  <a:pt x="1056" y="695"/>
                </a:lnTo>
                <a:lnTo>
                  <a:pt x="1053" y="699"/>
                </a:lnTo>
                <a:lnTo>
                  <a:pt x="1053" y="702"/>
                </a:lnTo>
                <a:lnTo>
                  <a:pt x="1053" y="708"/>
                </a:lnTo>
                <a:lnTo>
                  <a:pt x="1056" y="712"/>
                </a:lnTo>
                <a:lnTo>
                  <a:pt x="1053" y="712"/>
                </a:lnTo>
                <a:lnTo>
                  <a:pt x="1053" y="715"/>
                </a:lnTo>
                <a:lnTo>
                  <a:pt x="1053" y="715"/>
                </a:lnTo>
                <a:lnTo>
                  <a:pt x="1056" y="715"/>
                </a:lnTo>
                <a:lnTo>
                  <a:pt x="1056" y="718"/>
                </a:lnTo>
                <a:lnTo>
                  <a:pt x="1056" y="718"/>
                </a:lnTo>
                <a:lnTo>
                  <a:pt x="1062" y="725"/>
                </a:lnTo>
                <a:lnTo>
                  <a:pt x="1069" y="728"/>
                </a:lnTo>
                <a:lnTo>
                  <a:pt x="1079" y="735"/>
                </a:lnTo>
                <a:lnTo>
                  <a:pt x="1092" y="744"/>
                </a:lnTo>
                <a:lnTo>
                  <a:pt x="1105" y="754"/>
                </a:lnTo>
                <a:lnTo>
                  <a:pt x="1108" y="751"/>
                </a:lnTo>
                <a:lnTo>
                  <a:pt x="1108" y="751"/>
                </a:lnTo>
                <a:lnTo>
                  <a:pt x="1112" y="754"/>
                </a:lnTo>
                <a:lnTo>
                  <a:pt x="1115" y="754"/>
                </a:lnTo>
                <a:lnTo>
                  <a:pt x="1118" y="754"/>
                </a:lnTo>
                <a:lnTo>
                  <a:pt x="1118" y="754"/>
                </a:lnTo>
                <a:lnTo>
                  <a:pt x="1128" y="751"/>
                </a:lnTo>
                <a:lnTo>
                  <a:pt x="1131" y="754"/>
                </a:lnTo>
                <a:lnTo>
                  <a:pt x="1135" y="754"/>
                </a:lnTo>
                <a:lnTo>
                  <a:pt x="1138" y="754"/>
                </a:lnTo>
                <a:lnTo>
                  <a:pt x="1144" y="754"/>
                </a:lnTo>
                <a:lnTo>
                  <a:pt x="1148" y="758"/>
                </a:lnTo>
                <a:lnTo>
                  <a:pt x="1148" y="758"/>
                </a:lnTo>
                <a:lnTo>
                  <a:pt x="1151" y="758"/>
                </a:lnTo>
                <a:lnTo>
                  <a:pt x="1154" y="761"/>
                </a:lnTo>
                <a:lnTo>
                  <a:pt x="1158" y="761"/>
                </a:lnTo>
                <a:lnTo>
                  <a:pt x="1167" y="767"/>
                </a:lnTo>
                <a:lnTo>
                  <a:pt x="1171" y="767"/>
                </a:lnTo>
                <a:lnTo>
                  <a:pt x="1174" y="767"/>
                </a:lnTo>
                <a:lnTo>
                  <a:pt x="1174" y="767"/>
                </a:lnTo>
                <a:lnTo>
                  <a:pt x="1174" y="771"/>
                </a:lnTo>
                <a:lnTo>
                  <a:pt x="1177" y="774"/>
                </a:lnTo>
                <a:lnTo>
                  <a:pt x="1177" y="784"/>
                </a:lnTo>
                <a:lnTo>
                  <a:pt x="1180" y="797"/>
                </a:lnTo>
                <a:lnTo>
                  <a:pt x="1177" y="803"/>
                </a:lnTo>
                <a:lnTo>
                  <a:pt x="1177" y="807"/>
                </a:lnTo>
                <a:lnTo>
                  <a:pt x="1174" y="810"/>
                </a:lnTo>
                <a:lnTo>
                  <a:pt x="1171" y="810"/>
                </a:lnTo>
                <a:lnTo>
                  <a:pt x="1171" y="810"/>
                </a:lnTo>
                <a:lnTo>
                  <a:pt x="1171" y="813"/>
                </a:lnTo>
                <a:lnTo>
                  <a:pt x="1171" y="817"/>
                </a:lnTo>
                <a:lnTo>
                  <a:pt x="1171" y="820"/>
                </a:lnTo>
                <a:lnTo>
                  <a:pt x="1171" y="820"/>
                </a:lnTo>
                <a:lnTo>
                  <a:pt x="1167" y="820"/>
                </a:lnTo>
                <a:lnTo>
                  <a:pt x="1167" y="820"/>
                </a:lnTo>
                <a:lnTo>
                  <a:pt x="1167" y="823"/>
                </a:lnTo>
                <a:lnTo>
                  <a:pt x="1167" y="826"/>
                </a:lnTo>
                <a:lnTo>
                  <a:pt x="1164" y="826"/>
                </a:lnTo>
                <a:lnTo>
                  <a:pt x="1164" y="826"/>
                </a:lnTo>
                <a:lnTo>
                  <a:pt x="1164" y="830"/>
                </a:lnTo>
                <a:lnTo>
                  <a:pt x="1161" y="830"/>
                </a:lnTo>
                <a:lnTo>
                  <a:pt x="1161" y="830"/>
                </a:lnTo>
                <a:lnTo>
                  <a:pt x="1161" y="830"/>
                </a:lnTo>
                <a:lnTo>
                  <a:pt x="1158" y="826"/>
                </a:lnTo>
                <a:lnTo>
                  <a:pt x="1148" y="823"/>
                </a:lnTo>
                <a:lnTo>
                  <a:pt x="1148" y="820"/>
                </a:lnTo>
                <a:lnTo>
                  <a:pt x="1144" y="820"/>
                </a:lnTo>
                <a:lnTo>
                  <a:pt x="1141" y="817"/>
                </a:lnTo>
                <a:lnTo>
                  <a:pt x="1138" y="817"/>
                </a:lnTo>
                <a:lnTo>
                  <a:pt x="1131" y="820"/>
                </a:lnTo>
                <a:lnTo>
                  <a:pt x="1128" y="826"/>
                </a:lnTo>
                <a:lnTo>
                  <a:pt x="1125" y="826"/>
                </a:lnTo>
                <a:lnTo>
                  <a:pt x="1121" y="830"/>
                </a:lnTo>
                <a:lnTo>
                  <a:pt x="1121" y="830"/>
                </a:lnTo>
                <a:lnTo>
                  <a:pt x="1121" y="826"/>
                </a:lnTo>
                <a:lnTo>
                  <a:pt x="1118" y="826"/>
                </a:lnTo>
                <a:lnTo>
                  <a:pt x="1115" y="830"/>
                </a:lnTo>
                <a:lnTo>
                  <a:pt x="1108" y="833"/>
                </a:lnTo>
                <a:lnTo>
                  <a:pt x="1108" y="833"/>
                </a:lnTo>
                <a:lnTo>
                  <a:pt x="1105" y="833"/>
                </a:lnTo>
                <a:lnTo>
                  <a:pt x="1102" y="833"/>
                </a:lnTo>
                <a:lnTo>
                  <a:pt x="1102" y="830"/>
                </a:lnTo>
                <a:lnTo>
                  <a:pt x="1099" y="830"/>
                </a:lnTo>
                <a:lnTo>
                  <a:pt x="1095" y="830"/>
                </a:lnTo>
                <a:lnTo>
                  <a:pt x="1092" y="830"/>
                </a:lnTo>
                <a:lnTo>
                  <a:pt x="1092" y="833"/>
                </a:lnTo>
                <a:lnTo>
                  <a:pt x="1089" y="833"/>
                </a:lnTo>
                <a:lnTo>
                  <a:pt x="1085" y="830"/>
                </a:lnTo>
                <a:lnTo>
                  <a:pt x="1082" y="830"/>
                </a:lnTo>
                <a:lnTo>
                  <a:pt x="1082" y="830"/>
                </a:lnTo>
                <a:lnTo>
                  <a:pt x="1076" y="830"/>
                </a:lnTo>
                <a:lnTo>
                  <a:pt x="1072" y="826"/>
                </a:lnTo>
                <a:lnTo>
                  <a:pt x="1072" y="826"/>
                </a:lnTo>
                <a:lnTo>
                  <a:pt x="1062" y="840"/>
                </a:lnTo>
                <a:lnTo>
                  <a:pt x="1059" y="849"/>
                </a:lnTo>
                <a:lnTo>
                  <a:pt x="1056" y="853"/>
                </a:lnTo>
                <a:lnTo>
                  <a:pt x="1056" y="853"/>
                </a:lnTo>
                <a:lnTo>
                  <a:pt x="1056" y="859"/>
                </a:lnTo>
                <a:lnTo>
                  <a:pt x="1062" y="866"/>
                </a:lnTo>
                <a:lnTo>
                  <a:pt x="1062" y="866"/>
                </a:lnTo>
                <a:lnTo>
                  <a:pt x="1062" y="866"/>
                </a:lnTo>
                <a:lnTo>
                  <a:pt x="1056" y="882"/>
                </a:lnTo>
                <a:lnTo>
                  <a:pt x="1053" y="889"/>
                </a:lnTo>
                <a:lnTo>
                  <a:pt x="1053" y="889"/>
                </a:lnTo>
                <a:lnTo>
                  <a:pt x="1053" y="902"/>
                </a:lnTo>
                <a:lnTo>
                  <a:pt x="1053" y="915"/>
                </a:lnTo>
                <a:lnTo>
                  <a:pt x="1049" y="921"/>
                </a:lnTo>
                <a:lnTo>
                  <a:pt x="1049" y="951"/>
                </a:lnTo>
                <a:lnTo>
                  <a:pt x="1049" y="954"/>
                </a:lnTo>
                <a:lnTo>
                  <a:pt x="1049" y="958"/>
                </a:lnTo>
                <a:lnTo>
                  <a:pt x="1049" y="961"/>
                </a:lnTo>
                <a:lnTo>
                  <a:pt x="1046" y="964"/>
                </a:lnTo>
                <a:lnTo>
                  <a:pt x="1046" y="967"/>
                </a:lnTo>
                <a:lnTo>
                  <a:pt x="1043" y="974"/>
                </a:lnTo>
                <a:lnTo>
                  <a:pt x="1043" y="980"/>
                </a:lnTo>
                <a:lnTo>
                  <a:pt x="1040" y="984"/>
                </a:lnTo>
                <a:lnTo>
                  <a:pt x="1040" y="987"/>
                </a:lnTo>
                <a:lnTo>
                  <a:pt x="1036" y="990"/>
                </a:lnTo>
                <a:lnTo>
                  <a:pt x="1036" y="994"/>
                </a:lnTo>
                <a:lnTo>
                  <a:pt x="1033" y="997"/>
                </a:lnTo>
                <a:lnTo>
                  <a:pt x="1030" y="1000"/>
                </a:lnTo>
                <a:lnTo>
                  <a:pt x="1030" y="1000"/>
                </a:lnTo>
                <a:lnTo>
                  <a:pt x="1026" y="1000"/>
                </a:lnTo>
                <a:lnTo>
                  <a:pt x="1023" y="1003"/>
                </a:lnTo>
                <a:lnTo>
                  <a:pt x="1020" y="1003"/>
                </a:lnTo>
                <a:lnTo>
                  <a:pt x="1020" y="1007"/>
                </a:lnTo>
                <a:lnTo>
                  <a:pt x="1017" y="1010"/>
                </a:lnTo>
                <a:lnTo>
                  <a:pt x="1017" y="1010"/>
                </a:lnTo>
                <a:lnTo>
                  <a:pt x="1017" y="1013"/>
                </a:lnTo>
                <a:lnTo>
                  <a:pt x="1017" y="1017"/>
                </a:lnTo>
                <a:lnTo>
                  <a:pt x="1013" y="1020"/>
                </a:lnTo>
                <a:lnTo>
                  <a:pt x="1013" y="1023"/>
                </a:lnTo>
                <a:lnTo>
                  <a:pt x="1013" y="1026"/>
                </a:lnTo>
                <a:lnTo>
                  <a:pt x="1010" y="1030"/>
                </a:lnTo>
                <a:lnTo>
                  <a:pt x="1007" y="1030"/>
                </a:lnTo>
                <a:lnTo>
                  <a:pt x="1007" y="1030"/>
                </a:lnTo>
                <a:lnTo>
                  <a:pt x="1003" y="1033"/>
                </a:lnTo>
                <a:lnTo>
                  <a:pt x="1000" y="1033"/>
                </a:lnTo>
                <a:lnTo>
                  <a:pt x="997" y="1033"/>
                </a:lnTo>
                <a:lnTo>
                  <a:pt x="990" y="1033"/>
                </a:lnTo>
                <a:lnTo>
                  <a:pt x="987" y="1033"/>
                </a:lnTo>
                <a:lnTo>
                  <a:pt x="987" y="1033"/>
                </a:lnTo>
                <a:lnTo>
                  <a:pt x="987" y="1033"/>
                </a:lnTo>
                <a:lnTo>
                  <a:pt x="984" y="1033"/>
                </a:lnTo>
                <a:lnTo>
                  <a:pt x="981" y="1036"/>
                </a:lnTo>
                <a:lnTo>
                  <a:pt x="981" y="1036"/>
                </a:lnTo>
                <a:lnTo>
                  <a:pt x="977" y="1040"/>
                </a:lnTo>
                <a:lnTo>
                  <a:pt x="974" y="1040"/>
                </a:lnTo>
                <a:lnTo>
                  <a:pt x="971" y="1043"/>
                </a:lnTo>
                <a:lnTo>
                  <a:pt x="971" y="1046"/>
                </a:lnTo>
                <a:lnTo>
                  <a:pt x="967" y="1046"/>
                </a:lnTo>
                <a:lnTo>
                  <a:pt x="964" y="1046"/>
                </a:lnTo>
                <a:lnTo>
                  <a:pt x="964" y="1046"/>
                </a:lnTo>
                <a:lnTo>
                  <a:pt x="961" y="1046"/>
                </a:lnTo>
                <a:lnTo>
                  <a:pt x="961" y="1049"/>
                </a:lnTo>
                <a:lnTo>
                  <a:pt x="961" y="1053"/>
                </a:lnTo>
                <a:lnTo>
                  <a:pt x="958" y="1056"/>
                </a:lnTo>
                <a:lnTo>
                  <a:pt x="958" y="1059"/>
                </a:lnTo>
                <a:lnTo>
                  <a:pt x="954" y="1062"/>
                </a:lnTo>
                <a:lnTo>
                  <a:pt x="951" y="1066"/>
                </a:lnTo>
                <a:lnTo>
                  <a:pt x="951" y="1069"/>
                </a:lnTo>
                <a:lnTo>
                  <a:pt x="948" y="1069"/>
                </a:lnTo>
                <a:lnTo>
                  <a:pt x="948" y="1069"/>
                </a:lnTo>
                <a:lnTo>
                  <a:pt x="944" y="1072"/>
                </a:lnTo>
                <a:lnTo>
                  <a:pt x="941" y="1072"/>
                </a:lnTo>
                <a:lnTo>
                  <a:pt x="935" y="1072"/>
                </a:lnTo>
                <a:lnTo>
                  <a:pt x="928" y="1072"/>
                </a:lnTo>
                <a:lnTo>
                  <a:pt x="922" y="1072"/>
                </a:lnTo>
                <a:lnTo>
                  <a:pt x="918" y="1072"/>
                </a:lnTo>
                <a:lnTo>
                  <a:pt x="915" y="1072"/>
                </a:lnTo>
                <a:lnTo>
                  <a:pt x="905" y="1072"/>
                </a:lnTo>
                <a:lnTo>
                  <a:pt x="902" y="1072"/>
                </a:lnTo>
                <a:lnTo>
                  <a:pt x="902" y="1072"/>
                </a:lnTo>
                <a:lnTo>
                  <a:pt x="899" y="1072"/>
                </a:lnTo>
                <a:lnTo>
                  <a:pt x="892" y="1076"/>
                </a:lnTo>
                <a:lnTo>
                  <a:pt x="892" y="1076"/>
                </a:lnTo>
                <a:lnTo>
                  <a:pt x="889" y="1076"/>
                </a:lnTo>
                <a:lnTo>
                  <a:pt x="882" y="1072"/>
                </a:lnTo>
                <a:lnTo>
                  <a:pt x="876" y="1076"/>
                </a:lnTo>
                <a:lnTo>
                  <a:pt x="869" y="1076"/>
                </a:lnTo>
                <a:lnTo>
                  <a:pt x="863" y="1076"/>
                </a:lnTo>
                <a:lnTo>
                  <a:pt x="856" y="1076"/>
                </a:lnTo>
                <a:lnTo>
                  <a:pt x="853" y="1076"/>
                </a:lnTo>
                <a:lnTo>
                  <a:pt x="846" y="1076"/>
                </a:lnTo>
                <a:lnTo>
                  <a:pt x="843" y="1076"/>
                </a:lnTo>
                <a:lnTo>
                  <a:pt x="836" y="1076"/>
                </a:lnTo>
                <a:lnTo>
                  <a:pt x="836" y="1076"/>
                </a:lnTo>
                <a:lnTo>
                  <a:pt x="833" y="1076"/>
                </a:lnTo>
                <a:lnTo>
                  <a:pt x="833" y="1076"/>
                </a:lnTo>
                <a:lnTo>
                  <a:pt x="830" y="1079"/>
                </a:lnTo>
                <a:lnTo>
                  <a:pt x="823" y="1092"/>
                </a:lnTo>
                <a:lnTo>
                  <a:pt x="823" y="1092"/>
                </a:lnTo>
                <a:lnTo>
                  <a:pt x="823" y="1095"/>
                </a:lnTo>
                <a:lnTo>
                  <a:pt x="820" y="1099"/>
                </a:lnTo>
                <a:lnTo>
                  <a:pt x="817" y="1108"/>
                </a:lnTo>
                <a:lnTo>
                  <a:pt x="813" y="1115"/>
                </a:lnTo>
                <a:lnTo>
                  <a:pt x="810" y="1118"/>
                </a:lnTo>
                <a:lnTo>
                  <a:pt x="807" y="1121"/>
                </a:lnTo>
                <a:lnTo>
                  <a:pt x="807" y="1125"/>
                </a:lnTo>
                <a:lnTo>
                  <a:pt x="807" y="1128"/>
                </a:lnTo>
                <a:lnTo>
                  <a:pt x="804" y="1131"/>
                </a:lnTo>
                <a:lnTo>
                  <a:pt x="800" y="1131"/>
                </a:lnTo>
                <a:lnTo>
                  <a:pt x="800" y="1135"/>
                </a:lnTo>
                <a:lnTo>
                  <a:pt x="794" y="1138"/>
                </a:lnTo>
                <a:lnTo>
                  <a:pt x="794" y="1141"/>
                </a:lnTo>
                <a:lnTo>
                  <a:pt x="784" y="1148"/>
                </a:lnTo>
                <a:lnTo>
                  <a:pt x="784" y="1148"/>
                </a:lnTo>
                <a:lnTo>
                  <a:pt x="777" y="1154"/>
                </a:lnTo>
                <a:lnTo>
                  <a:pt x="771" y="1161"/>
                </a:lnTo>
                <a:lnTo>
                  <a:pt x="761" y="1167"/>
                </a:lnTo>
                <a:lnTo>
                  <a:pt x="754" y="1174"/>
                </a:lnTo>
                <a:lnTo>
                  <a:pt x="748" y="1177"/>
                </a:lnTo>
                <a:lnTo>
                  <a:pt x="748" y="1180"/>
                </a:lnTo>
                <a:lnTo>
                  <a:pt x="745" y="1180"/>
                </a:lnTo>
                <a:lnTo>
                  <a:pt x="738" y="1187"/>
                </a:lnTo>
                <a:lnTo>
                  <a:pt x="738" y="1190"/>
                </a:lnTo>
                <a:lnTo>
                  <a:pt x="725" y="1203"/>
                </a:lnTo>
                <a:lnTo>
                  <a:pt x="725" y="1203"/>
                </a:lnTo>
                <a:lnTo>
                  <a:pt x="722" y="1203"/>
                </a:lnTo>
                <a:lnTo>
                  <a:pt x="722" y="1203"/>
                </a:lnTo>
                <a:lnTo>
                  <a:pt x="718" y="1203"/>
                </a:lnTo>
                <a:lnTo>
                  <a:pt x="718" y="1200"/>
                </a:lnTo>
                <a:lnTo>
                  <a:pt x="718" y="1200"/>
                </a:lnTo>
                <a:lnTo>
                  <a:pt x="715" y="1197"/>
                </a:lnTo>
                <a:lnTo>
                  <a:pt x="718" y="1197"/>
                </a:lnTo>
                <a:lnTo>
                  <a:pt x="718" y="1194"/>
                </a:lnTo>
                <a:lnTo>
                  <a:pt x="718" y="1194"/>
                </a:lnTo>
                <a:lnTo>
                  <a:pt x="715" y="1194"/>
                </a:lnTo>
                <a:lnTo>
                  <a:pt x="715" y="1190"/>
                </a:lnTo>
                <a:lnTo>
                  <a:pt x="715" y="1190"/>
                </a:lnTo>
                <a:lnTo>
                  <a:pt x="715" y="1190"/>
                </a:lnTo>
                <a:lnTo>
                  <a:pt x="715" y="1190"/>
                </a:lnTo>
                <a:lnTo>
                  <a:pt x="715" y="1190"/>
                </a:lnTo>
                <a:lnTo>
                  <a:pt x="712" y="1187"/>
                </a:lnTo>
                <a:lnTo>
                  <a:pt x="708" y="1187"/>
                </a:lnTo>
                <a:lnTo>
                  <a:pt x="708" y="1187"/>
                </a:lnTo>
                <a:lnTo>
                  <a:pt x="705" y="1184"/>
                </a:lnTo>
                <a:lnTo>
                  <a:pt x="702" y="1184"/>
                </a:lnTo>
                <a:lnTo>
                  <a:pt x="702" y="1184"/>
                </a:lnTo>
                <a:lnTo>
                  <a:pt x="699" y="1184"/>
                </a:lnTo>
                <a:lnTo>
                  <a:pt x="695" y="1184"/>
                </a:lnTo>
                <a:lnTo>
                  <a:pt x="695" y="1184"/>
                </a:lnTo>
                <a:lnTo>
                  <a:pt x="692" y="1184"/>
                </a:lnTo>
                <a:lnTo>
                  <a:pt x="692" y="1180"/>
                </a:lnTo>
                <a:lnTo>
                  <a:pt x="689" y="1180"/>
                </a:lnTo>
                <a:lnTo>
                  <a:pt x="689" y="1180"/>
                </a:lnTo>
                <a:lnTo>
                  <a:pt x="686" y="1180"/>
                </a:lnTo>
                <a:lnTo>
                  <a:pt x="686" y="1177"/>
                </a:lnTo>
                <a:lnTo>
                  <a:pt x="686" y="1177"/>
                </a:lnTo>
                <a:lnTo>
                  <a:pt x="686" y="1177"/>
                </a:lnTo>
                <a:lnTo>
                  <a:pt x="686" y="1174"/>
                </a:lnTo>
                <a:lnTo>
                  <a:pt x="686" y="1177"/>
                </a:lnTo>
                <a:lnTo>
                  <a:pt x="682" y="1180"/>
                </a:lnTo>
                <a:lnTo>
                  <a:pt x="682" y="1180"/>
                </a:lnTo>
                <a:lnTo>
                  <a:pt x="679" y="1177"/>
                </a:lnTo>
                <a:lnTo>
                  <a:pt x="676" y="1177"/>
                </a:lnTo>
                <a:lnTo>
                  <a:pt x="672" y="1174"/>
                </a:lnTo>
                <a:lnTo>
                  <a:pt x="666" y="1171"/>
                </a:lnTo>
                <a:lnTo>
                  <a:pt x="666" y="1171"/>
                </a:lnTo>
                <a:lnTo>
                  <a:pt x="666" y="1167"/>
                </a:lnTo>
                <a:lnTo>
                  <a:pt x="663" y="1164"/>
                </a:lnTo>
                <a:lnTo>
                  <a:pt x="659" y="1161"/>
                </a:lnTo>
                <a:lnTo>
                  <a:pt x="659" y="1158"/>
                </a:lnTo>
                <a:lnTo>
                  <a:pt x="659" y="1158"/>
                </a:lnTo>
                <a:lnTo>
                  <a:pt x="656" y="1154"/>
                </a:lnTo>
                <a:lnTo>
                  <a:pt x="656" y="1154"/>
                </a:lnTo>
                <a:lnTo>
                  <a:pt x="649" y="1151"/>
                </a:lnTo>
                <a:lnTo>
                  <a:pt x="646" y="1148"/>
                </a:lnTo>
                <a:lnTo>
                  <a:pt x="643" y="1148"/>
                </a:lnTo>
                <a:lnTo>
                  <a:pt x="643" y="1144"/>
                </a:lnTo>
                <a:lnTo>
                  <a:pt x="640" y="1144"/>
                </a:lnTo>
                <a:lnTo>
                  <a:pt x="636" y="1144"/>
                </a:lnTo>
                <a:lnTo>
                  <a:pt x="633" y="1141"/>
                </a:lnTo>
                <a:lnTo>
                  <a:pt x="633" y="1141"/>
                </a:lnTo>
                <a:lnTo>
                  <a:pt x="630" y="1141"/>
                </a:lnTo>
                <a:lnTo>
                  <a:pt x="630" y="1141"/>
                </a:lnTo>
                <a:lnTo>
                  <a:pt x="627" y="1138"/>
                </a:lnTo>
                <a:lnTo>
                  <a:pt x="627" y="1138"/>
                </a:lnTo>
                <a:lnTo>
                  <a:pt x="630" y="1135"/>
                </a:lnTo>
                <a:lnTo>
                  <a:pt x="630" y="1135"/>
                </a:lnTo>
                <a:lnTo>
                  <a:pt x="630" y="1131"/>
                </a:lnTo>
                <a:lnTo>
                  <a:pt x="623" y="1128"/>
                </a:lnTo>
                <a:lnTo>
                  <a:pt x="620" y="1125"/>
                </a:lnTo>
                <a:lnTo>
                  <a:pt x="620" y="1125"/>
                </a:lnTo>
                <a:lnTo>
                  <a:pt x="617" y="1125"/>
                </a:lnTo>
                <a:lnTo>
                  <a:pt x="617" y="1121"/>
                </a:lnTo>
                <a:lnTo>
                  <a:pt x="617" y="1118"/>
                </a:lnTo>
                <a:lnTo>
                  <a:pt x="613" y="1118"/>
                </a:lnTo>
                <a:lnTo>
                  <a:pt x="613" y="1118"/>
                </a:lnTo>
                <a:lnTo>
                  <a:pt x="610" y="1118"/>
                </a:lnTo>
                <a:lnTo>
                  <a:pt x="610" y="1115"/>
                </a:lnTo>
                <a:lnTo>
                  <a:pt x="607" y="1115"/>
                </a:lnTo>
                <a:lnTo>
                  <a:pt x="604" y="1115"/>
                </a:lnTo>
                <a:lnTo>
                  <a:pt x="604" y="1115"/>
                </a:lnTo>
                <a:lnTo>
                  <a:pt x="600" y="1112"/>
                </a:lnTo>
                <a:lnTo>
                  <a:pt x="590" y="1112"/>
                </a:lnTo>
                <a:lnTo>
                  <a:pt x="584" y="1108"/>
                </a:lnTo>
                <a:lnTo>
                  <a:pt x="584" y="1105"/>
                </a:lnTo>
                <a:lnTo>
                  <a:pt x="584" y="1105"/>
                </a:lnTo>
                <a:lnTo>
                  <a:pt x="587" y="1105"/>
                </a:lnTo>
                <a:lnTo>
                  <a:pt x="587" y="1105"/>
                </a:lnTo>
                <a:lnTo>
                  <a:pt x="587" y="1105"/>
                </a:lnTo>
                <a:lnTo>
                  <a:pt x="587" y="1105"/>
                </a:lnTo>
                <a:lnTo>
                  <a:pt x="581" y="1102"/>
                </a:lnTo>
                <a:lnTo>
                  <a:pt x="581" y="1102"/>
                </a:lnTo>
                <a:lnTo>
                  <a:pt x="577" y="1102"/>
                </a:lnTo>
                <a:lnTo>
                  <a:pt x="577" y="1102"/>
                </a:lnTo>
                <a:lnTo>
                  <a:pt x="577" y="1102"/>
                </a:lnTo>
                <a:lnTo>
                  <a:pt x="577" y="1102"/>
                </a:lnTo>
                <a:lnTo>
                  <a:pt x="581" y="1102"/>
                </a:lnTo>
                <a:lnTo>
                  <a:pt x="581" y="1105"/>
                </a:lnTo>
                <a:lnTo>
                  <a:pt x="581" y="1105"/>
                </a:lnTo>
                <a:lnTo>
                  <a:pt x="581" y="1105"/>
                </a:lnTo>
                <a:lnTo>
                  <a:pt x="577" y="1105"/>
                </a:lnTo>
                <a:lnTo>
                  <a:pt x="574" y="1102"/>
                </a:lnTo>
                <a:lnTo>
                  <a:pt x="574" y="1102"/>
                </a:lnTo>
                <a:lnTo>
                  <a:pt x="568" y="1102"/>
                </a:lnTo>
                <a:lnTo>
                  <a:pt x="564" y="1099"/>
                </a:lnTo>
                <a:lnTo>
                  <a:pt x="561" y="1099"/>
                </a:lnTo>
                <a:lnTo>
                  <a:pt x="561" y="1099"/>
                </a:lnTo>
                <a:lnTo>
                  <a:pt x="554" y="1095"/>
                </a:lnTo>
                <a:lnTo>
                  <a:pt x="551" y="1095"/>
                </a:lnTo>
                <a:lnTo>
                  <a:pt x="551" y="1095"/>
                </a:lnTo>
                <a:lnTo>
                  <a:pt x="548" y="1095"/>
                </a:lnTo>
                <a:lnTo>
                  <a:pt x="548" y="1092"/>
                </a:lnTo>
                <a:lnTo>
                  <a:pt x="545" y="1092"/>
                </a:lnTo>
                <a:lnTo>
                  <a:pt x="545" y="1092"/>
                </a:lnTo>
                <a:lnTo>
                  <a:pt x="541" y="1092"/>
                </a:lnTo>
                <a:lnTo>
                  <a:pt x="538" y="1092"/>
                </a:lnTo>
                <a:lnTo>
                  <a:pt x="538" y="1092"/>
                </a:lnTo>
                <a:lnTo>
                  <a:pt x="538" y="1092"/>
                </a:lnTo>
                <a:lnTo>
                  <a:pt x="535" y="1089"/>
                </a:lnTo>
                <a:lnTo>
                  <a:pt x="531" y="1089"/>
                </a:lnTo>
                <a:lnTo>
                  <a:pt x="531" y="1089"/>
                </a:lnTo>
                <a:lnTo>
                  <a:pt x="525" y="1089"/>
                </a:lnTo>
                <a:lnTo>
                  <a:pt x="525" y="1089"/>
                </a:lnTo>
                <a:lnTo>
                  <a:pt x="522" y="1085"/>
                </a:lnTo>
                <a:lnTo>
                  <a:pt x="518" y="1085"/>
                </a:lnTo>
                <a:lnTo>
                  <a:pt x="518" y="1085"/>
                </a:lnTo>
                <a:lnTo>
                  <a:pt x="515" y="1085"/>
                </a:lnTo>
                <a:lnTo>
                  <a:pt x="515" y="1085"/>
                </a:lnTo>
                <a:lnTo>
                  <a:pt x="512" y="1085"/>
                </a:lnTo>
                <a:lnTo>
                  <a:pt x="512" y="1082"/>
                </a:lnTo>
                <a:lnTo>
                  <a:pt x="509" y="1082"/>
                </a:lnTo>
                <a:lnTo>
                  <a:pt x="509" y="1082"/>
                </a:lnTo>
                <a:lnTo>
                  <a:pt x="505" y="1082"/>
                </a:lnTo>
                <a:lnTo>
                  <a:pt x="505" y="1082"/>
                </a:lnTo>
                <a:lnTo>
                  <a:pt x="502" y="1082"/>
                </a:lnTo>
                <a:lnTo>
                  <a:pt x="502" y="1082"/>
                </a:lnTo>
                <a:lnTo>
                  <a:pt x="499" y="1082"/>
                </a:lnTo>
                <a:lnTo>
                  <a:pt x="499" y="1082"/>
                </a:lnTo>
                <a:lnTo>
                  <a:pt x="495" y="1082"/>
                </a:lnTo>
                <a:lnTo>
                  <a:pt x="495" y="1082"/>
                </a:lnTo>
                <a:lnTo>
                  <a:pt x="492" y="1082"/>
                </a:lnTo>
                <a:lnTo>
                  <a:pt x="492" y="1079"/>
                </a:lnTo>
                <a:lnTo>
                  <a:pt x="492" y="1079"/>
                </a:lnTo>
                <a:lnTo>
                  <a:pt x="489" y="1079"/>
                </a:lnTo>
                <a:lnTo>
                  <a:pt x="489" y="1079"/>
                </a:lnTo>
                <a:lnTo>
                  <a:pt x="486" y="1076"/>
                </a:lnTo>
                <a:lnTo>
                  <a:pt x="492" y="1076"/>
                </a:lnTo>
                <a:lnTo>
                  <a:pt x="489" y="1072"/>
                </a:lnTo>
                <a:lnTo>
                  <a:pt x="492" y="1072"/>
                </a:lnTo>
                <a:lnTo>
                  <a:pt x="492" y="1072"/>
                </a:lnTo>
                <a:lnTo>
                  <a:pt x="495" y="1072"/>
                </a:lnTo>
                <a:lnTo>
                  <a:pt x="495" y="1072"/>
                </a:lnTo>
                <a:lnTo>
                  <a:pt x="495" y="1072"/>
                </a:lnTo>
                <a:lnTo>
                  <a:pt x="495" y="1069"/>
                </a:lnTo>
                <a:lnTo>
                  <a:pt x="495" y="1069"/>
                </a:lnTo>
                <a:lnTo>
                  <a:pt x="495" y="1069"/>
                </a:lnTo>
                <a:lnTo>
                  <a:pt x="495" y="1069"/>
                </a:lnTo>
                <a:lnTo>
                  <a:pt x="495" y="1066"/>
                </a:lnTo>
                <a:lnTo>
                  <a:pt x="499" y="1066"/>
                </a:lnTo>
                <a:lnTo>
                  <a:pt x="499" y="1066"/>
                </a:lnTo>
                <a:lnTo>
                  <a:pt x="499" y="1066"/>
                </a:lnTo>
                <a:lnTo>
                  <a:pt x="495" y="1066"/>
                </a:lnTo>
                <a:lnTo>
                  <a:pt x="495" y="1066"/>
                </a:lnTo>
                <a:lnTo>
                  <a:pt x="495" y="1066"/>
                </a:lnTo>
                <a:lnTo>
                  <a:pt x="495" y="1069"/>
                </a:lnTo>
                <a:lnTo>
                  <a:pt x="495" y="1069"/>
                </a:lnTo>
                <a:lnTo>
                  <a:pt x="492" y="1072"/>
                </a:lnTo>
                <a:lnTo>
                  <a:pt x="492" y="1069"/>
                </a:lnTo>
                <a:lnTo>
                  <a:pt x="492" y="1066"/>
                </a:lnTo>
                <a:lnTo>
                  <a:pt x="492" y="1066"/>
                </a:lnTo>
                <a:lnTo>
                  <a:pt x="492" y="1062"/>
                </a:lnTo>
                <a:lnTo>
                  <a:pt x="489" y="1059"/>
                </a:lnTo>
                <a:lnTo>
                  <a:pt x="486" y="1059"/>
                </a:lnTo>
                <a:lnTo>
                  <a:pt x="486" y="1059"/>
                </a:lnTo>
                <a:lnTo>
                  <a:pt x="486" y="1059"/>
                </a:lnTo>
                <a:lnTo>
                  <a:pt x="479" y="1053"/>
                </a:lnTo>
                <a:lnTo>
                  <a:pt x="476" y="1053"/>
                </a:lnTo>
                <a:lnTo>
                  <a:pt x="476" y="1053"/>
                </a:lnTo>
                <a:lnTo>
                  <a:pt x="472" y="1053"/>
                </a:lnTo>
                <a:lnTo>
                  <a:pt x="469" y="1049"/>
                </a:lnTo>
                <a:lnTo>
                  <a:pt x="469" y="1049"/>
                </a:lnTo>
                <a:lnTo>
                  <a:pt x="466" y="1049"/>
                </a:lnTo>
                <a:lnTo>
                  <a:pt x="466" y="1049"/>
                </a:lnTo>
                <a:lnTo>
                  <a:pt x="466" y="1049"/>
                </a:lnTo>
                <a:lnTo>
                  <a:pt x="463" y="1046"/>
                </a:lnTo>
                <a:lnTo>
                  <a:pt x="459" y="1046"/>
                </a:lnTo>
                <a:lnTo>
                  <a:pt x="456" y="1046"/>
                </a:lnTo>
                <a:lnTo>
                  <a:pt x="456" y="1043"/>
                </a:lnTo>
                <a:lnTo>
                  <a:pt x="456" y="1043"/>
                </a:lnTo>
                <a:lnTo>
                  <a:pt x="453" y="1043"/>
                </a:lnTo>
                <a:lnTo>
                  <a:pt x="450" y="1043"/>
                </a:lnTo>
                <a:lnTo>
                  <a:pt x="450" y="1043"/>
                </a:lnTo>
                <a:lnTo>
                  <a:pt x="446" y="1040"/>
                </a:lnTo>
                <a:lnTo>
                  <a:pt x="443" y="1040"/>
                </a:lnTo>
                <a:lnTo>
                  <a:pt x="443" y="1040"/>
                </a:lnTo>
                <a:lnTo>
                  <a:pt x="440" y="1040"/>
                </a:lnTo>
                <a:lnTo>
                  <a:pt x="440" y="1040"/>
                </a:lnTo>
                <a:lnTo>
                  <a:pt x="436" y="1040"/>
                </a:lnTo>
                <a:lnTo>
                  <a:pt x="436" y="1036"/>
                </a:lnTo>
                <a:lnTo>
                  <a:pt x="436" y="1036"/>
                </a:lnTo>
                <a:lnTo>
                  <a:pt x="433" y="1033"/>
                </a:lnTo>
                <a:lnTo>
                  <a:pt x="433" y="1033"/>
                </a:lnTo>
                <a:lnTo>
                  <a:pt x="433" y="1033"/>
                </a:lnTo>
                <a:lnTo>
                  <a:pt x="430" y="1030"/>
                </a:lnTo>
                <a:lnTo>
                  <a:pt x="430" y="1030"/>
                </a:lnTo>
                <a:lnTo>
                  <a:pt x="433" y="1030"/>
                </a:lnTo>
                <a:lnTo>
                  <a:pt x="433" y="1026"/>
                </a:lnTo>
                <a:lnTo>
                  <a:pt x="433" y="1026"/>
                </a:lnTo>
                <a:lnTo>
                  <a:pt x="433" y="1026"/>
                </a:lnTo>
                <a:lnTo>
                  <a:pt x="430" y="1023"/>
                </a:lnTo>
                <a:lnTo>
                  <a:pt x="427" y="1020"/>
                </a:lnTo>
                <a:lnTo>
                  <a:pt x="427" y="1020"/>
                </a:lnTo>
                <a:lnTo>
                  <a:pt x="427" y="1020"/>
                </a:lnTo>
                <a:lnTo>
                  <a:pt x="423" y="1020"/>
                </a:lnTo>
                <a:lnTo>
                  <a:pt x="423" y="1020"/>
                </a:lnTo>
                <a:lnTo>
                  <a:pt x="417" y="1017"/>
                </a:lnTo>
                <a:lnTo>
                  <a:pt x="417" y="1017"/>
                </a:lnTo>
                <a:lnTo>
                  <a:pt x="413" y="1017"/>
                </a:lnTo>
                <a:lnTo>
                  <a:pt x="410" y="1013"/>
                </a:lnTo>
                <a:lnTo>
                  <a:pt x="404" y="1013"/>
                </a:lnTo>
                <a:lnTo>
                  <a:pt x="400" y="1013"/>
                </a:lnTo>
                <a:lnTo>
                  <a:pt x="400" y="1010"/>
                </a:lnTo>
                <a:lnTo>
                  <a:pt x="397" y="1007"/>
                </a:lnTo>
                <a:lnTo>
                  <a:pt x="397" y="1007"/>
                </a:lnTo>
                <a:lnTo>
                  <a:pt x="394" y="1003"/>
                </a:lnTo>
                <a:lnTo>
                  <a:pt x="394" y="1003"/>
                </a:lnTo>
                <a:lnTo>
                  <a:pt x="391" y="1003"/>
                </a:lnTo>
                <a:lnTo>
                  <a:pt x="387" y="1000"/>
                </a:lnTo>
                <a:lnTo>
                  <a:pt x="387" y="1000"/>
                </a:lnTo>
                <a:lnTo>
                  <a:pt x="384" y="1000"/>
                </a:lnTo>
                <a:lnTo>
                  <a:pt x="384" y="997"/>
                </a:lnTo>
                <a:lnTo>
                  <a:pt x="381" y="997"/>
                </a:lnTo>
                <a:lnTo>
                  <a:pt x="377" y="994"/>
                </a:lnTo>
                <a:lnTo>
                  <a:pt x="377" y="994"/>
                </a:lnTo>
                <a:lnTo>
                  <a:pt x="377" y="990"/>
                </a:lnTo>
                <a:lnTo>
                  <a:pt x="377" y="990"/>
                </a:lnTo>
                <a:lnTo>
                  <a:pt x="374" y="987"/>
                </a:lnTo>
                <a:lnTo>
                  <a:pt x="371" y="987"/>
                </a:lnTo>
                <a:lnTo>
                  <a:pt x="371" y="987"/>
                </a:lnTo>
                <a:lnTo>
                  <a:pt x="368" y="987"/>
                </a:lnTo>
                <a:lnTo>
                  <a:pt x="364" y="984"/>
                </a:lnTo>
                <a:lnTo>
                  <a:pt x="361" y="984"/>
                </a:lnTo>
                <a:lnTo>
                  <a:pt x="358" y="984"/>
                </a:lnTo>
                <a:lnTo>
                  <a:pt x="358" y="980"/>
                </a:lnTo>
                <a:lnTo>
                  <a:pt x="354" y="980"/>
                </a:lnTo>
                <a:lnTo>
                  <a:pt x="354" y="980"/>
                </a:lnTo>
                <a:lnTo>
                  <a:pt x="351" y="980"/>
                </a:lnTo>
                <a:lnTo>
                  <a:pt x="351" y="980"/>
                </a:lnTo>
                <a:lnTo>
                  <a:pt x="348" y="977"/>
                </a:lnTo>
                <a:lnTo>
                  <a:pt x="348" y="977"/>
                </a:lnTo>
                <a:lnTo>
                  <a:pt x="345" y="977"/>
                </a:lnTo>
                <a:lnTo>
                  <a:pt x="341" y="974"/>
                </a:lnTo>
                <a:lnTo>
                  <a:pt x="338" y="974"/>
                </a:lnTo>
                <a:lnTo>
                  <a:pt x="335" y="974"/>
                </a:lnTo>
                <a:lnTo>
                  <a:pt x="335" y="974"/>
                </a:lnTo>
                <a:lnTo>
                  <a:pt x="335" y="971"/>
                </a:lnTo>
                <a:lnTo>
                  <a:pt x="335" y="971"/>
                </a:lnTo>
                <a:lnTo>
                  <a:pt x="332" y="971"/>
                </a:lnTo>
                <a:lnTo>
                  <a:pt x="325" y="967"/>
                </a:lnTo>
                <a:lnTo>
                  <a:pt x="325" y="967"/>
                </a:lnTo>
                <a:lnTo>
                  <a:pt x="318" y="964"/>
                </a:lnTo>
                <a:lnTo>
                  <a:pt x="318" y="964"/>
                </a:lnTo>
                <a:lnTo>
                  <a:pt x="318" y="964"/>
                </a:lnTo>
                <a:lnTo>
                  <a:pt x="315" y="961"/>
                </a:lnTo>
                <a:lnTo>
                  <a:pt x="312" y="961"/>
                </a:lnTo>
                <a:lnTo>
                  <a:pt x="312" y="961"/>
                </a:lnTo>
                <a:lnTo>
                  <a:pt x="309" y="961"/>
                </a:lnTo>
                <a:lnTo>
                  <a:pt x="309" y="958"/>
                </a:lnTo>
                <a:lnTo>
                  <a:pt x="309" y="958"/>
                </a:lnTo>
                <a:lnTo>
                  <a:pt x="312" y="958"/>
                </a:lnTo>
                <a:lnTo>
                  <a:pt x="312" y="958"/>
                </a:lnTo>
                <a:lnTo>
                  <a:pt x="318" y="954"/>
                </a:lnTo>
                <a:lnTo>
                  <a:pt x="318" y="951"/>
                </a:lnTo>
                <a:lnTo>
                  <a:pt x="318" y="951"/>
                </a:lnTo>
                <a:lnTo>
                  <a:pt x="318" y="951"/>
                </a:lnTo>
                <a:lnTo>
                  <a:pt x="318" y="948"/>
                </a:lnTo>
                <a:lnTo>
                  <a:pt x="318" y="944"/>
                </a:lnTo>
                <a:lnTo>
                  <a:pt x="318" y="944"/>
                </a:lnTo>
                <a:lnTo>
                  <a:pt x="315" y="941"/>
                </a:lnTo>
                <a:lnTo>
                  <a:pt x="312" y="938"/>
                </a:lnTo>
                <a:lnTo>
                  <a:pt x="309" y="938"/>
                </a:lnTo>
                <a:lnTo>
                  <a:pt x="305" y="935"/>
                </a:lnTo>
                <a:lnTo>
                  <a:pt x="302" y="935"/>
                </a:lnTo>
                <a:lnTo>
                  <a:pt x="302" y="935"/>
                </a:lnTo>
                <a:lnTo>
                  <a:pt x="302" y="931"/>
                </a:lnTo>
                <a:lnTo>
                  <a:pt x="299" y="931"/>
                </a:lnTo>
                <a:lnTo>
                  <a:pt x="295" y="931"/>
                </a:lnTo>
                <a:lnTo>
                  <a:pt x="292" y="928"/>
                </a:lnTo>
                <a:lnTo>
                  <a:pt x="292" y="928"/>
                </a:lnTo>
                <a:lnTo>
                  <a:pt x="289" y="928"/>
                </a:lnTo>
                <a:lnTo>
                  <a:pt x="286" y="925"/>
                </a:lnTo>
                <a:lnTo>
                  <a:pt x="286" y="925"/>
                </a:lnTo>
                <a:lnTo>
                  <a:pt x="282" y="925"/>
                </a:lnTo>
                <a:lnTo>
                  <a:pt x="279" y="925"/>
                </a:lnTo>
                <a:lnTo>
                  <a:pt x="276" y="921"/>
                </a:lnTo>
                <a:lnTo>
                  <a:pt x="276" y="921"/>
                </a:lnTo>
                <a:lnTo>
                  <a:pt x="273" y="921"/>
                </a:lnTo>
                <a:lnTo>
                  <a:pt x="276" y="921"/>
                </a:lnTo>
                <a:lnTo>
                  <a:pt x="276" y="918"/>
                </a:lnTo>
                <a:lnTo>
                  <a:pt x="276" y="915"/>
                </a:lnTo>
                <a:lnTo>
                  <a:pt x="279" y="915"/>
                </a:lnTo>
                <a:lnTo>
                  <a:pt x="279" y="915"/>
                </a:lnTo>
                <a:lnTo>
                  <a:pt x="282" y="915"/>
                </a:lnTo>
                <a:lnTo>
                  <a:pt x="286" y="915"/>
                </a:lnTo>
                <a:lnTo>
                  <a:pt x="286" y="915"/>
                </a:lnTo>
                <a:lnTo>
                  <a:pt x="286" y="915"/>
                </a:lnTo>
                <a:lnTo>
                  <a:pt x="286" y="912"/>
                </a:lnTo>
                <a:lnTo>
                  <a:pt x="282" y="912"/>
                </a:lnTo>
                <a:lnTo>
                  <a:pt x="279" y="912"/>
                </a:lnTo>
                <a:lnTo>
                  <a:pt x="276" y="912"/>
                </a:lnTo>
                <a:lnTo>
                  <a:pt x="276" y="912"/>
                </a:lnTo>
                <a:lnTo>
                  <a:pt x="276" y="915"/>
                </a:lnTo>
                <a:lnTo>
                  <a:pt x="273" y="915"/>
                </a:lnTo>
                <a:lnTo>
                  <a:pt x="273" y="918"/>
                </a:lnTo>
                <a:lnTo>
                  <a:pt x="273" y="918"/>
                </a:lnTo>
                <a:lnTo>
                  <a:pt x="273" y="918"/>
                </a:lnTo>
                <a:lnTo>
                  <a:pt x="269" y="918"/>
                </a:lnTo>
                <a:lnTo>
                  <a:pt x="266" y="915"/>
                </a:lnTo>
                <a:lnTo>
                  <a:pt x="263" y="915"/>
                </a:lnTo>
                <a:lnTo>
                  <a:pt x="263" y="915"/>
                </a:lnTo>
                <a:lnTo>
                  <a:pt x="263" y="912"/>
                </a:lnTo>
                <a:lnTo>
                  <a:pt x="263" y="912"/>
                </a:lnTo>
                <a:lnTo>
                  <a:pt x="256" y="908"/>
                </a:lnTo>
                <a:lnTo>
                  <a:pt x="256" y="908"/>
                </a:lnTo>
                <a:lnTo>
                  <a:pt x="253" y="908"/>
                </a:lnTo>
                <a:lnTo>
                  <a:pt x="253" y="905"/>
                </a:lnTo>
                <a:lnTo>
                  <a:pt x="250" y="902"/>
                </a:lnTo>
                <a:lnTo>
                  <a:pt x="253" y="902"/>
                </a:lnTo>
                <a:lnTo>
                  <a:pt x="253" y="902"/>
                </a:lnTo>
                <a:lnTo>
                  <a:pt x="253" y="902"/>
                </a:lnTo>
                <a:lnTo>
                  <a:pt x="253" y="899"/>
                </a:lnTo>
                <a:lnTo>
                  <a:pt x="253" y="899"/>
                </a:lnTo>
                <a:lnTo>
                  <a:pt x="253" y="899"/>
                </a:lnTo>
                <a:lnTo>
                  <a:pt x="253" y="895"/>
                </a:lnTo>
                <a:lnTo>
                  <a:pt x="250" y="895"/>
                </a:lnTo>
                <a:lnTo>
                  <a:pt x="246" y="895"/>
                </a:lnTo>
                <a:lnTo>
                  <a:pt x="246" y="895"/>
                </a:lnTo>
                <a:lnTo>
                  <a:pt x="243" y="892"/>
                </a:lnTo>
                <a:lnTo>
                  <a:pt x="243" y="892"/>
                </a:lnTo>
                <a:lnTo>
                  <a:pt x="240" y="892"/>
                </a:lnTo>
                <a:lnTo>
                  <a:pt x="236" y="889"/>
                </a:lnTo>
                <a:lnTo>
                  <a:pt x="233" y="889"/>
                </a:lnTo>
                <a:lnTo>
                  <a:pt x="233" y="885"/>
                </a:lnTo>
                <a:lnTo>
                  <a:pt x="230" y="882"/>
                </a:lnTo>
                <a:lnTo>
                  <a:pt x="227" y="882"/>
                </a:lnTo>
                <a:lnTo>
                  <a:pt x="220" y="876"/>
                </a:lnTo>
                <a:lnTo>
                  <a:pt x="217" y="876"/>
                </a:lnTo>
                <a:lnTo>
                  <a:pt x="214" y="872"/>
                </a:lnTo>
                <a:lnTo>
                  <a:pt x="214" y="872"/>
                </a:lnTo>
                <a:lnTo>
                  <a:pt x="210" y="869"/>
                </a:lnTo>
                <a:lnTo>
                  <a:pt x="210" y="869"/>
                </a:lnTo>
                <a:lnTo>
                  <a:pt x="207" y="866"/>
                </a:lnTo>
                <a:lnTo>
                  <a:pt x="207" y="866"/>
                </a:lnTo>
                <a:lnTo>
                  <a:pt x="207" y="866"/>
                </a:lnTo>
                <a:lnTo>
                  <a:pt x="207" y="862"/>
                </a:lnTo>
                <a:lnTo>
                  <a:pt x="204" y="859"/>
                </a:lnTo>
                <a:lnTo>
                  <a:pt x="200" y="856"/>
                </a:lnTo>
                <a:lnTo>
                  <a:pt x="197" y="853"/>
                </a:lnTo>
                <a:lnTo>
                  <a:pt x="197" y="853"/>
                </a:lnTo>
                <a:lnTo>
                  <a:pt x="194" y="853"/>
                </a:lnTo>
                <a:lnTo>
                  <a:pt x="194" y="849"/>
                </a:lnTo>
                <a:lnTo>
                  <a:pt x="191" y="849"/>
                </a:lnTo>
                <a:lnTo>
                  <a:pt x="191" y="846"/>
                </a:lnTo>
                <a:lnTo>
                  <a:pt x="191" y="846"/>
                </a:lnTo>
                <a:lnTo>
                  <a:pt x="191" y="843"/>
                </a:lnTo>
                <a:lnTo>
                  <a:pt x="187" y="843"/>
                </a:lnTo>
                <a:lnTo>
                  <a:pt x="187" y="840"/>
                </a:lnTo>
                <a:lnTo>
                  <a:pt x="184" y="840"/>
                </a:lnTo>
                <a:lnTo>
                  <a:pt x="181" y="836"/>
                </a:lnTo>
                <a:lnTo>
                  <a:pt x="184" y="833"/>
                </a:lnTo>
                <a:lnTo>
                  <a:pt x="184" y="833"/>
                </a:lnTo>
                <a:lnTo>
                  <a:pt x="177" y="830"/>
                </a:lnTo>
                <a:lnTo>
                  <a:pt x="177" y="830"/>
                </a:lnTo>
                <a:lnTo>
                  <a:pt x="171" y="823"/>
                </a:lnTo>
                <a:lnTo>
                  <a:pt x="171" y="823"/>
                </a:lnTo>
                <a:lnTo>
                  <a:pt x="174" y="823"/>
                </a:lnTo>
                <a:lnTo>
                  <a:pt x="174" y="820"/>
                </a:lnTo>
                <a:lnTo>
                  <a:pt x="171" y="820"/>
                </a:lnTo>
                <a:lnTo>
                  <a:pt x="171" y="817"/>
                </a:lnTo>
                <a:lnTo>
                  <a:pt x="171" y="813"/>
                </a:lnTo>
                <a:lnTo>
                  <a:pt x="171" y="813"/>
                </a:lnTo>
                <a:lnTo>
                  <a:pt x="171" y="810"/>
                </a:lnTo>
                <a:lnTo>
                  <a:pt x="171" y="807"/>
                </a:lnTo>
                <a:lnTo>
                  <a:pt x="171" y="807"/>
                </a:lnTo>
                <a:lnTo>
                  <a:pt x="171" y="803"/>
                </a:lnTo>
                <a:lnTo>
                  <a:pt x="164" y="797"/>
                </a:lnTo>
                <a:lnTo>
                  <a:pt x="164" y="797"/>
                </a:lnTo>
                <a:lnTo>
                  <a:pt x="164" y="797"/>
                </a:lnTo>
                <a:lnTo>
                  <a:pt x="164" y="797"/>
                </a:lnTo>
                <a:lnTo>
                  <a:pt x="164" y="797"/>
                </a:lnTo>
                <a:lnTo>
                  <a:pt x="164" y="797"/>
                </a:lnTo>
                <a:lnTo>
                  <a:pt x="158" y="790"/>
                </a:lnTo>
                <a:lnTo>
                  <a:pt x="158" y="790"/>
                </a:lnTo>
                <a:lnTo>
                  <a:pt x="154" y="790"/>
                </a:lnTo>
                <a:lnTo>
                  <a:pt x="154" y="790"/>
                </a:lnTo>
                <a:lnTo>
                  <a:pt x="148" y="784"/>
                </a:lnTo>
                <a:lnTo>
                  <a:pt x="148" y="784"/>
                </a:lnTo>
                <a:lnTo>
                  <a:pt x="141" y="781"/>
                </a:lnTo>
                <a:lnTo>
                  <a:pt x="141" y="781"/>
                </a:lnTo>
                <a:lnTo>
                  <a:pt x="141" y="777"/>
                </a:lnTo>
                <a:lnTo>
                  <a:pt x="138" y="777"/>
                </a:lnTo>
                <a:lnTo>
                  <a:pt x="135" y="774"/>
                </a:lnTo>
                <a:lnTo>
                  <a:pt x="132" y="771"/>
                </a:lnTo>
                <a:lnTo>
                  <a:pt x="128" y="771"/>
                </a:lnTo>
                <a:lnTo>
                  <a:pt x="122" y="767"/>
                </a:lnTo>
                <a:lnTo>
                  <a:pt x="122" y="767"/>
                </a:lnTo>
                <a:lnTo>
                  <a:pt x="118" y="767"/>
                </a:lnTo>
                <a:lnTo>
                  <a:pt x="112" y="764"/>
                </a:lnTo>
                <a:lnTo>
                  <a:pt x="109" y="764"/>
                </a:lnTo>
                <a:lnTo>
                  <a:pt x="105" y="764"/>
                </a:lnTo>
                <a:lnTo>
                  <a:pt x="105" y="761"/>
                </a:lnTo>
                <a:lnTo>
                  <a:pt x="102" y="761"/>
                </a:lnTo>
                <a:lnTo>
                  <a:pt x="102" y="761"/>
                </a:lnTo>
                <a:lnTo>
                  <a:pt x="102" y="761"/>
                </a:lnTo>
                <a:lnTo>
                  <a:pt x="102" y="761"/>
                </a:lnTo>
                <a:lnTo>
                  <a:pt x="99" y="761"/>
                </a:lnTo>
                <a:lnTo>
                  <a:pt x="99" y="761"/>
                </a:lnTo>
                <a:lnTo>
                  <a:pt x="99" y="758"/>
                </a:lnTo>
                <a:lnTo>
                  <a:pt x="102" y="758"/>
                </a:lnTo>
                <a:lnTo>
                  <a:pt x="102" y="751"/>
                </a:lnTo>
                <a:lnTo>
                  <a:pt x="102" y="751"/>
                </a:lnTo>
                <a:lnTo>
                  <a:pt x="105" y="751"/>
                </a:lnTo>
                <a:lnTo>
                  <a:pt x="105" y="751"/>
                </a:lnTo>
                <a:lnTo>
                  <a:pt x="105" y="754"/>
                </a:lnTo>
                <a:lnTo>
                  <a:pt x="105" y="754"/>
                </a:lnTo>
                <a:lnTo>
                  <a:pt x="109" y="754"/>
                </a:lnTo>
                <a:lnTo>
                  <a:pt x="109" y="754"/>
                </a:lnTo>
                <a:lnTo>
                  <a:pt x="112" y="751"/>
                </a:lnTo>
                <a:lnTo>
                  <a:pt x="112" y="751"/>
                </a:lnTo>
                <a:lnTo>
                  <a:pt x="112" y="751"/>
                </a:lnTo>
                <a:lnTo>
                  <a:pt x="115" y="748"/>
                </a:lnTo>
                <a:lnTo>
                  <a:pt x="115" y="744"/>
                </a:lnTo>
                <a:lnTo>
                  <a:pt x="115" y="741"/>
                </a:lnTo>
                <a:lnTo>
                  <a:pt x="115" y="741"/>
                </a:lnTo>
                <a:lnTo>
                  <a:pt x="115" y="741"/>
                </a:lnTo>
                <a:lnTo>
                  <a:pt x="115" y="738"/>
                </a:lnTo>
                <a:lnTo>
                  <a:pt x="115" y="738"/>
                </a:lnTo>
                <a:lnTo>
                  <a:pt x="122" y="731"/>
                </a:lnTo>
                <a:lnTo>
                  <a:pt x="122" y="731"/>
                </a:lnTo>
                <a:lnTo>
                  <a:pt x="122" y="731"/>
                </a:lnTo>
                <a:lnTo>
                  <a:pt x="125" y="728"/>
                </a:lnTo>
                <a:lnTo>
                  <a:pt x="125" y="728"/>
                </a:lnTo>
                <a:lnTo>
                  <a:pt x="125" y="731"/>
                </a:lnTo>
                <a:lnTo>
                  <a:pt x="128" y="731"/>
                </a:lnTo>
                <a:lnTo>
                  <a:pt x="128" y="728"/>
                </a:lnTo>
                <a:lnTo>
                  <a:pt x="125" y="728"/>
                </a:lnTo>
                <a:lnTo>
                  <a:pt x="122" y="728"/>
                </a:lnTo>
                <a:lnTo>
                  <a:pt x="122" y="728"/>
                </a:lnTo>
                <a:lnTo>
                  <a:pt x="118" y="728"/>
                </a:lnTo>
                <a:lnTo>
                  <a:pt x="118" y="731"/>
                </a:lnTo>
                <a:lnTo>
                  <a:pt x="118" y="731"/>
                </a:lnTo>
                <a:lnTo>
                  <a:pt x="118" y="731"/>
                </a:lnTo>
                <a:lnTo>
                  <a:pt x="118" y="735"/>
                </a:lnTo>
                <a:lnTo>
                  <a:pt x="115" y="735"/>
                </a:lnTo>
                <a:lnTo>
                  <a:pt x="115" y="738"/>
                </a:lnTo>
                <a:lnTo>
                  <a:pt x="115" y="741"/>
                </a:lnTo>
                <a:lnTo>
                  <a:pt x="112" y="744"/>
                </a:lnTo>
                <a:lnTo>
                  <a:pt x="112" y="744"/>
                </a:lnTo>
                <a:lnTo>
                  <a:pt x="109" y="744"/>
                </a:lnTo>
                <a:lnTo>
                  <a:pt x="109" y="744"/>
                </a:lnTo>
                <a:lnTo>
                  <a:pt x="109" y="744"/>
                </a:lnTo>
                <a:lnTo>
                  <a:pt x="109" y="748"/>
                </a:lnTo>
                <a:lnTo>
                  <a:pt x="109" y="748"/>
                </a:lnTo>
                <a:lnTo>
                  <a:pt x="109" y="748"/>
                </a:lnTo>
                <a:lnTo>
                  <a:pt x="109" y="751"/>
                </a:lnTo>
                <a:lnTo>
                  <a:pt x="105" y="751"/>
                </a:lnTo>
                <a:lnTo>
                  <a:pt x="105" y="751"/>
                </a:lnTo>
                <a:lnTo>
                  <a:pt x="105" y="744"/>
                </a:lnTo>
                <a:lnTo>
                  <a:pt x="105" y="744"/>
                </a:lnTo>
                <a:lnTo>
                  <a:pt x="105" y="744"/>
                </a:lnTo>
                <a:lnTo>
                  <a:pt x="105" y="741"/>
                </a:lnTo>
                <a:lnTo>
                  <a:pt x="105" y="738"/>
                </a:lnTo>
                <a:lnTo>
                  <a:pt x="102" y="738"/>
                </a:lnTo>
                <a:lnTo>
                  <a:pt x="102" y="738"/>
                </a:lnTo>
                <a:lnTo>
                  <a:pt x="95" y="728"/>
                </a:lnTo>
                <a:lnTo>
                  <a:pt x="95" y="728"/>
                </a:lnTo>
                <a:lnTo>
                  <a:pt x="86" y="725"/>
                </a:lnTo>
                <a:lnTo>
                  <a:pt x="82" y="725"/>
                </a:lnTo>
                <a:lnTo>
                  <a:pt x="82" y="721"/>
                </a:lnTo>
                <a:lnTo>
                  <a:pt x="79" y="721"/>
                </a:lnTo>
                <a:lnTo>
                  <a:pt x="79" y="721"/>
                </a:lnTo>
                <a:lnTo>
                  <a:pt x="76" y="718"/>
                </a:lnTo>
                <a:lnTo>
                  <a:pt x="76" y="718"/>
                </a:lnTo>
                <a:lnTo>
                  <a:pt x="73" y="715"/>
                </a:lnTo>
                <a:lnTo>
                  <a:pt x="73" y="715"/>
                </a:lnTo>
                <a:lnTo>
                  <a:pt x="66" y="712"/>
                </a:lnTo>
                <a:lnTo>
                  <a:pt x="63" y="708"/>
                </a:lnTo>
                <a:lnTo>
                  <a:pt x="59" y="708"/>
                </a:lnTo>
                <a:lnTo>
                  <a:pt x="59" y="708"/>
                </a:lnTo>
                <a:lnTo>
                  <a:pt x="56" y="705"/>
                </a:lnTo>
                <a:lnTo>
                  <a:pt x="56" y="705"/>
                </a:lnTo>
                <a:lnTo>
                  <a:pt x="53" y="702"/>
                </a:lnTo>
                <a:lnTo>
                  <a:pt x="53" y="702"/>
                </a:lnTo>
                <a:lnTo>
                  <a:pt x="53" y="699"/>
                </a:lnTo>
                <a:lnTo>
                  <a:pt x="50" y="699"/>
                </a:lnTo>
                <a:lnTo>
                  <a:pt x="50" y="699"/>
                </a:lnTo>
                <a:lnTo>
                  <a:pt x="46" y="695"/>
                </a:lnTo>
                <a:lnTo>
                  <a:pt x="43" y="695"/>
                </a:lnTo>
                <a:lnTo>
                  <a:pt x="43" y="695"/>
                </a:lnTo>
                <a:lnTo>
                  <a:pt x="43" y="695"/>
                </a:lnTo>
                <a:lnTo>
                  <a:pt x="40" y="695"/>
                </a:lnTo>
                <a:lnTo>
                  <a:pt x="40" y="692"/>
                </a:lnTo>
                <a:lnTo>
                  <a:pt x="40" y="692"/>
                </a:lnTo>
                <a:lnTo>
                  <a:pt x="36" y="689"/>
                </a:lnTo>
                <a:lnTo>
                  <a:pt x="33" y="685"/>
                </a:lnTo>
                <a:lnTo>
                  <a:pt x="33" y="685"/>
                </a:lnTo>
                <a:lnTo>
                  <a:pt x="27" y="682"/>
                </a:lnTo>
                <a:lnTo>
                  <a:pt x="23" y="679"/>
                </a:lnTo>
                <a:lnTo>
                  <a:pt x="20" y="679"/>
                </a:lnTo>
                <a:lnTo>
                  <a:pt x="20" y="679"/>
                </a:lnTo>
                <a:lnTo>
                  <a:pt x="14" y="676"/>
                </a:lnTo>
                <a:lnTo>
                  <a:pt x="14" y="676"/>
                </a:lnTo>
                <a:lnTo>
                  <a:pt x="7" y="672"/>
                </a:lnTo>
                <a:lnTo>
                  <a:pt x="7" y="669"/>
                </a:lnTo>
                <a:lnTo>
                  <a:pt x="4" y="669"/>
                </a:lnTo>
                <a:lnTo>
                  <a:pt x="4" y="666"/>
                </a:lnTo>
                <a:lnTo>
                  <a:pt x="4" y="666"/>
                </a:lnTo>
                <a:lnTo>
                  <a:pt x="4" y="662"/>
                </a:lnTo>
                <a:lnTo>
                  <a:pt x="4" y="662"/>
                </a:lnTo>
                <a:lnTo>
                  <a:pt x="4" y="659"/>
                </a:lnTo>
                <a:lnTo>
                  <a:pt x="4" y="656"/>
                </a:lnTo>
                <a:lnTo>
                  <a:pt x="4" y="656"/>
                </a:lnTo>
                <a:lnTo>
                  <a:pt x="0" y="653"/>
                </a:lnTo>
                <a:lnTo>
                  <a:pt x="0" y="649"/>
                </a:lnTo>
                <a:lnTo>
                  <a:pt x="0" y="646"/>
                </a:lnTo>
                <a:lnTo>
                  <a:pt x="0" y="643"/>
                </a:lnTo>
                <a:lnTo>
                  <a:pt x="7" y="643"/>
                </a:lnTo>
                <a:lnTo>
                  <a:pt x="7" y="643"/>
                </a:lnTo>
                <a:lnTo>
                  <a:pt x="10" y="640"/>
                </a:lnTo>
                <a:lnTo>
                  <a:pt x="14" y="640"/>
                </a:lnTo>
                <a:lnTo>
                  <a:pt x="14" y="640"/>
                </a:lnTo>
                <a:lnTo>
                  <a:pt x="17" y="640"/>
                </a:lnTo>
                <a:lnTo>
                  <a:pt x="17" y="636"/>
                </a:lnTo>
                <a:lnTo>
                  <a:pt x="17" y="636"/>
                </a:lnTo>
                <a:lnTo>
                  <a:pt x="17" y="636"/>
                </a:lnTo>
                <a:lnTo>
                  <a:pt x="17" y="633"/>
                </a:lnTo>
                <a:lnTo>
                  <a:pt x="17" y="633"/>
                </a:lnTo>
                <a:lnTo>
                  <a:pt x="17" y="633"/>
                </a:lnTo>
                <a:lnTo>
                  <a:pt x="17" y="633"/>
                </a:lnTo>
                <a:lnTo>
                  <a:pt x="14" y="633"/>
                </a:lnTo>
                <a:lnTo>
                  <a:pt x="14" y="630"/>
                </a:lnTo>
                <a:lnTo>
                  <a:pt x="17" y="626"/>
                </a:lnTo>
                <a:lnTo>
                  <a:pt x="17" y="626"/>
                </a:lnTo>
                <a:lnTo>
                  <a:pt x="17" y="623"/>
                </a:lnTo>
                <a:lnTo>
                  <a:pt x="20" y="623"/>
                </a:lnTo>
                <a:lnTo>
                  <a:pt x="20" y="623"/>
                </a:lnTo>
                <a:lnTo>
                  <a:pt x="23" y="623"/>
                </a:lnTo>
                <a:lnTo>
                  <a:pt x="27" y="620"/>
                </a:lnTo>
                <a:lnTo>
                  <a:pt x="27" y="620"/>
                </a:lnTo>
                <a:lnTo>
                  <a:pt x="27" y="620"/>
                </a:lnTo>
                <a:lnTo>
                  <a:pt x="27" y="620"/>
                </a:lnTo>
                <a:lnTo>
                  <a:pt x="30" y="617"/>
                </a:lnTo>
                <a:lnTo>
                  <a:pt x="30" y="617"/>
                </a:lnTo>
                <a:lnTo>
                  <a:pt x="33" y="617"/>
                </a:lnTo>
                <a:lnTo>
                  <a:pt x="33" y="617"/>
                </a:lnTo>
                <a:lnTo>
                  <a:pt x="33" y="613"/>
                </a:lnTo>
                <a:lnTo>
                  <a:pt x="36" y="613"/>
                </a:lnTo>
                <a:lnTo>
                  <a:pt x="36" y="610"/>
                </a:lnTo>
                <a:lnTo>
                  <a:pt x="36" y="610"/>
                </a:lnTo>
                <a:lnTo>
                  <a:pt x="40" y="610"/>
                </a:lnTo>
                <a:lnTo>
                  <a:pt x="40" y="610"/>
                </a:lnTo>
                <a:lnTo>
                  <a:pt x="40" y="610"/>
                </a:lnTo>
                <a:lnTo>
                  <a:pt x="40" y="607"/>
                </a:lnTo>
                <a:lnTo>
                  <a:pt x="40" y="607"/>
                </a:lnTo>
                <a:lnTo>
                  <a:pt x="40" y="603"/>
                </a:lnTo>
                <a:lnTo>
                  <a:pt x="43" y="603"/>
                </a:lnTo>
                <a:lnTo>
                  <a:pt x="46" y="603"/>
                </a:lnTo>
                <a:lnTo>
                  <a:pt x="46" y="603"/>
                </a:lnTo>
                <a:lnTo>
                  <a:pt x="46" y="603"/>
                </a:lnTo>
                <a:lnTo>
                  <a:pt x="46" y="600"/>
                </a:lnTo>
                <a:lnTo>
                  <a:pt x="46" y="600"/>
                </a:lnTo>
                <a:lnTo>
                  <a:pt x="46" y="597"/>
                </a:lnTo>
                <a:lnTo>
                  <a:pt x="46" y="597"/>
                </a:lnTo>
                <a:lnTo>
                  <a:pt x="46" y="594"/>
                </a:lnTo>
                <a:lnTo>
                  <a:pt x="46" y="594"/>
                </a:lnTo>
                <a:lnTo>
                  <a:pt x="46" y="594"/>
                </a:lnTo>
                <a:lnTo>
                  <a:pt x="43" y="594"/>
                </a:lnTo>
                <a:lnTo>
                  <a:pt x="43" y="590"/>
                </a:lnTo>
                <a:lnTo>
                  <a:pt x="43" y="587"/>
                </a:lnTo>
                <a:lnTo>
                  <a:pt x="43" y="587"/>
                </a:lnTo>
                <a:lnTo>
                  <a:pt x="43" y="587"/>
                </a:lnTo>
                <a:lnTo>
                  <a:pt x="43" y="584"/>
                </a:lnTo>
                <a:lnTo>
                  <a:pt x="43" y="584"/>
                </a:lnTo>
                <a:lnTo>
                  <a:pt x="43" y="584"/>
                </a:lnTo>
                <a:lnTo>
                  <a:pt x="43" y="581"/>
                </a:lnTo>
                <a:lnTo>
                  <a:pt x="43" y="577"/>
                </a:lnTo>
                <a:lnTo>
                  <a:pt x="43" y="574"/>
                </a:lnTo>
                <a:lnTo>
                  <a:pt x="43" y="571"/>
                </a:lnTo>
                <a:lnTo>
                  <a:pt x="43" y="571"/>
                </a:lnTo>
                <a:lnTo>
                  <a:pt x="43" y="567"/>
                </a:lnTo>
                <a:lnTo>
                  <a:pt x="43" y="567"/>
                </a:lnTo>
                <a:lnTo>
                  <a:pt x="40" y="564"/>
                </a:lnTo>
                <a:lnTo>
                  <a:pt x="36" y="564"/>
                </a:lnTo>
                <a:lnTo>
                  <a:pt x="36" y="564"/>
                </a:lnTo>
                <a:lnTo>
                  <a:pt x="36" y="561"/>
                </a:lnTo>
                <a:lnTo>
                  <a:pt x="33" y="561"/>
                </a:lnTo>
                <a:lnTo>
                  <a:pt x="33" y="561"/>
                </a:lnTo>
                <a:lnTo>
                  <a:pt x="30" y="558"/>
                </a:lnTo>
                <a:lnTo>
                  <a:pt x="30" y="554"/>
                </a:lnTo>
                <a:lnTo>
                  <a:pt x="30" y="554"/>
                </a:lnTo>
                <a:lnTo>
                  <a:pt x="30" y="551"/>
                </a:lnTo>
                <a:lnTo>
                  <a:pt x="30" y="551"/>
                </a:lnTo>
                <a:lnTo>
                  <a:pt x="30" y="551"/>
                </a:lnTo>
                <a:lnTo>
                  <a:pt x="27" y="548"/>
                </a:lnTo>
                <a:lnTo>
                  <a:pt x="27" y="548"/>
                </a:lnTo>
                <a:lnTo>
                  <a:pt x="30" y="544"/>
                </a:lnTo>
                <a:lnTo>
                  <a:pt x="33" y="541"/>
                </a:lnTo>
                <a:lnTo>
                  <a:pt x="36" y="538"/>
                </a:lnTo>
                <a:lnTo>
                  <a:pt x="36" y="538"/>
                </a:lnTo>
                <a:lnTo>
                  <a:pt x="40" y="538"/>
                </a:lnTo>
                <a:lnTo>
                  <a:pt x="40" y="538"/>
                </a:lnTo>
                <a:lnTo>
                  <a:pt x="36" y="538"/>
                </a:lnTo>
                <a:lnTo>
                  <a:pt x="40" y="535"/>
                </a:lnTo>
                <a:lnTo>
                  <a:pt x="40" y="528"/>
                </a:lnTo>
                <a:lnTo>
                  <a:pt x="40" y="525"/>
                </a:lnTo>
                <a:lnTo>
                  <a:pt x="40" y="525"/>
                </a:lnTo>
                <a:lnTo>
                  <a:pt x="40" y="521"/>
                </a:lnTo>
                <a:lnTo>
                  <a:pt x="36" y="518"/>
                </a:lnTo>
                <a:lnTo>
                  <a:pt x="36" y="518"/>
                </a:lnTo>
                <a:lnTo>
                  <a:pt x="33" y="518"/>
                </a:lnTo>
                <a:lnTo>
                  <a:pt x="33" y="518"/>
                </a:lnTo>
                <a:lnTo>
                  <a:pt x="33" y="518"/>
                </a:lnTo>
                <a:lnTo>
                  <a:pt x="33" y="515"/>
                </a:lnTo>
                <a:lnTo>
                  <a:pt x="33" y="512"/>
                </a:lnTo>
                <a:lnTo>
                  <a:pt x="33" y="508"/>
                </a:lnTo>
                <a:lnTo>
                  <a:pt x="33" y="508"/>
                </a:lnTo>
                <a:lnTo>
                  <a:pt x="33" y="508"/>
                </a:lnTo>
                <a:lnTo>
                  <a:pt x="33" y="508"/>
                </a:lnTo>
                <a:lnTo>
                  <a:pt x="33" y="508"/>
                </a:lnTo>
                <a:lnTo>
                  <a:pt x="33" y="505"/>
                </a:lnTo>
                <a:lnTo>
                  <a:pt x="30" y="505"/>
                </a:lnTo>
                <a:lnTo>
                  <a:pt x="27" y="505"/>
                </a:lnTo>
                <a:lnTo>
                  <a:pt x="27" y="502"/>
                </a:lnTo>
                <a:lnTo>
                  <a:pt x="27" y="499"/>
                </a:lnTo>
                <a:lnTo>
                  <a:pt x="27" y="499"/>
                </a:lnTo>
                <a:lnTo>
                  <a:pt x="23" y="495"/>
                </a:lnTo>
                <a:lnTo>
                  <a:pt x="23" y="499"/>
                </a:lnTo>
                <a:lnTo>
                  <a:pt x="23" y="495"/>
                </a:lnTo>
                <a:lnTo>
                  <a:pt x="27" y="492"/>
                </a:lnTo>
                <a:lnTo>
                  <a:pt x="27" y="492"/>
                </a:lnTo>
                <a:lnTo>
                  <a:pt x="27" y="489"/>
                </a:lnTo>
                <a:lnTo>
                  <a:pt x="27" y="489"/>
                </a:lnTo>
                <a:lnTo>
                  <a:pt x="27" y="489"/>
                </a:lnTo>
                <a:lnTo>
                  <a:pt x="27" y="485"/>
                </a:lnTo>
                <a:lnTo>
                  <a:pt x="23" y="485"/>
                </a:lnTo>
                <a:lnTo>
                  <a:pt x="23" y="485"/>
                </a:lnTo>
                <a:lnTo>
                  <a:pt x="23" y="485"/>
                </a:lnTo>
                <a:lnTo>
                  <a:pt x="23" y="485"/>
                </a:lnTo>
                <a:lnTo>
                  <a:pt x="27" y="482"/>
                </a:lnTo>
                <a:lnTo>
                  <a:pt x="27" y="482"/>
                </a:lnTo>
                <a:lnTo>
                  <a:pt x="27" y="482"/>
                </a:lnTo>
                <a:lnTo>
                  <a:pt x="27" y="482"/>
                </a:lnTo>
                <a:lnTo>
                  <a:pt x="27" y="482"/>
                </a:lnTo>
                <a:lnTo>
                  <a:pt x="27" y="479"/>
                </a:lnTo>
                <a:lnTo>
                  <a:pt x="27" y="479"/>
                </a:lnTo>
                <a:lnTo>
                  <a:pt x="30" y="476"/>
                </a:lnTo>
                <a:lnTo>
                  <a:pt x="30" y="472"/>
                </a:lnTo>
                <a:lnTo>
                  <a:pt x="33" y="469"/>
                </a:lnTo>
                <a:lnTo>
                  <a:pt x="36" y="469"/>
                </a:lnTo>
                <a:lnTo>
                  <a:pt x="40" y="466"/>
                </a:lnTo>
                <a:lnTo>
                  <a:pt x="40" y="462"/>
                </a:lnTo>
                <a:lnTo>
                  <a:pt x="40" y="459"/>
                </a:lnTo>
                <a:lnTo>
                  <a:pt x="40" y="459"/>
                </a:lnTo>
                <a:lnTo>
                  <a:pt x="40" y="459"/>
                </a:lnTo>
                <a:lnTo>
                  <a:pt x="43" y="459"/>
                </a:lnTo>
                <a:lnTo>
                  <a:pt x="43" y="456"/>
                </a:lnTo>
                <a:lnTo>
                  <a:pt x="43" y="456"/>
                </a:lnTo>
                <a:lnTo>
                  <a:pt x="43" y="456"/>
                </a:lnTo>
                <a:lnTo>
                  <a:pt x="46" y="459"/>
                </a:lnTo>
                <a:lnTo>
                  <a:pt x="46" y="459"/>
                </a:lnTo>
                <a:lnTo>
                  <a:pt x="46" y="459"/>
                </a:lnTo>
                <a:lnTo>
                  <a:pt x="46" y="456"/>
                </a:lnTo>
                <a:lnTo>
                  <a:pt x="50" y="456"/>
                </a:lnTo>
                <a:lnTo>
                  <a:pt x="50" y="453"/>
                </a:lnTo>
                <a:lnTo>
                  <a:pt x="50" y="449"/>
                </a:lnTo>
                <a:lnTo>
                  <a:pt x="50" y="446"/>
                </a:lnTo>
                <a:lnTo>
                  <a:pt x="50" y="443"/>
                </a:lnTo>
                <a:lnTo>
                  <a:pt x="50" y="443"/>
                </a:lnTo>
                <a:lnTo>
                  <a:pt x="50" y="443"/>
                </a:lnTo>
                <a:lnTo>
                  <a:pt x="50" y="443"/>
                </a:lnTo>
                <a:lnTo>
                  <a:pt x="53" y="443"/>
                </a:lnTo>
                <a:lnTo>
                  <a:pt x="53" y="443"/>
                </a:lnTo>
                <a:lnTo>
                  <a:pt x="53" y="443"/>
                </a:lnTo>
                <a:lnTo>
                  <a:pt x="53" y="443"/>
                </a:lnTo>
                <a:lnTo>
                  <a:pt x="53" y="443"/>
                </a:lnTo>
                <a:lnTo>
                  <a:pt x="56" y="440"/>
                </a:lnTo>
                <a:lnTo>
                  <a:pt x="56" y="440"/>
                </a:lnTo>
                <a:lnTo>
                  <a:pt x="56" y="440"/>
                </a:lnTo>
                <a:lnTo>
                  <a:pt x="56" y="436"/>
                </a:lnTo>
                <a:lnTo>
                  <a:pt x="53" y="433"/>
                </a:lnTo>
                <a:lnTo>
                  <a:pt x="53" y="430"/>
                </a:lnTo>
                <a:lnTo>
                  <a:pt x="53" y="430"/>
                </a:lnTo>
                <a:lnTo>
                  <a:pt x="50" y="430"/>
                </a:lnTo>
                <a:lnTo>
                  <a:pt x="46" y="426"/>
                </a:lnTo>
                <a:lnTo>
                  <a:pt x="46" y="420"/>
                </a:lnTo>
                <a:lnTo>
                  <a:pt x="46" y="417"/>
                </a:lnTo>
                <a:lnTo>
                  <a:pt x="46" y="413"/>
                </a:lnTo>
                <a:lnTo>
                  <a:pt x="46" y="413"/>
                </a:lnTo>
                <a:lnTo>
                  <a:pt x="46" y="410"/>
                </a:lnTo>
                <a:lnTo>
                  <a:pt x="46" y="407"/>
                </a:lnTo>
                <a:lnTo>
                  <a:pt x="46" y="407"/>
                </a:lnTo>
                <a:lnTo>
                  <a:pt x="46" y="403"/>
                </a:lnTo>
                <a:lnTo>
                  <a:pt x="46" y="403"/>
                </a:lnTo>
                <a:lnTo>
                  <a:pt x="46" y="400"/>
                </a:lnTo>
                <a:lnTo>
                  <a:pt x="46" y="400"/>
                </a:lnTo>
                <a:lnTo>
                  <a:pt x="46" y="400"/>
                </a:lnTo>
                <a:lnTo>
                  <a:pt x="46" y="403"/>
                </a:lnTo>
                <a:lnTo>
                  <a:pt x="50" y="403"/>
                </a:lnTo>
                <a:lnTo>
                  <a:pt x="50" y="407"/>
                </a:lnTo>
                <a:lnTo>
                  <a:pt x="50" y="403"/>
                </a:lnTo>
                <a:lnTo>
                  <a:pt x="53" y="403"/>
                </a:lnTo>
                <a:lnTo>
                  <a:pt x="53" y="403"/>
                </a:lnTo>
                <a:lnTo>
                  <a:pt x="53" y="403"/>
                </a:lnTo>
                <a:lnTo>
                  <a:pt x="53" y="400"/>
                </a:lnTo>
                <a:lnTo>
                  <a:pt x="53" y="400"/>
                </a:lnTo>
                <a:lnTo>
                  <a:pt x="50" y="397"/>
                </a:lnTo>
                <a:lnTo>
                  <a:pt x="46" y="394"/>
                </a:lnTo>
                <a:lnTo>
                  <a:pt x="46" y="394"/>
                </a:lnTo>
                <a:lnTo>
                  <a:pt x="46" y="394"/>
                </a:lnTo>
                <a:lnTo>
                  <a:pt x="46" y="394"/>
                </a:lnTo>
                <a:lnTo>
                  <a:pt x="46" y="394"/>
                </a:lnTo>
                <a:lnTo>
                  <a:pt x="46" y="390"/>
                </a:lnTo>
                <a:lnTo>
                  <a:pt x="46" y="390"/>
                </a:lnTo>
                <a:lnTo>
                  <a:pt x="46" y="390"/>
                </a:lnTo>
                <a:lnTo>
                  <a:pt x="46" y="387"/>
                </a:lnTo>
                <a:lnTo>
                  <a:pt x="46" y="387"/>
                </a:lnTo>
                <a:lnTo>
                  <a:pt x="46" y="387"/>
                </a:lnTo>
                <a:lnTo>
                  <a:pt x="46" y="387"/>
                </a:lnTo>
                <a:lnTo>
                  <a:pt x="46" y="387"/>
                </a:lnTo>
                <a:lnTo>
                  <a:pt x="46" y="387"/>
                </a:lnTo>
                <a:lnTo>
                  <a:pt x="50" y="387"/>
                </a:lnTo>
                <a:lnTo>
                  <a:pt x="50" y="384"/>
                </a:lnTo>
                <a:lnTo>
                  <a:pt x="53" y="384"/>
                </a:lnTo>
                <a:lnTo>
                  <a:pt x="53" y="384"/>
                </a:lnTo>
                <a:lnTo>
                  <a:pt x="53" y="381"/>
                </a:lnTo>
                <a:lnTo>
                  <a:pt x="53" y="377"/>
                </a:lnTo>
                <a:lnTo>
                  <a:pt x="53" y="377"/>
                </a:lnTo>
                <a:lnTo>
                  <a:pt x="53" y="377"/>
                </a:lnTo>
                <a:lnTo>
                  <a:pt x="53" y="377"/>
                </a:lnTo>
                <a:lnTo>
                  <a:pt x="53" y="381"/>
                </a:lnTo>
                <a:lnTo>
                  <a:pt x="56" y="381"/>
                </a:lnTo>
                <a:lnTo>
                  <a:pt x="56" y="381"/>
                </a:lnTo>
                <a:lnTo>
                  <a:pt x="56" y="381"/>
                </a:lnTo>
                <a:lnTo>
                  <a:pt x="56" y="377"/>
                </a:lnTo>
                <a:lnTo>
                  <a:pt x="56" y="377"/>
                </a:lnTo>
                <a:lnTo>
                  <a:pt x="56" y="374"/>
                </a:lnTo>
                <a:lnTo>
                  <a:pt x="56" y="374"/>
                </a:lnTo>
                <a:lnTo>
                  <a:pt x="53" y="374"/>
                </a:lnTo>
                <a:lnTo>
                  <a:pt x="53" y="371"/>
                </a:lnTo>
                <a:lnTo>
                  <a:pt x="53" y="371"/>
                </a:lnTo>
                <a:lnTo>
                  <a:pt x="56" y="371"/>
                </a:lnTo>
                <a:lnTo>
                  <a:pt x="56" y="371"/>
                </a:lnTo>
                <a:lnTo>
                  <a:pt x="56" y="371"/>
                </a:lnTo>
                <a:lnTo>
                  <a:pt x="59" y="371"/>
                </a:lnTo>
                <a:lnTo>
                  <a:pt x="59" y="371"/>
                </a:lnTo>
                <a:lnTo>
                  <a:pt x="59" y="371"/>
                </a:lnTo>
                <a:lnTo>
                  <a:pt x="59" y="371"/>
                </a:lnTo>
                <a:lnTo>
                  <a:pt x="59" y="371"/>
                </a:lnTo>
                <a:lnTo>
                  <a:pt x="59" y="371"/>
                </a:lnTo>
                <a:lnTo>
                  <a:pt x="56" y="367"/>
                </a:lnTo>
                <a:lnTo>
                  <a:pt x="56" y="367"/>
                </a:lnTo>
                <a:lnTo>
                  <a:pt x="56" y="364"/>
                </a:lnTo>
                <a:lnTo>
                  <a:pt x="56" y="364"/>
                </a:lnTo>
                <a:lnTo>
                  <a:pt x="56" y="364"/>
                </a:lnTo>
                <a:lnTo>
                  <a:pt x="56" y="361"/>
                </a:lnTo>
                <a:lnTo>
                  <a:pt x="56" y="361"/>
                </a:lnTo>
                <a:lnTo>
                  <a:pt x="56" y="361"/>
                </a:lnTo>
                <a:lnTo>
                  <a:pt x="59" y="361"/>
                </a:lnTo>
                <a:lnTo>
                  <a:pt x="59" y="361"/>
                </a:lnTo>
                <a:lnTo>
                  <a:pt x="59" y="361"/>
                </a:lnTo>
                <a:lnTo>
                  <a:pt x="59" y="361"/>
                </a:lnTo>
                <a:lnTo>
                  <a:pt x="59" y="361"/>
                </a:lnTo>
                <a:lnTo>
                  <a:pt x="56" y="358"/>
                </a:lnTo>
                <a:lnTo>
                  <a:pt x="56" y="358"/>
                </a:lnTo>
                <a:lnTo>
                  <a:pt x="56" y="358"/>
                </a:lnTo>
                <a:lnTo>
                  <a:pt x="56" y="354"/>
                </a:lnTo>
                <a:lnTo>
                  <a:pt x="56" y="354"/>
                </a:lnTo>
                <a:lnTo>
                  <a:pt x="56" y="354"/>
                </a:lnTo>
                <a:lnTo>
                  <a:pt x="59" y="354"/>
                </a:lnTo>
                <a:lnTo>
                  <a:pt x="59" y="351"/>
                </a:lnTo>
                <a:lnTo>
                  <a:pt x="59" y="351"/>
                </a:lnTo>
                <a:lnTo>
                  <a:pt x="63" y="351"/>
                </a:lnTo>
                <a:lnTo>
                  <a:pt x="63" y="344"/>
                </a:lnTo>
                <a:lnTo>
                  <a:pt x="59" y="344"/>
                </a:lnTo>
                <a:lnTo>
                  <a:pt x="59" y="341"/>
                </a:lnTo>
                <a:lnTo>
                  <a:pt x="56" y="338"/>
                </a:lnTo>
                <a:lnTo>
                  <a:pt x="56" y="335"/>
                </a:lnTo>
                <a:lnTo>
                  <a:pt x="56" y="335"/>
                </a:lnTo>
                <a:lnTo>
                  <a:pt x="56" y="331"/>
                </a:lnTo>
                <a:lnTo>
                  <a:pt x="56" y="331"/>
                </a:lnTo>
                <a:lnTo>
                  <a:pt x="59" y="331"/>
                </a:lnTo>
                <a:lnTo>
                  <a:pt x="59" y="331"/>
                </a:lnTo>
                <a:lnTo>
                  <a:pt x="63" y="331"/>
                </a:lnTo>
                <a:lnTo>
                  <a:pt x="63" y="331"/>
                </a:lnTo>
                <a:lnTo>
                  <a:pt x="63" y="328"/>
                </a:lnTo>
                <a:lnTo>
                  <a:pt x="63" y="328"/>
                </a:lnTo>
                <a:lnTo>
                  <a:pt x="63" y="328"/>
                </a:lnTo>
                <a:lnTo>
                  <a:pt x="63" y="328"/>
                </a:lnTo>
                <a:lnTo>
                  <a:pt x="66" y="328"/>
                </a:lnTo>
                <a:lnTo>
                  <a:pt x="66" y="325"/>
                </a:lnTo>
                <a:lnTo>
                  <a:pt x="66" y="325"/>
                </a:lnTo>
                <a:lnTo>
                  <a:pt x="66" y="325"/>
                </a:lnTo>
                <a:lnTo>
                  <a:pt x="66" y="322"/>
                </a:lnTo>
                <a:lnTo>
                  <a:pt x="66" y="322"/>
                </a:lnTo>
                <a:lnTo>
                  <a:pt x="69" y="322"/>
                </a:lnTo>
                <a:lnTo>
                  <a:pt x="69" y="318"/>
                </a:lnTo>
                <a:lnTo>
                  <a:pt x="73" y="318"/>
                </a:lnTo>
                <a:lnTo>
                  <a:pt x="73" y="318"/>
                </a:lnTo>
                <a:lnTo>
                  <a:pt x="76" y="318"/>
                </a:lnTo>
                <a:lnTo>
                  <a:pt x="79" y="318"/>
                </a:lnTo>
                <a:lnTo>
                  <a:pt x="79" y="318"/>
                </a:lnTo>
                <a:lnTo>
                  <a:pt x="79" y="318"/>
                </a:lnTo>
                <a:lnTo>
                  <a:pt x="79" y="315"/>
                </a:lnTo>
                <a:lnTo>
                  <a:pt x="79" y="315"/>
                </a:lnTo>
                <a:lnTo>
                  <a:pt x="79" y="315"/>
                </a:lnTo>
                <a:lnTo>
                  <a:pt x="82" y="315"/>
                </a:lnTo>
                <a:lnTo>
                  <a:pt x="82" y="315"/>
                </a:lnTo>
                <a:lnTo>
                  <a:pt x="86" y="312"/>
                </a:lnTo>
                <a:lnTo>
                  <a:pt x="86" y="312"/>
                </a:lnTo>
                <a:lnTo>
                  <a:pt x="86" y="312"/>
                </a:lnTo>
                <a:lnTo>
                  <a:pt x="86" y="308"/>
                </a:lnTo>
                <a:lnTo>
                  <a:pt x="86" y="308"/>
                </a:lnTo>
                <a:lnTo>
                  <a:pt x="89" y="308"/>
                </a:lnTo>
                <a:lnTo>
                  <a:pt x="89" y="308"/>
                </a:lnTo>
                <a:lnTo>
                  <a:pt x="92" y="308"/>
                </a:lnTo>
                <a:lnTo>
                  <a:pt x="92" y="308"/>
                </a:lnTo>
                <a:lnTo>
                  <a:pt x="92" y="305"/>
                </a:lnTo>
                <a:lnTo>
                  <a:pt x="92" y="305"/>
                </a:lnTo>
                <a:lnTo>
                  <a:pt x="89" y="302"/>
                </a:lnTo>
                <a:lnTo>
                  <a:pt x="89" y="302"/>
                </a:lnTo>
                <a:lnTo>
                  <a:pt x="86" y="302"/>
                </a:lnTo>
                <a:lnTo>
                  <a:pt x="86" y="302"/>
                </a:lnTo>
                <a:lnTo>
                  <a:pt x="86" y="299"/>
                </a:lnTo>
                <a:lnTo>
                  <a:pt x="86" y="299"/>
                </a:lnTo>
                <a:lnTo>
                  <a:pt x="86" y="299"/>
                </a:lnTo>
                <a:lnTo>
                  <a:pt x="89" y="299"/>
                </a:lnTo>
                <a:lnTo>
                  <a:pt x="89" y="295"/>
                </a:lnTo>
                <a:lnTo>
                  <a:pt x="89" y="295"/>
                </a:lnTo>
                <a:lnTo>
                  <a:pt x="89" y="292"/>
                </a:lnTo>
                <a:lnTo>
                  <a:pt x="89" y="292"/>
                </a:lnTo>
                <a:lnTo>
                  <a:pt x="89" y="289"/>
                </a:lnTo>
                <a:lnTo>
                  <a:pt x="86" y="289"/>
                </a:lnTo>
                <a:lnTo>
                  <a:pt x="86" y="289"/>
                </a:lnTo>
                <a:lnTo>
                  <a:pt x="89" y="285"/>
                </a:lnTo>
                <a:lnTo>
                  <a:pt x="92" y="285"/>
                </a:lnTo>
                <a:lnTo>
                  <a:pt x="92" y="285"/>
                </a:lnTo>
                <a:lnTo>
                  <a:pt x="92" y="285"/>
                </a:lnTo>
                <a:lnTo>
                  <a:pt x="95" y="285"/>
                </a:lnTo>
                <a:lnTo>
                  <a:pt x="95" y="285"/>
                </a:lnTo>
                <a:lnTo>
                  <a:pt x="99" y="285"/>
                </a:lnTo>
                <a:lnTo>
                  <a:pt x="99" y="282"/>
                </a:lnTo>
                <a:lnTo>
                  <a:pt x="99" y="282"/>
                </a:lnTo>
                <a:lnTo>
                  <a:pt x="99" y="282"/>
                </a:lnTo>
                <a:lnTo>
                  <a:pt x="99" y="282"/>
                </a:lnTo>
                <a:lnTo>
                  <a:pt x="102" y="282"/>
                </a:lnTo>
                <a:lnTo>
                  <a:pt x="102" y="282"/>
                </a:lnTo>
                <a:lnTo>
                  <a:pt x="102" y="279"/>
                </a:lnTo>
                <a:lnTo>
                  <a:pt x="105" y="279"/>
                </a:lnTo>
                <a:lnTo>
                  <a:pt x="105" y="279"/>
                </a:lnTo>
                <a:lnTo>
                  <a:pt x="105" y="279"/>
                </a:lnTo>
                <a:lnTo>
                  <a:pt x="109" y="276"/>
                </a:lnTo>
                <a:lnTo>
                  <a:pt x="109" y="276"/>
                </a:lnTo>
                <a:lnTo>
                  <a:pt x="109" y="276"/>
                </a:lnTo>
                <a:lnTo>
                  <a:pt x="109" y="279"/>
                </a:lnTo>
                <a:lnTo>
                  <a:pt x="109" y="279"/>
                </a:lnTo>
                <a:lnTo>
                  <a:pt x="112" y="279"/>
                </a:lnTo>
                <a:lnTo>
                  <a:pt x="112" y="279"/>
                </a:lnTo>
                <a:lnTo>
                  <a:pt x="115" y="282"/>
                </a:lnTo>
                <a:lnTo>
                  <a:pt x="115" y="282"/>
                </a:lnTo>
                <a:lnTo>
                  <a:pt x="118" y="285"/>
                </a:lnTo>
                <a:lnTo>
                  <a:pt x="122" y="285"/>
                </a:lnTo>
                <a:lnTo>
                  <a:pt x="122" y="285"/>
                </a:lnTo>
                <a:lnTo>
                  <a:pt x="122" y="282"/>
                </a:lnTo>
                <a:lnTo>
                  <a:pt x="122" y="282"/>
                </a:lnTo>
                <a:lnTo>
                  <a:pt x="125" y="285"/>
                </a:lnTo>
                <a:lnTo>
                  <a:pt x="128" y="285"/>
                </a:lnTo>
                <a:lnTo>
                  <a:pt x="128" y="285"/>
                </a:lnTo>
                <a:lnTo>
                  <a:pt x="128" y="285"/>
                </a:lnTo>
                <a:lnTo>
                  <a:pt x="128" y="285"/>
                </a:lnTo>
                <a:lnTo>
                  <a:pt x="128" y="285"/>
                </a:lnTo>
                <a:lnTo>
                  <a:pt x="132" y="285"/>
                </a:lnTo>
                <a:lnTo>
                  <a:pt x="132" y="285"/>
                </a:lnTo>
                <a:lnTo>
                  <a:pt x="132" y="285"/>
                </a:lnTo>
                <a:lnTo>
                  <a:pt x="132" y="285"/>
                </a:lnTo>
                <a:lnTo>
                  <a:pt x="135" y="289"/>
                </a:lnTo>
                <a:lnTo>
                  <a:pt x="135" y="289"/>
                </a:lnTo>
                <a:lnTo>
                  <a:pt x="135" y="289"/>
                </a:lnTo>
                <a:lnTo>
                  <a:pt x="135" y="289"/>
                </a:lnTo>
                <a:lnTo>
                  <a:pt x="138" y="289"/>
                </a:lnTo>
                <a:lnTo>
                  <a:pt x="138" y="289"/>
                </a:lnTo>
                <a:lnTo>
                  <a:pt x="138" y="292"/>
                </a:lnTo>
                <a:lnTo>
                  <a:pt x="138" y="292"/>
                </a:lnTo>
                <a:lnTo>
                  <a:pt x="138" y="292"/>
                </a:lnTo>
                <a:lnTo>
                  <a:pt x="135" y="292"/>
                </a:lnTo>
                <a:lnTo>
                  <a:pt x="138" y="295"/>
                </a:lnTo>
                <a:lnTo>
                  <a:pt x="138" y="295"/>
                </a:lnTo>
                <a:lnTo>
                  <a:pt x="138" y="295"/>
                </a:lnTo>
                <a:lnTo>
                  <a:pt x="138" y="299"/>
                </a:lnTo>
                <a:lnTo>
                  <a:pt x="138" y="299"/>
                </a:lnTo>
                <a:lnTo>
                  <a:pt x="138" y="302"/>
                </a:lnTo>
                <a:lnTo>
                  <a:pt x="141" y="302"/>
                </a:lnTo>
                <a:lnTo>
                  <a:pt x="141" y="305"/>
                </a:lnTo>
                <a:lnTo>
                  <a:pt x="145" y="305"/>
                </a:lnTo>
                <a:lnTo>
                  <a:pt x="145" y="308"/>
                </a:lnTo>
                <a:lnTo>
                  <a:pt x="145" y="308"/>
                </a:lnTo>
                <a:lnTo>
                  <a:pt x="145" y="312"/>
                </a:lnTo>
                <a:lnTo>
                  <a:pt x="145" y="308"/>
                </a:lnTo>
                <a:lnTo>
                  <a:pt x="148" y="308"/>
                </a:lnTo>
                <a:lnTo>
                  <a:pt x="148" y="308"/>
                </a:lnTo>
                <a:lnTo>
                  <a:pt x="148" y="305"/>
                </a:lnTo>
                <a:lnTo>
                  <a:pt x="148" y="302"/>
                </a:lnTo>
                <a:lnTo>
                  <a:pt x="148" y="302"/>
                </a:lnTo>
                <a:lnTo>
                  <a:pt x="151" y="299"/>
                </a:lnTo>
                <a:lnTo>
                  <a:pt x="151" y="295"/>
                </a:lnTo>
                <a:lnTo>
                  <a:pt x="148" y="292"/>
                </a:lnTo>
                <a:lnTo>
                  <a:pt x="148" y="292"/>
                </a:lnTo>
                <a:lnTo>
                  <a:pt x="151" y="292"/>
                </a:lnTo>
                <a:lnTo>
                  <a:pt x="151" y="289"/>
                </a:lnTo>
                <a:lnTo>
                  <a:pt x="151" y="289"/>
                </a:lnTo>
                <a:lnTo>
                  <a:pt x="151" y="285"/>
                </a:lnTo>
                <a:lnTo>
                  <a:pt x="154" y="285"/>
                </a:lnTo>
                <a:lnTo>
                  <a:pt x="154" y="285"/>
                </a:lnTo>
                <a:lnTo>
                  <a:pt x="154" y="282"/>
                </a:lnTo>
                <a:lnTo>
                  <a:pt x="154" y="282"/>
                </a:lnTo>
                <a:lnTo>
                  <a:pt x="154" y="282"/>
                </a:lnTo>
                <a:lnTo>
                  <a:pt x="158" y="282"/>
                </a:lnTo>
                <a:lnTo>
                  <a:pt x="158" y="282"/>
                </a:lnTo>
                <a:lnTo>
                  <a:pt x="158" y="282"/>
                </a:lnTo>
                <a:lnTo>
                  <a:pt x="158" y="279"/>
                </a:lnTo>
                <a:lnTo>
                  <a:pt x="161" y="279"/>
                </a:lnTo>
                <a:lnTo>
                  <a:pt x="161" y="279"/>
                </a:lnTo>
                <a:lnTo>
                  <a:pt x="161" y="279"/>
                </a:lnTo>
                <a:lnTo>
                  <a:pt x="161" y="279"/>
                </a:lnTo>
                <a:lnTo>
                  <a:pt x="158" y="276"/>
                </a:lnTo>
                <a:lnTo>
                  <a:pt x="158" y="276"/>
                </a:lnTo>
                <a:lnTo>
                  <a:pt x="158" y="276"/>
                </a:lnTo>
                <a:lnTo>
                  <a:pt x="158" y="276"/>
                </a:lnTo>
                <a:lnTo>
                  <a:pt x="158" y="272"/>
                </a:lnTo>
                <a:lnTo>
                  <a:pt x="161" y="272"/>
                </a:lnTo>
                <a:lnTo>
                  <a:pt x="161" y="272"/>
                </a:lnTo>
                <a:lnTo>
                  <a:pt x="161" y="269"/>
                </a:lnTo>
                <a:lnTo>
                  <a:pt x="161" y="269"/>
                </a:lnTo>
                <a:lnTo>
                  <a:pt x="164" y="269"/>
                </a:lnTo>
                <a:lnTo>
                  <a:pt x="164" y="269"/>
                </a:lnTo>
                <a:lnTo>
                  <a:pt x="164" y="269"/>
                </a:lnTo>
                <a:lnTo>
                  <a:pt x="164" y="269"/>
                </a:lnTo>
                <a:lnTo>
                  <a:pt x="164" y="266"/>
                </a:lnTo>
                <a:lnTo>
                  <a:pt x="164" y="266"/>
                </a:lnTo>
                <a:lnTo>
                  <a:pt x="168" y="262"/>
                </a:lnTo>
                <a:lnTo>
                  <a:pt x="168" y="259"/>
                </a:lnTo>
                <a:lnTo>
                  <a:pt x="168" y="259"/>
                </a:lnTo>
                <a:lnTo>
                  <a:pt x="171" y="259"/>
                </a:lnTo>
                <a:lnTo>
                  <a:pt x="171" y="259"/>
                </a:lnTo>
                <a:lnTo>
                  <a:pt x="171" y="256"/>
                </a:lnTo>
                <a:lnTo>
                  <a:pt x="171" y="256"/>
                </a:lnTo>
                <a:lnTo>
                  <a:pt x="174" y="253"/>
                </a:lnTo>
                <a:lnTo>
                  <a:pt x="177" y="253"/>
                </a:lnTo>
                <a:lnTo>
                  <a:pt x="177" y="253"/>
                </a:lnTo>
                <a:lnTo>
                  <a:pt x="177" y="253"/>
                </a:lnTo>
                <a:lnTo>
                  <a:pt x="177" y="253"/>
                </a:lnTo>
                <a:lnTo>
                  <a:pt x="177" y="246"/>
                </a:lnTo>
                <a:lnTo>
                  <a:pt x="177" y="249"/>
                </a:lnTo>
                <a:lnTo>
                  <a:pt x="181" y="249"/>
                </a:lnTo>
                <a:lnTo>
                  <a:pt x="181" y="249"/>
                </a:lnTo>
                <a:lnTo>
                  <a:pt x="181" y="246"/>
                </a:lnTo>
                <a:lnTo>
                  <a:pt x="181" y="249"/>
                </a:lnTo>
                <a:lnTo>
                  <a:pt x="181" y="249"/>
                </a:lnTo>
                <a:lnTo>
                  <a:pt x="184" y="249"/>
                </a:lnTo>
                <a:lnTo>
                  <a:pt x="184" y="249"/>
                </a:lnTo>
                <a:lnTo>
                  <a:pt x="187" y="246"/>
                </a:lnTo>
                <a:lnTo>
                  <a:pt x="191" y="246"/>
                </a:lnTo>
                <a:lnTo>
                  <a:pt x="191" y="246"/>
                </a:lnTo>
                <a:lnTo>
                  <a:pt x="191" y="243"/>
                </a:lnTo>
                <a:lnTo>
                  <a:pt x="191" y="246"/>
                </a:lnTo>
                <a:lnTo>
                  <a:pt x="191" y="246"/>
                </a:lnTo>
                <a:lnTo>
                  <a:pt x="194" y="243"/>
                </a:lnTo>
                <a:lnTo>
                  <a:pt x="194" y="243"/>
                </a:lnTo>
                <a:lnTo>
                  <a:pt x="194" y="243"/>
                </a:lnTo>
                <a:lnTo>
                  <a:pt x="197" y="243"/>
                </a:lnTo>
                <a:lnTo>
                  <a:pt x="197" y="243"/>
                </a:lnTo>
                <a:lnTo>
                  <a:pt x="197" y="246"/>
                </a:lnTo>
                <a:lnTo>
                  <a:pt x="200" y="246"/>
                </a:lnTo>
                <a:lnTo>
                  <a:pt x="200" y="243"/>
                </a:lnTo>
                <a:lnTo>
                  <a:pt x="200" y="243"/>
                </a:lnTo>
                <a:lnTo>
                  <a:pt x="200" y="243"/>
                </a:lnTo>
                <a:lnTo>
                  <a:pt x="204" y="243"/>
                </a:lnTo>
                <a:lnTo>
                  <a:pt x="204" y="243"/>
                </a:lnTo>
                <a:lnTo>
                  <a:pt x="207" y="243"/>
                </a:lnTo>
                <a:lnTo>
                  <a:pt x="207" y="243"/>
                </a:lnTo>
                <a:lnTo>
                  <a:pt x="207" y="243"/>
                </a:lnTo>
                <a:lnTo>
                  <a:pt x="210" y="246"/>
                </a:lnTo>
                <a:lnTo>
                  <a:pt x="210" y="246"/>
                </a:lnTo>
                <a:lnTo>
                  <a:pt x="214" y="246"/>
                </a:lnTo>
                <a:lnTo>
                  <a:pt x="217" y="246"/>
                </a:lnTo>
                <a:lnTo>
                  <a:pt x="217" y="246"/>
                </a:lnTo>
                <a:lnTo>
                  <a:pt x="217" y="246"/>
                </a:lnTo>
                <a:lnTo>
                  <a:pt x="220" y="246"/>
                </a:lnTo>
                <a:lnTo>
                  <a:pt x="220" y="246"/>
                </a:lnTo>
                <a:lnTo>
                  <a:pt x="220" y="246"/>
                </a:lnTo>
                <a:lnTo>
                  <a:pt x="220" y="246"/>
                </a:lnTo>
                <a:lnTo>
                  <a:pt x="223" y="246"/>
                </a:lnTo>
                <a:lnTo>
                  <a:pt x="223" y="243"/>
                </a:lnTo>
                <a:lnTo>
                  <a:pt x="227" y="243"/>
                </a:lnTo>
                <a:lnTo>
                  <a:pt x="227" y="240"/>
                </a:lnTo>
                <a:lnTo>
                  <a:pt x="227" y="240"/>
                </a:lnTo>
                <a:lnTo>
                  <a:pt x="227" y="236"/>
                </a:lnTo>
                <a:lnTo>
                  <a:pt x="227" y="236"/>
                </a:lnTo>
                <a:lnTo>
                  <a:pt x="230" y="236"/>
                </a:lnTo>
                <a:lnTo>
                  <a:pt x="230" y="236"/>
                </a:lnTo>
                <a:lnTo>
                  <a:pt x="233" y="233"/>
                </a:lnTo>
                <a:lnTo>
                  <a:pt x="230" y="233"/>
                </a:lnTo>
                <a:lnTo>
                  <a:pt x="233" y="230"/>
                </a:lnTo>
                <a:lnTo>
                  <a:pt x="233" y="226"/>
                </a:lnTo>
                <a:lnTo>
                  <a:pt x="230" y="223"/>
                </a:lnTo>
                <a:lnTo>
                  <a:pt x="230" y="223"/>
                </a:lnTo>
                <a:lnTo>
                  <a:pt x="230" y="220"/>
                </a:lnTo>
                <a:lnTo>
                  <a:pt x="230" y="220"/>
                </a:lnTo>
                <a:lnTo>
                  <a:pt x="227" y="217"/>
                </a:lnTo>
                <a:lnTo>
                  <a:pt x="227" y="213"/>
                </a:lnTo>
                <a:lnTo>
                  <a:pt x="227" y="213"/>
                </a:lnTo>
                <a:lnTo>
                  <a:pt x="227" y="213"/>
                </a:lnTo>
                <a:lnTo>
                  <a:pt x="227" y="210"/>
                </a:lnTo>
                <a:lnTo>
                  <a:pt x="227" y="207"/>
                </a:lnTo>
                <a:lnTo>
                  <a:pt x="227" y="207"/>
                </a:lnTo>
                <a:lnTo>
                  <a:pt x="227" y="203"/>
                </a:lnTo>
                <a:lnTo>
                  <a:pt x="227" y="200"/>
                </a:lnTo>
                <a:lnTo>
                  <a:pt x="223" y="197"/>
                </a:lnTo>
                <a:lnTo>
                  <a:pt x="227" y="197"/>
                </a:lnTo>
                <a:lnTo>
                  <a:pt x="223" y="194"/>
                </a:lnTo>
                <a:lnTo>
                  <a:pt x="223" y="194"/>
                </a:lnTo>
                <a:lnTo>
                  <a:pt x="223" y="190"/>
                </a:lnTo>
                <a:lnTo>
                  <a:pt x="223" y="190"/>
                </a:lnTo>
                <a:lnTo>
                  <a:pt x="227" y="190"/>
                </a:lnTo>
                <a:lnTo>
                  <a:pt x="227" y="190"/>
                </a:lnTo>
                <a:lnTo>
                  <a:pt x="227" y="187"/>
                </a:lnTo>
                <a:lnTo>
                  <a:pt x="227" y="187"/>
                </a:lnTo>
                <a:lnTo>
                  <a:pt x="227" y="184"/>
                </a:lnTo>
                <a:lnTo>
                  <a:pt x="227" y="181"/>
                </a:lnTo>
                <a:lnTo>
                  <a:pt x="227" y="174"/>
                </a:lnTo>
                <a:lnTo>
                  <a:pt x="227" y="174"/>
                </a:lnTo>
                <a:lnTo>
                  <a:pt x="227" y="171"/>
                </a:lnTo>
                <a:lnTo>
                  <a:pt x="227" y="171"/>
                </a:lnTo>
                <a:lnTo>
                  <a:pt x="227" y="167"/>
                </a:lnTo>
                <a:lnTo>
                  <a:pt x="227" y="167"/>
                </a:lnTo>
                <a:lnTo>
                  <a:pt x="227" y="164"/>
                </a:lnTo>
                <a:lnTo>
                  <a:pt x="230" y="158"/>
                </a:lnTo>
                <a:lnTo>
                  <a:pt x="230" y="158"/>
                </a:lnTo>
                <a:lnTo>
                  <a:pt x="230" y="158"/>
                </a:lnTo>
                <a:lnTo>
                  <a:pt x="230" y="154"/>
                </a:lnTo>
                <a:lnTo>
                  <a:pt x="230" y="154"/>
                </a:lnTo>
                <a:lnTo>
                  <a:pt x="233" y="148"/>
                </a:lnTo>
                <a:lnTo>
                  <a:pt x="230" y="144"/>
                </a:lnTo>
                <a:lnTo>
                  <a:pt x="230" y="144"/>
                </a:lnTo>
                <a:lnTo>
                  <a:pt x="233" y="144"/>
                </a:lnTo>
                <a:lnTo>
                  <a:pt x="230" y="141"/>
                </a:lnTo>
                <a:lnTo>
                  <a:pt x="230" y="141"/>
                </a:lnTo>
                <a:lnTo>
                  <a:pt x="233" y="138"/>
                </a:lnTo>
                <a:lnTo>
                  <a:pt x="233" y="138"/>
                </a:lnTo>
                <a:lnTo>
                  <a:pt x="233" y="135"/>
                </a:lnTo>
                <a:lnTo>
                  <a:pt x="236" y="128"/>
                </a:lnTo>
                <a:lnTo>
                  <a:pt x="236" y="128"/>
                </a:lnTo>
                <a:lnTo>
                  <a:pt x="236" y="128"/>
                </a:lnTo>
                <a:lnTo>
                  <a:pt x="236" y="125"/>
                </a:lnTo>
                <a:lnTo>
                  <a:pt x="236" y="125"/>
                </a:lnTo>
                <a:lnTo>
                  <a:pt x="240" y="125"/>
                </a:lnTo>
                <a:lnTo>
                  <a:pt x="240" y="125"/>
                </a:lnTo>
                <a:lnTo>
                  <a:pt x="240" y="128"/>
                </a:lnTo>
                <a:lnTo>
                  <a:pt x="240" y="128"/>
                </a:lnTo>
                <a:lnTo>
                  <a:pt x="243" y="128"/>
                </a:lnTo>
                <a:lnTo>
                  <a:pt x="243" y="128"/>
                </a:lnTo>
                <a:lnTo>
                  <a:pt x="243" y="125"/>
                </a:lnTo>
                <a:lnTo>
                  <a:pt x="243" y="125"/>
                </a:lnTo>
                <a:lnTo>
                  <a:pt x="246" y="128"/>
                </a:lnTo>
                <a:lnTo>
                  <a:pt x="246" y="128"/>
                </a:lnTo>
                <a:lnTo>
                  <a:pt x="246" y="128"/>
                </a:lnTo>
                <a:lnTo>
                  <a:pt x="246" y="128"/>
                </a:lnTo>
                <a:lnTo>
                  <a:pt x="250" y="128"/>
                </a:lnTo>
                <a:lnTo>
                  <a:pt x="253" y="131"/>
                </a:lnTo>
                <a:lnTo>
                  <a:pt x="253" y="135"/>
                </a:lnTo>
                <a:lnTo>
                  <a:pt x="253" y="135"/>
                </a:lnTo>
                <a:lnTo>
                  <a:pt x="253" y="135"/>
                </a:lnTo>
                <a:lnTo>
                  <a:pt x="256" y="138"/>
                </a:lnTo>
                <a:lnTo>
                  <a:pt x="259" y="138"/>
                </a:lnTo>
                <a:lnTo>
                  <a:pt x="259" y="138"/>
                </a:lnTo>
                <a:lnTo>
                  <a:pt x="263" y="141"/>
                </a:lnTo>
                <a:lnTo>
                  <a:pt x="263" y="141"/>
                </a:lnTo>
                <a:lnTo>
                  <a:pt x="266" y="141"/>
                </a:lnTo>
                <a:lnTo>
                  <a:pt x="266" y="141"/>
                </a:lnTo>
                <a:lnTo>
                  <a:pt x="266" y="138"/>
                </a:lnTo>
                <a:lnTo>
                  <a:pt x="269" y="141"/>
                </a:lnTo>
                <a:lnTo>
                  <a:pt x="273" y="141"/>
                </a:lnTo>
                <a:lnTo>
                  <a:pt x="273" y="141"/>
                </a:lnTo>
                <a:lnTo>
                  <a:pt x="276" y="141"/>
                </a:lnTo>
                <a:lnTo>
                  <a:pt x="276" y="141"/>
                </a:lnTo>
                <a:lnTo>
                  <a:pt x="276" y="141"/>
                </a:lnTo>
                <a:lnTo>
                  <a:pt x="279" y="141"/>
                </a:lnTo>
                <a:lnTo>
                  <a:pt x="279" y="135"/>
                </a:lnTo>
                <a:lnTo>
                  <a:pt x="282" y="131"/>
                </a:lnTo>
                <a:lnTo>
                  <a:pt x="286" y="131"/>
                </a:lnTo>
                <a:lnTo>
                  <a:pt x="286" y="128"/>
                </a:lnTo>
                <a:lnTo>
                  <a:pt x="286" y="125"/>
                </a:lnTo>
                <a:lnTo>
                  <a:pt x="286" y="122"/>
                </a:lnTo>
                <a:lnTo>
                  <a:pt x="286" y="118"/>
                </a:lnTo>
                <a:lnTo>
                  <a:pt x="286" y="115"/>
                </a:lnTo>
                <a:lnTo>
                  <a:pt x="286" y="112"/>
                </a:lnTo>
                <a:lnTo>
                  <a:pt x="286" y="112"/>
                </a:lnTo>
                <a:lnTo>
                  <a:pt x="286" y="108"/>
                </a:lnTo>
                <a:lnTo>
                  <a:pt x="289" y="108"/>
                </a:lnTo>
                <a:lnTo>
                  <a:pt x="289" y="108"/>
                </a:lnTo>
                <a:lnTo>
                  <a:pt x="292" y="108"/>
                </a:lnTo>
                <a:lnTo>
                  <a:pt x="292" y="112"/>
                </a:lnTo>
                <a:lnTo>
                  <a:pt x="299" y="108"/>
                </a:lnTo>
                <a:lnTo>
                  <a:pt x="302" y="108"/>
                </a:lnTo>
                <a:lnTo>
                  <a:pt x="302" y="108"/>
                </a:lnTo>
                <a:lnTo>
                  <a:pt x="305" y="112"/>
                </a:lnTo>
                <a:lnTo>
                  <a:pt x="309" y="112"/>
                </a:lnTo>
                <a:lnTo>
                  <a:pt x="309" y="112"/>
                </a:lnTo>
                <a:lnTo>
                  <a:pt x="315" y="112"/>
                </a:lnTo>
                <a:lnTo>
                  <a:pt x="318" y="112"/>
                </a:lnTo>
                <a:lnTo>
                  <a:pt x="322" y="112"/>
                </a:lnTo>
                <a:lnTo>
                  <a:pt x="325" y="108"/>
                </a:lnTo>
                <a:lnTo>
                  <a:pt x="325" y="108"/>
                </a:lnTo>
                <a:lnTo>
                  <a:pt x="332" y="105"/>
                </a:lnTo>
                <a:lnTo>
                  <a:pt x="338" y="102"/>
                </a:lnTo>
                <a:lnTo>
                  <a:pt x="345" y="102"/>
                </a:lnTo>
                <a:lnTo>
                  <a:pt x="348" y="102"/>
                </a:lnTo>
                <a:lnTo>
                  <a:pt x="348" y="102"/>
                </a:lnTo>
                <a:lnTo>
                  <a:pt x="351" y="102"/>
                </a:lnTo>
                <a:lnTo>
                  <a:pt x="354" y="102"/>
                </a:lnTo>
                <a:lnTo>
                  <a:pt x="358" y="99"/>
                </a:lnTo>
                <a:lnTo>
                  <a:pt x="361" y="92"/>
                </a:lnTo>
                <a:lnTo>
                  <a:pt x="364" y="89"/>
                </a:lnTo>
                <a:lnTo>
                  <a:pt x="368" y="85"/>
                </a:lnTo>
                <a:lnTo>
                  <a:pt x="374" y="82"/>
                </a:lnTo>
                <a:lnTo>
                  <a:pt x="377" y="82"/>
                </a:lnTo>
                <a:lnTo>
                  <a:pt x="377" y="82"/>
                </a:lnTo>
                <a:lnTo>
                  <a:pt x="384" y="79"/>
                </a:lnTo>
                <a:lnTo>
                  <a:pt x="387" y="76"/>
                </a:lnTo>
                <a:lnTo>
                  <a:pt x="391" y="69"/>
                </a:lnTo>
                <a:lnTo>
                  <a:pt x="394" y="69"/>
                </a:lnTo>
                <a:lnTo>
                  <a:pt x="394" y="63"/>
                </a:lnTo>
                <a:lnTo>
                  <a:pt x="394" y="63"/>
                </a:lnTo>
                <a:lnTo>
                  <a:pt x="391" y="56"/>
                </a:lnTo>
                <a:lnTo>
                  <a:pt x="391" y="56"/>
                </a:lnTo>
                <a:lnTo>
                  <a:pt x="391" y="56"/>
                </a:lnTo>
                <a:lnTo>
                  <a:pt x="391" y="46"/>
                </a:lnTo>
                <a:lnTo>
                  <a:pt x="391" y="36"/>
                </a:lnTo>
                <a:lnTo>
                  <a:pt x="391" y="30"/>
                </a:lnTo>
                <a:lnTo>
                  <a:pt x="394" y="30"/>
                </a:lnTo>
                <a:lnTo>
                  <a:pt x="394" y="26"/>
                </a:lnTo>
                <a:lnTo>
                  <a:pt x="394" y="26"/>
                </a:lnTo>
                <a:lnTo>
                  <a:pt x="397" y="23"/>
                </a:lnTo>
                <a:lnTo>
                  <a:pt x="397" y="17"/>
                </a:lnTo>
                <a:lnTo>
                  <a:pt x="400" y="13"/>
                </a:lnTo>
                <a:lnTo>
                  <a:pt x="400" y="10"/>
                </a:lnTo>
                <a:lnTo>
                  <a:pt x="404" y="7"/>
                </a:lnTo>
                <a:lnTo>
                  <a:pt x="404" y="7"/>
                </a:lnTo>
                <a:lnTo>
                  <a:pt x="404" y="10"/>
                </a:lnTo>
                <a:lnTo>
                  <a:pt x="407" y="13"/>
                </a:lnTo>
                <a:lnTo>
                  <a:pt x="410" y="13"/>
                </a:lnTo>
                <a:lnTo>
                  <a:pt x="417" y="17"/>
                </a:lnTo>
                <a:lnTo>
                  <a:pt x="420" y="13"/>
                </a:lnTo>
                <a:lnTo>
                  <a:pt x="423" y="13"/>
                </a:lnTo>
                <a:lnTo>
                  <a:pt x="430" y="13"/>
                </a:lnTo>
                <a:lnTo>
                  <a:pt x="427" y="26"/>
                </a:lnTo>
                <a:lnTo>
                  <a:pt x="427" y="30"/>
                </a:lnTo>
                <a:lnTo>
                  <a:pt x="427" y="30"/>
                </a:lnTo>
                <a:lnTo>
                  <a:pt x="427" y="46"/>
                </a:lnTo>
                <a:lnTo>
                  <a:pt x="427" y="53"/>
                </a:lnTo>
                <a:lnTo>
                  <a:pt x="436" y="69"/>
                </a:lnTo>
                <a:lnTo>
                  <a:pt x="436" y="69"/>
                </a:lnTo>
                <a:lnTo>
                  <a:pt x="436" y="72"/>
                </a:lnTo>
                <a:lnTo>
                  <a:pt x="450" y="92"/>
                </a:lnTo>
                <a:lnTo>
                  <a:pt x="450" y="92"/>
                </a:lnTo>
                <a:lnTo>
                  <a:pt x="453" y="92"/>
                </a:lnTo>
                <a:lnTo>
                  <a:pt x="453" y="92"/>
                </a:lnTo>
                <a:lnTo>
                  <a:pt x="459" y="102"/>
                </a:lnTo>
                <a:lnTo>
                  <a:pt x="463" y="105"/>
                </a:lnTo>
                <a:lnTo>
                  <a:pt x="466" y="108"/>
                </a:lnTo>
                <a:lnTo>
                  <a:pt x="472" y="112"/>
                </a:lnTo>
                <a:lnTo>
                  <a:pt x="472" y="112"/>
                </a:lnTo>
                <a:lnTo>
                  <a:pt x="469" y="122"/>
                </a:lnTo>
                <a:lnTo>
                  <a:pt x="446" y="128"/>
                </a:lnTo>
                <a:lnTo>
                  <a:pt x="450" y="131"/>
                </a:lnTo>
                <a:lnTo>
                  <a:pt x="456" y="144"/>
                </a:lnTo>
                <a:lnTo>
                  <a:pt x="456" y="154"/>
                </a:lnTo>
                <a:lnTo>
                  <a:pt x="456" y="164"/>
                </a:lnTo>
                <a:lnTo>
                  <a:pt x="456" y="171"/>
                </a:lnTo>
                <a:lnTo>
                  <a:pt x="456" y="171"/>
                </a:lnTo>
                <a:lnTo>
                  <a:pt x="466" y="171"/>
                </a:lnTo>
                <a:lnTo>
                  <a:pt x="466" y="174"/>
                </a:lnTo>
                <a:lnTo>
                  <a:pt x="466" y="181"/>
                </a:lnTo>
                <a:lnTo>
                  <a:pt x="453" y="190"/>
                </a:lnTo>
                <a:lnTo>
                  <a:pt x="446" y="194"/>
                </a:lnTo>
                <a:lnTo>
                  <a:pt x="446" y="194"/>
                </a:lnTo>
                <a:lnTo>
                  <a:pt x="433" y="190"/>
                </a:lnTo>
                <a:lnTo>
                  <a:pt x="427" y="190"/>
                </a:lnTo>
                <a:lnTo>
                  <a:pt x="427" y="190"/>
                </a:lnTo>
                <a:lnTo>
                  <a:pt x="427" y="194"/>
                </a:lnTo>
                <a:lnTo>
                  <a:pt x="423" y="194"/>
                </a:lnTo>
                <a:lnTo>
                  <a:pt x="407" y="194"/>
                </a:lnTo>
                <a:lnTo>
                  <a:pt x="407" y="197"/>
                </a:lnTo>
                <a:lnTo>
                  <a:pt x="407" y="207"/>
                </a:lnTo>
                <a:lnTo>
                  <a:pt x="407" y="207"/>
                </a:lnTo>
                <a:lnTo>
                  <a:pt x="407" y="213"/>
                </a:lnTo>
                <a:lnTo>
                  <a:pt x="410" y="217"/>
                </a:lnTo>
                <a:lnTo>
                  <a:pt x="413" y="217"/>
                </a:lnTo>
                <a:lnTo>
                  <a:pt x="413" y="217"/>
                </a:lnTo>
                <a:lnTo>
                  <a:pt x="413" y="223"/>
                </a:lnTo>
                <a:lnTo>
                  <a:pt x="413" y="223"/>
                </a:lnTo>
                <a:lnTo>
                  <a:pt x="413" y="226"/>
                </a:lnTo>
                <a:lnTo>
                  <a:pt x="417" y="236"/>
                </a:lnTo>
                <a:lnTo>
                  <a:pt x="423" y="236"/>
                </a:lnTo>
                <a:lnTo>
                  <a:pt x="430" y="240"/>
                </a:lnTo>
                <a:lnTo>
                  <a:pt x="440" y="240"/>
                </a:lnTo>
                <a:lnTo>
                  <a:pt x="436" y="243"/>
                </a:lnTo>
                <a:lnTo>
                  <a:pt x="433" y="256"/>
                </a:lnTo>
                <a:lnTo>
                  <a:pt x="433" y="256"/>
                </a:lnTo>
                <a:lnTo>
                  <a:pt x="433" y="256"/>
                </a:lnTo>
                <a:lnTo>
                  <a:pt x="436" y="259"/>
                </a:lnTo>
                <a:lnTo>
                  <a:pt x="436" y="259"/>
                </a:lnTo>
                <a:lnTo>
                  <a:pt x="440" y="266"/>
                </a:lnTo>
                <a:lnTo>
                  <a:pt x="443" y="266"/>
                </a:lnTo>
                <a:lnTo>
                  <a:pt x="446" y="276"/>
                </a:lnTo>
                <a:lnTo>
                  <a:pt x="450" y="279"/>
                </a:lnTo>
                <a:lnTo>
                  <a:pt x="453" y="282"/>
                </a:lnTo>
                <a:lnTo>
                  <a:pt x="453" y="282"/>
                </a:lnTo>
                <a:lnTo>
                  <a:pt x="453" y="289"/>
                </a:lnTo>
                <a:lnTo>
                  <a:pt x="453" y="289"/>
                </a:lnTo>
                <a:lnTo>
                  <a:pt x="453" y="295"/>
                </a:lnTo>
                <a:lnTo>
                  <a:pt x="453" y="295"/>
                </a:lnTo>
                <a:lnTo>
                  <a:pt x="453" y="299"/>
                </a:lnTo>
                <a:lnTo>
                  <a:pt x="420" y="285"/>
                </a:lnTo>
                <a:lnTo>
                  <a:pt x="413" y="285"/>
                </a:lnTo>
                <a:lnTo>
                  <a:pt x="397" y="279"/>
                </a:lnTo>
                <a:lnTo>
                  <a:pt x="397" y="279"/>
                </a:lnTo>
                <a:lnTo>
                  <a:pt x="391" y="285"/>
                </a:lnTo>
                <a:lnTo>
                  <a:pt x="377" y="295"/>
                </a:lnTo>
                <a:lnTo>
                  <a:pt x="364" y="305"/>
                </a:lnTo>
                <a:lnTo>
                  <a:pt x="368" y="308"/>
                </a:lnTo>
                <a:lnTo>
                  <a:pt x="374" y="312"/>
                </a:lnTo>
                <a:lnTo>
                  <a:pt x="374" y="312"/>
                </a:lnTo>
                <a:lnTo>
                  <a:pt x="374" y="312"/>
                </a:lnTo>
                <a:lnTo>
                  <a:pt x="404" y="325"/>
                </a:lnTo>
                <a:lnTo>
                  <a:pt x="407" y="325"/>
                </a:lnTo>
                <a:lnTo>
                  <a:pt x="453" y="341"/>
                </a:lnTo>
                <a:lnTo>
                  <a:pt x="459" y="351"/>
                </a:lnTo>
                <a:lnTo>
                  <a:pt x="466" y="358"/>
                </a:lnTo>
                <a:lnTo>
                  <a:pt x="463" y="364"/>
                </a:lnTo>
                <a:lnTo>
                  <a:pt x="456" y="364"/>
                </a:lnTo>
                <a:lnTo>
                  <a:pt x="456" y="367"/>
                </a:lnTo>
                <a:lnTo>
                  <a:pt x="453" y="367"/>
                </a:lnTo>
                <a:lnTo>
                  <a:pt x="450" y="371"/>
                </a:lnTo>
                <a:lnTo>
                  <a:pt x="446" y="374"/>
                </a:lnTo>
                <a:lnTo>
                  <a:pt x="446" y="381"/>
                </a:lnTo>
                <a:lnTo>
                  <a:pt x="446" y="384"/>
                </a:lnTo>
                <a:lnTo>
                  <a:pt x="453" y="387"/>
                </a:lnTo>
                <a:lnTo>
                  <a:pt x="453" y="387"/>
                </a:lnTo>
                <a:lnTo>
                  <a:pt x="456" y="397"/>
                </a:lnTo>
                <a:lnTo>
                  <a:pt x="459" y="397"/>
                </a:lnTo>
                <a:lnTo>
                  <a:pt x="466" y="400"/>
                </a:lnTo>
                <a:lnTo>
                  <a:pt x="466" y="400"/>
                </a:lnTo>
                <a:lnTo>
                  <a:pt x="466" y="403"/>
                </a:lnTo>
                <a:lnTo>
                  <a:pt x="463" y="403"/>
                </a:lnTo>
                <a:lnTo>
                  <a:pt x="459" y="403"/>
                </a:lnTo>
                <a:lnTo>
                  <a:pt x="456" y="403"/>
                </a:lnTo>
                <a:lnTo>
                  <a:pt x="456" y="403"/>
                </a:lnTo>
                <a:lnTo>
                  <a:pt x="456" y="410"/>
                </a:lnTo>
                <a:lnTo>
                  <a:pt x="453" y="417"/>
                </a:lnTo>
                <a:lnTo>
                  <a:pt x="459" y="426"/>
                </a:lnTo>
                <a:lnTo>
                  <a:pt x="466" y="430"/>
                </a:lnTo>
                <a:lnTo>
                  <a:pt x="469" y="436"/>
                </a:lnTo>
                <a:lnTo>
                  <a:pt x="469" y="440"/>
                </a:lnTo>
                <a:lnTo>
                  <a:pt x="469" y="440"/>
                </a:lnTo>
                <a:lnTo>
                  <a:pt x="469" y="443"/>
                </a:lnTo>
                <a:lnTo>
                  <a:pt x="469" y="446"/>
                </a:lnTo>
                <a:lnTo>
                  <a:pt x="463" y="456"/>
                </a:lnTo>
                <a:lnTo>
                  <a:pt x="463" y="466"/>
                </a:lnTo>
                <a:lnTo>
                  <a:pt x="459" y="469"/>
                </a:lnTo>
                <a:lnTo>
                  <a:pt x="453" y="476"/>
                </a:lnTo>
                <a:lnTo>
                  <a:pt x="456" y="479"/>
                </a:lnTo>
                <a:lnTo>
                  <a:pt x="459" y="479"/>
                </a:lnTo>
                <a:lnTo>
                  <a:pt x="469" y="469"/>
                </a:lnTo>
                <a:lnTo>
                  <a:pt x="469" y="469"/>
                </a:lnTo>
                <a:lnTo>
                  <a:pt x="469" y="469"/>
                </a:lnTo>
                <a:lnTo>
                  <a:pt x="472" y="479"/>
                </a:lnTo>
                <a:lnTo>
                  <a:pt x="476" y="479"/>
                </a:lnTo>
                <a:lnTo>
                  <a:pt x="482" y="479"/>
                </a:lnTo>
                <a:lnTo>
                  <a:pt x="482" y="479"/>
                </a:lnTo>
                <a:lnTo>
                  <a:pt x="489" y="485"/>
                </a:lnTo>
                <a:lnTo>
                  <a:pt x="492" y="485"/>
                </a:lnTo>
                <a:lnTo>
                  <a:pt x="509" y="479"/>
                </a:lnTo>
                <a:lnTo>
                  <a:pt x="509" y="479"/>
                </a:lnTo>
                <a:lnTo>
                  <a:pt x="512" y="476"/>
                </a:lnTo>
                <a:lnTo>
                  <a:pt x="515" y="472"/>
                </a:lnTo>
                <a:lnTo>
                  <a:pt x="525" y="485"/>
                </a:lnTo>
                <a:lnTo>
                  <a:pt x="535" y="479"/>
                </a:lnTo>
                <a:lnTo>
                  <a:pt x="535" y="476"/>
                </a:lnTo>
                <a:lnTo>
                  <a:pt x="541" y="476"/>
                </a:lnTo>
                <a:lnTo>
                  <a:pt x="548" y="476"/>
                </a:lnTo>
                <a:lnTo>
                  <a:pt x="561" y="476"/>
                </a:lnTo>
                <a:lnTo>
                  <a:pt x="564" y="476"/>
                </a:lnTo>
                <a:lnTo>
                  <a:pt x="564" y="479"/>
                </a:lnTo>
                <a:lnTo>
                  <a:pt x="568" y="482"/>
                </a:lnTo>
                <a:lnTo>
                  <a:pt x="568" y="482"/>
                </a:lnTo>
                <a:lnTo>
                  <a:pt x="571" y="482"/>
                </a:lnTo>
                <a:lnTo>
                  <a:pt x="574" y="479"/>
                </a:lnTo>
                <a:lnTo>
                  <a:pt x="574" y="479"/>
                </a:lnTo>
                <a:lnTo>
                  <a:pt x="574" y="476"/>
                </a:lnTo>
                <a:lnTo>
                  <a:pt x="574" y="472"/>
                </a:lnTo>
                <a:lnTo>
                  <a:pt x="574" y="472"/>
                </a:lnTo>
                <a:lnTo>
                  <a:pt x="577" y="472"/>
                </a:lnTo>
                <a:lnTo>
                  <a:pt x="577" y="469"/>
                </a:lnTo>
                <a:lnTo>
                  <a:pt x="577" y="469"/>
                </a:lnTo>
                <a:lnTo>
                  <a:pt x="577" y="466"/>
                </a:lnTo>
                <a:lnTo>
                  <a:pt x="581" y="466"/>
                </a:lnTo>
                <a:lnTo>
                  <a:pt x="581" y="466"/>
                </a:lnTo>
                <a:lnTo>
                  <a:pt x="581" y="459"/>
                </a:lnTo>
                <a:lnTo>
                  <a:pt x="584" y="459"/>
                </a:lnTo>
                <a:lnTo>
                  <a:pt x="587" y="462"/>
                </a:lnTo>
                <a:lnTo>
                  <a:pt x="587" y="462"/>
                </a:lnTo>
                <a:lnTo>
                  <a:pt x="587" y="456"/>
                </a:lnTo>
                <a:lnTo>
                  <a:pt x="587" y="456"/>
                </a:lnTo>
                <a:lnTo>
                  <a:pt x="587" y="456"/>
                </a:lnTo>
                <a:lnTo>
                  <a:pt x="597" y="446"/>
                </a:lnTo>
                <a:lnTo>
                  <a:pt x="597" y="443"/>
                </a:lnTo>
                <a:lnTo>
                  <a:pt x="597" y="443"/>
                </a:lnTo>
                <a:lnTo>
                  <a:pt x="590" y="443"/>
                </a:lnTo>
                <a:lnTo>
                  <a:pt x="587" y="440"/>
                </a:lnTo>
                <a:lnTo>
                  <a:pt x="587" y="433"/>
                </a:lnTo>
                <a:lnTo>
                  <a:pt x="587" y="430"/>
                </a:lnTo>
                <a:lnTo>
                  <a:pt x="590" y="426"/>
                </a:lnTo>
                <a:lnTo>
                  <a:pt x="594" y="423"/>
                </a:lnTo>
                <a:lnTo>
                  <a:pt x="594" y="420"/>
                </a:lnTo>
                <a:lnTo>
                  <a:pt x="594" y="420"/>
                </a:lnTo>
                <a:lnTo>
                  <a:pt x="594" y="420"/>
                </a:lnTo>
                <a:lnTo>
                  <a:pt x="587" y="420"/>
                </a:lnTo>
                <a:lnTo>
                  <a:pt x="581" y="420"/>
                </a:lnTo>
                <a:lnTo>
                  <a:pt x="577" y="420"/>
                </a:lnTo>
                <a:lnTo>
                  <a:pt x="577" y="417"/>
                </a:lnTo>
                <a:lnTo>
                  <a:pt x="577" y="417"/>
                </a:lnTo>
                <a:lnTo>
                  <a:pt x="584" y="417"/>
                </a:lnTo>
                <a:lnTo>
                  <a:pt x="584" y="417"/>
                </a:lnTo>
                <a:lnTo>
                  <a:pt x="587" y="417"/>
                </a:lnTo>
                <a:lnTo>
                  <a:pt x="584" y="413"/>
                </a:lnTo>
                <a:lnTo>
                  <a:pt x="574" y="413"/>
                </a:lnTo>
                <a:lnTo>
                  <a:pt x="574" y="413"/>
                </a:lnTo>
                <a:lnTo>
                  <a:pt x="571" y="413"/>
                </a:lnTo>
                <a:lnTo>
                  <a:pt x="571" y="420"/>
                </a:lnTo>
                <a:lnTo>
                  <a:pt x="571" y="423"/>
                </a:lnTo>
                <a:lnTo>
                  <a:pt x="571" y="423"/>
                </a:lnTo>
                <a:lnTo>
                  <a:pt x="568" y="426"/>
                </a:lnTo>
                <a:lnTo>
                  <a:pt x="564" y="426"/>
                </a:lnTo>
                <a:lnTo>
                  <a:pt x="564" y="426"/>
                </a:lnTo>
                <a:lnTo>
                  <a:pt x="564" y="423"/>
                </a:lnTo>
                <a:lnTo>
                  <a:pt x="564" y="417"/>
                </a:lnTo>
                <a:lnTo>
                  <a:pt x="564" y="417"/>
                </a:lnTo>
                <a:lnTo>
                  <a:pt x="564" y="413"/>
                </a:lnTo>
                <a:lnTo>
                  <a:pt x="564" y="410"/>
                </a:lnTo>
                <a:lnTo>
                  <a:pt x="561" y="410"/>
                </a:lnTo>
                <a:lnTo>
                  <a:pt x="561" y="410"/>
                </a:lnTo>
                <a:lnTo>
                  <a:pt x="558" y="403"/>
                </a:lnTo>
                <a:lnTo>
                  <a:pt x="564" y="397"/>
                </a:lnTo>
                <a:lnTo>
                  <a:pt x="568" y="397"/>
                </a:lnTo>
                <a:lnTo>
                  <a:pt x="568" y="394"/>
                </a:lnTo>
                <a:lnTo>
                  <a:pt x="571" y="394"/>
                </a:lnTo>
                <a:lnTo>
                  <a:pt x="568" y="394"/>
                </a:lnTo>
                <a:lnTo>
                  <a:pt x="571" y="390"/>
                </a:lnTo>
                <a:lnTo>
                  <a:pt x="574" y="387"/>
                </a:lnTo>
                <a:lnTo>
                  <a:pt x="574" y="381"/>
                </a:lnTo>
                <a:lnTo>
                  <a:pt x="574" y="377"/>
                </a:lnTo>
                <a:lnTo>
                  <a:pt x="577" y="377"/>
                </a:lnTo>
                <a:lnTo>
                  <a:pt x="577" y="374"/>
                </a:lnTo>
                <a:lnTo>
                  <a:pt x="581" y="377"/>
                </a:lnTo>
                <a:lnTo>
                  <a:pt x="581" y="377"/>
                </a:lnTo>
                <a:lnTo>
                  <a:pt x="581" y="377"/>
                </a:lnTo>
                <a:lnTo>
                  <a:pt x="581" y="374"/>
                </a:lnTo>
                <a:lnTo>
                  <a:pt x="581" y="374"/>
                </a:lnTo>
                <a:lnTo>
                  <a:pt x="577" y="371"/>
                </a:lnTo>
                <a:lnTo>
                  <a:pt x="577" y="371"/>
                </a:lnTo>
                <a:lnTo>
                  <a:pt x="574" y="367"/>
                </a:lnTo>
                <a:lnTo>
                  <a:pt x="571" y="367"/>
                </a:lnTo>
                <a:lnTo>
                  <a:pt x="568" y="364"/>
                </a:lnTo>
                <a:lnTo>
                  <a:pt x="564" y="358"/>
                </a:lnTo>
                <a:lnTo>
                  <a:pt x="564" y="358"/>
                </a:lnTo>
                <a:lnTo>
                  <a:pt x="564" y="354"/>
                </a:lnTo>
                <a:lnTo>
                  <a:pt x="558" y="354"/>
                </a:lnTo>
                <a:lnTo>
                  <a:pt x="561" y="351"/>
                </a:lnTo>
                <a:lnTo>
                  <a:pt x="561" y="348"/>
                </a:lnTo>
                <a:lnTo>
                  <a:pt x="564" y="348"/>
                </a:lnTo>
                <a:lnTo>
                  <a:pt x="564" y="348"/>
                </a:lnTo>
                <a:lnTo>
                  <a:pt x="568" y="351"/>
                </a:lnTo>
                <a:lnTo>
                  <a:pt x="568" y="351"/>
                </a:lnTo>
                <a:lnTo>
                  <a:pt x="571" y="351"/>
                </a:lnTo>
                <a:lnTo>
                  <a:pt x="571" y="348"/>
                </a:lnTo>
                <a:lnTo>
                  <a:pt x="571" y="348"/>
                </a:lnTo>
                <a:lnTo>
                  <a:pt x="571" y="344"/>
                </a:lnTo>
                <a:lnTo>
                  <a:pt x="571" y="344"/>
                </a:lnTo>
                <a:lnTo>
                  <a:pt x="574" y="344"/>
                </a:lnTo>
                <a:lnTo>
                  <a:pt x="581" y="344"/>
                </a:lnTo>
                <a:lnTo>
                  <a:pt x="587" y="344"/>
                </a:lnTo>
                <a:lnTo>
                  <a:pt x="587" y="344"/>
                </a:lnTo>
                <a:lnTo>
                  <a:pt x="590" y="341"/>
                </a:lnTo>
                <a:lnTo>
                  <a:pt x="594" y="341"/>
                </a:lnTo>
                <a:lnTo>
                  <a:pt x="597" y="341"/>
                </a:lnTo>
                <a:lnTo>
                  <a:pt x="600" y="341"/>
                </a:lnTo>
                <a:lnTo>
                  <a:pt x="604" y="338"/>
                </a:lnTo>
                <a:lnTo>
                  <a:pt x="604" y="338"/>
                </a:lnTo>
                <a:lnTo>
                  <a:pt x="610" y="338"/>
                </a:lnTo>
                <a:lnTo>
                  <a:pt x="613" y="338"/>
                </a:lnTo>
                <a:lnTo>
                  <a:pt x="623" y="331"/>
                </a:lnTo>
                <a:lnTo>
                  <a:pt x="623" y="331"/>
                </a:lnTo>
                <a:lnTo>
                  <a:pt x="623" y="328"/>
                </a:lnTo>
                <a:lnTo>
                  <a:pt x="627" y="325"/>
                </a:lnTo>
                <a:lnTo>
                  <a:pt x="630" y="315"/>
                </a:lnTo>
                <a:lnTo>
                  <a:pt x="630" y="312"/>
                </a:lnTo>
                <a:lnTo>
                  <a:pt x="633" y="308"/>
                </a:lnTo>
                <a:lnTo>
                  <a:pt x="633" y="292"/>
                </a:lnTo>
                <a:lnTo>
                  <a:pt x="630" y="292"/>
                </a:lnTo>
                <a:lnTo>
                  <a:pt x="633" y="289"/>
                </a:lnTo>
                <a:lnTo>
                  <a:pt x="633" y="289"/>
                </a:lnTo>
                <a:lnTo>
                  <a:pt x="636" y="289"/>
                </a:lnTo>
                <a:lnTo>
                  <a:pt x="636" y="289"/>
                </a:lnTo>
                <a:lnTo>
                  <a:pt x="633" y="282"/>
                </a:lnTo>
                <a:lnTo>
                  <a:pt x="630" y="279"/>
                </a:lnTo>
                <a:lnTo>
                  <a:pt x="627" y="272"/>
                </a:lnTo>
                <a:lnTo>
                  <a:pt x="627" y="269"/>
                </a:lnTo>
                <a:lnTo>
                  <a:pt x="627" y="269"/>
                </a:lnTo>
                <a:lnTo>
                  <a:pt x="630" y="269"/>
                </a:lnTo>
                <a:lnTo>
                  <a:pt x="630" y="269"/>
                </a:lnTo>
                <a:lnTo>
                  <a:pt x="633" y="272"/>
                </a:lnTo>
                <a:lnTo>
                  <a:pt x="633" y="272"/>
                </a:lnTo>
                <a:lnTo>
                  <a:pt x="633" y="266"/>
                </a:lnTo>
                <a:lnTo>
                  <a:pt x="636" y="259"/>
                </a:lnTo>
                <a:lnTo>
                  <a:pt x="636" y="256"/>
                </a:lnTo>
                <a:lnTo>
                  <a:pt x="636" y="256"/>
                </a:lnTo>
                <a:lnTo>
                  <a:pt x="640" y="253"/>
                </a:lnTo>
                <a:lnTo>
                  <a:pt x="643" y="253"/>
                </a:lnTo>
                <a:lnTo>
                  <a:pt x="646" y="249"/>
                </a:lnTo>
                <a:lnTo>
                  <a:pt x="646" y="249"/>
                </a:lnTo>
                <a:lnTo>
                  <a:pt x="643" y="246"/>
                </a:lnTo>
                <a:lnTo>
                  <a:pt x="636" y="246"/>
                </a:lnTo>
                <a:lnTo>
                  <a:pt x="636" y="243"/>
                </a:lnTo>
                <a:lnTo>
                  <a:pt x="636" y="243"/>
                </a:lnTo>
                <a:lnTo>
                  <a:pt x="640" y="233"/>
                </a:lnTo>
                <a:lnTo>
                  <a:pt x="643" y="236"/>
                </a:lnTo>
                <a:lnTo>
                  <a:pt x="643" y="240"/>
                </a:lnTo>
                <a:lnTo>
                  <a:pt x="646" y="240"/>
                </a:lnTo>
                <a:lnTo>
                  <a:pt x="646" y="243"/>
                </a:lnTo>
                <a:lnTo>
                  <a:pt x="646" y="243"/>
                </a:lnTo>
                <a:lnTo>
                  <a:pt x="649" y="240"/>
                </a:lnTo>
                <a:lnTo>
                  <a:pt x="653" y="236"/>
                </a:lnTo>
                <a:lnTo>
                  <a:pt x="656" y="240"/>
                </a:lnTo>
                <a:lnTo>
                  <a:pt x="656" y="240"/>
                </a:lnTo>
                <a:lnTo>
                  <a:pt x="659" y="226"/>
                </a:lnTo>
                <a:lnTo>
                  <a:pt x="663" y="226"/>
                </a:lnTo>
                <a:lnTo>
                  <a:pt x="663" y="223"/>
                </a:lnTo>
                <a:lnTo>
                  <a:pt x="669" y="220"/>
                </a:lnTo>
                <a:lnTo>
                  <a:pt x="669" y="220"/>
                </a:lnTo>
                <a:lnTo>
                  <a:pt x="669" y="223"/>
                </a:lnTo>
                <a:lnTo>
                  <a:pt x="669" y="226"/>
                </a:lnTo>
                <a:lnTo>
                  <a:pt x="672" y="226"/>
                </a:lnTo>
                <a:lnTo>
                  <a:pt x="672" y="226"/>
                </a:lnTo>
                <a:lnTo>
                  <a:pt x="676" y="226"/>
                </a:lnTo>
                <a:lnTo>
                  <a:pt x="676" y="223"/>
                </a:lnTo>
                <a:lnTo>
                  <a:pt x="679" y="223"/>
                </a:lnTo>
                <a:lnTo>
                  <a:pt x="679" y="220"/>
                </a:lnTo>
                <a:lnTo>
                  <a:pt x="682" y="220"/>
                </a:lnTo>
                <a:lnTo>
                  <a:pt x="695" y="220"/>
                </a:lnTo>
                <a:lnTo>
                  <a:pt x="695" y="217"/>
                </a:lnTo>
                <a:lnTo>
                  <a:pt x="699" y="213"/>
                </a:lnTo>
                <a:lnTo>
                  <a:pt x="702" y="213"/>
                </a:lnTo>
                <a:lnTo>
                  <a:pt x="702" y="210"/>
                </a:lnTo>
                <a:lnTo>
                  <a:pt x="705" y="207"/>
                </a:lnTo>
                <a:lnTo>
                  <a:pt x="705" y="207"/>
                </a:lnTo>
                <a:lnTo>
                  <a:pt x="705" y="203"/>
                </a:lnTo>
                <a:lnTo>
                  <a:pt x="702" y="203"/>
                </a:lnTo>
                <a:lnTo>
                  <a:pt x="702" y="203"/>
                </a:lnTo>
                <a:lnTo>
                  <a:pt x="705" y="197"/>
                </a:lnTo>
                <a:lnTo>
                  <a:pt x="708" y="197"/>
                </a:lnTo>
                <a:lnTo>
                  <a:pt x="712" y="190"/>
                </a:lnTo>
                <a:lnTo>
                  <a:pt x="712" y="187"/>
                </a:lnTo>
                <a:lnTo>
                  <a:pt x="715" y="187"/>
                </a:lnTo>
                <a:lnTo>
                  <a:pt x="715" y="187"/>
                </a:lnTo>
                <a:lnTo>
                  <a:pt x="715" y="181"/>
                </a:lnTo>
                <a:lnTo>
                  <a:pt x="715" y="177"/>
                </a:lnTo>
                <a:lnTo>
                  <a:pt x="715" y="177"/>
                </a:lnTo>
                <a:lnTo>
                  <a:pt x="715" y="174"/>
                </a:lnTo>
                <a:lnTo>
                  <a:pt x="718" y="174"/>
                </a:lnTo>
                <a:lnTo>
                  <a:pt x="718" y="171"/>
                </a:lnTo>
                <a:lnTo>
                  <a:pt x="722" y="158"/>
                </a:lnTo>
                <a:lnTo>
                  <a:pt x="725" y="154"/>
                </a:lnTo>
                <a:lnTo>
                  <a:pt x="728" y="151"/>
                </a:lnTo>
                <a:lnTo>
                  <a:pt x="728" y="151"/>
                </a:lnTo>
                <a:lnTo>
                  <a:pt x="731" y="144"/>
                </a:lnTo>
                <a:lnTo>
                  <a:pt x="741" y="138"/>
                </a:lnTo>
                <a:lnTo>
                  <a:pt x="741" y="131"/>
                </a:lnTo>
                <a:lnTo>
                  <a:pt x="745" y="122"/>
                </a:lnTo>
                <a:lnTo>
                  <a:pt x="745" y="118"/>
                </a:lnTo>
                <a:lnTo>
                  <a:pt x="748" y="118"/>
                </a:lnTo>
                <a:lnTo>
                  <a:pt x="748" y="118"/>
                </a:lnTo>
                <a:lnTo>
                  <a:pt x="748" y="118"/>
                </a:lnTo>
                <a:lnTo>
                  <a:pt x="751" y="118"/>
                </a:lnTo>
                <a:lnTo>
                  <a:pt x="751" y="118"/>
                </a:lnTo>
                <a:lnTo>
                  <a:pt x="751" y="118"/>
                </a:lnTo>
                <a:lnTo>
                  <a:pt x="754" y="115"/>
                </a:lnTo>
                <a:lnTo>
                  <a:pt x="754" y="115"/>
                </a:lnTo>
                <a:lnTo>
                  <a:pt x="761" y="108"/>
                </a:lnTo>
                <a:lnTo>
                  <a:pt x="764" y="102"/>
                </a:lnTo>
                <a:lnTo>
                  <a:pt x="764" y="102"/>
                </a:lnTo>
                <a:lnTo>
                  <a:pt x="764" y="99"/>
                </a:lnTo>
                <a:lnTo>
                  <a:pt x="767" y="95"/>
                </a:lnTo>
                <a:lnTo>
                  <a:pt x="767" y="92"/>
                </a:lnTo>
                <a:lnTo>
                  <a:pt x="764" y="82"/>
                </a:lnTo>
                <a:lnTo>
                  <a:pt x="764" y="76"/>
                </a:lnTo>
                <a:lnTo>
                  <a:pt x="764" y="76"/>
                </a:lnTo>
                <a:lnTo>
                  <a:pt x="764" y="76"/>
                </a:lnTo>
                <a:lnTo>
                  <a:pt x="767" y="72"/>
                </a:lnTo>
                <a:lnTo>
                  <a:pt x="771" y="66"/>
                </a:lnTo>
                <a:lnTo>
                  <a:pt x="771" y="66"/>
                </a:lnTo>
                <a:lnTo>
                  <a:pt x="771" y="63"/>
                </a:lnTo>
                <a:lnTo>
                  <a:pt x="777" y="49"/>
                </a:lnTo>
                <a:lnTo>
                  <a:pt x="784" y="43"/>
                </a:lnTo>
                <a:lnTo>
                  <a:pt x="784" y="43"/>
                </a:lnTo>
                <a:lnTo>
                  <a:pt x="784" y="43"/>
                </a:lnTo>
                <a:lnTo>
                  <a:pt x="784" y="40"/>
                </a:lnTo>
                <a:lnTo>
                  <a:pt x="784" y="36"/>
                </a:lnTo>
                <a:lnTo>
                  <a:pt x="784" y="36"/>
                </a:lnTo>
                <a:lnTo>
                  <a:pt x="784" y="33"/>
                </a:lnTo>
                <a:lnTo>
                  <a:pt x="787" y="33"/>
                </a:lnTo>
                <a:lnTo>
                  <a:pt x="787" y="33"/>
                </a:lnTo>
                <a:lnTo>
                  <a:pt x="790" y="30"/>
                </a:lnTo>
                <a:lnTo>
                  <a:pt x="794" y="30"/>
                </a:lnTo>
                <a:lnTo>
                  <a:pt x="794" y="26"/>
                </a:lnTo>
                <a:lnTo>
                  <a:pt x="794" y="26"/>
                </a:lnTo>
                <a:lnTo>
                  <a:pt x="790" y="13"/>
                </a:lnTo>
                <a:lnTo>
                  <a:pt x="787" y="10"/>
                </a:lnTo>
                <a:lnTo>
                  <a:pt x="800" y="0"/>
                </a:lnTo>
                <a:lnTo>
                  <a:pt x="800" y="0"/>
                </a:lnTo>
                <a:lnTo>
                  <a:pt x="804" y="3"/>
                </a:lnTo>
                <a:lnTo>
                  <a:pt x="807" y="7"/>
                </a:lnTo>
                <a:lnTo>
                  <a:pt x="810" y="7"/>
                </a:lnTo>
                <a:lnTo>
                  <a:pt x="810" y="7"/>
                </a:lnTo>
                <a:close/>
              </a:path>
            </a:pathLst>
          </a:custGeom>
          <a:solidFill>
            <a:schemeClr val="accent5">
              <a:lumMod val="75000"/>
              <a:lumOff val="25000"/>
            </a:schemeClr>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noEditPoints="1"/>
          </p:cNvSpPr>
          <p:nvPr/>
        </p:nvSpPr>
        <p:spPr bwMode="auto">
          <a:xfrm>
            <a:off x="2754358" y="3551920"/>
            <a:ext cx="2420981" cy="1679097"/>
          </a:xfrm>
          <a:custGeom>
            <a:avLst/>
            <a:gdLst>
              <a:gd name="T0" fmla="*/ 177 w 1351"/>
              <a:gd name="T1" fmla="*/ 360 h 937"/>
              <a:gd name="T2" fmla="*/ 640 w 1351"/>
              <a:gd name="T3" fmla="*/ 144 h 937"/>
              <a:gd name="T4" fmla="*/ 699 w 1351"/>
              <a:gd name="T5" fmla="*/ 157 h 937"/>
              <a:gd name="T6" fmla="*/ 784 w 1351"/>
              <a:gd name="T7" fmla="*/ 157 h 937"/>
              <a:gd name="T8" fmla="*/ 856 w 1351"/>
              <a:gd name="T9" fmla="*/ 170 h 937"/>
              <a:gd name="T10" fmla="*/ 967 w 1351"/>
              <a:gd name="T11" fmla="*/ 157 h 937"/>
              <a:gd name="T12" fmla="*/ 1017 w 1351"/>
              <a:gd name="T13" fmla="*/ 183 h 937"/>
              <a:gd name="T14" fmla="*/ 1026 w 1351"/>
              <a:gd name="T15" fmla="*/ 242 h 937"/>
              <a:gd name="T16" fmla="*/ 990 w 1351"/>
              <a:gd name="T17" fmla="*/ 318 h 937"/>
              <a:gd name="T18" fmla="*/ 1020 w 1351"/>
              <a:gd name="T19" fmla="*/ 328 h 937"/>
              <a:gd name="T20" fmla="*/ 1082 w 1351"/>
              <a:gd name="T21" fmla="*/ 301 h 937"/>
              <a:gd name="T22" fmla="*/ 1115 w 1351"/>
              <a:gd name="T23" fmla="*/ 282 h 937"/>
              <a:gd name="T24" fmla="*/ 1158 w 1351"/>
              <a:gd name="T25" fmla="*/ 259 h 937"/>
              <a:gd name="T26" fmla="*/ 1217 w 1351"/>
              <a:gd name="T27" fmla="*/ 210 h 937"/>
              <a:gd name="T28" fmla="*/ 1246 w 1351"/>
              <a:gd name="T29" fmla="*/ 213 h 937"/>
              <a:gd name="T30" fmla="*/ 1315 w 1351"/>
              <a:gd name="T31" fmla="*/ 187 h 937"/>
              <a:gd name="T32" fmla="*/ 1348 w 1351"/>
              <a:gd name="T33" fmla="*/ 275 h 937"/>
              <a:gd name="T34" fmla="*/ 1259 w 1351"/>
              <a:gd name="T35" fmla="*/ 387 h 937"/>
              <a:gd name="T36" fmla="*/ 1197 w 1351"/>
              <a:gd name="T37" fmla="*/ 410 h 937"/>
              <a:gd name="T38" fmla="*/ 1171 w 1351"/>
              <a:gd name="T39" fmla="*/ 449 h 937"/>
              <a:gd name="T40" fmla="*/ 1167 w 1351"/>
              <a:gd name="T41" fmla="*/ 521 h 937"/>
              <a:gd name="T42" fmla="*/ 1121 w 1351"/>
              <a:gd name="T43" fmla="*/ 524 h 937"/>
              <a:gd name="T44" fmla="*/ 1098 w 1351"/>
              <a:gd name="T45" fmla="*/ 557 h 937"/>
              <a:gd name="T46" fmla="*/ 1076 w 1351"/>
              <a:gd name="T47" fmla="*/ 560 h 937"/>
              <a:gd name="T48" fmla="*/ 1036 w 1351"/>
              <a:gd name="T49" fmla="*/ 560 h 937"/>
              <a:gd name="T50" fmla="*/ 1013 w 1351"/>
              <a:gd name="T51" fmla="*/ 593 h 937"/>
              <a:gd name="T52" fmla="*/ 1000 w 1351"/>
              <a:gd name="T53" fmla="*/ 636 h 937"/>
              <a:gd name="T54" fmla="*/ 990 w 1351"/>
              <a:gd name="T55" fmla="*/ 662 h 937"/>
              <a:gd name="T56" fmla="*/ 1000 w 1351"/>
              <a:gd name="T57" fmla="*/ 711 h 937"/>
              <a:gd name="T58" fmla="*/ 971 w 1351"/>
              <a:gd name="T59" fmla="*/ 757 h 937"/>
              <a:gd name="T60" fmla="*/ 984 w 1351"/>
              <a:gd name="T61" fmla="*/ 813 h 937"/>
              <a:gd name="T62" fmla="*/ 990 w 1351"/>
              <a:gd name="T63" fmla="*/ 872 h 937"/>
              <a:gd name="T64" fmla="*/ 961 w 1351"/>
              <a:gd name="T65" fmla="*/ 911 h 937"/>
              <a:gd name="T66" fmla="*/ 902 w 1351"/>
              <a:gd name="T67" fmla="*/ 905 h 937"/>
              <a:gd name="T68" fmla="*/ 813 w 1351"/>
              <a:gd name="T69" fmla="*/ 826 h 937"/>
              <a:gd name="T70" fmla="*/ 728 w 1351"/>
              <a:gd name="T71" fmla="*/ 744 h 937"/>
              <a:gd name="T72" fmla="*/ 695 w 1351"/>
              <a:gd name="T73" fmla="*/ 688 h 937"/>
              <a:gd name="T74" fmla="*/ 617 w 1351"/>
              <a:gd name="T75" fmla="*/ 646 h 937"/>
              <a:gd name="T76" fmla="*/ 528 w 1351"/>
              <a:gd name="T77" fmla="*/ 574 h 937"/>
              <a:gd name="T78" fmla="*/ 505 w 1351"/>
              <a:gd name="T79" fmla="*/ 541 h 937"/>
              <a:gd name="T80" fmla="*/ 472 w 1351"/>
              <a:gd name="T81" fmla="*/ 531 h 937"/>
              <a:gd name="T82" fmla="*/ 390 w 1351"/>
              <a:gd name="T83" fmla="*/ 505 h 937"/>
              <a:gd name="T84" fmla="*/ 322 w 1351"/>
              <a:gd name="T85" fmla="*/ 485 h 937"/>
              <a:gd name="T86" fmla="*/ 289 w 1351"/>
              <a:gd name="T87" fmla="*/ 446 h 937"/>
              <a:gd name="T88" fmla="*/ 289 w 1351"/>
              <a:gd name="T89" fmla="*/ 393 h 937"/>
              <a:gd name="T90" fmla="*/ 243 w 1351"/>
              <a:gd name="T91" fmla="*/ 390 h 937"/>
              <a:gd name="T92" fmla="*/ 259 w 1351"/>
              <a:gd name="T93" fmla="*/ 357 h 937"/>
              <a:gd name="T94" fmla="*/ 200 w 1351"/>
              <a:gd name="T95" fmla="*/ 354 h 937"/>
              <a:gd name="T96" fmla="*/ 138 w 1351"/>
              <a:gd name="T97" fmla="*/ 308 h 937"/>
              <a:gd name="T98" fmla="*/ 14 w 1351"/>
              <a:gd name="T99" fmla="*/ 233 h 937"/>
              <a:gd name="T100" fmla="*/ 46 w 1351"/>
              <a:gd name="T101" fmla="*/ 242 h 937"/>
              <a:gd name="T102" fmla="*/ 112 w 1351"/>
              <a:gd name="T103" fmla="*/ 249 h 937"/>
              <a:gd name="T104" fmla="*/ 132 w 1351"/>
              <a:gd name="T105" fmla="*/ 295 h 937"/>
              <a:gd name="T106" fmla="*/ 151 w 1351"/>
              <a:gd name="T107" fmla="*/ 295 h 937"/>
              <a:gd name="T108" fmla="*/ 181 w 1351"/>
              <a:gd name="T109" fmla="*/ 285 h 937"/>
              <a:gd name="T110" fmla="*/ 158 w 1351"/>
              <a:gd name="T111" fmla="*/ 229 h 937"/>
              <a:gd name="T112" fmla="*/ 200 w 1351"/>
              <a:gd name="T113" fmla="*/ 236 h 937"/>
              <a:gd name="T114" fmla="*/ 250 w 1351"/>
              <a:gd name="T115" fmla="*/ 219 h 937"/>
              <a:gd name="T116" fmla="*/ 322 w 1351"/>
              <a:gd name="T117" fmla="*/ 177 h 937"/>
              <a:gd name="T118" fmla="*/ 345 w 1351"/>
              <a:gd name="T119" fmla="*/ 121 h 937"/>
              <a:gd name="T120" fmla="*/ 381 w 1351"/>
              <a:gd name="T121" fmla="*/ 52 h 937"/>
              <a:gd name="T122" fmla="*/ 486 w 1351"/>
              <a:gd name="T123" fmla="*/ 88 h 937"/>
              <a:gd name="T124" fmla="*/ 649 w 1351"/>
              <a:gd name="T125" fmla="*/ 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51" h="937">
                <a:moveTo>
                  <a:pt x="800" y="813"/>
                </a:moveTo>
                <a:lnTo>
                  <a:pt x="800" y="813"/>
                </a:lnTo>
                <a:lnTo>
                  <a:pt x="797" y="813"/>
                </a:lnTo>
                <a:lnTo>
                  <a:pt x="797" y="810"/>
                </a:lnTo>
                <a:lnTo>
                  <a:pt x="797" y="810"/>
                </a:lnTo>
                <a:lnTo>
                  <a:pt x="800" y="813"/>
                </a:lnTo>
                <a:lnTo>
                  <a:pt x="800" y="813"/>
                </a:lnTo>
                <a:lnTo>
                  <a:pt x="800" y="813"/>
                </a:lnTo>
                <a:close/>
                <a:moveTo>
                  <a:pt x="744" y="777"/>
                </a:moveTo>
                <a:lnTo>
                  <a:pt x="744" y="777"/>
                </a:lnTo>
                <a:lnTo>
                  <a:pt x="744" y="774"/>
                </a:lnTo>
                <a:lnTo>
                  <a:pt x="744" y="774"/>
                </a:lnTo>
                <a:lnTo>
                  <a:pt x="744" y="774"/>
                </a:lnTo>
                <a:lnTo>
                  <a:pt x="744" y="774"/>
                </a:lnTo>
                <a:lnTo>
                  <a:pt x="744" y="777"/>
                </a:lnTo>
                <a:lnTo>
                  <a:pt x="744" y="777"/>
                </a:lnTo>
                <a:lnTo>
                  <a:pt x="744" y="777"/>
                </a:lnTo>
                <a:close/>
                <a:moveTo>
                  <a:pt x="502" y="537"/>
                </a:moveTo>
                <a:lnTo>
                  <a:pt x="495" y="541"/>
                </a:lnTo>
                <a:lnTo>
                  <a:pt x="495" y="541"/>
                </a:lnTo>
                <a:lnTo>
                  <a:pt x="495" y="541"/>
                </a:lnTo>
                <a:lnTo>
                  <a:pt x="499" y="537"/>
                </a:lnTo>
                <a:lnTo>
                  <a:pt x="499" y="537"/>
                </a:lnTo>
                <a:lnTo>
                  <a:pt x="502" y="537"/>
                </a:lnTo>
                <a:lnTo>
                  <a:pt x="502" y="537"/>
                </a:lnTo>
                <a:lnTo>
                  <a:pt x="502" y="537"/>
                </a:lnTo>
                <a:close/>
                <a:moveTo>
                  <a:pt x="181" y="364"/>
                </a:moveTo>
                <a:lnTo>
                  <a:pt x="181" y="364"/>
                </a:lnTo>
                <a:lnTo>
                  <a:pt x="181" y="364"/>
                </a:lnTo>
                <a:lnTo>
                  <a:pt x="181" y="364"/>
                </a:lnTo>
                <a:lnTo>
                  <a:pt x="181" y="360"/>
                </a:lnTo>
                <a:lnTo>
                  <a:pt x="181" y="360"/>
                </a:lnTo>
                <a:lnTo>
                  <a:pt x="181" y="364"/>
                </a:lnTo>
                <a:lnTo>
                  <a:pt x="181" y="364"/>
                </a:lnTo>
                <a:lnTo>
                  <a:pt x="181" y="364"/>
                </a:lnTo>
                <a:lnTo>
                  <a:pt x="181" y="364"/>
                </a:lnTo>
                <a:close/>
                <a:moveTo>
                  <a:pt x="181" y="360"/>
                </a:moveTo>
                <a:lnTo>
                  <a:pt x="181" y="360"/>
                </a:lnTo>
                <a:lnTo>
                  <a:pt x="177" y="360"/>
                </a:lnTo>
                <a:lnTo>
                  <a:pt x="177" y="357"/>
                </a:lnTo>
                <a:lnTo>
                  <a:pt x="181" y="357"/>
                </a:lnTo>
                <a:lnTo>
                  <a:pt x="181" y="357"/>
                </a:lnTo>
                <a:lnTo>
                  <a:pt x="181" y="357"/>
                </a:lnTo>
                <a:lnTo>
                  <a:pt x="181" y="360"/>
                </a:lnTo>
                <a:lnTo>
                  <a:pt x="181" y="360"/>
                </a:lnTo>
                <a:lnTo>
                  <a:pt x="181" y="360"/>
                </a:lnTo>
                <a:lnTo>
                  <a:pt x="181" y="360"/>
                </a:lnTo>
                <a:close/>
                <a:moveTo>
                  <a:pt x="649" y="85"/>
                </a:moveTo>
                <a:lnTo>
                  <a:pt x="653" y="88"/>
                </a:lnTo>
                <a:lnTo>
                  <a:pt x="653" y="95"/>
                </a:lnTo>
                <a:lnTo>
                  <a:pt x="653" y="95"/>
                </a:lnTo>
                <a:lnTo>
                  <a:pt x="649" y="101"/>
                </a:lnTo>
                <a:lnTo>
                  <a:pt x="640" y="101"/>
                </a:lnTo>
                <a:lnTo>
                  <a:pt x="640" y="101"/>
                </a:lnTo>
                <a:lnTo>
                  <a:pt x="636" y="105"/>
                </a:lnTo>
                <a:lnTo>
                  <a:pt x="636" y="105"/>
                </a:lnTo>
                <a:lnTo>
                  <a:pt x="633" y="108"/>
                </a:lnTo>
                <a:lnTo>
                  <a:pt x="633" y="111"/>
                </a:lnTo>
                <a:lnTo>
                  <a:pt x="633" y="111"/>
                </a:lnTo>
                <a:lnTo>
                  <a:pt x="630" y="118"/>
                </a:lnTo>
                <a:lnTo>
                  <a:pt x="630" y="118"/>
                </a:lnTo>
                <a:lnTo>
                  <a:pt x="630" y="118"/>
                </a:lnTo>
                <a:lnTo>
                  <a:pt x="630" y="121"/>
                </a:lnTo>
                <a:lnTo>
                  <a:pt x="630" y="124"/>
                </a:lnTo>
                <a:lnTo>
                  <a:pt x="630" y="124"/>
                </a:lnTo>
                <a:lnTo>
                  <a:pt x="630" y="124"/>
                </a:lnTo>
                <a:lnTo>
                  <a:pt x="630" y="128"/>
                </a:lnTo>
                <a:lnTo>
                  <a:pt x="633" y="128"/>
                </a:lnTo>
                <a:lnTo>
                  <a:pt x="633" y="131"/>
                </a:lnTo>
                <a:lnTo>
                  <a:pt x="633" y="134"/>
                </a:lnTo>
                <a:lnTo>
                  <a:pt x="630" y="138"/>
                </a:lnTo>
                <a:lnTo>
                  <a:pt x="630" y="138"/>
                </a:lnTo>
                <a:lnTo>
                  <a:pt x="630" y="138"/>
                </a:lnTo>
                <a:lnTo>
                  <a:pt x="630" y="138"/>
                </a:lnTo>
                <a:lnTo>
                  <a:pt x="630" y="141"/>
                </a:lnTo>
                <a:lnTo>
                  <a:pt x="630" y="141"/>
                </a:lnTo>
                <a:lnTo>
                  <a:pt x="636" y="141"/>
                </a:lnTo>
                <a:lnTo>
                  <a:pt x="640" y="144"/>
                </a:lnTo>
                <a:lnTo>
                  <a:pt x="640" y="141"/>
                </a:lnTo>
                <a:lnTo>
                  <a:pt x="643" y="141"/>
                </a:lnTo>
                <a:lnTo>
                  <a:pt x="643" y="141"/>
                </a:lnTo>
                <a:lnTo>
                  <a:pt x="649" y="134"/>
                </a:lnTo>
                <a:lnTo>
                  <a:pt x="649" y="134"/>
                </a:lnTo>
                <a:lnTo>
                  <a:pt x="656" y="138"/>
                </a:lnTo>
                <a:lnTo>
                  <a:pt x="656" y="138"/>
                </a:lnTo>
                <a:lnTo>
                  <a:pt x="656" y="138"/>
                </a:lnTo>
                <a:lnTo>
                  <a:pt x="659" y="138"/>
                </a:lnTo>
                <a:lnTo>
                  <a:pt x="659" y="138"/>
                </a:lnTo>
                <a:lnTo>
                  <a:pt x="659" y="138"/>
                </a:lnTo>
                <a:lnTo>
                  <a:pt x="663" y="138"/>
                </a:lnTo>
                <a:lnTo>
                  <a:pt x="663" y="138"/>
                </a:lnTo>
                <a:lnTo>
                  <a:pt x="666" y="138"/>
                </a:lnTo>
                <a:lnTo>
                  <a:pt x="666" y="138"/>
                </a:lnTo>
                <a:lnTo>
                  <a:pt x="669" y="138"/>
                </a:lnTo>
                <a:lnTo>
                  <a:pt x="669" y="138"/>
                </a:lnTo>
                <a:lnTo>
                  <a:pt x="672" y="138"/>
                </a:lnTo>
                <a:lnTo>
                  <a:pt x="672" y="141"/>
                </a:lnTo>
                <a:lnTo>
                  <a:pt x="669" y="141"/>
                </a:lnTo>
                <a:lnTo>
                  <a:pt x="672" y="141"/>
                </a:lnTo>
                <a:lnTo>
                  <a:pt x="672" y="144"/>
                </a:lnTo>
                <a:lnTo>
                  <a:pt x="682" y="144"/>
                </a:lnTo>
                <a:lnTo>
                  <a:pt x="682" y="144"/>
                </a:lnTo>
                <a:lnTo>
                  <a:pt x="682" y="144"/>
                </a:lnTo>
                <a:lnTo>
                  <a:pt x="682" y="144"/>
                </a:lnTo>
                <a:lnTo>
                  <a:pt x="685" y="144"/>
                </a:lnTo>
                <a:lnTo>
                  <a:pt x="685" y="144"/>
                </a:lnTo>
                <a:lnTo>
                  <a:pt x="685" y="147"/>
                </a:lnTo>
                <a:lnTo>
                  <a:pt x="689" y="147"/>
                </a:lnTo>
                <a:lnTo>
                  <a:pt x="689" y="151"/>
                </a:lnTo>
                <a:lnTo>
                  <a:pt x="689" y="154"/>
                </a:lnTo>
                <a:lnTo>
                  <a:pt x="692" y="154"/>
                </a:lnTo>
                <a:lnTo>
                  <a:pt x="692" y="154"/>
                </a:lnTo>
                <a:lnTo>
                  <a:pt x="692" y="157"/>
                </a:lnTo>
                <a:lnTo>
                  <a:pt x="695" y="157"/>
                </a:lnTo>
                <a:lnTo>
                  <a:pt x="699" y="157"/>
                </a:lnTo>
                <a:lnTo>
                  <a:pt x="699" y="157"/>
                </a:lnTo>
                <a:lnTo>
                  <a:pt x="699" y="157"/>
                </a:lnTo>
                <a:lnTo>
                  <a:pt x="702" y="157"/>
                </a:lnTo>
                <a:lnTo>
                  <a:pt x="705" y="157"/>
                </a:lnTo>
                <a:lnTo>
                  <a:pt x="708" y="157"/>
                </a:lnTo>
                <a:lnTo>
                  <a:pt x="708" y="157"/>
                </a:lnTo>
                <a:lnTo>
                  <a:pt x="708" y="157"/>
                </a:lnTo>
                <a:lnTo>
                  <a:pt x="712" y="157"/>
                </a:lnTo>
                <a:lnTo>
                  <a:pt x="715" y="154"/>
                </a:lnTo>
                <a:lnTo>
                  <a:pt x="715" y="154"/>
                </a:lnTo>
                <a:lnTo>
                  <a:pt x="715" y="154"/>
                </a:lnTo>
                <a:lnTo>
                  <a:pt x="715" y="154"/>
                </a:lnTo>
                <a:lnTo>
                  <a:pt x="715" y="154"/>
                </a:lnTo>
                <a:lnTo>
                  <a:pt x="715" y="151"/>
                </a:lnTo>
                <a:lnTo>
                  <a:pt x="718" y="151"/>
                </a:lnTo>
                <a:lnTo>
                  <a:pt x="718" y="151"/>
                </a:lnTo>
                <a:lnTo>
                  <a:pt x="722" y="151"/>
                </a:lnTo>
                <a:lnTo>
                  <a:pt x="725" y="147"/>
                </a:lnTo>
                <a:lnTo>
                  <a:pt x="725" y="147"/>
                </a:lnTo>
                <a:lnTo>
                  <a:pt x="725" y="147"/>
                </a:lnTo>
                <a:lnTo>
                  <a:pt x="725" y="147"/>
                </a:lnTo>
                <a:lnTo>
                  <a:pt x="728" y="147"/>
                </a:lnTo>
                <a:lnTo>
                  <a:pt x="731" y="147"/>
                </a:lnTo>
                <a:lnTo>
                  <a:pt x="735" y="147"/>
                </a:lnTo>
                <a:lnTo>
                  <a:pt x="738" y="151"/>
                </a:lnTo>
                <a:lnTo>
                  <a:pt x="744" y="154"/>
                </a:lnTo>
                <a:lnTo>
                  <a:pt x="748" y="154"/>
                </a:lnTo>
                <a:lnTo>
                  <a:pt x="751" y="154"/>
                </a:lnTo>
                <a:lnTo>
                  <a:pt x="751" y="154"/>
                </a:lnTo>
                <a:lnTo>
                  <a:pt x="754" y="154"/>
                </a:lnTo>
                <a:lnTo>
                  <a:pt x="754" y="154"/>
                </a:lnTo>
                <a:lnTo>
                  <a:pt x="761" y="154"/>
                </a:lnTo>
                <a:lnTo>
                  <a:pt x="761" y="151"/>
                </a:lnTo>
                <a:lnTo>
                  <a:pt x="771" y="147"/>
                </a:lnTo>
                <a:lnTo>
                  <a:pt x="771" y="147"/>
                </a:lnTo>
                <a:lnTo>
                  <a:pt x="771" y="147"/>
                </a:lnTo>
                <a:lnTo>
                  <a:pt x="774" y="151"/>
                </a:lnTo>
                <a:lnTo>
                  <a:pt x="777" y="151"/>
                </a:lnTo>
                <a:lnTo>
                  <a:pt x="781" y="154"/>
                </a:lnTo>
                <a:lnTo>
                  <a:pt x="781" y="154"/>
                </a:lnTo>
                <a:lnTo>
                  <a:pt x="784" y="157"/>
                </a:lnTo>
                <a:lnTo>
                  <a:pt x="784" y="157"/>
                </a:lnTo>
                <a:lnTo>
                  <a:pt x="787" y="157"/>
                </a:lnTo>
                <a:lnTo>
                  <a:pt x="787" y="157"/>
                </a:lnTo>
                <a:lnTo>
                  <a:pt x="787" y="157"/>
                </a:lnTo>
                <a:lnTo>
                  <a:pt x="797" y="157"/>
                </a:lnTo>
                <a:lnTo>
                  <a:pt x="797" y="157"/>
                </a:lnTo>
                <a:lnTo>
                  <a:pt x="797" y="154"/>
                </a:lnTo>
                <a:lnTo>
                  <a:pt x="803" y="151"/>
                </a:lnTo>
                <a:lnTo>
                  <a:pt x="803" y="151"/>
                </a:lnTo>
                <a:lnTo>
                  <a:pt x="803" y="151"/>
                </a:lnTo>
                <a:lnTo>
                  <a:pt x="807" y="151"/>
                </a:lnTo>
                <a:lnTo>
                  <a:pt x="810" y="151"/>
                </a:lnTo>
                <a:lnTo>
                  <a:pt x="810" y="154"/>
                </a:lnTo>
                <a:lnTo>
                  <a:pt x="813" y="154"/>
                </a:lnTo>
                <a:lnTo>
                  <a:pt x="817" y="160"/>
                </a:lnTo>
                <a:lnTo>
                  <a:pt x="813" y="170"/>
                </a:lnTo>
                <a:lnTo>
                  <a:pt x="810" y="180"/>
                </a:lnTo>
                <a:lnTo>
                  <a:pt x="810" y="190"/>
                </a:lnTo>
                <a:lnTo>
                  <a:pt x="810" y="190"/>
                </a:lnTo>
                <a:lnTo>
                  <a:pt x="820" y="197"/>
                </a:lnTo>
                <a:lnTo>
                  <a:pt x="826" y="200"/>
                </a:lnTo>
                <a:lnTo>
                  <a:pt x="830" y="203"/>
                </a:lnTo>
                <a:lnTo>
                  <a:pt x="833" y="206"/>
                </a:lnTo>
                <a:lnTo>
                  <a:pt x="836" y="203"/>
                </a:lnTo>
                <a:lnTo>
                  <a:pt x="840" y="193"/>
                </a:lnTo>
                <a:lnTo>
                  <a:pt x="846" y="193"/>
                </a:lnTo>
                <a:lnTo>
                  <a:pt x="846" y="190"/>
                </a:lnTo>
                <a:lnTo>
                  <a:pt x="846" y="187"/>
                </a:lnTo>
                <a:lnTo>
                  <a:pt x="846" y="187"/>
                </a:lnTo>
                <a:lnTo>
                  <a:pt x="846" y="183"/>
                </a:lnTo>
                <a:lnTo>
                  <a:pt x="846" y="183"/>
                </a:lnTo>
                <a:lnTo>
                  <a:pt x="846" y="180"/>
                </a:lnTo>
                <a:lnTo>
                  <a:pt x="846" y="180"/>
                </a:lnTo>
                <a:lnTo>
                  <a:pt x="849" y="180"/>
                </a:lnTo>
                <a:lnTo>
                  <a:pt x="849" y="180"/>
                </a:lnTo>
                <a:lnTo>
                  <a:pt x="849" y="177"/>
                </a:lnTo>
                <a:lnTo>
                  <a:pt x="849" y="177"/>
                </a:lnTo>
                <a:lnTo>
                  <a:pt x="853" y="177"/>
                </a:lnTo>
                <a:lnTo>
                  <a:pt x="856" y="170"/>
                </a:lnTo>
                <a:lnTo>
                  <a:pt x="859" y="167"/>
                </a:lnTo>
                <a:lnTo>
                  <a:pt x="859" y="164"/>
                </a:lnTo>
                <a:lnTo>
                  <a:pt x="862" y="157"/>
                </a:lnTo>
                <a:lnTo>
                  <a:pt x="866" y="151"/>
                </a:lnTo>
                <a:lnTo>
                  <a:pt x="876" y="141"/>
                </a:lnTo>
                <a:lnTo>
                  <a:pt x="879" y="134"/>
                </a:lnTo>
                <a:lnTo>
                  <a:pt x="882" y="131"/>
                </a:lnTo>
                <a:lnTo>
                  <a:pt x="885" y="128"/>
                </a:lnTo>
                <a:lnTo>
                  <a:pt x="895" y="118"/>
                </a:lnTo>
                <a:lnTo>
                  <a:pt x="902" y="115"/>
                </a:lnTo>
                <a:lnTo>
                  <a:pt x="902" y="115"/>
                </a:lnTo>
                <a:lnTo>
                  <a:pt x="918" y="108"/>
                </a:lnTo>
                <a:lnTo>
                  <a:pt x="931" y="105"/>
                </a:lnTo>
                <a:lnTo>
                  <a:pt x="931" y="108"/>
                </a:lnTo>
                <a:lnTo>
                  <a:pt x="931" y="108"/>
                </a:lnTo>
                <a:lnTo>
                  <a:pt x="931" y="111"/>
                </a:lnTo>
                <a:lnTo>
                  <a:pt x="931" y="115"/>
                </a:lnTo>
                <a:lnTo>
                  <a:pt x="931" y="115"/>
                </a:lnTo>
                <a:lnTo>
                  <a:pt x="935" y="118"/>
                </a:lnTo>
                <a:lnTo>
                  <a:pt x="938" y="121"/>
                </a:lnTo>
                <a:lnTo>
                  <a:pt x="938" y="124"/>
                </a:lnTo>
                <a:lnTo>
                  <a:pt x="938" y="124"/>
                </a:lnTo>
                <a:lnTo>
                  <a:pt x="941" y="128"/>
                </a:lnTo>
                <a:lnTo>
                  <a:pt x="941" y="128"/>
                </a:lnTo>
                <a:lnTo>
                  <a:pt x="944" y="131"/>
                </a:lnTo>
                <a:lnTo>
                  <a:pt x="944" y="131"/>
                </a:lnTo>
                <a:lnTo>
                  <a:pt x="948" y="134"/>
                </a:lnTo>
                <a:lnTo>
                  <a:pt x="951" y="138"/>
                </a:lnTo>
                <a:lnTo>
                  <a:pt x="951" y="141"/>
                </a:lnTo>
                <a:lnTo>
                  <a:pt x="954" y="141"/>
                </a:lnTo>
                <a:lnTo>
                  <a:pt x="958" y="147"/>
                </a:lnTo>
                <a:lnTo>
                  <a:pt x="961" y="147"/>
                </a:lnTo>
                <a:lnTo>
                  <a:pt x="961" y="151"/>
                </a:lnTo>
                <a:lnTo>
                  <a:pt x="961" y="151"/>
                </a:lnTo>
                <a:lnTo>
                  <a:pt x="961" y="154"/>
                </a:lnTo>
                <a:lnTo>
                  <a:pt x="961" y="154"/>
                </a:lnTo>
                <a:lnTo>
                  <a:pt x="964" y="157"/>
                </a:lnTo>
                <a:lnTo>
                  <a:pt x="967" y="157"/>
                </a:lnTo>
                <a:lnTo>
                  <a:pt x="967" y="157"/>
                </a:lnTo>
                <a:lnTo>
                  <a:pt x="971" y="157"/>
                </a:lnTo>
                <a:lnTo>
                  <a:pt x="971" y="154"/>
                </a:lnTo>
                <a:lnTo>
                  <a:pt x="971" y="154"/>
                </a:lnTo>
                <a:lnTo>
                  <a:pt x="974" y="157"/>
                </a:lnTo>
                <a:lnTo>
                  <a:pt x="974" y="157"/>
                </a:lnTo>
                <a:lnTo>
                  <a:pt x="974" y="160"/>
                </a:lnTo>
                <a:lnTo>
                  <a:pt x="974" y="160"/>
                </a:lnTo>
                <a:lnTo>
                  <a:pt x="974" y="160"/>
                </a:lnTo>
                <a:lnTo>
                  <a:pt x="974" y="160"/>
                </a:lnTo>
                <a:lnTo>
                  <a:pt x="974" y="160"/>
                </a:lnTo>
                <a:lnTo>
                  <a:pt x="977" y="160"/>
                </a:lnTo>
                <a:lnTo>
                  <a:pt x="977" y="160"/>
                </a:lnTo>
                <a:lnTo>
                  <a:pt x="977" y="160"/>
                </a:lnTo>
                <a:lnTo>
                  <a:pt x="977" y="160"/>
                </a:lnTo>
                <a:lnTo>
                  <a:pt x="977" y="164"/>
                </a:lnTo>
                <a:lnTo>
                  <a:pt x="980" y="164"/>
                </a:lnTo>
                <a:lnTo>
                  <a:pt x="980" y="164"/>
                </a:lnTo>
                <a:lnTo>
                  <a:pt x="980" y="164"/>
                </a:lnTo>
                <a:lnTo>
                  <a:pt x="984" y="164"/>
                </a:lnTo>
                <a:lnTo>
                  <a:pt x="984" y="167"/>
                </a:lnTo>
                <a:lnTo>
                  <a:pt x="984" y="167"/>
                </a:lnTo>
                <a:lnTo>
                  <a:pt x="984" y="167"/>
                </a:lnTo>
                <a:lnTo>
                  <a:pt x="987" y="167"/>
                </a:lnTo>
                <a:lnTo>
                  <a:pt x="987" y="167"/>
                </a:lnTo>
                <a:lnTo>
                  <a:pt x="987" y="167"/>
                </a:lnTo>
                <a:lnTo>
                  <a:pt x="990" y="167"/>
                </a:lnTo>
                <a:lnTo>
                  <a:pt x="990" y="167"/>
                </a:lnTo>
                <a:lnTo>
                  <a:pt x="994" y="167"/>
                </a:lnTo>
                <a:lnTo>
                  <a:pt x="997" y="167"/>
                </a:lnTo>
                <a:lnTo>
                  <a:pt x="997" y="170"/>
                </a:lnTo>
                <a:lnTo>
                  <a:pt x="1000" y="170"/>
                </a:lnTo>
                <a:lnTo>
                  <a:pt x="1000" y="174"/>
                </a:lnTo>
                <a:lnTo>
                  <a:pt x="1003" y="174"/>
                </a:lnTo>
                <a:lnTo>
                  <a:pt x="1007" y="177"/>
                </a:lnTo>
                <a:lnTo>
                  <a:pt x="1010" y="177"/>
                </a:lnTo>
                <a:lnTo>
                  <a:pt x="1010" y="177"/>
                </a:lnTo>
                <a:lnTo>
                  <a:pt x="1013" y="180"/>
                </a:lnTo>
                <a:lnTo>
                  <a:pt x="1017" y="180"/>
                </a:lnTo>
                <a:lnTo>
                  <a:pt x="1017" y="183"/>
                </a:lnTo>
                <a:lnTo>
                  <a:pt x="1013" y="183"/>
                </a:lnTo>
                <a:lnTo>
                  <a:pt x="1017" y="183"/>
                </a:lnTo>
                <a:lnTo>
                  <a:pt x="1017" y="183"/>
                </a:lnTo>
                <a:lnTo>
                  <a:pt x="1017" y="183"/>
                </a:lnTo>
                <a:lnTo>
                  <a:pt x="1020" y="187"/>
                </a:lnTo>
                <a:lnTo>
                  <a:pt x="1020" y="183"/>
                </a:lnTo>
                <a:lnTo>
                  <a:pt x="1023" y="183"/>
                </a:lnTo>
                <a:lnTo>
                  <a:pt x="1026" y="183"/>
                </a:lnTo>
                <a:lnTo>
                  <a:pt x="1026" y="187"/>
                </a:lnTo>
                <a:lnTo>
                  <a:pt x="1026" y="187"/>
                </a:lnTo>
                <a:lnTo>
                  <a:pt x="1030" y="187"/>
                </a:lnTo>
                <a:lnTo>
                  <a:pt x="1030" y="187"/>
                </a:lnTo>
                <a:lnTo>
                  <a:pt x="1030" y="187"/>
                </a:lnTo>
                <a:lnTo>
                  <a:pt x="1030" y="190"/>
                </a:lnTo>
                <a:lnTo>
                  <a:pt x="1030" y="190"/>
                </a:lnTo>
                <a:lnTo>
                  <a:pt x="1033" y="190"/>
                </a:lnTo>
                <a:lnTo>
                  <a:pt x="1033" y="190"/>
                </a:lnTo>
                <a:lnTo>
                  <a:pt x="1033" y="193"/>
                </a:lnTo>
                <a:lnTo>
                  <a:pt x="1036" y="193"/>
                </a:lnTo>
                <a:lnTo>
                  <a:pt x="1036" y="193"/>
                </a:lnTo>
                <a:lnTo>
                  <a:pt x="1039" y="193"/>
                </a:lnTo>
                <a:lnTo>
                  <a:pt x="1039" y="193"/>
                </a:lnTo>
                <a:lnTo>
                  <a:pt x="1039" y="197"/>
                </a:lnTo>
                <a:lnTo>
                  <a:pt x="1039" y="200"/>
                </a:lnTo>
                <a:lnTo>
                  <a:pt x="1039" y="203"/>
                </a:lnTo>
                <a:lnTo>
                  <a:pt x="1039" y="206"/>
                </a:lnTo>
                <a:lnTo>
                  <a:pt x="1039" y="210"/>
                </a:lnTo>
                <a:lnTo>
                  <a:pt x="1039" y="213"/>
                </a:lnTo>
                <a:lnTo>
                  <a:pt x="1036" y="216"/>
                </a:lnTo>
                <a:lnTo>
                  <a:pt x="1036" y="219"/>
                </a:lnTo>
                <a:lnTo>
                  <a:pt x="1036" y="223"/>
                </a:lnTo>
                <a:lnTo>
                  <a:pt x="1033" y="226"/>
                </a:lnTo>
                <a:lnTo>
                  <a:pt x="1030" y="233"/>
                </a:lnTo>
                <a:lnTo>
                  <a:pt x="1026" y="239"/>
                </a:lnTo>
                <a:lnTo>
                  <a:pt x="1026" y="239"/>
                </a:lnTo>
                <a:lnTo>
                  <a:pt x="1026" y="242"/>
                </a:lnTo>
                <a:lnTo>
                  <a:pt x="1026" y="242"/>
                </a:lnTo>
                <a:lnTo>
                  <a:pt x="1026" y="242"/>
                </a:lnTo>
                <a:lnTo>
                  <a:pt x="1026" y="242"/>
                </a:lnTo>
                <a:lnTo>
                  <a:pt x="1026" y="246"/>
                </a:lnTo>
                <a:lnTo>
                  <a:pt x="1023" y="246"/>
                </a:lnTo>
                <a:lnTo>
                  <a:pt x="1026" y="249"/>
                </a:lnTo>
                <a:lnTo>
                  <a:pt x="1023" y="252"/>
                </a:lnTo>
                <a:lnTo>
                  <a:pt x="1020" y="259"/>
                </a:lnTo>
                <a:lnTo>
                  <a:pt x="1020" y="259"/>
                </a:lnTo>
                <a:lnTo>
                  <a:pt x="1017" y="262"/>
                </a:lnTo>
                <a:lnTo>
                  <a:pt x="1017" y="262"/>
                </a:lnTo>
                <a:lnTo>
                  <a:pt x="1020" y="265"/>
                </a:lnTo>
                <a:lnTo>
                  <a:pt x="1013" y="272"/>
                </a:lnTo>
                <a:lnTo>
                  <a:pt x="1013" y="275"/>
                </a:lnTo>
                <a:lnTo>
                  <a:pt x="1013" y="278"/>
                </a:lnTo>
                <a:lnTo>
                  <a:pt x="1010" y="282"/>
                </a:lnTo>
                <a:lnTo>
                  <a:pt x="1010" y="282"/>
                </a:lnTo>
                <a:lnTo>
                  <a:pt x="1010" y="282"/>
                </a:lnTo>
                <a:lnTo>
                  <a:pt x="1007" y="282"/>
                </a:lnTo>
                <a:lnTo>
                  <a:pt x="1007" y="285"/>
                </a:lnTo>
                <a:lnTo>
                  <a:pt x="1007" y="285"/>
                </a:lnTo>
                <a:lnTo>
                  <a:pt x="1007" y="285"/>
                </a:lnTo>
                <a:lnTo>
                  <a:pt x="1007" y="288"/>
                </a:lnTo>
                <a:lnTo>
                  <a:pt x="1007" y="288"/>
                </a:lnTo>
                <a:lnTo>
                  <a:pt x="1007" y="288"/>
                </a:lnTo>
                <a:lnTo>
                  <a:pt x="1003" y="292"/>
                </a:lnTo>
                <a:lnTo>
                  <a:pt x="1003" y="292"/>
                </a:lnTo>
                <a:lnTo>
                  <a:pt x="1003" y="292"/>
                </a:lnTo>
                <a:lnTo>
                  <a:pt x="1003" y="292"/>
                </a:lnTo>
                <a:lnTo>
                  <a:pt x="1000" y="295"/>
                </a:lnTo>
                <a:lnTo>
                  <a:pt x="1000" y="295"/>
                </a:lnTo>
                <a:lnTo>
                  <a:pt x="1000" y="298"/>
                </a:lnTo>
                <a:lnTo>
                  <a:pt x="1000" y="298"/>
                </a:lnTo>
                <a:lnTo>
                  <a:pt x="1000" y="301"/>
                </a:lnTo>
                <a:lnTo>
                  <a:pt x="997" y="301"/>
                </a:lnTo>
                <a:lnTo>
                  <a:pt x="997" y="305"/>
                </a:lnTo>
                <a:lnTo>
                  <a:pt x="997" y="305"/>
                </a:lnTo>
                <a:lnTo>
                  <a:pt x="994" y="308"/>
                </a:lnTo>
                <a:lnTo>
                  <a:pt x="990" y="311"/>
                </a:lnTo>
                <a:lnTo>
                  <a:pt x="990" y="311"/>
                </a:lnTo>
                <a:lnTo>
                  <a:pt x="990" y="315"/>
                </a:lnTo>
                <a:lnTo>
                  <a:pt x="990" y="318"/>
                </a:lnTo>
                <a:lnTo>
                  <a:pt x="990" y="318"/>
                </a:lnTo>
                <a:lnTo>
                  <a:pt x="994" y="321"/>
                </a:lnTo>
                <a:lnTo>
                  <a:pt x="994" y="321"/>
                </a:lnTo>
                <a:lnTo>
                  <a:pt x="994" y="321"/>
                </a:lnTo>
                <a:lnTo>
                  <a:pt x="994" y="324"/>
                </a:lnTo>
                <a:lnTo>
                  <a:pt x="997" y="324"/>
                </a:lnTo>
                <a:lnTo>
                  <a:pt x="997" y="324"/>
                </a:lnTo>
                <a:lnTo>
                  <a:pt x="997" y="328"/>
                </a:lnTo>
                <a:lnTo>
                  <a:pt x="997" y="328"/>
                </a:lnTo>
                <a:lnTo>
                  <a:pt x="997" y="328"/>
                </a:lnTo>
                <a:lnTo>
                  <a:pt x="997" y="328"/>
                </a:lnTo>
                <a:lnTo>
                  <a:pt x="994" y="331"/>
                </a:lnTo>
                <a:lnTo>
                  <a:pt x="994" y="331"/>
                </a:lnTo>
                <a:lnTo>
                  <a:pt x="994" y="331"/>
                </a:lnTo>
                <a:lnTo>
                  <a:pt x="994" y="334"/>
                </a:lnTo>
                <a:lnTo>
                  <a:pt x="994" y="338"/>
                </a:lnTo>
                <a:lnTo>
                  <a:pt x="994" y="338"/>
                </a:lnTo>
                <a:lnTo>
                  <a:pt x="994" y="341"/>
                </a:lnTo>
                <a:lnTo>
                  <a:pt x="994" y="341"/>
                </a:lnTo>
                <a:lnTo>
                  <a:pt x="994" y="344"/>
                </a:lnTo>
                <a:lnTo>
                  <a:pt x="990" y="344"/>
                </a:lnTo>
                <a:lnTo>
                  <a:pt x="990" y="347"/>
                </a:lnTo>
                <a:lnTo>
                  <a:pt x="990" y="347"/>
                </a:lnTo>
                <a:lnTo>
                  <a:pt x="990" y="347"/>
                </a:lnTo>
                <a:lnTo>
                  <a:pt x="990" y="347"/>
                </a:lnTo>
                <a:lnTo>
                  <a:pt x="994" y="347"/>
                </a:lnTo>
                <a:lnTo>
                  <a:pt x="994" y="347"/>
                </a:lnTo>
                <a:lnTo>
                  <a:pt x="997" y="347"/>
                </a:lnTo>
                <a:lnTo>
                  <a:pt x="997" y="344"/>
                </a:lnTo>
                <a:lnTo>
                  <a:pt x="1000" y="344"/>
                </a:lnTo>
                <a:lnTo>
                  <a:pt x="1003" y="341"/>
                </a:lnTo>
                <a:lnTo>
                  <a:pt x="1007" y="341"/>
                </a:lnTo>
                <a:lnTo>
                  <a:pt x="1003" y="334"/>
                </a:lnTo>
                <a:lnTo>
                  <a:pt x="1007" y="334"/>
                </a:lnTo>
                <a:lnTo>
                  <a:pt x="1007" y="331"/>
                </a:lnTo>
                <a:lnTo>
                  <a:pt x="1007" y="331"/>
                </a:lnTo>
                <a:lnTo>
                  <a:pt x="1013" y="328"/>
                </a:lnTo>
                <a:lnTo>
                  <a:pt x="1013" y="328"/>
                </a:lnTo>
                <a:lnTo>
                  <a:pt x="1020" y="328"/>
                </a:lnTo>
                <a:lnTo>
                  <a:pt x="1023" y="324"/>
                </a:lnTo>
                <a:lnTo>
                  <a:pt x="1026" y="324"/>
                </a:lnTo>
                <a:lnTo>
                  <a:pt x="1026" y="321"/>
                </a:lnTo>
                <a:lnTo>
                  <a:pt x="1030" y="318"/>
                </a:lnTo>
                <a:lnTo>
                  <a:pt x="1030" y="318"/>
                </a:lnTo>
                <a:lnTo>
                  <a:pt x="1033" y="315"/>
                </a:lnTo>
                <a:lnTo>
                  <a:pt x="1033" y="315"/>
                </a:lnTo>
                <a:lnTo>
                  <a:pt x="1036" y="315"/>
                </a:lnTo>
                <a:lnTo>
                  <a:pt x="1039" y="311"/>
                </a:lnTo>
                <a:lnTo>
                  <a:pt x="1046" y="311"/>
                </a:lnTo>
                <a:lnTo>
                  <a:pt x="1049" y="308"/>
                </a:lnTo>
                <a:lnTo>
                  <a:pt x="1049" y="308"/>
                </a:lnTo>
                <a:lnTo>
                  <a:pt x="1053" y="305"/>
                </a:lnTo>
                <a:lnTo>
                  <a:pt x="1049" y="305"/>
                </a:lnTo>
                <a:lnTo>
                  <a:pt x="1049" y="301"/>
                </a:lnTo>
                <a:lnTo>
                  <a:pt x="1049" y="298"/>
                </a:lnTo>
                <a:lnTo>
                  <a:pt x="1049" y="298"/>
                </a:lnTo>
                <a:lnTo>
                  <a:pt x="1053" y="298"/>
                </a:lnTo>
                <a:lnTo>
                  <a:pt x="1056" y="295"/>
                </a:lnTo>
                <a:lnTo>
                  <a:pt x="1059" y="295"/>
                </a:lnTo>
                <a:lnTo>
                  <a:pt x="1059" y="295"/>
                </a:lnTo>
                <a:lnTo>
                  <a:pt x="1059" y="295"/>
                </a:lnTo>
                <a:lnTo>
                  <a:pt x="1059" y="295"/>
                </a:lnTo>
                <a:lnTo>
                  <a:pt x="1062" y="295"/>
                </a:lnTo>
                <a:lnTo>
                  <a:pt x="1062" y="295"/>
                </a:lnTo>
                <a:lnTo>
                  <a:pt x="1066" y="295"/>
                </a:lnTo>
                <a:lnTo>
                  <a:pt x="1069" y="298"/>
                </a:lnTo>
                <a:lnTo>
                  <a:pt x="1069" y="301"/>
                </a:lnTo>
                <a:lnTo>
                  <a:pt x="1069" y="298"/>
                </a:lnTo>
                <a:lnTo>
                  <a:pt x="1072" y="298"/>
                </a:lnTo>
                <a:lnTo>
                  <a:pt x="1072" y="298"/>
                </a:lnTo>
                <a:lnTo>
                  <a:pt x="1072" y="301"/>
                </a:lnTo>
                <a:lnTo>
                  <a:pt x="1076" y="301"/>
                </a:lnTo>
                <a:lnTo>
                  <a:pt x="1079" y="305"/>
                </a:lnTo>
                <a:lnTo>
                  <a:pt x="1079" y="305"/>
                </a:lnTo>
                <a:lnTo>
                  <a:pt x="1079" y="305"/>
                </a:lnTo>
                <a:lnTo>
                  <a:pt x="1079" y="305"/>
                </a:lnTo>
                <a:lnTo>
                  <a:pt x="1079" y="305"/>
                </a:lnTo>
                <a:lnTo>
                  <a:pt x="1082" y="301"/>
                </a:lnTo>
                <a:lnTo>
                  <a:pt x="1085" y="301"/>
                </a:lnTo>
                <a:lnTo>
                  <a:pt x="1089" y="301"/>
                </a:lnTo>
                <a:lnTo>
                  <a:pt x="1092" y="305"/>
                </a:lnTo>
                <a:lnTo>
                  <a:pt x="1095" y="301"/>
                </a:lnTo>
                <a:lnTo>
                  <a:pt x="1095" y="301"/>
                </a:lnTo>
                <a:lnTo>
                  <a:pt x="1095" y="298"/>
                </a:lnTo>
                <a:lnTo>
                  <a:pt x="1095" y="298"/>
                </a:lnTo>
                <a:lnTo>
                  <a:pt x="1095" y="295"/>
                </a:lnTo>
                <a:lnTo>
                  <a:pt x="1098" y="295"/>
                </a:lnTo>
                <a:lnTo>
                  <a:pt x="1098" y="292"/>
                </a:lnTo>
                <a:lnTo>
                  <a:pt x="1098" y="292"/>
                </a:lnTo>
                <a:lnTo>
                  <a:pt x="1102" y="292"/>
                </a:lnTo>
                <a:lnTo>
                  <a:pt x="1102" y="292"/>
                </a:lnTo>
                <a:lnTo>
                  <a:pt x="1102" y="292"/>
                </a:lnTo>
                <a:lnTo>
                  <a:pt x="1105" y="292"/>
                </a:lnTo>
                <a:lnTo>
                  <a:pt x="1108" y="292"/>
                </a:lnTo>
                <a:lnTo>
                  <a:pt x="1108" y="292"/>
                </a:lnTo>
                <a:lnTo>
                  <a:pt x="1108" y="288"/>
                </a:lnTo>
                <a:lnTo>
                  <a:pt x="1108" y="288"/>
                </a:lnTo>
                <a:lnTo>
                  <a:pt x="1108" y="288"/>
                </a:lnTo>
                <a:lnTo>
                  <a:pt x="1108" y="288"/>
                </a:lnTo>
                <a:lnTo>
                  <a:pt x="1108" y="285"/>
                </a:lnTo>
                <a:lnTo>
                  <a:pt x="1108" y="285"/>
                </a:lnTo>
                <a:lnTo>
                  <a:pt x="1108" y="285"/>
                </a:lnTo>
                <a:lnTo>
                  <a:pt x="1108" y="285"/>
                </a:lnTo>
                <a:lnTo>
                  <a:pt x="1108" y="282"/>
                </a:lnTo>
                <a:lnTo>
                  <a:pt x="1105" y="282"/>
                </a:lnTo>
                <a:lnTo>
                  <a:pt x="1105" y="282"/>
                </a:lnTo>
                <a:lnTo>
                  <a:pt x="1105" y="282"/>
                </a:lnTo>
                <a:lnTo>
                  <a:pt x="1105" y="282"/>
                </a:lnTo>
                <a:lnTo>
                  <a:pt x="1105" y="278"/>
                </a:lnTo>
                <a:lnTo>
                  <a:pt x="1105" y="278"/>
                </a:lnTo>
                <a:lnTo>
                  <a:pt x="1105" y="278"/>
                </a:lnTo>
                <a:lnTo>
                  <a:pt x="1108" y="278"/>
                </a:lnTo>
                <a:lnTo>
                  <a:pt x="1112" y="278"/>
                </a:lnTo>
                <a:lnTo>
                  <a:pt x="1112" y="278"/>
                </a:lnTo>
                <a:lnTo>
                  <a:pt x="1112" y="278"/>
                </a:lnTo>
                <a:lnTo>
                  <a:pt x="1112" y="282"/>
                </a:lnTo>
                <a:lnTo>
                  <a:pt x="1115" y="282"/>
                </a:lnTo>
                <a:lnTo>
                  <a:pt x="1115" y="285"/>
                </a:lnTo>
                <a:lnTo>
                  <a:pt x="1118" y="285"/>
                </a:lnTo>
                <a:lnTo>
                  <a:pt x="1121" y="285"/>
                </a:lnTo>
                <a:lnTo>
                  <a:pt x="1121" y="285"/>
                </a:lnTo>
                <a:lnTo>
                  <a:pt x="1121" y="285"/>
                </a:lnTo>
                <a:lnTo>
                  <a:pt x="1125" y="282"/>
                </a:lnTo>
                <a:lnTo>
                  <a:pt x="1121" y="278"/>
                </a:lnTo>
                <a:lnTo>
                  <a:pt x="1121" y="275"/>
                </a:lnTo>
                <a:lnTo>
                  <a:pt x="1125" y="275"/>
                </a:lnTo>
                <a:lnTo>
                  <a:pt x="1125" y="275"/>
                </a:lnTo>
                <a:lnTo>
                  <a:pt x="1125" y="278"/>
                </a:lnTo>
                <a:lnTo>
                  <a:pt x="1128" y="278"/>
                </a:lnTo>
                <a:lnTo>
                  <a:pt x="1128" y="278"/>
                </a:lnTo>
                <a:lnTo>
                  <a:pt x="1131" y="278"/>
                </a:lnTo>
                <a:lnTo>
                  <a:pt x="1131" y="275"/>
                </a:lnTo>
                <a:lnTo>
                  <a:pt x="1131" y="272"/>
                </a:lnTo>
                <a:lnTo>
                  <a:pt x="1135" y="272"/>
                </a:lnTo>
                <a:lnTo>
                  <a:pt x="1138" y="272"/>
                </a:lnTo>
                <a:lnTo>
                  <a:pt x="1138" y="272"/>
                </a:lnTo>
                <a:lnTo>
                  <a:pt x="1138" y="272"/>
                </a:lnTo>
                <a:lnTo>
                  <a:pt x="1141" y="275"/>
                </a:lnTo>
                <a:lnTo>
                  <a:pt x="1141" y="275"/>
                </a:lnTo>
                <a:lnTo>
                  <a:pt x="1144" y="275"/>
                </a:lnTo>
                <a:lnTo>
                  <a:pt x="1144" y="275"/>
                </a:lnTo>
                <a:lnTo>
                  <a:pt x="1144" y="272"/>
                </a:lnTo>
                <a:lnTo>
                  <a:pt x="1144" y="272"/>
                </a:lnTo>
                <a:lnTo>
                  <a:pt x="1141" y="269"/>
                </a:lnTo>
                <a:lnTo>
                  <a:pt x="1141" y="265"/>
                </a:lnTo>
                <a:lnTo>
                  <a:pt x="1144" y="265"/>
                </a:lnTo>
                <a:lnTo>
                  <a:pt x="1144" y="262"/>
                </a:lnTo>
                <a:lnTo>
                  <a:pt x="1148" y="265"/>
                </a:lnTo>
                <a:lnTo>
                  <a:pt x="1148" y="265"/>
                </a:lnTo>
                <a:lnTo>
                  <a:pt x="1148" y="265"/>
                </a:lnTo>
                <a:lnTo>
                  <a:pt x="1151" y="269"/>
                </a:lnTo>
                <a:lnTo>
                  <a:pt x="1151" y="269"/>
                </a:lnTo>
                <a:lnTo>
                  <a:pt x="1154" y="269"/>
                </a:lnTo>
                <a:lnTo>
                  <a:pt x="1154" y="265"/>
                </a:lnTo>
                <a:lnTo>
                  <a:pt x="1158" y="262"/>
                </a:lnTo>
                <a:lnTo>
                  <a:pt x="1158" y="259"/>
                </a:lnTo>
                <a:lnTo>
                  <a:pt x="1161" y="256"/>
                </a:lnTo>
                <a:lnTo>
                  <a:pt x="1161" y="256"/>
                </a:lnTo>
                <a:lnTo>
                  <a:pt x="1164" y="252"/>
                </a:lnTo>
                <a:lnTo>
                  <a:pt x="1164" y="252"/>
                </a:lnTo>
                <a:lnTo>
                  <a:pt x="1164" y="249"/>
                </a:lnTo>
                <a:lnTo>
                  <a:pt x="1167" y="246"/>
                </a:lnTo>
                <a:lnTo>
                  <a:pt x="1171" y="246"/>
                </a:lnTo>
                <a:lnTo>
                  <a:pt x="1174" y="239"/>
                </a:lnTo>
                <a:lnTo>
                  <a:pt x="1177" y="236"/>
                </a:lnTo>
                <a:lnTo>
                  <a:pt x="1180" y="236"/>
                </a:lnTo>
                <a:lnTo>
                  <a:pt x="1180" y="236"/>
                </a:lnTo>
                <a:lnTo>
                  <a:pt x="1180" y="239"/>
                </a:lnTo>
                <a:lnTo>
                  <a:pt x="1184" y="242"/>
                </a:lnTo>
                <a:lnTo>
                  <a:pt x="1184" y="242"/>
                </a:lnTo>
                <a:lnTo>
                  <a:pt x="1187" y="242"/>
                </a:lnTo>
                <a:lnTo>
                  <a:pt x="1187" y="239"/>
                </a:lnTo>
                <a:lnTo>
                  <a:pt x="1190" y="239"/>
                </a:lnTo>
                <a:lnTo>
                  <a:pt x="1190" y="239"/>
                </a:lnTo>
                <a:lnTo>
                  <a:pt x="1194" y="236"/>
                </a:lnTo>
                <a:lnTo>
                  <a:pt x="1194" y="233"/>
                </a:lnTo>
                <a:lnTo>
                  <a:pt x="1197" y="233"/>
                </a:lnTo>
                <a:lnTo>
                  <a:pt x="1200" y="226"/>
                </a:lnTo>
                <a:lnTo>
                  <a:pt x="1200" y="226"/>
                </a:lnTo>
                <a:lnTo>
                  <a:pt x="1200" y="226"/>
                </a:lnTo>
                <a:lnTo>
                  <a:pt x="1200" y="226"/>
                </a:lnTo>
                <a:lnTo>
                  <a:pt x="1200" y="223"/>
                </a:lnTo>
                <a:lnTo>
                  <a:pt x="1200" y="219"/>
                </a:lnTo>
                <a:lnTo>
                  <a:pt x="1200" y="219"/>
                </a:lnTo>
                <a:lnTo>
                  <a:pt x="1200" y="219"/>
                </a:lnTo>
                <a:lnTo>
                  <a:pt x="1203" y="216"/>
                </a:lnTo>
                <a:lnTo>
                  <a:pt x="1203" y="216"/>
                </a:lnTo>
                <a:lnTo>
                  <a:pt x="1207" y="216"/>
                </a:lnTo>
                <a:lnTo>
                  <a:pt x="1207" y="216"/>
                </a:lnTo>
                <a:lnTo>
                  <a:pt x="1210" y="213"/>
                </a:lnTo>
                <a:lnTo>
                  <a:pt x="1213" y="213"/>
                </a:lnTo>
                <a:lnTo>
                  <a:pt x="1213" y="210"/>
                </a:lnTo>
                <a:lnTo>
                  <a:pt x="1217" y="210"/>
                </a:lnTo>
                <a:lnTo>
                  <a:pt x="1217" y="210"/>
                </a:lnTo>
                <a:lnTo>
                  <a:pt x="1217" y="210"/>
                </a:lnTo>
                <a:lnTo>
                  <a:pt x="1220" y="210"/>
                </a:lnTo>
                <a:lnTo>
                  <a:pt x="1220" y="206"/>
                </a:lnTo>
                <a:lnTo>
                  <a:pt x="1220" y="206"/>
                </a:lnTo>
                <a:lnTo>
                  <a:pt x="1223" y="206"/>
                </a:lnTo>
                <a:lnTo>
                  <a:pt x="1226" y="206"/>
                </a:lnTo>
                <a:lnTo>
                  <a:pt x="1226" y="203"/>
                </a:lnTo>
                <a:lnTo>
                  <a:pt x="1226" y="203"/>
                </a:lnTo>
                <a:lnTo>
                  <a:pt x="1230" y="200"/>
                </a:lnTo>
                <a:lnTo>
                  <a:pt x="1230" y="200"/>
                </a:lnTo>
                <a:lnTo>
                  <a:pt x="1230" y="200"/>
                </a:lnTo>
                <a:lnTo>
                  <a:pt x="1230" y="200"/>
                </a:lnTo>
                <a:lnTo>
                  <a:pt x="1230" y="197"/>
                </a:lnTo>
                <a:lnTo>
                  <a:pt x="1226" y="197"/>
                </a:lnTo>
                <a:lnTo>
                  <a:pt x="1226" y="197"/>
                </a:lnTo>
                <a:lnTo>
                  <a:pt x="1226" y="197"/>
                </a:lnTo>
                <a:lnTo>
                  <a:pt x="1226" y="193"/>
                </a:lnTo>
                <a:lnTo>
                  <a:pt x="1226" y="193"/>
                </a:lnTo>
                <a:lnTo>
                  <a:pt x="1226" y="193"/>
                </a:lnTo>
                <a:lnTo>
                  <a:pt x="1230" y="193"/>
                </a:lnTo>
                <a:lnTo>
                  <a:pt x="1233" y="193"/>
                </a:lnTo>
                <a:lnTo>
                  <a:pt x="1233" y="193"/>
                </a:lnTo>
                <a:lnTo>
                  <a:pt x="1233" y="193"/>
                </a:lnTo>
                <a:lnTo>
                  <a:pt x="1233" y="197"/>
                </a:lnTo>
                <a:lnTo>
                  <a:pt x="1233" y="197"/>
                </a:lnTo>
                <a:lnTo>
                  <a:pt x="1236" y="200"/>
                </a:lnTo>
                <a:lnTo>
                  <a:pt x="1239" y="203"/>
                </a:lnTo>
                <a:lnTo>
                  <a:pt x="1243" y="203"/>
                </a:lnTo>
                <a:lnTo>
                  <a:pt x="1243" y="203"/>
                </a:lnTo>
                <a:lnTo>
                  <a:pt x="1243" y="203"/>
                </a:lnTo>
                <a:lnTo>
                  <a:pt x="1243" y="203"/>
                </a:lnTo>
                <a:lnTo>
                  <a:pt x="1243" y="206"/>
                </a:lnTo>
                <a:lnTo>
                  <a:pt x="1239" y="210"/>
                </a:lnTo>
                <a:lnTo>
                  <a:pt x="1239" y="213"/>
                </a:lnTo>
                <a:lnTo>
                  <a:pt x="1236" y="213"/>
                </a:lnTo>
                <a:lnTo>
                  <a:pt x="1239" y="216"/>
                </a:lnTo>
                <a:lnTo>
                  <a:pt x="1243" y="213"/>
                </a:lnTo>
                <a:lnTo>
                  <a:pt x="1243" y="213"/>
                </a:lnTo>
                <a:lnTo>
                  <a:pt x="1246" y="213"/>
                </a:lnTo>
                <a:lnTo>
                  <a:pt x="1246" y="213"/>
                </a:lnTo>
                <a:lnTo>
                  <a:pt x="1249" y="213"/>
                </a:lnTo>
                <a:lnTo>
                  <a:pt x="1249" y="213"/>
                </a:lnTo>
                <a:lnTo>
                  <a:pt x="1253" y="213"/>
                </a:lnTo>
                <a:lnTo>
                  <a:pt x="1253" y="213"/>
                </a:lnTo>
                <a:lnTo>
                  <a:pt x="1256" y="210"/>
                </a:lnTo>
                <a:lnTo>
                  <a:pt x="1259" y="210"/>
                </a:lnTo>
                <a:lnTo>
                  <a:pt x="1266" y="210"/>
                </a:lnTo>
                <a:lnTo>
                  <a:pt x="1269" y="206"/>
                </a:lnTo>
                <a:lnTo>
                  <a:pt x="1269" y="206"/>
                </a:lnTo>
                <a:lnTo>
                  <a:pt x="1269" y="203"/>
                </a:lnTo>
                <a:lnTo>
                  <a:pt x="1272" y="203"/>
                </a:lnTo>
                <a:lnTo>
                  <a:pt x="1276" y="203"/>
                </a:lnTo>
                <a:lnTo>
                  <a:pt x="1276" y="203"/>
                </a:lnTo>
                <a:lnTo>
                  <a:pt x="1279" y="203"/>
                </a:lnTo>
                <a:lnTo>
                  <a:pt x="1282" y="203"/>
                </a:lnTo>
                <a:lnTo>
                  <a:pt x="1282" y="203"/>
                </a:lnTo>
                <a:lnTo>
                  <a:pt x="1282" y="200"/>
                </a:lnTo>
                <a:lnTo>
                  <a:pt x="1282" y="200"/>
                </a:lnTo>
                <a:lnTo>
                  <a:pt x="1285" y="200"/>
                </a:lnTo>
                <a:lnTo>
                  <a:pt x="1289" y="200"/>
                </a:lnTo>
                <a:lnTo>
                  <a:pt x="1289" y="200"/>
                </a:lnTo>
                <a:lnTo>
                  <a:pt x="1289" y="197"/>
                </a:lnTo>
                <a:lnTo>
                  <a:pt x="1289" y="197"/>
                </a:lnTo>
                <a:lnTo>
                  <a:pt x="1292" y="197"/>
                </a:lnTo>
                <a:lnTo>
                  <a:pt x="1292" y="193"/>
                </a:lnTo>
                <a:lnTo>
                  <a:pt x="1295" y="197"/>
                </a:lnTo>
                <a:lnTo>
                  <a:pt x="1298" y="197"/>
                </a:lnTo>
                <a:lnTo>
                  <a:pt x="1298" y="197"/>
                </a:lnTo>
                <a:lnTo>
                  <a:pt x="1302" y="197"/>
                </a:lnTo>
                <a:lnTo>
                  <a:pt x="1302" y="197"/>
                </a:lnTo>
                <a:lnTo>
                  <a:pt x="1305" y="193"/>
                </a:lnTo>
                <a:lnTo>
                  <a:pt x="1308" y="193"/>
                </a:lnTo>
                <a:lnTo>
                  <a:pt x="1312" y="193"/>
                </a:lnTo>
                <a:lnTo>
                  <a:pt x="1312" y="193"/>
                </a:lnTo>
                <a:lnTo>
                  <a:pt x="1312" y="193"/>
                </a:lnTo>
                <a:lnTo>
                  <a:pt x="1315" y="193"/>
                </a:lnTo>
                <a:lnTo>
                  <a:pt x="1315" y="190"/>
                </a:lnTo>
                <a:lnTo>
                  <a:pt x="1312" y="187"/>
                </a:lnTo>
                <a:lnTo>
                  <a:pt x="1315" y="187"/>
                </a:lnTo>
                <a:lnTo>
                  <a:pt x="1315" y="183"/>
                </a:lnTo>
                <a:lnTo>
                  <a:pt x="1315" y="183"/>
                </a:lnTo>
                <a:lnTo>
                  <a:pt x="1315" y="183"/>
                </a:lnTo>
                <a:lnTo>
                  <a:pt x="1318" y="187"/>
                </a:lnTo>
                <a:lnTo>
                  <a:pt x="1321" y="190"/>
                </a:lnTo>
                <a:lnTo>
                  <a:pt x="1321" y="193"/>
                </a:lnTo>
                <a:lnTo>
                  <a:pt x="1325" y="197"/>
                </a:lnTo>
                <a:lnTo>
                  <a:pt x="1325" y="197"/>
                </a:lnTo>
                <a:lnTo>
                  <a:pt x="1325" y="197"/>
                </a:lnTo>
                <a:lnTo>
                  <a:pt x="1325" y="197"/>
                </a:lnTo>
                <a:lnTo>
                  <a:pt x="1328" y="197"/>
                </a:lnTo>
                <a:lnTo>
                  <a:pt x="1328" y="197"/>
                </a:lnTo>
                <a:lnTo>
                  <a:pt x="1328" y="193"/>
                </a:lnTo>
                <a:lnTo>
                  <a:pt x="1328" y="193"/>
                </a:lnTo>
                <a:lnTo>
                  <a:pt x="1331" y="190"/>
                </a:lnTo>
                <a:lnTo>
                  <a:pt x="1331" y="190"/>
                </a:lnTo>
                <a:lnTo>
                  <a:pt x="1331" y="187"/>
                </a:lnTo>
                <a:lnTo>
                  <a:pt x="1331" y="187"/>
                </a:lnTo>
                <a:lnTo>
                  <a:pt x="1331" y="187"/>
                </a:lnTo>
                <a:lnTo>
                  <a:pt x="1331" y="187"/>
                </a:lnTo>
                <a:lnTo>
                  <a:pt x="1335" y="190"/>
                </a:lnTo>
                <a:lnTo>
                  <a:pt x="1335" y="190"/>
                </a:lnTo>
                <a:lnTo>
                  <a:pt x="1335" y="190"/>
                </a:lnTo>
                <a:lnTo>
                  <a:pt x="1335" y="193"/>
                </a:lnTo>
                <a:lnTo>
                  <a:pt x="1335" y="193"/>
                </a:lnTo>
                <a:lnTo>
                  <a:pt x="1338" y="193"/>
                </a:lnTo>
                <a:lnTo>
                  <a:pt x="1341" y="200"/>
                </a:lnTo>
                <a:lnTo>
                  <a:pt x="1344" y="203"/>
                </a:lnTo>
                <a:lnTo>
                  <a:pt x="1348" y="210"/>
                </a:lnTo>
                <a:lnTo>
                  <a:pt x="1348" y="216"/>
                </a:lnTo>
                <a:lnTo>
                  <a:pt x="1348" y="223"/>
                </a:lnTo>
                <a:lnTo>
                  <a:pt x="1348" y="229"/>
                </a:lnTo>
                <a:lnTo>
                  <a:pt x="1348" y="233"/>
                </a:lnTo>
                <a:lnTo>
                  <a:pt x="1348" y="239"/>
                </a:lnTo>
                <a:lnTo>
                  <a:pt x="1351" y="259"/>
                </a:lnTo>
                <a:lnTo>
                  <a:pt x="1351" y="262"/>
                </a:lnTo>
                <a:lnTo>
                  <a:pt x="1351" y="269"/>
                </a:lnTo>
                <a:lnTo>
                  <a:pt x="1348" y="275"/>
                </a:lnTo>
                <a:lnTo>
                  <a:pt x="1348" y="275"/>
                </a:lnTo>
                <a:lnTo>
                  <a:pt x="1348" y="282"/>
                </a:lnTo>
                <a:lnTo>
                  <a:pt x="1344" y="285"/>
                </a:lnTo>
                <a:lnTo>
                  <a:pt x="1344" y="288"/>
                </a:lnTo>
                <a:lnTo>
                  <a:pt x="1341" y="292"/>
                </a:lnTo>
                <a:lnTo>
                  <a:pt x="1341" y="298"/>
                </a:lnTo>
                <a:lnTo>
                  <a:pt x="1338" y="301"/>
                </a:lnTo>
                <a:lnTo>
                  <a:pt x="1338" y="301"/>
                </a:lnTo>
                <a:lnTo>
                  <a:pt x="1338" y="305"/>
                </a:lnTo>
                <a:lnTo>
                  <a:pt x="1335" y="305"/>
                </a:lnTo>
                <a:lnTo>
                  <a:pt x="1335" y="311"/>
                </a:lnTo>
                <a:lnTo>
                  <a:pt x="1335" y="321"/>
                </a:lnTo>
                <a:lnTo>
                  <a:pt x="1335" y="331"/>
                </a:lnTo>
                <a:lnTo>
                  <a:pt x="1335" y="331"/>
                </a:lnTo>
                <a:lnTo>
                  <a:pt x="1335" y="331"/>
                </a:lnTo>
                <a:lnTo>
                  <a:pt x="1338" y="338"/>
                </a:lnTo>
                <a:lnTo>
                  <a:pt x="1338" y="338"/>
                </a:lnTo>
                <a:lnTo>
                  <a:pt x="1338" y="344"/>
                </a:lnTo>
                <a:lnTo>
                  <a:pt x="1335" y="344"/>
                </a:lnTo>
                <a:lnTo>
                  <a:pt x="1331" y="351"/>
                </a:lnTo>
                <a:lnTo>
                  <a:pt x="1328" y="354"/>
                </a:lnTo>
                <a:lnTo>
                  <a:pt x="1321" y="357"/>
                </a:lnTo>
                <a:lnTo>
                  <a:pt x="1321" y="357"/>
                </a:lnTo>
                <a:lnTo>
                  <a:pt x="1318" y="357"/>
                </a:lnTo>
                <a:lnTo>
                  <a:pt x="1312" y="360"/>
                </a:lnTo>
                <a:lnTo>
                  <a:pt x="1308" y="364"/>
                </a:lnTo>
                <a:lnTo>
                  <a:pt x="1305" y="367"/>
                </a:lnTo>
                <a:lnTo>
                  <a:pt x="1302" y="374"/>
                </a:lnTo>
                <a:lnTo>
                  <a:pt x="1298" y="377"/>
                </a:lnTo>
                <a:lnTo>
                  <a:pt x="1295" y="377"/>
                </a:lnTo>
                <a:lnTo>
                  <a:pt x="1292" y="377"/>
                </a:lnTo>
                <a:lnTo>
                  <a:pt x="1292" y="377"/>
                </a:lnTo>
                <a:lnTo>
                  <a:pt x="1289" y="377"/>
                </a:lnTo>
                <a:lnTo>
                  <a:pt x="1282" y="377"/>
                </a:lnTo>
                <a:lnTo>
                  <a:pt x="1276" y="380"/>
                </a:lnTo>
                <a:lnTo>
                  <a:pt x="1269" y="383"/>
                </a:lnTo>
                <a:lnTo>
                  <a:pt x="1269" y="383"/>
                </a:lnTo>
                <a:lnTo>
                  <a:pt x="1266" y="387"/>
                </a:lnTo>
                <a:lnTo>
                  <a:pt x="1262" y="387"/>
                </a:lnTo>
                <a:lnTo>
                  <a:pt x="1259" y="387"/>
                </a:lnTo>
                <a:lnTo>
                  <a:pt x="1253" y="387"/>
                </a:lnTo>
                <a:lnTo>
                  <a:pt x="1253" y="387"/>
                </a:lnTo>
                <a:lnTo>
                  <a:pt x="1249" y="387"/>
                </a:lnTo>
                <a:lnTo>
                  <a:pt x="1246" y="383"/>
                </a:lnTo>
                <a:lnTo>
                  <a:pt x="1246" y="383"/>
                </a:lnTo>
                <a:lnTo>
                  <a:pt x="1243" y="383"/>
                </a:lnTo>
                <a:lnTo>
                  <a:pt x="1236" y="387"/>
                </a:lnTo>
                <a:lnTo>
                  <a:pt x="1236" y="383"/>
                </a:lnTo>
                <a:lnTo>
                  <a:pt x="1233" y="383"/>
                </a:lnTo>
                <a:lnTo>
                  <a:pt x="1233" y="383"/>
                </a:lnTo>
                <a:lnTo>
                  <a:pt x="1230" y="383"/>
                </a:lnTo>
                <a:lnTo>
                  <a:pt x="1230" y="387"/>
                </a:lnTo>
                <a:lnTo>
                  <a:pt x="1230" y="387"/>
                </a:lnTo>
                <a:lnTo>
                  <a:pt x="1230" y="390"/>
                </a:lnTo>
                <a:lnTo>
                  <a:pt x="1230" y="393"/>
                </a:lnTo>
                <a:lnTo>
                  <a:pt x="1230" y="397"/>
                </a:lnTo>
                <a:lnTo>
                  <a:pt x="1230" y="400"/>
                </a:lnTo>
                <a:lnTo>
                  <a:pt x="1230" y="403"/>
                </a:lnTo>
                <a:lnTo>
                  <a:pt x="1230" y="406"/>
                </a:lnTo>
                <a:lnTo>
                  <a:pt x="1226" y="406"/>
                </a:lnTo>
                <a:lnTo>
                  <a:pt x="1223" y="410"/>
                </a:lnTo>
                <a:lnTo>
                  <a:pt x="1223" y="416"/>
                </a:lnTo>
                <a:lnTo>
                  <a:pt x="1220" y="416"/>
                </a:lnTo>
                <a:lnTo>
                  <a:pt x="1220" y="416"/>
                </a:lnTo>
                <a:lnTo>
                  <a:pt x="1220" y="416"/>
                </a:lnTo>
                <a:lnTo>
                  <a:pt x="1217" y="416"/>
                </a:lnTo>
                <a:lnTo>
                  <a:pt x="1217" y="416"/>
                </a:lnTo>
                <a:lnTo>
                  <a:pt x="1213" y="416"/>
                </a:lnTo>
                <a:lnTo>
                  <a:pt x="1210" y="413"/>
                </a:lnTo>
                <a:lnTo>
                  <a:pt x="1210" y="416"/>
                </a:lnTo>
                <a:lnTo>
                  <a:pt x="1210" y="416"/>
                </a:lnTo>
                <a:lnTo>
                  <a:pt x="1207" y="416"/>
                </a:lnTo>
                <a:lnTo>
                  <a:pt x="1207" y="416"/>
                </a:lnTo>
                <a:lnTo>
                  <a:pt x="1203" y="413"/>
                </a:lnTo>
                <a:lnTo>
                  <a:pt x="1203" y="413"/>
                </a:lnTo>
                <a:lnTo>
                  <a:pt x="1200" y="413"/>
                </a:lnTo>
                <a:lnTo>
                  <a:pt x="1197" y="410"/>
                </a:lnTo>
                <a:lnTo>
                  <a:pt x="1197" y="410"/>
                </a:lnTo>
                <a:lnTo>
                  <a:pt x="1197" y="410"/>
                </a:lnTo>
                <a:lnTo>
                  <a:pt x="1197" y="406"/>
                </a:lnTo>
                <a:lnTo>
                  <a:pt x="1194" y="403"/>
                </a:lnTo>
                <a:lnTo>
                  <a:pt x="1190" y="403"/>
                </a:lnTo>
                <a:lnTo>
                  <a:pt x="1190" y="403"/>
                </a:lnTo>
                <a:lnTo>
                  <a:pt x="1190" y="403"/>
                </a:lnTo>
                <a:lnTo>
                  <a:pt x="1190" y="403"/>
                </a:lnTo>
                <a:lnTo>
                  <a:pt x="1187" y="400"/>
                </a:lnTo>
                <a:lnTo>
                  <a:pt x="1187" y="400"/>
                </a:lnTo>
                <a:lnTo>
                  <a:pt x="1187" y="403"/>
                </a:lnTo>
                <a:lnTo>
                  <a:pt x="1187" y="403"/>
                </a:lnTo>
                <a:lnTo>
                  <a:pt x="1184" y="403"/>
                </a:lnTo>
                <a:lnTo>
                  <a:pt x="1184" y="403"/>
                </a:lnTo>
                <a:lnTo>
                  <a:pt x="1184" y="400"/>
                </a:lnTo>
                <a:lnTo>
                  <a:pt x="1184" y="400"/>
                </a:lnTo>
                <a:lnTo>
                  <a:pt x="1180" y="400"/>
                </a:lnTo>
                <a:lnTo>
                  <a:pt x="1180" y="400"/>
                </a:lnTo>
                <a:lnTo>
                  <a:pt x="1180" y="403"/>
                </a:lnTo>
                <a:lnTo>
                  <a:pt x="1180" y="403"/>
                </a:lnTo>
                <a:lnTo>
                  <a:pt x="1180" y="403"/>
                </a:lnTo>
                <a:lnTo>
                  <a:pt x="1177" y="410"/>
                </a:lnTo>
                <a:lnTo>
                  <a:pt x="1177" y="413"/>
                </a:lnTo>
                <a:lnTo>
                  <a:pt x="1177" y="413"/>
                </a:lnTo>
                <a:lnTo>
                  <a:pt x="1174" y="416"/>
                </a:lnTo>
                <a:lnTo>
                  <a:pt x="1174" y="416"/>
                </a:lnTo>
                <a:lnTo>
                  <a:pt x="1177" y="419"/>
                </a:lnTo>
                <a:lnTo>
                  <a:pt x="1174" y="419"/>
                </a:lnTo>
                <a:lnTo>
                  <a:pt x="1174" y="419"/>
                </a:lnTo>
                <a:lnTo>
                  <a:pt x="1177" y="423"/>
                </a:lnTo>
                <a:lnTo>
                  <a:pt x="1174" y="429"/>
                </a:lnTo>
                <a:lnTo>
                  <a:pt x="1174" y="429"/>
                </a:lnTo>
                <a:lnTo>
                  <a:pt x="1174" y="433"/>
                </a:lnTo>
                <a:lnTo>
                  <a:pt x="1174" y="433"/>
                </a:lnTo>
                <a:lnTo>
                  <a:pt x="1174" y="433"/>
                </a:lnTo>
                <a:lnTo>
                  <a:pt x="1171" y="439"/>
                </a:lnTo>
                <a:lnTo>
                  <a:pt x="1171" y="442"/>
                </a:lnTo>
                <a:lnTo>
                  <a:pt x="1171" y="442"/>
                </a:lnTo>
                <a:lnTo>
                  <a:pt x="1171" y="446"/>
                </a:lnTo>
                <a:lnTo>
                  <a:pt x="1171" y="446"/>
                </a:lnTo>
                <a:lnTo>
                  <a:pt x="1171" y="449"/>
                </a:lnTo>
                <a:lnTo>
                  <a:pt x="1171" y="449"/>
                </a:lnTo>
                <a:lnTo>
                  <a:pt x="1171" y="456"/>
                </a:lnTo>
                <a:lnTo>
                  <a:pt x="1171" y="459"/>
                </a:lnTo>
                <a:lnTo>
                  <a:pt x="1171" y="462"/>
                </a:lnTo>
                <a:lnTo>
                  <a:pt x="1171" y="462"/>
                </a:lnTo>
                <a:lnTo>
                  <a:pt x="1171" y="465"/>
                </a:lnTo>
                <a:lnTo>
                  <a:pt x="1171" y="465"/>
                </a:lnTo>
                <a:lnTo>
                  <a:pt x="1167" y="465"/>
                </a:lnTo>
                <a:lnTo>
                  <a:pt x="1167" y="465"/>
                </a:lnTo>
                <a:lnTo>
                  <a:pt x="1167" y="469"/>
                </a:lnTo>
                <a:lnTo>
                  <a:pt x="1167" y="469"/>
                </a:lnTo>
                <a:lnTo>
                  <a:pt x="1171" y="472"/>
                </a:lnTo>
                <a:lnTo>
                  <a:pt x="1167" y="472"/>
                </a:lnTo>
                <a:lnTo>
                  <a:pt x="1171" y="475"/>
                </a:lnTo>
                <a:lnTo>
                  <a:pt x="1171" y="478"/>
                </a:lnTo>
                <a:lnTo>
                  <a:pt x="1171" y="482"/>
                </a:lnTo>
                <a:lnTo>
                  <a:pt x="1171" y="482"/>
                </a:lnTo>
                <a:lnTo>
                  <a:pt x="1171" y="485"/>
                </a:lnTo>
                <a:lnTo>
                  <a:pt x="1171" y="488"/>
                </a:lnTo>
                <a:lnTo>
                  <a:pt x="1171" y="488"/>
                </a:lnTo>
                <a:lnTo>
                  <a:pt x="1171" y="488"/>
                </a:lnTo>
                <a:lnTo>
                  <a:pt x="1171" y="492"/>
                </a:lnTo>
                <a:lnTo>
                  <a:pt x="1174" y="495"/>
                </a:lnTo>
                <a:lnTo>
                  <a:pt x="1174" y="495"/>
                </a:lnTo>
                <a:lnTo>
                  <a:pt x="1174" y="498"/>
                </a:lnTo>
                <a:lnTo>
                  <a:pt x="1174" y="498"/>
                </a:lnTo>
                <a:lnTo>
                  <a:pt x="1177" y="501"/>
                </a:lnTo>
                <a:lnTo>
                  <a:pt x="1177" y="505"/>
                </a:lnTo>
                <a:lnTo>
                  <a:pt x="1174" y="508"/>
                </a:lnTo>
                <a:lnTo>
                  <a:pt x="1177" y="508"/>
                </a:lnTo>
                <a:lnTo>
                  <a:pt x="1174" y="511"/>
                </a:lnTo>
                <a:lnTo>
                  <a:pt x="1174" y="511"/>
                </a:lnTo>
                <a:lnTo>
                  <a:pt x="1171" y="511"/>
                </a:lnTo>
                <a:lnTo>
                  <a:pt x="1171" y="511"/>
                </a:lnTo>
                <a:lnTo>
                  <a:pt x="1171" y="515"/>
                </a:lnTo>
                <a:lnTo>
                  <a:pt x="1171" y="515"/>
                </a:lnTo>
                <a:lnTo>
                  <a:pt x="1171" y="518"/>
                </a:lnTo>
                <a:lnTo>
                  <a:pt x="1167" y="518"/>
                </a:lnTo>
                <a:lnTo>
                  <a:pt x="1167" y="521"/>
                </a:lnTo>
                <a:lnTo>
                  <a:pt x="1164" y="521"/>
                </a:lnTo>
                <a:lnTo>
                  <a:pt x="1164" y="521"/>
                </a:lnTo>
                <a:lnTo>
                  <a:pt x="1164" y="521"/>
                </a:lnTo>
                <a:lnTo>
                  <a:pt x="1164" y="521"/>
                </a:lnTo>
                <a:lnTo>
                  <a:pt x="1161" y="521"/>
                </a:lnTo>
                <a:lnTo>
                  <a:pt x="1161" y="521"/>
                </a:lnTo>
                <a:lnTo>
                  <a:pt x="1161" y="521"/>
                </a:lnTo>
                <a:lnTo>
                  <a:pt x="1158" y="521"/>
                </a:lnTo>
                <a:lnTo>
                  <a:pt x="1154" y="521"/>
                </a:lnTo>
                <a:lnTo>
                  <a:pt x="1154" y="521"/>
                </a:lnTo>
                <a:lnTo>
                  <a:pt x="1151" y="518"/>
                </a:lnTo>
                <a:lnTo>
                  <a:pt x="1151" y="518"/>
                </a:lnTo>
                <a:lnTo>
                  <a:pt x="1151" y="518"/>
                </a:lnTo>
                <a:lnTo>
                  <a:pt x="1148" y="518"/>
                </a:lnTo>
                <a:lnTo>
                  <a:pt x="1148" y="518"/>
                </a:lnTo>
                <a:lnTo>
                  <a:pt x="1144" y="518"/>
                </a:lnTo>
                <a:lnTo>
                  <a:pt x="1144" y="518"/>
                </a:lnTo>
                <a:lnTo>
                  <a:pt x="1144" y="518"/>
                </a:lnTo>
                <a:lnTo>
                  <a:pt x="1144" y="521"/>
                </a:lnTo>
                <a:lnTo>
                  <a:pt x="1141" y="521"/>
                </a:lnTo>
                <a:lnTo>
                  <a:pt x="1141" y="518"/>
                </a:lnTo>
                <a:lnTo>
                  <a:pt x="1141" y="518"/>
                </a:lnTo>
                <a:lnTo>
                  <a:pt x="1138" y="518"/>
                </a:lnTo>
                <a:lnTo>
                  <a:pt x="1138" y="518"/>
                </a:lnTo>
                <a:lnTo>
                  <a:pt x="1138" y="518"/>
                </a:lnTo>
                <a:lnTo>
                  <a:pt x="1135" y="521"/>
                </a:lnTo>
                <a:lnTo>
                  <a:pt x="1135" y="521"/>
                </a:lnTo>
                <a:lnTo>
                  <a:pt x="1135" y="518"/>
                </a:lnTo>
                <a:lnTo>
                  <a:pt x="1135" y="521"/>
                </a:lnTo>
                <a:lnTo>
                  <a:pt x="1135" y="521"/>
                </a:lnTo>
                <a:lnTo>
                  <a:pt x="1131" y="521"/>
                </a:lnTo>
                <a:lnTo>
                  <a:pt x="1128" y="524"/>
                </a:lnTo>
                <a:lnTo>
                  <a:pt x="1128" y="524"/>
                </a:lnTo>
                <a:lnTo>
                  <a:pt x="1125" y="524"/>
                </a:lnTo>
                <a:lnTo>
                  <a:pt x="1125" y="524"/>
                </a:lnTo>
                <a:lnTo>
                  <a:pt x="1125" y="521"/>
                </a:lnTo>
                <a:lnTo>
                  <a:pt x="1125" y="524"/>
                </a:lnTo>
                <a:lnTo>
                  <a:pt x="1125" y="524"/>
                </a:lnTo>
                <a:lnTo>
                  <a:pt x="1121" y="524"/>
                </a:lnTo>
                <a:lnTo>
                  <a:pt x="1121" y="521"/>
                </a:lnTo>
                <a:lnTo>
                  <a:pt x="1121" y="528"/>
                </a:lnTo>
                <a:lnTo>
                  <a:pt x="1121" y="528"/>
                </a:lnTo>
                <a:lnTo>
                  <a:pt x="1121" y="528"/>
                </a:lnTo>
                <a:lnTo>
                  <a:pt x="1121" y="528"/>
                </a:lnTo>
                <a:lnTo>
                  <a:pt x="1118" y="528"/>
                </a:lnTo>
                <a:lnTo>
                  <a:pt x="1115" y="531"/>
                </a:lnTo>
                <a:lnTo>
                  <a:pt x="1115" y="531"/>
                </a:lnTo>
                <a:lnTo>
                  <a:pt x="1115" y="534"/>
                </a:lnTo>
                <a:lnTo>
                  <a:pt x="1115" y="534"/>
                </a:lnTo>
                <a:lnTo>
                  <a:pt x="1112" y="534"/>
                </a:lnTo>
                <a:lnTo>
                  <a:pt x="1112" y="534"/>
                </a:lnTo>
                <a:lnTo>
                  <a:pt x="1112" y="537"/>
                </a:lnTo>
                <a:lnTo>
                  <a:pt x="1108" y="541"/>
                </a:lnTo>
                <a:lnTo>
                  <a:pt x="1108" y="541"/>
                </a:lnTo>
                <a:lnTo>
                  <a:pt x="1108" y="544"/>
                </a:lnTo>
                <a:lnTo>
                  <a:pt x="1108" y="544"/>
                </a:lnTo>
                <a:lnTo>
                  <a:pt x="1108" y="544"/>
                </a:lnTo>
                <a:lnTo>
                  <a:pt x="1108" y="544"/>
                </a:lnTo>
                <a:lnTo>
                  <a:pt x="1105" y="544"/>
                </a:lnTo>
                <a:lnTo>
                  <a:pt x="1105" y="544"/>
                </a:lnTo>
                <a:lnTo>
                  <a:pt x="1105" y="547"/>
                </a:lnTo>
                <a:lnTo>
                  <a:pt x="1105" y="547"/>
                </a:lnTo>
                <a:lnTo>
                  <a:pt x="1102" y="547"/>
                </a:lnTo>
                <a:lnTo>
                  <a:pt x="1102" y="551"/>
                </a:lnTo>
                <a:lnTo>
                  <a:pt x="1102" y="551"/>
                </a:lnTo>
                <a:lnTo>
                  <a:pt x="1102" y="551"/>
                </a:lnTo>
                <a:lnTo>
                  <a:pt x="1102" y="551"/>
                </a:lnTo>
                <a:lnTo>
                  <a:pt x="1105" y="554"/>
                </a:lnTo>
                <a:lnTo>
                  <a:pt x="1105" y="554"/>
                </a:lnTo>
                <a:lnTo>
                  <a:pt x="1105" y="554"/>
                </a:lnTo>
                <a:lnTo>
                  <a:pt x="1105" y="554"/>
                </a:lnTo>
                <a:lnTo>
                  <a:pt x="1102" y="554"/>
                </a:lnTo>
                <a:lnTo>
                  <a:pt x="1102" y="557"/>
                </a:lnTo>
                <a:lnTo>
                  <a:pt x="1102" y="557"/>
                </a:lnTo>
                <a:lnTo>
                  <a:pt x="1102" y="557"/>
                </a:lnTo>
                <a:lnTo>
                  <a:pt x="1098" y="557"/>
                </a:lnTo>
                <a:lnTo>
                  <a:pt x="1098" y="557"/>
                </a:lnTo>
                <a:lnTo>
                  <a:pt x="1098" y="557"/>
                </a:lnTo>
                <a:lnTo>
                  <a:pt x="1098" y="560"/>
                </a:lnTo>
                <a:lnTo>
                  <a:pt x="1098" y="560"/>
                </a:lnTo>
                <a:lnTo>
                  <a:pt x="1095" y="560"/>
                </a:lnTo>
                <a:lnTo>
                  <a:pt x="1095" y="564"/>
                </a:lnTo>
                <a:lnTo>
                  <a:pt x="1095" y="564"/>
                </a:lnTo>
                <a:lnTo>
                  <a:pt x="1095" y="567"/>
                </a:lnTo>
                <a:lnTo>
                  <a:pt x="1092" y="567"/>
                </a:lnTo>
                <a:lnTo>
                  <a:pt x="1092" y="567"/>
                </a:lnTo>
                <a:lnTo>
                  <a:pt x="1095" y="570"/>
                </a:lnTo>
                <a:lnTo>
                  <a:pt x="1095" y="574"/>
                </a:lnTo>
                <a:lnTo>
                  <a:pt x="1092" y="577"/>
                </a:lnTo>
                <a:lnTo>
                  <a:pt x="1092" y="577"/>
                </a:lnTo>
                <a:lnTo>
                  <a:pt x="1092" y="580"/>
                </a:lnTo>
                <a:lnTo>
                  <a:pt x="1092" y="583"/>
                </a:lnTo>
                <a:lnTo>
                  <a:pt x="1092" y="583"/>
                </a:lnTo>
                <a:lnTo>
                  <a:pt x="1089" y="583"/>
                </a:lnTo>
                <a:lnTo>
                  <a:pt x="1089" y="587"/>
                </a:lnTo>
                <a:lnTo>
                  <a:pt x="1089" y="583"/>
                </a:lnTo>
                <a:lnTo>
                  <a:pt x="1089" y="583"/>
                </a:lnTo>
                <a:lnTo>
                  <a:pt x="1089" y="580"/>
                </a:lnTo>
                <a:lnTo>
                  <a:pt x="1085" y="580"/>
                </a:lnTo>
                <a:lnTo>
                  <a:pt x="1085" y="577"/>
                </a:lnTo>
                <a:lnTo>
                  <a:pt x="1082" y="577"/>
                </a:lnTo>
                <a:lnTo>
                  <a:pt x="1082" y="574"/>
                </a:lnTo>
                <a:lnTo>
                  <a:pt x="1082" y="574"/>
                </a:lnTo>
                <a:lnTo>
                  <a:pt x="1082" y="570"/>
                </a:lnTo>
                <a:lnTo>
                  <a:pt x="1082" y="570"/>
                </a:lnTo>
                <a:lnTo>
                  <a:pt x="1082" y="570"/>
                </a:lnTo>
                <a:lnTo>
                  <a:pt x="1079" y="567"/>
                </a:lnTo>
                <a:lnTo>
                  <a:pt x="1082" y="567"/>
                </a:lnTo>
                <a:lnTo>
                  <a:pt x="1082" y="567"/>
                </a:lnTo>
                <a:lnTo>
                  <a:pt x="1082" y="567"/>
                </a:lnTo>
                <a:lnTo>
                  <a:pt x="1082" y="564"/>
                </a:lnTo>
                <a:lnTo>
                  <a:pt x="1082" y="564"/>
                </a:lnTo>
                <a:lnTo>
                  <a:pt x="1079" y="564"/>
                </a:lnTo>
                <a:lnTo>
                  <a:pt x="1079" y="564"/>
                </a:lnTo>
                <a:lnTo>
                  <a:pt x="1079" y="564"/>
                </a:lnTo>
                <a:lnTo>
                  <a:pt x="1079" y="564"/>
                </a:lnTo>
                <a:lnTo>
                  <a:pt x="1076" y="560"/>
                </a:lnTo>
                <a:lnTo>
                  <a:pt x="1076" y="560"/>
                </a:lnTo>
                <a:lnTo>
                  <a:pt x="1076" y="560"/>
                </a:lnTo>
                <a:lnTo>
                  <a:pt x="1076" y="560"/>
                </a:lnTo>
                <a:lnTo>
                  <a:pt x="1072" y="560"/>
                </a:lnTo>
                <a:lnTo>
                  <a:pt x="1072" y="560"/>
                </a:lnTo>
                <a:lnTo>
                  <a:pt x="1072" y="560"/>
                </a:lnTo>
                <a:lnTo>
                  <a:pt x="1072" y="560"/>
                </a:lnTo>
                <a:lnTo>
                  <a:pt x="1072" y="560"/>
                </a:lnTo>
                <a:lnTo>
                  <a:pt x="1069" y="560"/>
                </a:lnTo>
                <a:lnTo>
                  <a:pt x="1066" y="557"/>
                </a:lnTo>
                <a:lnTo>
                  <a:pt x="1066" y="557"/>
                </a:lnTo>
                <a:lnTo>
                  <a:pt x="1066" y="560"/>
                </a:lnTo>
                <a:lnTo>
                  <a:pt x="1066" y="560"/>
                </a:lnTo>
                <a:lnTo>
                  <a:pt x="1062" y="560"/>
                </a:lnTo>
                <a:lnTo>
                  <a:pt x="1059" y="557"/>
                </a:lnTo>
                <a:lnTo>
                  <a:pt x="1059" y="557"/>
                </a:lnTo>
                <a:lnTo>
                  <a:pt x="1056" y="554"/>
                </a:lnTo>
                <a:lnTo>
                  <a:pt x="1056" y="554"/>
                </a:lnTo>
                <a:lnTo>
                  <a:pt x="1053" y="554"/>
                </a:lnTo>
                <a:lnTo>
                  <a:pt x="1053" y="554"/>
                </a:lnTo>
                <a:lnTo>
                  <a:pt x="1053" y="551"/>
                </a:lnTo>
                <a:lnTo>
                  <a:pt x="1053" y="551"/>
                </a:lnTo>
                <a:lnTo>
                  <a:pt x="1053" y="551"/>
                </a:lnTo>
                <a:lnTo>
                  <a:pt x="1049" y="554"/>
                </a:lnTo>
                <a:lnTo>
                  <a:pt x="1049" y="554"/>
                </a:lnTo>
                <a:lnTo>
                  <a:pt x="1049" y="554"/>
                </a:lnTo>
                <a:lnTo>
                  <a:pt x="1046" y="554"/>
                </a:lnTo>
                <a:lnTo>
                  <a:pt x="1046" y="557"/>
                </a:lnTo>
                <a:lnTo>
                  <a:pt x="1046" y="557"/>
                </a:lnTo>
                <a:lnTo>
                  <a:pt x="1043" y="557"/>
                </a:lnTo>
                <a:lnTo>
                  <a:pt x="1043" y="557"/>
                </a:lnTo>
                <a:lnTo>
                  <a:pt x="1043" y="557"/>
                </a:lnTo>
                <a:lnTo>
                  <a:pt x="1043" y="557"/>
                </a:lnTo>
                <a:lnTo>
                  <a:pt x="1043" y="560"/>
                </a:lnTo>
                <a:lnTo>
                  <a:pt x="1039" y="560"/>
                </a:lnTo>
                <a:lnTo>
                  <a:pt x="1039" y="560"/>
                </a:lnTo>
                <a:lnTo>
                  <a:pt x="1036" y="560"/>
                </a:lnTo>
                <a:lnTo>
                  <a:pt x="1036" y="560"/>
                </a:lnTo>
                <a:lnTo>
                  <a:pt x="1036" y="560"/>
                </a:lnTo>
                <a:lnTo>
                  <a:pt x="1033" y="560"/>
                </a:lnTo>
                <a:lnTo>
                  <a:pt x="1030" y="564"/>
                </a:lnTo>
                <a:lnTo>
                  <a:pt x="1030" y="564"/>
                </a:lnTo>
                <a:lnTo>
                  <a:pt x="1033" y="564"/>
                </a:lnTo>
                <a:lnTo>
                  <a:pt x="1033" y="567"/>
                </a:lnTo>
                <a:lnTo>
                  <a:pt x="1033" y="567"/>
                </a:lnTo>
                <a:lnTo>
                  <a:pt x="1033" y="570"/>
                </a:lnTo>
                <a:lnTo>
                  <a:pt x="1033" y="570"/>
                </a:lnTo>
                <a:lnTo>
                  <a:pt x="1033" y="574"/>
                </a:lnTo>
                <a:lnTo>
                  <a:pt x="1030" y="574"/>
                </a:lnTo>
                <a:lnTo>
                  <a:pt x="1030" y="574"/>
                </a:lnTo>
                <a:lnTo>
                  <a:pt x="1030" y="574"/>
                </a:lnTo>
                <a:lnTo>
                  <a:pt x="1030" y="577"/>
                </a:lnTo>
                <a:lnTo>
                  <a:pt x="1030" y="577"/>
                </a:lnTo>
                <a:lnTo>
                  <a:pt x="1033" y="577"/>
                </a:lnTo>
                <a:lnTo>
                  <a:pt x="1033" y="577"/>
                </a:lnTo>
                <a:lnTo>
                  <a:pt x="1036" y="580"/>
                </a:lnTo>
                <a:lnTo>
                  <a:pt x="1036" y="580"/>
                </a:lnTo>
                <a:lnTo>
                  <a:pt x="1036" y="583"/>
                </a:lnTo>
                <a:lnTo>
                  <a:pt x="1036" y="583"/>
                </a:lnTo>
                <a:lnTo>
                  <a:pt x="1033" y="583"/>
                </a:lnTo>
                <a:lnTo>
                  <a:pt x="1033" y="583"/>
                </a:lnTo>
                <a:lnTo>
                  <a:pt x="1030" y="583"/>
                </a:lnTo>
                <a:lnTo>
                  <a:pt x="1030" y="583"/>
                </a:lnTo>
                <a:lnTo>
                  <a:pt x="1030" y="587"/>
                </a:lnTo>
                <a:lnTo>
                  <a:pt x="1030" y="587"/>
                </a:lnTo>
                <a:lnTo>
                  <a:pt x="1030" y="587"/>
                </a:lnTo>
                <a:lnTo>
                  <a:pt x="1026" y="590"/>
                </a:lnTo>
                <a:lnTo>
                  <a:pt x="1026" y="590"/>
                </a:lnTo>
                <a:lnTo>
                  <a:pt x="1023" y="590"/>
                </a:lnTo>
                <a:lnTo>
                  <a:pt x="1023" y="590"/>
                </a:lnTo>
                <a:lnTo>
                  <a:pt x="1023" y="590"/>
                </a:lnTo>
                <a:lnTo>
                  <a:pt x="1023" y="593"/>
                </a:lnTo>
                <a:lnTo>
                  <a:pt x="1023" y="593"/>
                </a:lnTo>
                <a:lnTo>
                  <a:pt x="1023" y="593"/>
                </a:lnTo>
                <a:lnTo>
                  <a:pt x="1020" y="593"/>
                </a:lnTo>
                <a:lnTo>
                  <a:pt x="1017" y="593"/>
                </a:lnTo>
                <a:lnTo>
                  <a:pt x="1017" y="593"/>
                </a:lnTo>
                <a:lnTo>
                  <a:pt x="1013" y="593"/>
                </a:lnTo>
                <a:lnTo>
                  <a:pt x="1013" y="597"/>
                </a:lnTo>
                <a:lnTo>
                  <a:pt x="1010" y="597"/>
                </a:lnTo>
                <a:lnTo>
                  <a:pt x="1010" y="597"/>
                </a:lnTo>
                <a:lnTo>
                  <a:pt x="1010" y="600"/>
                </a:lnTo>
                <a:lnTo>
                  <a:pt x="1010" y="600"/>
                </a:lnTo>
                <a:lnTo>
                  <a:pt x="1010" y="600"/>
                </a:lnTo>
                <a:lnTo>
                  <a:pt x="1010" y="603"/>
                </a:lnTo>
                <a:lnTo>
                  <a:pt x="1007" y="603"/>
                </a:lnTo>
                <a:lnTo>
                  <a:pt x="1007" y="603"/>
                </a:lnTo>
                <a:lnTo>
                  <a:pt x="1007" y="603"/>
                </a:lnTo>
                <a:lnTo>
                  <a:pt x="1007" y="603"/>
                </a:lnTo>
                <a:lnTo>
                  <a:pt x="1007" y="606"/>
                </a:lnTo>
                <a:lnTo>
                  <a:pt x="1007" y="606"/>
                </a:lnTo>
                <a:lnTo>
                  <a:pt x="1003" y="606"/>
                </a:lnTo>
                <a:lnTo>
                  <a:pt x="1003" y="606"/>
                </a:lnTo>
                <a:lnTo>
                  <a:pt x="1000" y="606"/>
                </a:lnTo>
                <a:lnTo>
                  <a:pt x="1000" y="606"/>
                </a:lnTo>
                <a:lnTo>
                  <a:pt x="1000" y="610"/>
                </a:lnTo>
                <a:lnTo>
                  <a:pt x="1000" y="610"/>
                </a:lnTo>
                <a:lnTo>
                  <a:pt x="1000" y="613"/>
                </a:lnTo>
                <a:lnTo>
                  <a:pt x="1003" y="616"/>
                </a:lnTo>
                <a:lnTo>
                  <a:pt x="1003" y="619"/>
                </a:lnTo>
                <a:lnTo>
                  <a:pt x="1007" y="619"/>
                </a:lnTo>
                <a:lnTo>
                  <a:pt x="1007" y="626"/>
                </a:lnTo>
                <a:lnTo>
                  <a:pt x="1003" y="626"/>
                </a:lnTo>
                <a:lnTo>
                  <a:pt x="1003" y="626"/>
                </a:lnTo>
                <a:lnTo>
                  <a:pt x="1003" y="629"/>
                </a:lnTo>
                <a:lnTo>
                  <a:pt x="1000" y="629"/>
                </a:lnTo>
                <a:lnTo>
                  <a:pt x="1000" y="629"/>
                </a:lnTo>
                <a:lnTo>
                  <a:pt x="1000" y="629"/>
                </a:lnTo>
                <a:lnTo>
                  <a:pt x="1000" y="633"/>
                </a:lnTo>
                <a:lnTo>
                  <a:pt x="1000" y="633"/>
                </a:lnTo>
                <a:lnTo>
                  <a:pt x="1000" y="633"/>
                </a:lnTo>
                <a:lnTo>
                  <a:pt x="1003" y="636"/>
                </a:lnTo>
                <a:lnTo>
                  <a:pt x="1003" y="636"/>
                </a:lnTo>
                <a:lnTo>
                  <a:pt x="1003" y="636"/>
                </a:lnTo>
                <a:lnTo>
                  <a:pt x="1003" y="636"/>
                </a:lnTo>
                <a:lnTo>
                  <a:pt x="1003" y="636"/>
                </a:lnTo>
                <a:lnTo>
                  <a:pt x="1000" y="636"/>
                </a:lnTo>
                <a:lnTo>
                  <a:pt x="1000" y="636"/>
                </a:lnTo>
                <a:lnTo>
                  <a:pt x="1000" y="636"/>
                </a:lnTo>
                <a:lnTo>
                  <a:pt x="1000" y="639"/>
                </a:lnTo>
                <a:lnTo>
                  <a:pt x="1000" y="639"/>
                </a:lnTo>
                <a:lnTo>
                  <a:pt x="1000" y="639"/>
                </a:lnTo>
                <a:lnTo>
                  <a:pt x="1000" y="642"/>
                </a:lnTo>
                <a:lnTo>
                  <a:pt x="1000" y="642"/>
                </a:lnTo>
                <a:lnTo>
                  <a:pt x="1003" y="646"/>
                </a:lnTo>
                <a:lnTo>
                  <a:pt x="1003" y="646"/>
                </a:lnTo>
                <a:lnTo>
                  <a:pt x="1003" y="646"/>
                </a:lnTo>
                <a:lnTo>
                  <a:pt x="1003" y="646"/>
                </a:lnTo>
                <a:lnTo>
                  <a:pt x="1003" y="646"/>
                </a:lnTo>
                <a:lnTo>
                  <a:pt x="1003" y="646"/>
                </a:lnTo>
                <a:lnTo>
                  <a:pt x="1000" y="646"/>
                </a:lnTo>
                <a:lnTo>
                  <a:pt x="1000" y="646"/>
                </a:lnTo>
                <a:lnTo>
                  <a:pt x="1000" y="646"/>
                </a:lnTo>
                <a:lnTo>
                  <a:pt x="997" y="646"/>
                </a:lnTo>
                <a:lnTo>
                  <a:pt x="997" y="646"/>
                </a:lnTo>
                <a:lnTo>
                  <a:pt x="997" y="649"/>
                </a:lnTo>
                <a:lnTo>
                  <a:pt x="1000" y="649"/>
                </a:lnTo>
                <a:lnTo>
                  <a:pt x="1000" y="649"/>
                </a:lnTo>
                <a:lnTo>
                  <a:pt x="1000" y="652"/>
                </a:lnTo>
                <a:lnTo>
                  <a:pt x="1000" y="652"/>
                </a:lnTo>
                <a:lnTo>
                  <a:pt x="1000" y="656"/>
                </a:lnTo>
                <a:lnTo>
                  <a:pt x="1000" y="656"/>
                </a:lnTo>
                <a:lnTo>
                  <a:pt x="1000" y="656"/>
                </a:lnTo>
                <a:lnTo>
                  <a:pt x="997" y="656"/>
                </a:lnTo>
                <a:lnTo>
                  <a:pt x="997" y="652"/>
                </a:lnTo>
                <a:lnTo>
                  <a:pt x="997" y="652"/>
                </a:lnTo>
                <a:lnTo>
                  <a:pt x="997" y="652"/>
                </a:lnTo>
                <a:lnTo>
                  <a:pt x="997" y="652"/>
                </a:lnTo>
                <a:lnTo>
                  <a:pt x="997" y="656"/>
                </a:lnTo>
                <a:lnTo>
                  <a:pt x="997" y="659"/>
                </a:lnTo>
                <a:lnTo>
                  <a:pt x="997" y="659"/>
                </a:lnTo>
                <a:lnTo>
                  <a:pt x="994" y="659"/>
                </a:lnTo>
                <a:lnTo>
                  <a:pt x="994" y="662"/>
                </a:lnTo>
                <a:lnTo>
                  <a:pt x="990" y="662"/>
                </a:lnTo>
                <a:lnTo>
                  <a:pt x="990" y="662"/>
                </a:lnTo>
                <a:lnTo>
                  <a:pt x="990" y="662"/>
                </a:lnTo>
                <a:lnTo>
                  <a:pt x="990" y="662"/>
                </a:lnTo>
                <a:lnTo>
                  <a:pt x="990" y="662"/>
                </a:lnTo>
                <a:lnTo>
                  <a:pt x="990" y="662"/>
                </a:lnTo>
                <a:lnTo>
                  <a:pt x="990" y="665"/>
                </a:lnTo>
                <a:lnTo>
                  <a:pt x="990" y="665"/>
                </a:lnTo>
                <a:lnTo>
                  <a:pt x="990" y="665"/>
                </a:lnTo>
                <a:lnTo>
                  <a:pt x="990" y="669"/>
                </a:lnTo>
                <a:lnTo>
                  <a:pt x="990" y="669"/>
                </a:lnTo>
                <a:lnTo>
                  <a:pt x="990" y="669"/>
                </a:lnTo>
                <a:lnTo>
                  <a:pt x="990" y="669"/>
                </a:lnTo>
                <a:lnTo>
                  <a:pt x="990" y="669"/>
                </a:lnTo>
                <a:lnTo>
                  <a:pt x="994" y="672"/>
                </a:lnTo>
                <a:lnTo>
                  <a:pt x="997" y="675"/>
                </a:lnTo>
                <a:lnTo>
                  <a:pt x="997" y="675"/>
                </a:lnTo>
                <a:lnTo>
                  <a:pt x="997" y="678"/>
                </a:lnTo>
                <a:lnTo>
                  <a:pt x="997" y="678"/>
                </a:lnTo>
                <a:lnTo>
                  <a:pt x="997" y="678"/>
                </a:lnTo>
                <a:lnTo>
                  <a:pt x="994" y="678"/>
                </a:lnTo>
                <a:lnTo>
                  <a:pt x="994" y="682"/>
                </a:lnTo>
                <a:lnTo>
                  <a:pt x="994" y="678"/>
                </a:lnTo>
                <a:lnTo>
                  <a:pt x="990" y="678"/>
                </a:lnTo>
                <a:lnTo>
                  <a:pt x="990" y="675"/>
                </a:lnTo>
                <a:lnTo>
                  <a:pt x="990" y="675"/>
                </a:lnTo>
                <a:lnTo>
                  <a:pt x="990" y="675"/>
                </a:lnTo>
                <a:lnTo>
                  <a:pt x="990" y="678"/>
                </a:lnTo>
                <a:lnTo>
                  <a:pt x="990" y="678"/>
                </a:lnTo>
                <a:lnTo>
                  <a:pt x="990" y="682"/>
                </a:lnTo>
                <a:lnTo>
                  <a:pt x="990" y="682"/>
                </a:lnTo>
                <a:lnTo>
                  <a:pt x="990" y="685"/>
                </a:lnTo>
                <a:lnTo>
                  <a:pt x="990" y="688"/>
                </a:lnTo>
                <a:lnTo>
                  <a:pt x="990" y="688"/>
                </a:lnTo>
                <a:lnTo>
                  <a:pt x="990" y="692"/>
                </a:lnTo>
                <a:lnTo>
                  <a:pt x="990" y="695"/>
                </a:lnTo>
                <a:lnTo>
                  <a:pt x="990" y="701"/>
                </a:lnTo>
                <a:lnTo>
                  <a:pt x="994" y="705"/>
                </a:lnTo>
                <a:lnTo>
                  <a:pt x="997" y="705"/>
                </a:lnTo>
                <a:lnTo>
                  <a:pt x="997" y="705"/>
                </a:lnTo>
                <a:lnTo>
                  <a:pt x="997" y="708"/>
                </a:lnTo>
                <a:lnTo>
                  <a:pt x="1000" y="711"/>
                </a:lnTo>
                <a:lnTo>
                  <a:pt x="1000" y="715"/>
                </a:lnTo>
                <a:lnTo>
                  <a:pt x="1000" y="715"/>
                </a:lnTo>
                <a:lnTo>
                  <a:pt x="1000" y="715"/>
                </a:lnTo>
                <a:lnTo>
                  <a:pt x="997" y="718"/>
                </a:lnTo>
                <a:lnTo>
                  <a:pt x="997" y="718"/>
                </a:lnTo>
                <a:lnTo>
                  <a:pt x="997" y="718"/>
                </a:lnTo>
                <a:lnTo>
                  <a:pt x="997" y="718"/>
                </a:lnTo>
                <a:lnTo>
                  <a:pt x="997" y="718"/>
                </a:lnTo>
                <a:lnTo>
                  <a:pt x="994" y="718"/>
                </a:lnTo>
                <a:lnTo>
                  <a:pt x="994" y="718"/>
                </a:lnTo>
                <a:lnTo>
                  <a:pt x="994" y="718"/>
                </a:lnTo>
                <a:lnTo>
                  <a:pt x="994" y="718"/>
                </a:lnTo>
                <a:lnTo>
                  <a:pt x="994" y="721"/>
                </a:lnTo>
                <a:lnTo>
                  <a:pt x="994" y="724"/>
                </a:lnTo>
                <a:lnTo>
                  <a:pt x="994" y="728"/>
                </a:lnTo>
                <a:lnTo>
                  <a:pt x="994" y="731"/>
                </a:lnTo>
                <a:lnTo>
                  <a:pt x="990" y="731"/>
                </a:lnTo>
                <a:lnTo>
                  <a:pt x="990" y="734"/>
                </a:lnTo>
                <a:lnTo>
                  <a:pt x="990" y="734"/>
                </a:lnTo>
                <a:lnTo>
                  <a:pt x="990" y="734"/>
                </a:lnTo>
                <a:lnTo>
                  <a:pt x="987" y="731"/>
                </a:lnTo>
                <a:lnTo>
                  <a:pt x="987" y="731"/>
                </a:lnTo>
                <a:lnTo>
                  <a:pt x="987" y="731"/>
                </a:lnTo>
                <a:lnTo>
                  <a:pt x="987" y="734"/>
                </a:lnTo>
                <a:lnTo>
                  <a:pt x="984" y="734"/>
                </a:lnTo>
                <a:lnTo>
                  <a:pt x="984" y="734"/>
                </a:lnTo>
                <a:lnTo>
                  <a:pt x="984" y="734"/>
                </a:lnTo>
                <a:lnTo>
                  <a:pt x="984" y="737"/>
                </a:lnTo>
                <a:lnTo>
                  <a:pt x="984" y="741"/>
                </a:lnTo>
                <a:lnTo>
                  <a:pt x="980" y="744"/>
                </a:lnTo>
                <a:lnTo>
                  <a:pt x="977" y="744"/>
                </a:lnTo>
                <a:lnTo>
                  <a:pt x="974" y="747"/>
                </a:lnTo>
                <a:lnTo>
                  <a:pt x="974" y="751"/>
                </a:lnTo>
                <a:lnTo>
                  <a:pt x="971" y="754"/>
                </a:lnTo>
                <a:lnTo>
                  <a:pt x="971" y="754"/>
                </a:lnTo>
                <a:lnTo>
                  <a:pt x="971" y="757"/>
                </a:lnTo>
                <a:lnTo>
                  <a:pt x="971" y="757"/>
                </a:lnTo>
                <a:lnTo>
                  <a:pt x="971" y="757"/>
                </a:lnTo>
                <a:lnTo>
                  <a:pt x="971" y="757"/>
                </a:lnTo>
                <a:lnTo>
                  <a:pt x="971" y="757"/>
                </a:lnTo>
                <a:lnTo>
                  <a:pt x="967" y="760"/>
                </a:lnTo>
                <a:lnTo>
                  <a:pt x="967" y="760"/>
                </a:lnTo>
                <a:lnTo>
                  <a:pt x="967" y="760"/>
                </a:lnTo>
                <a:lnTo>
                  <a:pt x="967" y="760"/>
                </a:lnTo>
                <a:lnTo>
                  <a:pt x="971" y="760"/>
                </a:lnTo>
                <a:lnTo>
                  <a:pt x="971" y="764"/>
                </a:lnTo>
                <a:lnTo>
                  <a:pt x="971" y="764"/>
                </a:lnTo>
                <a:lnTo>
                  <a:pt x="971" y="764"/>
                </a:lnTo>
                <a:lnTo>
                  <a:pt x="971" y="767"/>
                </a:lnTo>
                <a:lnTo>
                  <a:pt x="971" y="767"/>
                </a:lnTo>
                <a:lnTo>
                  <a:pt x="967" y="770"/>
                </a:lnTo>
                <a:lnTo>
                  <a:pt x="967" y="774"/>
                </a:lnTo>
                <a:lnTo>
                  <a:pt x="967" y="770"/>
                </a:lnTo>
                <a:lnTo>
                  <a:pt x="971" y="774"/>
                </a:lnTo>
                <a:lnTo>
                  <a:pt x="971" y="774"/>
                </a:lnTo>
                <a:lnTo>
                  <a:pt x="971" y="777"/>
                </a:lnTo>
                <a:lnTo>
                  <a:pt x="971" y="780"/>
                </a:lnTo>
                <a:lnTo>
                  <a:pt x="974" y="780"/>
                </a:lnTo>
                <a:lnTo>
                  <a:pt x="977" y="780"/>
                </a:lnTo>
                <a:lnTo>
                  <a:pt x="977" y="783"/>
                </a:lnTo>
                <a:lnTo>
                  <a:pt x="977" y="783"/>
                </a:lnTo>
                <a:lnTo>
                  <a:pt x="977" y="783"/>
                </a:lnTo>
                <a:lnTo>
                  <a:pt x="977" y="783"/>
                </a:lnTo>
                <a:lnTo>
                  <a:pt x="977" y="783"/>
                </a:lnTo>
                <a:lnTo>
                  <a:pt x="977" y="787"/>
                </a:lnTo>
                <a:lnTo>
                  <a:pt x="977" y="790"/>
                </a:lnTo>
                <a:lnTo>
                  <a:pt x="977" y="793"/>
                </a:lnTo>
                <a:lnTo>
                  <a:pt x="977" y="793"/>
                </a:lnTo>
                <a:lnTo>
                  <a:pt x="977" y="793"/>
                </a:lnTo>
                <a:lnTo>
                  <a:pt x="980" y="793"/>
                </a:lnTo>
                <a:lnTo>
                  <a:pt x="980" y="793"/>
                </a:lnTo>
                <a:lnTo>
                  <a:pt x="984" y="796"/>
                </a:lnTo>
                <a:lnTo>
                  <a:pt x="984" y="800"/>
                </a:lnTo>
                <a:lnTo>
                  <a:pt x="984" y="800"/>
                </a:lnTo>
                <a:lnTo>
                  <a:pt x="984" y="803"/>
                </a:lnTo>
                <a:lnTo>
                  <a:pt x="984" y="810"/>
                </a:lnTo>
                <a:lnTo>
                  <a:pt x="980" y="813"/>
                </a:lnTo>
                <a:lnTo>
                  <a:pt x="984" y="813"/>
                </a:lnTo>
                <a:lnTo>
                  <a:pt x="984" y="813"/>
                </a:lnTo>
                <a:lnTo>
                  <a:pt x="980" y="813"/>
                </a:lnTo>
                <a:lnTo>
                  <a:pt x="980" y="813"/>
                </a:lnTo>
                <a:lnTo>
                  <a:pt x="977" y="816"/>
                </a:lnTo>
                <a:lnTo>
                  <a:pt x="974" y="819"/>
                </a:lnTo>
                <a:lnTo>
                  <a:pt x="971" y="823"/>
                </a:lnTo>
                <a:lnTo>
                  <a:pt x="971" y="823"/>
                </a:lnTo>
                <a:lnTo>
                  <a:pt x="974" y="826"/>
                </a:lnTo>
                <a:lnTo>
                  <a:pt x="974" y="826"/>
                </a:lnTo>
                <a:lnTo>
                  <a:pt x="974" y="826"/>
                </a:lnTo>
                <a:lnTo>
                  <a:pt x="974" y="829"/>
                </a:lnTo>
                <a:lnTo>
                  <a:pt x="974" y="829"/>
                </a:lnTo>
                <a:lnTo>
                  <a:pt x="974" y="833"/>
                </a:lnTo>
                <a:lnTo>
                  <a:pt x="977" y="836"/>
                </a:lnTo>
                <a:lnTo>
                  <a:pt x="977" y="836"/>
                </a:lnTo>
                <a:lnTo>
                  <a:pt x="980" y="836"/>
                </a:lnTo>
                <a:lnTo>
                  <a:pt x="980" y="839"/>
                </a:lnTo>
                <a:lnTo>
                  <a:pt x="980" y="839"/>
                </a:lnTo>
                <a:lnTo>
                  <a:pt x="984" y="839"/>
                </a:lnTo>
                <a:lnTo>
                  <a:pt x="987" y="842"/>
                </a:lnTo>
                <a:lnTo>
                  <a:pt x="987" y="842"/>
                </a:lnTo>
                <a:lnTo>
                  <a:pt x="987" y="846"/>
                </a:lnTo>
                <a:lnTo>
                  <a:pt x="987" y="846"/>
                </a:lnTo>
                <a:lnTo>
                  <a:pt x="987" y="849"/>
                </a:lnTo>
                <a:lnTo>
                  <a:pt x="987" y="852"/>
                </a:lnTo>
                <a:lnTo>
                  <a:pt x="987" y="856"/>
                </a:lnTo>
                <a:lnTo>
                  <a:pt x="987" y="859"/>
                </a:lnTo>
                <a:lnTo>
                  <a:pt x="987" y="859"/>
                </a:lnTo>
                <a:lnTo>
                  <a:pt x="987" y="859"/>
                </a:lnTo>
                <a:lnTo>
                  <a:pt x="987" y="862"/>
                </a:lnTo>
                <a:lnTo>
                  <a:pt x="987" y="862"/>
                </a:lnTo>
                <a:lnTo>
                  <a:pt x="987" y="862"/>
                </a:lnTo>
                <a:lnTo>
                  <a:pt x="987" y="865"/>
                </a:lnTo>
                <a:lnTo>
                  <a:pt x="987" y="869"/>
                </a:lnTo>
                <a:lnTo>
                  <a:pt x="990" y="869"/>
                </a:lnTo>
                <a:lnTo>
                  <a:pt x="990" y="869"/>
                </a:lnTo>
                <a:lnTo>
                  <a:pt x="990" y="869"/>
                </a:lnTo>
                <a:lnTo>
                  <a:pt x="990" y="872"/>
                </a:lnTo>
                <a:lnTo>
                  <a:pt x="990" y="872"/>
                </a:lnTo>
                <a:lnTo>
                  <a:pt x="990" y="875"/>
                </a:lnTo>
                <a:lnTo>
                  <a:pt x="990" y="875"/>
                </a:lnTo>
                <a:lnTo>
                  <a:pt x="990" y="878"/>
                </a:lnTo>
                <a:lnTo>
                  <a:pt x="990" y="878"/>
                </a:lnTo>
                <a:lnTo>
                  <a:pt x="990" y="878"/>
                </a:lnTo>
                <a:lnTo>
                  <a:pt x="987" y="878"/>
                </a:lnTo>
                <a:lnTo>
                  <a:pt x="984" y="878"/>
                </a:lnTo>
                <a:lnTo>
                  <a:pt x="984" y="882"/>
                </a:lnTo>
                <a:lnTo>
                  <a:pt x="984" y="882"/>
                </a:lnTo>
                <a:lnTo>
                  <a:pt x="984" y="885"/>
                </a:lnTo>
                <a:lnTo>
                  <a:pt x="984" y="885"/>
                </a:lnTo>
                <a:lnTo>
                  <a:pt x="984" y="885"/>
                </a:lnTo>
                <a:lnTo>
                  <a:pt x="980" y="885"/>
                </a:lnTo>
                <a:lnTo>
                  <a:pt x="980" y="885"/>
                </a:lnTo>
                <a:lnTo>
                  <a:pt x="980" y="888"/>
                </a:lnTo>
                <a:lnTo>
                  <a:pt x="977" y="888"/>
                </a:lnTo>
                <a:lnTo>
                  <a:pt x="977" y="892"/>
                </a:lnTo>
                <a:lnTo>
                  <a:pt x="977" y="892"/>
                </a:lnTo>
                <a:lnTo>
                  <a:pt x="974" y="892"/>
                </a:lnTo>
                <a:lnTo>
                  <a:pt x="974" y="892"/>
                </a:lnTo>
                <a:lnTo>
                  <a:pt x="971" y="895"/>
                </a:lnTo>
                <a:lnTo>
                  <a:pt x="971" y="895"/>
                </a:lnTo>
                <a:lnTo>
                  <a:pt x="971" y="895"/>
                </a:lnTo>
                <a:lnTo>
                  <a:pt x="971" y="895"/>
                </a:lnTo>
                <a:lnTo>
                  <a:pt x="967" y="898"/>
                </a:lnTo>
                <a:lnTo>
                  <a:pt x="964" y="898"/>
                </a:lnTo>
                <a:lnTo>
                  <a:pt x="964" y="898"/>
                </a:lnTo>
                <a:lnTo>
                  <a:pt x="961" y="898"/>
                </a:lnTo>
                <a:lnTo>
                  <a:pt x="961" y="901"/>
                </a:lnTo>
                <a:lnTo>
                  <a:pt x="961" y="901"/>
                </a:lnTo>
                <a:lnTo>
                  <a:pt x="958" y="905"/>
                </a:lnTo>
                <a:lnTo>
                  <a:pt x="958" y="908"/>
                </a:lnTo>
                <a:lnTo>
                  <a:pt x="961" y="908"/>
                </a:lnTo>
                <a:lnTo>
                  <a:pt x="961" y="908"/>
                </a:lnTo>
                <a:lnTo>
                  <a:pt x="961" y="908"/>
                </a:lnTo>
                <a:lnTo>
                  <a:pt x="961" y="908"/>
                </a:lnTo>
                <a:lnTo>
                  <a:pt x="961" y="911"/>
                </a:lnTo>
                <a:lnTo>
                  <a:pt x="961" y="911"/>
                </a:lnTo>
                <a:lnTo>
                  <a:pt x="961" y="911"/>
                </a:lnTo>
                <a:lnTo>
                  <a:pt x="961" y="915"/>
                </a:lnTo>
                <a:lnTo>
                  <a:pt x="958" y="915"/>
                </a:lnTo>
                <a:lnTo>
                  <a:pt x="958" y="915"/>
                </a:lnTo>
                <a:lnTo>
                  <a:pt x="954" y="915"/>
                </a:lnTo>
                <a:lnTo>
                  <a:pt x="951" y="918"/>
                </a:lnTo>
                <a:lnTo>
                  <a:pt x="951" y="918"/>
                </a:lnTo>
                <a:lnTo>
                  <a:pt x="944" y="918"/>
                </a:lnTo>
                <a:lnTo>
                  <a:pt x="944" y="921"/>
                </a:lnTo>
                <a:lnTo>
                  <a:pt x="944" y="924"/>
                </a:lnTo>
                <a:lnTo>
                  <a:pt x="944" y="928"/>
                </a:lnTo>
                <a:lnTo>
                  <a:pt x="941" y="928"/>
                </a:lnTo>
                <a:lnTo>
                  <a:pt x="941" y="931"/>
                </a:lnTo>
                <a:lnTo>
                  <a:pt x="944" y="934"/>
                </a:lnTo>
                <a:lnTo>
                  <a:pt x="944" y="934"/>
                </a:lnTo>
                <a:lnTo>
                  <a:pt x="948" y="934"/>
                </a:lnTo>
                <a:lnTo>
                  <a:pt x="944" y="937"/>
                </a:lnTo>
                <a:lnTo>
                  <a:pt x="944" y="937"/>
                </a:lnTo>
                <a:lnTo>
                  <a:pt x="944" y="937"/>
                </a:lnTo>
                <a:lnTo>
                  <a:pt x="941" y="934"/>
                </a:lnTo>
                <a:lnTo>
                  <a:pt x="938" y="934"/>
                </a:lnTo>
                <a:lnTo>
                  <a:pt x="935" y="934"/>
                </a:lnTo>
                <a:lnTo>
                  <a:pt x="935" y="931"/>
                </a:lnTo>
                <a:lnTo>
                  <a:pt x="931" y="928"/>
                </a:lnTo>
                <a:lnTo>
                  <a:pt x="931" y="928"/>
                </a:lnTo>
                <a:lnTo>
                  <a:pt x="928" y="924"/>
                </a:lnTo>
                <a:lnTo>
                  <a:pt x="921" y="921"/>
                </a:lnTo>
                <a:lnTo>
                  <a:pt x="915" y="918"/>
                </a:lnTo>
                <a:lnTo>
                  <a:pt x="912" y="918"/>
                </a:lnTo>
                <a:lnTo>
                  <a:pt x="908" y="915"/>
                </a:lnTo>
                <a:lnTo>
                  <a:pt x="908" y="915"/>
                </a:lnTo>
                <a:lnTo>
                  <a:pt x="908" y="911"/>
                </a:lnTo>
                <a:lnTo>
                  <a:pt x="908" y="911"/>
                </a:lnTo>
                <a:lnTo>
                  <a:pt x="905" y="908"/>
                </a:lnTo>
                <a:lnTo>
                  <a:pt x="905" y="908"/>
                </a:lnTo>
                <a:lnTo>
                  <a:pt x="905" y="908"/>
                </a:lnTo>
                <a:lnTo>
                  <a:pt x="902" y="905"/>
                </a:lnTo>
                <a:lnTo>
                  <a:pt x="902" y="905"/>
                </a:lnTo>
                <a:lnTo>
                  <a:pt x="902" y="905"/>
                </a:lnTo>
                <a:lnTo>
                  <a:pt x="902" y="905"/>
                </a:lnTo>
                <a:lnTo>
                  <a:pt x="899" y="901"/>
                </a:lnTo>
                <a:lnTo>
                  <a:pt x="899" y="901"/>
                </a:lnTo>
                <a:lnTo>
                  <a:pt x="895" y="895"/>
                </a:lnTo>
                <a:lnTo>
                  <a:pt x="892" y="895"/>
                </a:lnTo>
                <a:lnTo>
                  <a:pt x="882" y="888"/>
                </a:lnTo>
                <a:lnTo>
                  <a:pt x="882" y="885"/>
                </a:lnTo>
                <a:lnTo>
                  <a:pt x="882" y="882"/>
                </a:lnTo>
                <a:lnTo>
                  <a:pt x="879" y="882"/>
                </a:lnTo>
                <a:lnTo>
                  <a:pt x="869" y="872"/>
                </a:lnTo>
                <a:lnTo>
                  <a:pt x="869" y="872"/>
                </a:lnTo>
                <a:lnTo>
                  <a:pt x="869" y="869"/>
                </a:lnTo>
                <a:lnTo>
                  <a:pt x="866" y="869"/>
                </a:lnTo>
                <a:lnTo>
                  <a:pt x="862" y="862"/>
                </a:lnTo>
                <a:lnTo>
                  <a:pt x="866" y="862"/>
                </a:lnTo>
                <a:lnTo>
                  <a:pt x="866" y="865"/>
                </a:lnTo>
                <a:lnTo>
                  <a:pt x="869" y="865"/>
                </a:lnTo>
                <a:lnTo>
                  <a:pt x="869" y="862"/>
                </a:lnTo>
                <a:lnTo>
                  <a:pt x="869" y="862"/>
                </a:lnTo>
                <a:lnTo>
                  <a:pt x="866" y="862"/>
                </a:lnTo>
                <a:lnTo>
                  <a:pt x="866" y="862"/>
                </a:lnTo>
                <a:lnTo>
                  <a:pt x="862" y="862"/>
                </a:lnTo>
                <a:lnTo>
                  <a:pt x="862" y="862"/>
                </a:lnTo>
                <a:lnTo>
                  <a:pt x="856" y="856"/>
                </a:lnTo>
                <a:lnTo>
                  <a:pt x="856" y="856"/>
                </a:lnTo>
                <a:lnTo>
                  <a:pt x="849" y="849"/>
                </a:lnTo>
                <a:lnTo>
                  <a:pt x="849" y="846"/>
                </a:lnTo>
                <a:lnTo>
                  <a:pt x="843" y="842"/>
                </a:lnTo>
                <a:lnTo>
                  <a:pt x="840" y="839"/>
                </a:lnTo>
                <a:lnTo>
                  <a:pt x="836" y="839"/>
                </a:lnTo>
                <a:lnTo>
                  <a:pt x="833" y="836"/>
                </a:lnTo>
                <a:lnTo>
                  <a:pt x="826" y="836"/>
                </a:lnTo>
                <a:lnTo>
                  <a:pt x="823" y="833"/>
                </a:lnTo>
                <a:lnTo>
                  <a:pt x="823" y="833"/>
                </a:lnTo>
                <a:lnTo>
                  <a:pt x="823" y="833"/>
                </a:lnTo>
                <a:lnTo>
                  <a:pt x="823" y="833"/>
                </a:lnTo>
                <a:lnTo>
                  <a:pt x="823" y="833"/>
                </a:lnTo>
                <a:lnTo>
                  <a:pt x="823" y="829"/>
                </a:lnTo>
                <a:lnTo>
                  <a:pt x="823" y="829"/>
                </a:lnTo>
                <a:lnTo>
                  <a:pt x="813" y="826"/>
                </a:lnTo>
                <a:lnTo>
                  <a:pt x="810" y="819"/>
                </a:lnTo>
                <a:lnTo>
                  <a:pt x="810" y="819"/>
                </a:lnTo>
                <a:lnTo>
                  <a:pt x="807" y="816"/>
                </a:lnTo>
                <a:lnTo>
                  <a:pt x="807" y="816"/>
                </a:lnTo>
                <a:lnTo>
                  <a:pt x="800" y="813"/>
                </a:lnTo>
                <a:lnTo>
                  <a:pt x="797" y="810"/>
                </a:lnTo>
                <a:lnTo>
                  <a:pt x="790" y="800"/>
                </a:lnTo>
                <a:lnTo>
                  <a:pt x="790" y="800"/>
                </a:lnTo>
                <a:lnTo>
                  <a:pt x="787" y="796"/>
                </a:lnTo>
                <a:lnTo>
                  <a:pt x="787" y="796"/>
                </a:lnTo>
                <a:lnTo>
                  <a:pt x="784" y="793"/>
                </a:lnTo>
                <a:lnTo>
                  <a:pt x="784" y="793"/>
                </a:lnTo>
                <a:lnTo>
                  <a:pt x="781" y="790"/>
                </a:lnTo>
                <a:lnTo>
                  <a:pt x="777" y="787"/>
                </a:lnTo>
                <a:lnTo>
                  <a:pt x="774" y="787"/>
                </a:lnTo>
                <a:lnTo>
                  <a:pt x="774" y="787"/>
                </a:lnTo>
                <a:lnTo>
                  <a:pt x="771" y="783"/>
                </a:lnTo>
                <a:lnTo>
                  <a:pt x="771" y="783"/>
                </a:lnTo>
                <a:lnTo>
                  <a:pt x="771" y="783"/>
                </a:lnTo>
                <a:lnTo>
                  <a:pt x="767" y="783"/>
                </a:lnTo>
                <a:lnTo>
                  <a:pt x="761" y="777"/>
                </a:lnTo>
                <a:lnTo>
                  <a:pt x="758" y="774"/>
                </a:lnTo>
                <a:lnTo>
                  <a:pt x="758" y="774"/>
                </a:lnTo>
                <a:lnTo>
                  <a:pt x="758" y="774"/>
                </a:lnTo>
                <a:lnTo>
                  <a:pt x="758" y="774"/>
                </a:lnTo>
                <a:lnTo>
                  <a:pt x="754" y="774"/>
                </a:lnTo>
                <a:lnTo>
                  <a:pt x="754" y="774"/>
                </a:lnTo>
                <a:lnTo>
                  <a:pt x="751" y="770"/>
                </a:lnTo>
                <a:lnTo>
                  <a:pt x="748" y="770"/>
                </a:lnTo>
                <a:lnTo>
                  <a:pt x="748" y="767"/>
                </a:lnTo>
                <a:lnTo>
                  <a:pt x="748" y="764"/>
                </a:lnTo>
                <a:lnTo>
                  <a:pt x="741" y="757"/>
                </a:lnTo>
                <a:lnTo>
                  <a:pt x="741" y="754"/>
                </a:lnTo>
                <a:lnTo>
                  <a:pt x="741" y="754"/>
                </a:lnTo>
                <a:lnTo>
                  <a:pt x="738" y="754"/>
                </a:lnTo>
                <a:lnTo>
                  <a:pt x="735" y="751"/>
                </a:lnTo>
                <a:lnTo>
                  <a:pt x="735" y="747"/>
                </a:lnTo>
                <a:lnTo>
                  <a:pt x="731" y="747"/>
                </a:lnTo>
                <a:lnTo>
                  <a:pt x="728" y="744"/>
                </a:lnTo>
                <a:lnTo>
                  <a:pt x="728" y="741"/>
                </a:lnTo>
                <a:lnTo>
                  <a:pt x="725" y="741"/>
                </a:lnTo>
                <a:lnTo>
                  <a:pt x="725" y="737"/>
                </a:lnTo>
                <a:lnTo>
                  <a:pt x="722" y="737"/>
                </a:lnTo>
                <a:lnTo>
                  <a:pt x="722" y="737"/>
                </a:lnTo>
                <a:lnTo>
                  <a:pt x="718" y="741"/>
                </a:lnTo>
                <a:lnTo>
                  <a:pt x="718" y="741"/>
                </a:lnTo>
                <a:lnTo>
                  <a:pt x="715" y="737"/>
                </a:lnTo>
                <a:lnTo>
                  <a:pt x="712" y="734"/>
                </a:lnTo>
                <a:lnTo>
                  <a:pt x="712" y="734"/>
                </a:lnTo>
                <a:lnTo>
                  <a:pt x="718" y="737"/>
                </a:lnTo>
                <a:lnTo>
                  <a:pt x="722" y="734"/>
                </a:lnTo>
                <a:lnTo>
                  <a:pt x="722" y="734"/>
                </a:lnTo>
                <a:lnTo>
                  <a:pt x="718" y="734"/>
                </a:lnTo>
                <a:lnTo>
                  <a:pt x="718" y="734"/>
                </a:lnTo>
                <a:lnTo>
                  <a:pt x="715" y="731"/>
                </a:lnTo>
                <a:lnTo>
                  <a:pt x="715" y="734"/>
                </a:lnTo>
                <a:lnTo>
                  <a:pt x="712" y="734"/>
                </a:lnTo>
                <a:lnTo>
                  <a:pt x="712" y="731"/>
                </a:lnTo>
                <a:lnTo>
                  <a:pt x="712" y="728"/>
                </a:lnTo>
                <a:lnTo>
                  <a:pt x="708" y="728"/>
                </a:lnTo>
                <a:lnTo>
                  <a:pt x="712" y="724"/>
                </a:lnTo>
                <a:lnTo>
                  <a:pt x="715" y="724"/>
                </a:lnTo>
                <a:lnTo>
                  <a:pt x="715" y="715"/>
                </a:lnTo>
                <a:lnTo>
                  <a:pt x="715" y="715"/>
                </a:lnTo>
                <a:lnTo>
                  <a:pt x="715" y="711"/>
                </a:lnTo>
                <a:lnTo>
                  <a:pt x="715" y="711"/>
                </a:lnTo>
                <a:lnTo>
                  <a:pt x="712" y="705"/>
                </a:lnTo>
                <a:lnTo>
                  <a:pt x="708" y="705"/>
                </a:lnTo>
                <a:lnTo>
                  <a:pt x="705" y="701"/>
                </a:lnTo>
                <a:lnTo>
                  <a:pt x="705" y="698"/>
                </a:lnTo>
                <a:lnTo>
                  <a:pt x="705" y="698"/>
                </a:lnTo>
                <a:lnTo>
                  <a:pt x="705" y="698"/>
                </a:lnTo>
                <a:lnTo>
                  <a:pt x="705" y="695"/>
                </a:lnTo>
                <a:lnTo>
                  <a:pt x="705" y="695"/>
                </a:lnTo>
                <a:lnTo>
                  <a:pt x="702" y="692"/>
                </a:lnTo>
                <a:lnTo>
                  <a:pt x="699" y="692"/>
                </a:lnTo>
                <a:lnTo>
                  <a:pt x="699" y="692"/>
                </a:lnTo>
                <a:lnTo>
                  <a:pt x="695" y="688"/>
                </a:lnTo>
                <a:lnTo>
                  <a:pt x="692" y="688"/>
                </a:lnTo>
                <a:lnTo>
                  <a:pt x="689" y="685"/>
                </a:lnTo>
                <a:lnTo>
                  <a:pt x="685" y="682"/>
                </a:lnTo>
                <a:lnTo>
                  <a:pt x="685" y="682"/>
                </a:lnTo>
                <a:lnTo>
                  <a:pt x="682" y="682"/>
                </a:lnTo>
                <a:lnTo>
                  <a:pt x="682" y="682"/>
                </a:lnTo>
                <a:lnTo>
                  <a:pt x="679" y="678"/>
                </a:lnTo>
                <a:lnTo>
                  <a:pt x="679" y="678"/>
                </a:lnTo>
                <a:lnTo>
                  <a:pt x="676" y="678"/>
                </a:lnTo>
                <a:lnTo>
                  <a:pt x="676" y="675"/>
                </a:lnTo>
                <a:lnTo>
                  <a:pt x="676" y="675"/>
                </a:lnTo>
                <a:lnTo>
                  <a:pt x="676" y="675"/>
                </a:lnTo>
                <a:lnTo>
                  <a:pt x="672" y="675"/>
                </a:lnTo>
                <a:lnTo>
                  <a:pt x="672" y="675"/>
                </a:lnTo>
                <a:lnTo>
                  <a:pt x="669" y="672"/>
                </a:lnTo>
                <a:lnTo>
                  <a:pt x="669" y="672"/>
                </a:lnTo>
                <a:lnTo>
                  <a:pt x="666" y="672"/>
                </a:lnTo>
                <a:lnTo>
                  <a:pt x="663" y="669"/>
                </a:lnTo>
                <a:lnTo>
                  <a:pt x="663" y="669"/>
                </a:lnTo>
                <a:lnTo>
                  <a:pt x="659" y="669"/>
                </a:lnTo>
                <a:lnTo>
                  <a:pt x="656" y="665"/>
                </a:lnTo>
                <a:lnTo>
                  <a:pt x="653" y="662"/>
                </a:lnTo>
                <a:lnTo>
                  <a:pt x="649" y="659"/>
                </a:lnTo>
                <a:lnTo>
                  <a:pt x="649" y="659"/>
                </a:lnTo>
                <a:lnTo>
                  <a:pt x="649" y="656"/>
                </a:lnTo>
                <a:lnTo>
                  <a:pt x="640" y="656"/>
                </a:lnTo>
                <a:lnTo>
                  <a:pt x="640" y="652"/>
                </a:lnTo>
                <a:lnTo>
                  <a:pt x="640" y="652"/>
                </a:lnTo>
                <a:lnTo>
                  <a:pt x="636" y="652"/>
                </a:lnTo>
                <a:lnTo>
                  <a:pt x="636" y="652"/>
                </a:lnTo>
                <a:lnTo>
                  <a:pt x="636" y="649"/>
                </a:lnTo>
                <a:lnTo>
                  <a:pt x="633" y="649"/>
                </a:lnTo>
                <a:lnTo>
                  <a:pt x="633" y="649"/>
                </a:lnTo>
                <a:lnTo>
                  <a:pt x="630" y="649"/>
                </a:lnTo>
                <a:lnTo>
                  <a:pt x="626" y="649"/>
                </a:lnTo>
                <a:lnTo>
                  <a:pt x="626" y="649"/>
                </a:lnTo>
                <a:lnTo>
                  <a:pt x="623" y="646"/>
                </a:lnTo>
                <a:lnTo>
                  <a:pt x="620" y="646"/>
                </a:lnTo>
                <a:lnTo>
                  <a:pt x="617" y="646"/>
                </a:lnTo>
                <a:lnTo>
                  <a:pt x="617" y="642"/>
                </a:lnTo>
                <a:lnTo>
                  <a:pt x="613" y="642"/>
                </a:lnTo>
                <a:lnTo>
                  <a:pt x="613" y="642"/>
                </a:lnTo>
                <a:lnTo>
                  <a:pt x="610" y="636"/>
                </a:lnTo>
                <a:lnTo>
                  <a:pt x="610" y="633"/>
                </a:lnTo>
                <a:lnTo>
                  <a:pt x="607" y="629"/>
                </a:lnTo>
                <a:lnTo>
                  <a:pt x="607" y="626"/>
                </a:lnTo>
                <a:lnTo>
                  <a:pt x="604" y="623"/>
                </a:lnTo>
                <a:lnTo>
                  <a:pt x="604" y="619"/>
                </a:lnTo>
                <a:lnTo>
                  <a:pt x="604" y="616"/>
                </a:lnTo>
                <a:lnTo>
                  <a:pt x="600" y="616"/>
                </a:lnTo>
                <a:lnTo>
                  <a:pt x="600" y="613"/>
                </a:lnTo>
                <a:lnTo>
                  <a:pt x="600" y="610"/>
                </a:lnTo>
                <a:lnTo>
                  <a:pt x="597" y="606"/>
                </a:lnTo>
                <a:lnTo>
                  <a:pt x="594" y="606"/>
                </a:lnTo>
                <a:lnTo>
                  <a:pt x="590" y="603"/>
                </a:lnTo>
                <a:lnTo>
                  <a:pt x="590" y="603"/>
                </a:lnTo>
                <a:lnTo>
                  <a:pt x="587" y="600"/>
                </a:lnTo>
                <a:lnTo>
                  <a:pt x="584" y="600"/>
                </a:lnTo>
                <a:lnTo>
                  <a:pt x="581" y="597"/>
                </a:lnTo>
                <a:lnTo>
                  <a:pt x="577" y="593"/>
                </a:lnTo>
                <a:lnTo>
                  <a:pt x="574" y="590"/>
                </a:lnTo>
                <a:lnTo>
                  <a:pt x="574" y="590"/>
                </a:lnTo>
                <a:lnTo>
                  <a:pt x="571" y="590"/>
                </a:lnTo>
                <a:lnTo>
                  <a:pt x="567" y="587"/>
                </a:lnTo>
                <a:lnTo>
                  <a:pt x="564" y="587"/>
                </a:lnTo>
                <a:lnTo>
                  <a:pt x="561" y="587"/>
                </a:lnTo>
                <a:lnTo>
                  <a:pt x="558" y="583"/>
                </a:lnTo>
                <a:lnTo>
                  <a:pt x="554" y="583"/>
                </a:lnTo>
                <a:lnTo>
                  <a:pt x="554" y="583"/>
                </a:lnTo>
                <a:lnTo>
                  <a:pt x="551" y="583"/>
                </a:lnTo>
                <a:lnTo>
                  <a:pt x="548" y="580"/>
                </a:lnTo>
                <a:lnTo>
                  <a:pt x="545" y="577"/>
                </a:lnTo>
                <a:lnTo>
                  <a:pt x="538" y="577"/>
                </a:lnTo>
                <a:lnTo>
                  <a:pt x="538" y="574"/>
                </a:lnTo>
                <a:lnTo>
                  <a:pt x="535" y="574"/>
                </a:lnTo>
                <a:lnTo>
                  <a:pt x="535" y="574"/>
                </a:lnTo>
                <a:lnTo>
                  <a:pt x="531" y="574"/>
                </a:lnTo>
                <a:lnTo>
                  <a:pt x="528" y="574"/>
                </a:lnTo>
                <a:lnTo>
                  <a:pt x="528" y="570"/>
                </a:lnTo>
                <a:lnTo>
                  <a:pt x="525" y="570"/>
                </a:lnTo>
                <a:lnTo>
                  <a:pt x="522" y="570"/>
                </a:lnTo>
                <a:lnTo>
                  <a:pt x="522" y="570"/>
                </a:lnTo>
                <a:lnTo>
                  <a:pt x="518" y="567"/>
                </a:lnTo>
                <a:lnTo>
                  <a:pt x="518" y="567"/>
                </a:lnTo>
                <a:lnTo>
                  <a:pt x="515" y="567"/>
                </a:lnTo>
                <a:lnTo>
                  <a:pt x="512" y="567"/>
                </a:lnTo>
                <a:lnTo>
                  <a:pt x="512" y="564"/>
                </a:lnTo>
                <a:lnTo>
                  <a:pt x="508" y="564"/>
                </a:lnTo>
                <a:lnTo>
                  <a:pt x="505" y="564"/>
                </a:lnTo>
                <a:lnTo>
                  <a:pt x="502" y="560"/>
                </a:lnTo>
                <a:lnTo>
                  <a:pt x="499" y="560"/>
                </a:lnTo>
                <a:lnTo>
                  <a:pt x="499" y="560"/>
                </a:lnTo>
                <a:lnTo>
                  <a:pt x="499" y="557"/>
                </a:lnTo>
                <a:lnTo>
                  <a:pt x="499" y="557"/>
                </a:lnTo>
                <a:lnTo>
                  <a:pt x="495" y="557"/>
                </a:lnTo>
                <a:lnTo>
                  <a:pt x="495" y="557"/>
                </a:lnTo>
                <a:lnTo>
                  <a:pt x="495" y="557"/>
                </a:lnTo>
                <a:lnTo>
                  <a:pt x="495" y="554"/>
                </a:lnTo>
                <a:lnTo>
                  <a:pt x="492" y="554"/>
                </a:lnTo>
                <a:lnTo>
                  <a:pt x="492" y="554"/>
                </a:lnTo>
                <a:lnTo>
                  <a:pt x="489" y="554"/>
                </a:lnTo>
                <a:lnTo>
                  <a:pt x="489" y="551"/>
                </a:lnTo>
                <a:lnTo>
                  <a:pt x="489" y="551"/>
                </a:lnTo>
                <a:lnTo>
                  <a:pt x="486" y="547"/>
                </a:lnTo>
                <a:lnTo>
                  <a:pt x="489" y="547"/>
                </a:lnTo>
                <a:lnTo>
                  <a:pt x="492" y="544"/>
                </a:lnTo>
                <a:lnTo>
                  <a:pt x="492" y="544"/>
                </a:lnTo>
                <a:lnTo>
                  <a:pt x="495" y="544"/>
                </a:lnTo>
                <a:lnTo>
                  <a:pt x="499" y="544"/>
                </a:lnTo>
                <a:lnTo>
                  <a:pt x="499" y="541"/>
                </a:lnTo>
                <a:lnTo>
                  <a:pt x="502" y="541"/>
                </a:lnTo>
                <a:lnTo>
                  <a:pt x="505" y="541"/>
                </a:lnTo>
                <a:lnTo>
                  <a:pt x="502" y="541"/>
                </a:lnTo>
                <a:lnTo>
                  <a:pt x="505" y="544"/>
                </a:lnTo>
                <a:lnTo>
                  <a:pt x="505" y="544"/>
                </a:lnTo>
                <a:lnTo>
                  <a:pt x="505" y="541"/>
                </a:lnTo>
                <a:lnTo>
                  <a:pt x="505" y="541"/>
                </a:lnTo>
                <a:lnTo>
                  <a:pt x="502" y="537"/>
                </a:lnTo>
                <a:lnTo>
                  <a:pt x="502" y="534"/>
                </a:lnTo>
                <a:lnTo>
                  <a:pt x="499" y="534"/>
                </a:lnTo>
                <a:lnTo>
                  <a:pt x="499" y="537"/>
                </a:lnTo>
                <a:lnTo>
                  <a:pt x="499" y="537"/>
                </a:lnTo>
                <a:lnTo>
                  <a:pt x="495" y="541"/>
                </a:lnTo>
                <a:lnTo>
                  <a:pt x="492" y="541"/>
                </a:lnTo>
                <a:lnTo>
                  <a:pt x="492" y="537"/>
                </a:lnTo>
                <a:lnTo>
                  <a:pt x="489" y="537"/>
                </a:lnTo>
                <a:lnTo>
                  <a:pt x="489" y="534"/>
                </a:lnTo>
                <a:lnTo>
                  <a:pt x="489" y="534"/>
                </a:lnTo>
                <a:lnTo>
                  <a:pt x="486" y="534"/>
                </a:lnTo>
                <a:lnTo>
                  <a:pt x="486" y="531"/>
                </a:lnTo>
                <a:lnTo>
                  <a:pt x="486" y="528"/>
                </a:lnTo>
                <a:lnTo>
                  <a:pt x="489" y="528"/>
                </a:lnTo>
                <a:lnTo>
                  <a:pt x="492" y="524"/>
                </a:lnTo>
                <a:lnTo>
                  <a:pt x="492" y="524"/>
                </a:lnTo>
                <a:lnTo>
                  <a:pt x="489" y="521"/>
                </a:lnTo>
                <a:lnTo>
                  <a:pt x="489" y="521"/>
                </a:lnTo>
                <a:lnTo>
                  <a:pt x="489" y="521"/>
                </a:lnTo>
                <a:lnTo>
                  <a:pt x="486" y="524"/>
                </a:lnTo>
                <a:lnTo>
                  <a:pt x="486" y="528"/>
                </a:lnTo>
                <a:lnTo>
                  <a:pt x="482" y="528"/>
                </a:lnTo>
                <a:lnTo>
                  <a:pt x="482" y="531"/>
                </a:lnTo>
                <a:lnTo>
                  <a:pt x="482" y="531"/>
                </a:lnTo>
                <a:lnTo>
                  <a:pt x="482" y="534"/>
                </a:lnTo>
                <a:lnTo>
                  <a:pt x="486" y="534"/>
                </a:lnTo>
                <a:lnTo>
                  <a:pt x="486" y="534"/>
                </a:lnTo>
                <a:lnTo>
                  <a:pt x="489" y="541"/>
                </a:lnTo>
                <a:lnTo>
                  <a:pt x="489" y="541"/>
                </a:lnTo>
                <a:lnTo>
                  <a:pt x="492" y="541"/>
                </a:lnTo>
                <a:lnTo>
                  <a:pt x="492" y="544"/>
                </a:lnTo>
                <a:lnTo>
                  <a:pt x="489" y="544"/>
                </a:lnTo>
                <a:lnTo>
                  <a:pt x="489" y="544"/>
                </a:lnTo>
                <a:lnTo>
                  <a:pt x="486" y="541"/>
                </a:lnTo>
                <a:lnTo>
                  <a:pt x="486" y="537"/>
                </a:lnTo>
                <a:lnTo>
                  <a:pt x="482" y="537"/>
                </a:lnTo>
                <a:lnTo>
                  <a:pt x="479" y="534"/>
                </a:lnTo>
                <a:lnTo>
                  <a:pt x="472" y="531"/>
                </a:lnTo>
                <a:lnTo>
                  <a:pt x="472" y="531"/>
                </a:lnTo>
                <a:lnTo>
                  <a:pt x="466" y="528"/>
                </a:lnTo>
                <a:lnTo>
                  <a:pt x="466" y="528"/>
                </a:lnTo>
                <a:lnTo>
                  <a:pt x="463" y="528"/>
                </a:lnTo>
                <a:lnTo>
                  <a:pt x="463" y="528"/>
                </a:lnTo>
                <a:lnTo>
                  <a:pt x="459" y="528"/>
                </a:lnTo>
                <a:lnTo>
                  <a:pt x="459" y="528"/>
                </a:lnTo>
                <a:lnTo>
                  <a:pt x="456" y="524"/>
                </a:lnTo>
                <a:lnTo>
                  <a:pt x="449" y="521"/>
                </a:lnTo>
                <a:lnTo>
                  <a:pt x="446" y="521"/>
                </a:lnTo>
                <a:lnTo>
                  <a:pt x="443" y="521"/>
                </a:lnTo>
                <a:lnTo>
                  <a:pt x="443" y="518"/>
                </a:lnTo>
                <a:lnTo>
                  <a:pt x="440" y="518"/>
                </a:lnTo>
                <a:lnTo>
                  <a:pt x="440" y="518"/>
                </a:lnTo>
                <a:lnTo>
                  <a:pt x="436" y="518"/>
                </a:lnTo>
                <a:lnTo>
                  <a:pt x="436" y="518"/>
                </a:lnTo>
                <a:lnTo>
                  <a:pt x="430" y="515"/>
                </a:lnTo>
                <a:lnTo>
                  <a:pt x="430" y="515"/>
                </a:lnTo>
                <a:lnTo>
                  <a:pt x="427" y="515"/>
                </a:lnTo>
                <a:lnTo>
                  <a:pt x="423" y="511"/>
                </a:lnTo>
                <a:lnTo>
                  <a:pt x="420" y="511"/>
                </a:lnTo>
                <a:lnTo>
                  <a:pt x="417" y="511"/>
                </a:lnTo>
                <a:lnTo>
                  <a:pt x="413" y="511"/>
                </a:lnTo>
                <a:lnTo>
                  <a:pt x="413" y="511"/>
                </a:lnTo>
                <a:lnTo>
                  <a:pt x="410" y="508"/>
                </a:lnTo>
                <a:lnTo>
                  <a:pt x="410" y="508"/>
                </a:lnTo>
                <a:lnTo>
                  <a:pt x="407" y="508"/>
                </a:lnTo>
                <a:lnTo>
                  <a:pt x="407" y="508"/>
                </a:lnTo>
                <a:lnTo>
                  <a:pt x="404" y="508"/>
                </a:lnTo>
                <a:lnTo>
                  <a:pt x="404" y="508"/>
                </a:lnTo>
                <a:lnTo>
                  <a:pt x="400" y="508"/>
                </a:lnTo>
                <a:lnTo>
                  <a:pt x="400" y="505"/>
                </a:lnTo>
                <a:lnTo>
                  <a:pt x="397" y="505"/>
                </a:lnTo>
                <a:lnTo>
                  <a:pt x="397" y="505"/>
                </a:lnTo>
                <a:lnTo>
                  <a:pt x="394" y="505"/>
                </a:lnTo>
                <a:lnTo>
                  <a:pt x="394" y="505"/>
                </a:lnTo>
                <a:lnTo>
                  <a:pt x="394" y="505"/>
                </a:lnTo>
                <a:lnTo>
                  <a:pt x="390" y="505"/>
                </a:lnTo>
                <a:lnTo>
                  <a:pt x="390" y="505"/>
                </a:lnTo>
                <a:lnTo>
                  <a:pt x="387" y="505"/>
                </a:lnTo>
                <a:lnTo>
                  <a:pt x="387" y="505"/>
                </a:lnTo>
                <a:lnTo>
                  <a:pt x="387" y="501"/>
                </a:lnTo>
                <a:lnTo>
                  <a:pt x="384" y="501"/>
                </a:lnTo>
                <a:lnTo>
                  <a:pt x="384" y="501"/>
                </a:lnTo>
                <a:lnTo>
                  <a:pt x="381" y="501"/>
                </a:lnTo>
                <a:lnTo>
                  <a:pt x="381" y="501"/>
                </a:lnTo>
                <a:lnTo>
                  <a:pt x="377" y="501"/>
                </a:lnTo>
                <a:lnTo>
                  <a:pt x="377" y="501"/>
                </a:lnTo>
                <a:lnTo>
                  <a:pt x="377" y="501"/>
                </a:lnTo>
                <a:lnTo>
                  <a:pt x="374" y="498"/>
                </a:lnTo>
                <a:lnTo>
                  <a:pt x="371" y="498"/>
                </a:lnTo>
                <a:lnTo>
                  <a:pt x="371" y="498"/>
                </a:lnTo>
                <a:lnTo>
                  <a:pt x="368" y="498"/>
                </a:lnTo>
                <a:lnTo>
                  <a:pt x="368" y="498"/>
                </a:lnTo>
                <a:lnTo>
                  <a:pt x="368" y="498"/>
                </a:lnTo>
                <a:lnTo>
                  <a:pt x="364" y="495"/>
                </a:lnTo>
                <a:lnTo>
                  <a:pt x="361" y="495"/>
                </a:lnTo>
                <a:lnTo>
                  <a:pt x="358" y="495"/>
                </a:lnTo>
                <a:lnTo>
                  <a:pt x="354" y="495"/>
                </a:lnTo>
                <a:lnTo>
                  <a:pt x="354" y="495"/>
                </a:lnTo>
                <a:lnTo>
                  <a:pt x="351" y="492"/>
                </a:lnTo>
                <a:lnTo>
                  <a:pt x="351" y="492"/>
                </a:lnTo>
                <a:lnTo>
                  <a:pt x="348" y="492"/>
                </a:lnTo>
                <a:lnTo>
                  <a:pt x="348" y="492"/>
                </a:lnTo>
                <a:lnTo>
                  <a:pt x="345" y="492"/>
                </a:lnTo>
                <a:lnTo>
                  <a:pt x="345" y="492"/>
                </a:lnTo>
                <a:lnTo>
                  <a:pt x="341" y="492"/>
                </a:lnTo>
                <a:lnTo>
                  <a:pt x="341" y="488"/>
                </a:lnTo>
                <a:lnTo>
                  <a:pt x="341" y="488"/>
                </a:lnTo>
                <a:lnTo>
                  <a:pt x="338" y="488"/>
                </a:lnTo>
                <a:lnTo>
                  <a:pt x="335" y="488"/>
                </a:lnTo>
                <a:lnTo>
                  <a:pt x="335" y="488"/>
                </a:lnTo>
                <a:lnTo>
                  <a:pt x="331" y="488"/>
                </a:lnTo>
                <a:lnTo>
                  <a:pt x="331" y="488"/>
                </a:lnTo>
                <a:lnTo>
                  <a:pt x="328" y="485"/>
                </a:lnTo>
                <a:lnTo>
                  <a:pt x="328" y="485"/>
                </a:lnTo>
                <a:lnTo>
                  <a:pt x="325" y="485"/>
                </a:lnTo>
                <a:lnTo>
                  <a:pt x="322" y="485"/>
                </a:lnTo>
                <a:lnTo>
                  <a:pt x="322" y="485"/>
                </a:lnTo>
                <a:lnTo>
                  <a:pt x="318" y="482"/>
                </a:lnTo>
                <a:lnTo>
                  <a:pt x="315" y="482"/>
                </a:lnTo>
                <a:lnTo>
                  <a:pt x="312" y="482"/>
                </a:lnTo>
                <a:lnTo>
                  <a:pt x="309" y="482"/>
                </a:lnTo>
                <a:lnTo>
                  <a:pt x="309" y="482"/>
                </a:lnTo>
                <a:lnTo>
                  <a:pt x="305" y="482"/>
                </a:lnTo>
                <a:lnTo>
                  <a:pt x="312" y="465"/>
                </a:lnTo>
                <a:lnTo>
                  <a:pt x="312" y="465"/>
                </a:lnTo>
                <a:lnTo>
                  <a:pt x="312" y="462"/>
                </a:lnTo>
                <a:lnTo>
                  <a:pt x="309" y="462"/>
                </a:lnTo>
                <a:lnTo>
                  <a:pt x="309" y="462"/>
                </a:lnTo>
                <a:lnTo>
                  <a:pt x="305" y="465"/>
                </a:lnTo>
                <a:lnTo>
                  <a:pt x="305" y="465"/>
                </a:lnTo>
                <a:lnTo>
                  <a:pt x="305" y="465"/>
                </a:lnTo>
                <a:lnTo>
                  <a:pt x="305" y="465"/>
                </a:lnTo>
                <a:lnTo>
                  <a:pt x="305" y="465"/>
                </a:lnTo>
                <a:lnTo>
                  <a:pt x="302" y="465"/>
                </a:lnTo>
                <a:lnTo>
                  <a:pt x="302" y="462"/>
                </a:lnTo>
                <a:lnTo>
                  <a:pt x="302" y="459"/>
                </a:lnTo>
                <a:lnTo>
                  <a:pt x="299" y="456"/>
                </a:lnTo>
                <a:lnTo>
                  <a:pt x="295" y="456"/>
                </a:lnTo>
                <a:lnTo>
                  <a:pt x="295" y="456"/>
                </a:lnTo>
                <a:lnTo>
                  <a:pt x="292" y="459"/>
                </a:lnTo>
                <a:lnTo>
                  <a:pt x="292" y="456"/>
                </a:lnTo>
                <a:lnTo>
                  <a:pt x="292" y="456"/>
                </a:lnTo>
                <a:lnTo>
                  <a:pt x="289" y="452"/>
                </a:lnTo>
                <a:lnTo>
                  <a:pt x="289" y="452"/>
                </a:lnTo>
                <a:lnTo>
                  <a:pt x="289" y="452"/>
                </a:lnTo>
                <a:lnTo>
                  <a:pt x="289" y="449"/>
                </a:lnTo>
                <a:lnTo>
                  <a:pt x="289" y="449"/>
                </a:lnTo>
                <a:lnTo>
                  <a:pt x="289" y="449"/>
                </a:lnTo>
                <a:lnTo>
                  <a:pt x="289" y="449"/>
                </a:lnTo>
                <a:lnTo>
                  <a:pt x="289" y="449"/>
                </a:lnTo>
                <a:lnTo>
                  <a:pt x="289" y="449"/>
                </a:lnTo>
                <a:lnTo>
                  <a:pt x="289" y="449"/>
                </a:lnTo>
                <a:lnTo>
                  <a:pt x="289" y="446"/>
                </a:lnTo>
                <a:lnTo>
                  <a:pt x="289" y="446"/>
                </a:lnTo>
                <a:lnTo>
                  <a:pt x="289" y="446"/>
                </a:lnTo>
                <a:lnTo>
                  <a:pt x="289" y="446"/>
                </a:lnTo>
                <a:lnTo>
                  <a:pt x="289" y="446"/>
                </a:lnTo>
                <a:lnTo>
                  <a:pt x="289" y="446"/>
                </a:lnTo>
                <a:lnTo>
                  <a:pt x="289" y="442"/>
                </a:lnTo>
                <a:lnTo>
                  <a:pt x="289" y="442"/>
                </a:lnTo>
                <a:lnTo>
                  <a:pt x="289" y="442"/>
                </a:lnTo>
                <a:lnTo>
                  <a:pt x="289" y="442"/>
                </a:lnTo>
                <a:lnTo>
                  <a:pt x="289" y="442"/>
                </a:lnTo>
                <a:lnTo>
                  <a:pt x="289" y="439"/>
                </a:lnTo>
                <a:lnTo>
                  <a:pt x="289" y="439"/>
                </a:lnTo>
                <a:lnTo>
                  <a:pt x="292" y="433"/>
                </a:lnTo>
                <a:lnTo>
                  <a:pt x="292" y="433"/>
                </a:lnTo>
                <a:lnTo>
                  <a:pt x="292" y="433"/>
                </a:lnTo>
                <a:lnTo>
                  <a:pt x="292" y="429"/>
                </a:lnTo>
                <a:lnTo>
                  <a:pt x="292" y="429"/>
                </a:lnTo>
                <a:lnTo>
                  <a:pt x="295" y="426"/>
                </a:lnTo>
                <a:lnTo>
                  <a:pt x="295" y="426"/>
                </a:lnTo>
                <a:lnTo>
                  <a:pt x="295" y="426"/>
                </a:lnTo>
                <a:lnTo>
                  <a:pt x="295" y="423"/>
                </a:lnTo>
                <a:lnTo>
                  <a:pt x="295" y="419"/>
                </a:lnTo>
                <a:lnTo>
                  <a:pt x="295" y="419"/>
                </a:lnTo>
                <a:lnTo>
                  <a:pt x="295" y="419"/>
                </a:lnTo>
                <a:lnTo>
                  <a:pt x="295" y="416"/>
                </a:lnTo>
                <a:lnTo>
                  <a:pt x="295" y="413"/>
                </a:lnTo>
                <a:lnTo>
                  <a:pt x="295" y="413"/>
                </a:lnTo>
                <a:lnTo>
                  <a:pt x="292" y="413"/>
                </a:lnTo>
                <a:lnTo>
                  <a:pt x="292" y="410"/>
                </a:lnTo>
                <a:lnTo>
                  <a:pt x="295" y="410"/>
                </a:lnTo>
                <a:lnTo>
                  <a:pt x="295" y="406"/>
                </a:lnTo>
                <a:lnTo>
                  <a:pt x="295" y="406"/>
                </a:lnTo>
                <a:lnTo>
                  <a:pt x="295" y="406"/>
                </a:lnTo>
                <a:lnTo>
                  <a:pt x="295" y="400"/>
                </a:lnTo>
                <a:lnTo>
                  <a:pt x="295" y="400"/>
                </a:lnTo>
                <a:lnTo>
                  <a:pt x="295" y="397"/>
                </a:lnTo>
                <a:lnTo>
                  <a:pt x="292" y="393"/>
                </a:lnTo>
                <a:lnTo>
                  <a:pt x="292" y="393"/>
                </a:lnTo>
                <a:lnTo>
                  <a:pt x="292" y="390"/>
                </a:lnTo>
                <a:lnTo>
                  <a:pt x="292" y="393"/>
                </a:lnTo>
                <a:lnTo>
                  <a:pt x="289" y="393"/>
                </a:lnTo>
                <a:lnTo>
                  <a:pt x="286" y="393"/>
                </a:lnTo>
                <a:lnTo>
                  <a:pt x="286" y="393"/>
                </a:lnTo>
                <a:lnTo>
                  <a:pt x="286" y="393"/>
                </a:lnTo>
                <a:lnTo>
                  <a:pt x="286" y="393"/>
                </a:lnTo>
                <a:lnTo>
                  <a:pt x="282" y="393"/>
                </a:lnTo>
                <a:lnTo>
                  <a:pt x="276" y="397"/>
                </a:lnTo>
                <a:lnTo>
                  <a:pt x="276" y="397"/>
                </a:lnTo>
                <a:lnTo>
                  <a:pt x="272" y="397"/>
                </a:lnTo>
                <a:lnTo>
                  <a:pt x="269" y="400"/>
                </a:lnTo>
                <a:lnTo>
                  <a:pt x="269" y="400"/>
                </a:lnTo>
                <a:lnTo>
                  <a:pt x="266" y="400"/>
                </a:lnTo>
                <a:lnTo>
                  <a:pt x="263" y="400"/>
                </a:lnTo>
                <a:lnTo>
                  <a:pt x="263" y="397"/>
                </a:lnTo>
                <a:lnTo>
                  <a:pt x="256" y="397"/>
                </a:lnTo>
                <a:lnTo>
                  <a:pt x="250" y="397"/>
                </a:lnTo>
                <a:lnTo>
                  <a:pt x="250" y="397"/>
                </a:lnTo>
                <a:lnTo>
                  <a:pt x="250" y="400"/>
                </a:lnTo>
                <a:lnTo>
                  <a:pt x="246" y="400"/>
                </a:lnTo>
                <a:lnTo>
                  <a:pt x="250" y="400"/>
                </a:lnTo>
                <a:lnTo>
                  <a:pt x="246" y="397"/>
                </a:lnTo>
                <a:lnTo>
                  <a:pt x="246" y="397"/>
                </a:lnTo>
                <a:lnTo>
                  <a:pt x="250" y="397"/>
                </a:lnTo>
                <a:lnTo>
                  <a:pt x="250" y="397"/>
                </a:lnTo>
                <a:lnTo>
                  <a:pt x="250" y="393"/>
                </a:lnTo>
                <a:lnTo>
                  <a:pt x="250" y="393"/>
                </a:lnTo>
                <a:lnTo>
                  <a:pt x="250" y="393"/>
                </a:lnTo>
                <a:lnTo>
                  <a:pt x="250" y="393"/>
                </a:lnTo>
                <a:lnTo>
                  <a:pt x="246" y="393"/>
                </a:lnTo>
                <a:lnTo>
                  <a:pt x="250" y="390"/>
                </a:lnTo>
                <a:lnTo>
                  <a:pt x="246" y="390"/>
                </a:lnTo>
                <a:lnTo>
                  <a:pt x="246" y="390"/>
                </a:lnTo>
                <a:lnTo>
                  <a:pt x="246" y="390"/>
                </a:lnTo>
                <a:lnTo>
                  <a:pt x="246" y="390"/>
                </a:lnTo>
                <a:lnTo>
                  <a:pt x="246" y="390"/>
                </a:lnTo>
                <a:lnTo>
                  <a:pt x="246" y="393"/>
                </a:lnTo>
                <a:lnTo>
                  <a:pt x="243" y="390"/>
                </a:lnTo>
                <a:lnTo>
                  <a:pt x="243" y="390"/>
                </a:lnTo>
                <a:lnTo>
                  <a:pt x="243" y="390"/>
                </a:lnTo>
                <a:lnTo>
                  <a:pt x="243" y="390"/>
                </a:lnTo>
                <a:lnTo>
                  <a:pt x="243" y="387"/>
                </a:lnTo>
                <a:lnTo>
                  <a:pt x="240" y="387"/>
                </a:lnTo>
                <a:lnTo>
                  <a:pt x="240" y="387"/>
                </a:lnTo>
                <a:lnTo>
                  <a:pt x="240" y="387"/>
                </a:lnTo>
                <a:lnTo>
                  <a:pt x="240" y="387"/>
                </a:lnTo>
                <a:lnTo>
                  <a:pt x="240" y="387"/>
                </a:lnTo>
                <a:lnTo>
                  <a:pt x="240" y="387"/>
                </a:lnTo>
                <a:lnTo>
                  <a:pt x="236" y="383"/>
                </a:lnTo>
                <a:lnTo>
                  <a:pt x="236" y="383"/>
                </a:lnTo>
                <a:lnTo>
                  <a:pt x="236" y="383"/>
                </a:lnTo>
                <a:lnTo>
                  <a:pt x="240" y="383"/>
                </a:lnTo>
                <a:lnTo>
                  <a:pt x="240" y="383"/>
                </a:lnTo>
                <a:lnTo>
                  <a:pt x="240" y="383"/>
                </a:lnTo>
                <a:lnTo>
                  <a:pt x="240" y="380"/>
                </a:lnTo>
                <a:lnTo>
                  <a:pt x="240" y="380"/>
                </a:lnTo>
                <a:lnTo>
                  <a:pt x="240" y="380"/>
                </a:lnTo>
                <a:lnTo>
                  <a:pt x="240" y="380"/>
                </a:lnTo>
                <a:lnTo>
                  <a:pt x="240" y="380"/>
                </a:lnTo>
                <a:lnTo>
                  <a:pt x="240" y="380"/>
                </a:lnTo>
                <a:lnTo>
                  <a:pt x="240" y="377"/>
                </a:lnTo>
                <a:lnTo>
                  <a:pt x="243" y="377"/>
                </a:lnTo>
                <a:lnTo>
                  <a:pt x="243" y="380"/>
                </a:lnTo>
                <a:lnTo>
                  <a:pt x="243" y="380"/>
                </a:lnTo>
                <a:lnTo>
                  <a:pt x="246" y="380"/>
                </a:lnTo>
                <a:lnTo>
                  <a:pt x="246" y="380"/>
                </a:lnTo>
                <a:lnTo>
                  <a:pt x="246" y="380"/>
                </a:lnTo>
                <a:lnTo>
                  <a:pt x="250" y="380"/>
                </a:lnTo>
                <a:lnTo>
                  <a:pt x="250" y="377"/>
                </a:lnTo>
                <a:lnTo>
                  <a:pt x="253" y="377"/>
                </a:lnTo>
                <a:lnTo>
                  <a:pt x="253" y="377"/>
                </a:lnTo>
                <a:lnTo>
                  <a:pt x="256" y="377"/>
                </a:lnTo>
                <a:lnTo>
                  <a:pt x="259" y="377"/>
                </a:lnTo>
                <a:lnTo>
                  <a:pt x="263" y="374"/>
                </a:lnTo>
                <a:lnTo>
                  <a:pt x="263" y="374"/>
                </a:lnTo>
                <a:lnTo>
                  <a:pt x="263" y="370"/>
                </a:lnTo>
                <a:lnTo>
                  <a:pt x="263" y="367"/>
                </a:lnTo>
                <a:lnTo>
                  <a:pt x="259" y="360"/>
                </a:lnTo>
                <a:lnTo>
                  <a:pt x="259" y="357"/>
                </a:lnTo>
                <a:lnTo>
                  <a:pt x="259" y="357"/>
                </a:lnTo>
                <a:lnTo>
                  <a:pt x="256" y="354"/>
                </a:lnTo>
                <a:lnTo>
                  <a:pt x="253" y="354"/>
                </a:lnTo>
                <a:lnTo>
                  <a:pt x="253" y="354"/>
                </a:lnTo>
                <a:lnTo>
                  <a:pt x="253" y="351"/>
                </a:lnTo>
                <a:lnTo>
                  <a:pt x="250" y="347"/>
                </a:lnTo>
                <a:lnTo>
                  <a:pt x="246" y="347"/>
                </a:lnTo>
                <a:lnTo>
                  <a:pt x="243" y="344"/>
                </a:lnTo>
                <a:lnTo>
                  <a:pt x="243" y="344"/>
                </a:lnTo>
                <a:lnTo>
                  <a:pt x="243" y="344"/>
                </a:lnTo>
                <a:lnTo>
                  <a:pt x="243" y="344"/>
                </a:lnTo>
                <a:lnTo>
                  <a:pt x="240" y="341"/>
                </a:lnTo>
                <a:lnTo>
                  <a:pt x="240" y="341"/>
                </a:lnTo>
                <a:lnTo>
                  <a:pt x="240" y="341"/>
                </a:lnTo>
                <a:lnTo>
                  <a:pt x="240" y="338"/>
                </a:lnTo>
                <a:lnTo>
                  <a:pt x="236" y="338"/>
                </a:lnTo>
                <a:lnTo>
                  <a:pt x="236" y="338"/>
                </a:lnTo>
                <a:lnTo>
                  <a:pt x="233" y="338"/>
                </a:lnTo>
                <a:lnTo>
                  <a:pt x="233" y="338"/>
                </a:lnTo>
                <a:lnTo>
                  <a:pt x="230" y="341"/>
                </a:lnTo>
                <a:lnTo>
                  <a:pt x="230" y="341"/>
                </a:lnTo>
                <a:lnTo>
                  <a:pt x="230" y="344"/>
                </a:lnTo>
                <a:lnTo>
                  <a:pt x="227" y="351"/>
                </a:lnTo>
                <a:lnTo>
                  <a:pt x="223" y="351"/>
                </a:lnTo>
                <a:lnTo>
                  <a:pt x="220" y="354"/>
                </a:lnTo>
                <a:lnTo>
                  <a:pt x="220" y="354"/>
                </a:lnTo>
                <a:lnTo>
                  <a:pt x="220" y="354"/>
                </a:lnTo>
                <a:lnTo>
                  <a:pt x="217" y="354"/>
                </a:lnTo>
                <a:lnTo>
                  <a:pt x="217" y="354"/>
                </a:lnTo>
                <a:lnTo>
                  <a:pt x="217" y="354"/>
                </a:lnTo>
                <a:lnTo>
                  <a:pt x="217" y="354"/>
                </a:lnTo>
                <a:lnTo>
                  <a:pt x="213" y="354"/>
                </a:lnTo>
                <a:lnTo>
                  <a:pt x="213" y="354"/>
                </a:lnTo>
                <a:lnTo>
                  <a:pt x="213" y="354"/>
                </a:lnTo>
                <a:lnTo>
                  <a:pt x="210" y="354"/>
                </a:lnTo>
                <a:lnTo>
                  <a:pt x="210" y="354"/>
                </a:lnTo>
                <a:lnTo>
                  <a:pt x="210" y="354"/>
                </a:lnTo>
                <a:lnTo>
                  <a:pt x="207" y="354"/>
                </a:lnTo>
                <a:lnTo>
                  <a:pt x="207" y="354"/>
                </a:lnTo>
                <a:lnTo>
                  <a:pt x="200" y="354"/>
                </a:lnTo>
                <a:lnTo>
                  <a:pt x="197" y="354"/>
                </a:lnTo>
                <a:lnTo>
                  <a:pt x="194" y="357"/>
                </a:lnTo>
                <a:lnTo>
                  <a:pt x="194" y="360"/>
                </a:lnTo>
                <a:lnTo>
                  <a:pt x="194" y="360"/>
                </a:lnTo>
                <a:lnTo>
                  <a:pt x="191" y="360"/>
                </a:lnTo>
                <a:lnTo>
                  <a:pt x="191" y="360"/>
                </a:lnTo>
                <a:lnTo>
                  <a:pt x="187" y="357"/>
                </a:lnTo>
                <a:lnTo>
                  <a:pt x="187" y="357"/>
                </a:lnTo>
                <a:lnTo>
                  <a:pt x="187" y="360"/>
                </a:lnTo>
                <a:lnTo>
                  <a:pt x="187" y="364"/>
                </a:lnTo>
                <a:lnTo>
                  <a:pt x="187" y="364"/>
                </a:lnTo>
                <a:lnTo>
                  <a:pt x="187" y="367"/>
                </a:lnTo>
                <a:lnTo>
                  <a:pt x="184" y="367"/>
                </a:lnTo>
                <a:lnTo>
                  <a:pt x="184" y="364"/>
                </a:lnTo>
                <a:lnTo>
                  <a:pt x="181" y="360"/>
                </a:lnTo>
                <a:lnTo>
                  <a:pt x="181" y="357"/>
                </a:lnTo>
                <a:lnTo>
                  <a:pt x="181" y="357"/>
                </a:lnTo>
                <a:lnTo>
                  <a:pt x="177" y="354"/>
                </a:lnTo>
                <a:lnTo>
                  <a:pt x="177" y="351"/>
                </a:lnTo>
                <a:lnTo>
                  <a:pt x="177" y="347"/>
                </a:lnTo>
                <a:lnTo>
                  <a:pt x="177" y="347"/>
                </a:lnTo>
                <a:lnTo>
                  <a:pt x="168" y="338"/>
                </a:lnTo>
                <a:lnTo>
                  <a:pt x="168" y="338"/>
                </a:lnTo>
                <a:lnTo>
                  <a:pt x="168" y="338"/>
                </a:lnTo>
                <a:lnTo>
                  <a:pt x="164" y="334"/>
                </a:lnTo>
                <a:lnTo>
                  <a:pt x="161" y="331"/>
                </a:lnTo>
                <a:lnTo>
                  <a:pt x="158" y="331"/>
                </a:lnTo>
                <a:lnTo>
                  <a:pt x="158" y="328"/>
                </a:lnTo>
                <a:lnTo>
                  <a:pt x="158" y="328"/>
                </a:lnTo>
                <a:lnTo>
                  <a:pt x="154" y="321"/>
                </a:lnTo>
                <a:lnTo>
                  <a:pt x="154" y="321"/>
                </a:lnTo>
                <a:lnTo>
                  <a:pt x="151" y="318"/>
                </a:lnTo>
                <a:lnTo>
                  <a:pt x="148" y="315"/>
                </a:lnTo>
                <a:lnTo>
                  <a:pt x="148" y="315"/>
                </a:lnTo>
                <a:lnTo>
                  <a:pt x="145" y="311"/>
                </a:lnTo>
                <a:lnTo>
                  <a:pt x="145" y="311"/>
                </a:lnTo>
                <a:lnTo>
                  <a:pt x="141" y="308"/>
                </a:lnTo>
                <a:lnTo>
                  <a:pt x="141" y="308"/>
                </a:lnTo>
                <a:lnTo>
                  <a:pt x="138" y="308"/>
                </a:lnTo>
                <a:lnTo>
                  <a:pt x="132" y="301"/>
                </a:lnTo>
                <a:lnTo>
                  <a:pt x="128" y="301"/>
                </a:lnTo>
                <a:lnTo>
                  <a:pt x="125" y="298"/>
                </a:lnTo>
                <a:lnTo>
                  <a:pt x="122" y="295"/>
                </a:lnTo>
                <a:lnTo>
                  <a:pt x="122" y="295"/>
                </a:lnTo>
                <a:lnTo>
                  <a:pt x="118" y="292"/>
                </a:lnTo>
                <a:lnTo>
                  <a:pt x="112" y="288"/>
                </a:lnTo>
                <a:lnTo>
                  <a:pt x="109" y="285"/>
                </a:lnTo>
                <a:lnTo>
                  <a:pt x="105" y="285"/>
                </a:lnTo>
                <a:lnTo>
                  <a:pt x="105" y="282"/>
                </a:lnTo>
                <a:lnTo>
                  <a:pt x="102" y="282"/>
                </a:lnTo>
                <a:lnTo>
                  <a:pt x="102" y="282"/>
                </a:lnTo>
                <a:lnTo>
                  <a:pt x="99" y="282"/>
                </a:lnTo>
                <a:lnTo>
                  <a:pt x="99" y="278"/>
                </a:lnTo>
                <a:lnTo>
                  <a:pt x="92" y="275"/>
                </a:lnTo>
                <a:lnTo>
                  <a:pt x="92" y="275"/>
                </a:lnTo>
                <a:lnTo>
                  <a:pt x="86" y="272"/>
                </a:lnTo>
                <a:lnTo>
                  <a:pt x="82" y="272"/>
                </a:lnTo>
                <a:lnTo>
                  <a:pt x="76" y="269"/>
                </a:lnTo>
                <a:lnTo>
                  <a:pt x="76" y="262"/>
                </a:lnTo>
                <a:lnTo>
                  <a:pt x="66" y="259"/>
                </a:lnTo>
                <a:lnTo>
                  <a:pt x="63" y="259"/>
                </a:lnTo>
                <a:lnTo>
                  <a:pt x="63" y="256"/>
                </a:lnTo>
                <a:lnTo>
                  <a:pt x="56" y="252"/>
                </a:lnTo>
                <a:lnTo>
                  <a:pt x="53" y="252"/>
                </a:lnTo>
                <a:lnTo>
                  <a:pt x="53" y="252"/>
                </a:lnTo>
                <a:lnTo>
                  <a:pt x="50" y="249"/>
                </a:lnTo>
                <a:lnTo>
                  <a:pt x="50" y="249"/>
                </a:lnTo>
                <a:lnTo>
                  <a:pt x="46" y="249"/>
                </a:lnTo>
                <a:lnTo>
                  <a:pt x="46" y="249"/>
                </a:lnTo>
                <a:lnTo>
                  <a:pt x="43" y="246"/>
                </a:lnTo>
                <a:lnTo>
                  <a:pt x="36" y="246"/>
                </a:lnTo>
                <a:lnTo>
                  <a:pt x="36" y="242"/>
                </a:lnTo>
                <a:lnTo>
                  <a:pt x="33" y="242"/>
                </a:lnTo>
                <a:lnTo>
                  <a:pt x="30" y="242"/>
                </a:lnTo>
                <a:lnTo>
                  <a:pt x="30" y="239"/>
                </a:lnTo>
                <a:lnTo>
                  <a:pt x="27" y="239"/>
                </a:lnTo>
                <a:lnTo>
                  <a:pt x="17" y="233"/>
                </a:lnTo>
                <a:lnTo>
                  <a:pt x="14" y="233"/>
                </a:lnTo>
                <a:lnTo>
                  <a:pt x="14" y="233"/>
                </a:lnTo>
                <a:lnTo>
                  <a:pt x="10" y="233"/>
                </a:lnTo>
                <a:lnTo>
                  <a:pt x="10" y="233"/>
                </a:lnTo>
                <a:lnTo>
                  <a:pt x="4" y="229"/>
                </a:lnTo>
                <a:lnTo>
                  <a:pt x="4" y="229"/>
                </a:lnTo>
                <a:lnTo>
                  <a:pt x="4" y="229"/>
                </a:lnTo>
                <a:lnTo>
                  <a:pt x="0" y="229"/>
                </a:lnTo>
                <a:lnTo>
                  <a:pt x="0" y="226"/>
                </a:lnTo>
                <a:lnTo>
                  <a:pt x="0" y="226"/>
                </a:lnTo>
                <a:lnTo>
                  <a:pt x="4" y="226"/>
                </a:lnTo>
                <a:lnTo>
                  <a:pt x="4" y="226"/>
                </a:lnTo>
                <a:lnTo>
                  <a:pt x="4" y="226"/>
                </a:lnTo>
                <a:lnTo>
                  <a:pt x="7" y="226"/>
                </a:lnTo>
                <a:lnTo>
                  <a:pt x="7" y="226"/>
                </a:lnTo>
                <a:lnTo>
                  <a:pt x="7" y="229"/>
                </a:lnTo>
                <a:lnTo>
                  <a:pt x="7" y="229"/>
                </a:lnTo>
                <a:lnTo>
                  <a:pt x="10" y="229"/>
                </a:lnTo>
                <a:lnTo>
                  <a:pt x="10" y="226"/>
                </a:lnTo>
                <a:lnTo>
                  <a:pt x="10" y="226"/>
                </a:lnTo>
                <a:lnTo>
                  <a:pt x="10" y="223"/>
                </a:lnTo>
                <a:lnTo>
                  <a:pt x="10" y="223"/>
                </a:lnTo>
                <a:lnTo>
                  <a:pt x="14" y="219"/>
                </a:lnTo>
                <a:lnTo>
                  <a:pt x="17" y="219"/>
                </a:lnTo>
                <a:lnTo>
                  <a:pt x="17" y="219"/>
                </a:lnTo>
                <a:lnTo>
                  <a:pt x="17" y="223"/>
                </a:lnTo>
                <a:lnTo>
                  <a:pt x="17" y="226"/>
                </a:lnTo>
                <a:lnTo>
                  <a:pt x="20" y="229"/>
                </a:lnTo>
                <a:lnTo>
                  <a:pt x="20" y="229"/>
                </a:lnTo>
                <a:lnTo>
                  <a:pt x="20" y="223"/>
                </a:lnTo>
                <a:lnTo>
                  <a:pt x="23" y="223"/>
                </a:lnTo>
                <a:lnTo>
                  <a:pt x="27" y="226"/>
                </a:lnTo>
                <a:lnTo>
                  <a:pt x="30" y="229"/>
                </a:lnTo>
                <a:lnTo>
                  <a:pt x="30" y="233"/>
                </a:lnTo>
                <a:lnTo>
                  <a:pt x="33" y="233"/>
                </a:lnTo>
                <a:lnTo>
                  <a:pt x="36" y="233"/>
                </a:lnTo>
                <a:lnTo>
                  <a:pt x="40" y="236"/>
                </a:lnTo>
                <a:lnTo>
                  <a:pt x="43" y="239"/>
                </a:lnTo>
                <a:lnTo>
                  <a:pt x="46" y="242"/>
                </a:lnTo>
                <a:lnTo>
                  <a:pt x="46" y="242"/>
                </a:lnTo>
                <a:lnTo>
                  <a:pt x="46" y="242"/>
                </a:lnTo>
                <a:lnTo>
                  <a:pt x="50" y="242"/>
                </a:lnTo>
                <a:lnTo>
                  <a:pt x="50" y="242"/>
                </a:lnTo>
                <a:lnTo>
                  <a:pt x="53" y="246"/>
                </a:lnTo>
                <a:lnTo>
                  <a:pt x="56" y="246"/>
                </a:lnTo>
                <a:lnTo>
                  <a:pt x="59" y="249"/>
                </a:lnTo>
                <a:lnTo>
                  <a:pt x="59" y="249"/>
                </a:lnTo>
                <a:lnTo>
                  <a:pt x="59" y="249"/>
                </a:lnTo>
                <a:lnTo>
                  <a:pt x="69" y="252"/>
                </a:lnTo>
                <a:lnTo>
                  <a:pt x="73" y="256"/>
                </a:lnTo>
                <a:lnTo>
                  <a:pt x="73" y="256"/>
                </a:lnTo>
                <a:lnTo>
                  <a:pt x="76" y="252"/>
                </a:lnTo>
                <a:lnTo>
                  <a:pt x="76" y="249"/>
                </a:lnTo>
                <a:lnTo>
                  <a:pt x="76" y="246"/>
                </a:lnTo>
                <a:lnTo>
                  <a:pt x="76" y="246"/>
                </a:lnTo>
                <a:lnTo>
                  <a:pt x="79" y="246"/>
                </a:lnTo>
                <a:lnTo>
                  <a:pt x="79" y="242"/>
                </a:lnTo>
                <a:lnTo>
                  <a:pt x="82" y="239"/>
                </a:lnTo>
                <a:lnTo>
                  <a:pt x="86" y="239"/>
                </a:lnTo>
                <a:lnTo>
                  <a:pt x="86" y="239"/>
                </a:lnTo>
                <a:lnTo>
                  <a:pt x="86" y="236"/>
                </a:lnTo>
                <a:lnTo>
                  <a:pt x="89" y="236"/>
                </a:lnTo>
                <a:lnTo>
                  <a:pt x="89" y="236"/>
                </a:lnTo>
                <a:lnTo>
                  <a:pt x="89" y="236"/>
                </a:lnTo>
                <a:lnTo>
                  <a:pt x="89" y="236"/>
                </a:lnTo>
                <a:lnTo>
                  <a:pt x="92" y="236"/>
                </a:lnTo>
                <a:lnTo>
                  <a:pt x="95" y="236"/>
                </a:lnTo>
                <a:lnTo>
                  <a:pt x="95" y="236"/>
                </a:lnTo>
                <a:lnTo>
                  <a:pt x="95" y="236"/>
                </a:lnTo>
                <a:lnTo>
                  <a:pt x="95" y="236"/>
                </a:lnTo>
                <a:lnTo>
                  <a:pt x="99" y="236"/>
                </a:lnTo>
                <a:lnTo>
                  <a:pt x="105" y="239"/>
                </a:lnTo>
                <a:lnTo>
                  <a:pt x="105" y="239"/>
                </a:lnTo>
                <a:lnTo>
                  <a:pt x="109" y="242"/>
                </a:lnTo>
                <a:lnTo>
                  <a:pt x="109" y="242"/>
                </a:lnTo>
                <a:lnTo>
                  <a:pt x="109" y="242"/>
                </a:lnTo>
                <a:lnTo>
                  <a:pt x="109" y="246"/>
                </a:lnTo>
                <a:lnTo>
                  <a:pt x="112" y="249"/>
                </a:lnTo>
                <a:lnTo>
                  <a:pt x="112" y="249"/>
                </a:lnTo>
                <a:lnTo>
                  <a:pt x="112" y="249"/>
                </a:lnTo>
                <a:lnTo>
                  <a:pt x="112" y="252"/>
                </a:lnTo>
                <a:lnTo>
                  <a:pt x="112" y="252"/>
                </a:lnTo>
                <a:lnTo>
                  <a:pt x="115" y="256"/>
                </a:lnTo>
                <a:lnTo>
                  <a:pt x="115" y="256"/>
                </a:lnTo>
                <a:lnTo>
                  <a:pt x="115" y="256"/>
                </a:lnTo>
                <a:lnTo>
                  <a:pt x="115" y="256"/>
                </a:lnTo>
                <a:lnTo>
                  <a:pt x="115" y="259"/>
                </a:lnTo>
                <a:lnTo>
                  <a:pt x="118" y="259"/>
                </a:lnTo>
                <a:lnTo>
                  <a:pt x="118" y="262"/>
                </a:lnTo>
                <a:lnTo>
                  <a:pt x="122" y="265"/>
                </a:lnTo>
                <a:lnTo>
                  <a:pt x="125" y="269"/>
                </a:lnTo>
                <a:lnTo>
                  <a:pt x="128" y="269"/>
                </a:lnTo>
                <a:lnTo>
                  <a:pt x="132" y="269"/>
                </a:lnTo>
                <a:lnTo>
                  <a:pt x="135" y="269"/>
                </a:lnTo>
                <a:lnTo>
                  <a:pt x="135" y="269"/>
                </a:lnTo>
                <a:lnTo>
                  <a:pt x="135" y="269"/>
                </a:lnTo>
                <a:lnTo>
                  <a:pt x="135" y="272"/>
                </a:lnTo>
                <a:lnTo>
                  <a:pt x="132" y="278"/>
                </a:lnTo>
                <a:lnTo>
                  <a:pt x="132" y="278"/>
                </a:lnTo>
                <a:lnTo>
                  <a:pt x="132" y="282"/>
                </a:lnTo>
                <a:lnTo>
                  <a:pt x="132" y="282"/>
                </a:lnTo>
                <a:lnTo>
                  <a:pt x="128" y="285"/>
                </a:lnTo>
                <a:lnTo>
                  <a:pt x="128" y="285"/>
                </a:lnTo>
                <a:lnTo>
                  <a:pt x="128" y="285"/>
                </a:lnTo>
                <a:lnTo>
                  <a:pt x="132" y="288"/>
                </a:lnTo>
                <a:lnTo>
                  <a:pt x="132" y="288"/>
                </a:lnTo>
                <a:lnTo>
                  <a:pt x="132" y="288"/>
                </a:lnTo>
                <a:lnTo>
                  <a:pt x="132" y="288"/>
                </a:lnTo>
                <a:lnTo>
                  <a:pt x="132" y="288"/>
                </a:lnTo>
                <a:lnTo>
                  <a:pt x="132" y="292"/>
                </a:lnTo>
                <a:lnTo>
                  <a:pt x="132" y="292"/>
                </a:lnTo>
                <a:lnTo>
                  <a:pt x="132" y="292"/>
                </a:lnTo>
                <a:lnTo>
                  <a:pt x="132" y="292"/>
                </a:lnTo>
                <a:lnTo>
                  <a:pt x="128" y="292"/>
                </a:lnTo>
                <a:lnTo>
                  <a:pt x="132" y="295"/>
                </a:lnTo>
                <a:lnTo>
                  <a:pt x="132" y="295"/>
                </a:lnTo>
                <a:lnTo>
                  <a:pt x="132" y="295"/>
                </a:lnTo>
                <a:lnTo>
                  <a:pt x="132" y="295"/>
                </a:lnTo>
                <a:lnTo>
                  <a:pt x="132" y="295"/>
                </a:lnTo>
                <a:lnTo>
                  <a:pt x="132" y="292"/>
                </a:lnTo>
                <a:lnTo>
                  <a:pt x="135" y="292"/>
                </a:lnTo>
                <a:lnTo>
                  <a:pt x="135" y="292"/>
                </a:lnTo>
                <a:lnTo>
                  <a:pt x="135" y="292"/>
                </a:lnTo>
                <a:lnTo>
                  <a:pt x="135" y="292"/>
                </a:lnTo>
                <a:lnTo>
                  <a:pt x="135" y="292"/>
                </a:lnTo>
                <a:lnTo>
                  <a:pt x="135" y="292"/>
                </a:lnTo>
                <a:lnTo>
                  <a:pt x="138" y="292"/>
                </a:lnTo>
                <a:lnTo>
                  <a:pt x="138" y="292"/>
                </a:lnTo>
                <a:lnTo>
                  <a:pt x="138" y="292"/>
                </a:lnTo>
                <a:lnTo>
                  <a:pt x="138" y="295"/>
                </a:lnTo>
                <a:lnTo>
                  <a:pt x="135" y="295"/>
                </a:lnTo>
                <a:lnTo>
                  <a:pt x="135" y="295"/>
                </a:lnTo>
                <a:lnTo>
                  <a:pt x="138" y="295"/>
                </a:lnTo>
                <a:lnTo>
                  <a:pt x="138" y="295"/>
                </a:lnTo>
                <a:lnTo>
                  <a:pt x="138" y="295"/>
                </a:lnTo>
                <a:lnTo>
                  <a:pt x="138" y="295"/>
                </a:lnTo>
                <a:lnTo>
                  <a:pt x="138" y="295"/>
                </a:lnTo>
                <a:lnTo>
                  <a:pt x="138" y="292"/>
                </a:lnTo>
                <a:lnTo>
                  <a:pt x="141" y="292"/>
                </a:lnTo>
                <a:lnTo>
                  <a:pt x="141" y="292"/>
                </a:lnTo>
                <a:lnTo>
                  <a:pt x="141" y="292"/>
                </a:lnTo>
                <a:lnTo>
                  <a:pt x="141" y="292"/>
                </a:lnTo>
                <a:lnTo>
                  <a:pt x="145" y="292"/>
                </a:lnTo>
                <a:lnTo>
                  <a:pt x="145" y="295"/>
                </a:lnTo>
                <a:lnTo>
                  <a:pt x="145" y="295"/>
                </a:lnTo>
                <a:lnTo>
                  <a:pt x="145" y="295"/>
                </a:lnTo>
                <a:lnTo>
                  <a:pt x="145" y="298"/>
                </a:lnTo>
                <a:lnTo>
                  <a:pt x="145" y="298"/>
                </a:lnTo>
                <a:lnTo>
                  <a:pt x="148" y="295"/>
                </a:lnTo>
                <a:lnTo>
                  <a:pt x="148" y="295"/>
                </a:lnTo>
                <a:lnTo>
                  <a:pt x="148" y="292"/>
                </a:lnTo>
                <a:lnTo>
                  <a:pt x="148" y="292"/>
                </a:lnTo>
                <a:lnTo>
                  <a:pt x="148" y="292"/>
                </a:lnTo>
                <a:lnTo>
                  <a:pt x="148" y="292"/>
                </a:lnTo>
                <a:lnTo>
                  <a:pt x="148" y="292"/>
                </a:lnTo>
                <a:lnTo>
                  <a:pt x="151" y="292"/>
                </a:lnTo>
                <a:lnTo>
                  <a:pt x="151" y="295"/>
                </a:lnTo>
                <a:lnTo>
                  <a:pt x="151" y="295"/>
                </a:lnTo>
                <a:lnTo>
                  <a:pt x="151" y="292"/>
                </a:lnTo>
                <a:lnTo>
                  <a:pt x="154" y="292"/>
                </a:lnTo>
                <a:lnTo>
                  <a:pt x="154" y="292"/>
                </a:lnTo>
                <a:lnTo>
                  <a:pt x="154" y="292"/>
                </a:lnTo>
                <a:lnTo>
                  <a:pt x="154" y="292"/>
                </a:lnTo>
                <a:lnTo>
                  <a:pt x="154" y="292"/>
                </a:lnTo>
                <a:lnTo>
                  <a:pt x="154" y="295"/>
                </a:lnTo>
                <a:lnTo>
                  <a:pt x="158" y="295"/>
                </a:lnTo>
                <a:lnTo>
                  <a:pt x="158" y="295"/>
                </a:lnTo>
                <a:lnTo>
                  <a:pt x="158" y="295"/>
                </a:lnTo>
                <a:lnTo>
                  <a:pt x="158" y="295"/>
                </a:lnTo>
                <a:lnTo>
                  <a:pt x="158" y="295"/>
                </a:lnTo>
                <a:lnTo>
                  <a:pt x="158" y="298"/>
                </a:lnTo>
                <a:lnTo>
                  <a:pt x="158" y="298"/>
                </a:lnTo>
                <a:lnTo>
                  <a:pt x="161" y="298"/>
                </a:lnTo>
                <a:lnTo>
                  <a:pt x="161" y="295"/>
                </a:lnTo>
                <a:lnTo>
                  <a:pt x="164" y="295"/>
                </a:lnTo>
                <a:lnTo>
                  <a:pt x="164" y="295"/>
                </a:lnTo>
                <a:lnTo>
                  <a:pt x="164" y="292"/>
                </a:lnTo>
                <a:lnTo>
                  <a:pt x="164" y="292"/>
                </a:lnTo>
                <a:lnTo>
                  <a:pt x="164" y="292"/>
                </a:lnTo>
                <a:lnTo>
                  <a:pt x="164" y="292"/>
                </a:lnTo>
                <a:lnTo>
                  <a:pt x="168" y="288"/>
                </a:lnTo>
                <a:lnTo>
                  <a:pt x="168" y="288"/>
                </a:lnTo>
                <a:lnTo>
                  <a:pt x="168" y="288"/>
                </a:lnTo>
                <a:lnTo>
                  <a:pt x="171" y="285"/>
                </a:lnTo>
                <a:lnTo>
                  <a:pt x="171" y="285"/>
                </a:lnTo>
                <a:lnTo>
                  <a:pt x="171" y="285"/>
                </a:lnTo>
                <a:lnTo>
                  <a:pt x="174" y="285"/>
                </a:lnTo>
                <a:lnTo>
                  <a:pt x="174" y="285"/>
                </a:lnTo>
                <a:lnTo>
                  <a:pt x="177" y="285"/>
                </a:lnTo>
                <a:lnTo>
                  <a:pt x="177" y="288"/>
                </a:lnTo>
                <a:lnTo>
                  <a:pt x="177" y="285"/>
                </a:lnTo>
                <a:lnTo>
                  <a:pt x="177" y="285"/>
                </a:lnTo>
                <a:lnTo>
                  <a:pt x="181" y="285"/>
                </a:lnTo>
                <a:lnTo>
                  <a:pt x="181" y="285"/>
                </a:lnTo>
                <a:lnTo>
                  <a:pt x="181" y="285"/>
                </a:lnTo>
                <a:lnTo>
                  <a:pt x="181" y="285"/>
                </a:lnTo>
                <a:lnTo>
                  <a:pt x="181" y="285"/>
                </a:lnTo>
                <a:lnTo>
                  <a:pt x="181" y="285"/>
                </a:lnTo>
                <a:lnTo>
                  <a:pt x="181" y="282"/>
                </a:lnTo>
                <a:lnTo>
                  <a:pt x="181" y="278"/>
                </a:lnTo>
                <a:lnTo>
                  <a:pt x="181" y="278"/>
                </a:lnTo>
                <a:lnTo>
                  <a:pt x="181" y="275"/>
                </a:lnTo>
                <a:lnTo>
                  <a:pt x="181" y="275"/>
                </a:lnTo>
                <a:lnTo>
                  <a:pt x="181" y="275"/>
                </a:lnTo>
                <a:lnTo>
                  <a:pt x="184" y="275"/>
                </a:lnTo>
                <a:lnTo>
                  <a:pt x="181" y="272"/>
                </a:lnTo>
                <a:lnTo>
                  <a:pt x="181" y="272"/>
                </a:lnTo>
                <a:lnTo>
                  <a:pt x="181" y="269"/>
                </a:lnTo>
                <a:lnTo>
                  <a:pt x="181" y="265"/>
                </a:lnTo>
                <a:lnTo>
                  <a:pt x="181" y="265"/>
                </a:lnTo>
                <a:lnTo>
                  <a:pt x="181" y="265"/>
                </a:lnTo>
                <a:lnTo>
                  <a:pt x="177" y="265"/>
                </a:lnTo>
                <a:lnTo>
                  <a:pt x="174" y="262"/>
                </a:lnTo>
                <a:lnTo>
                  <a:pt x="174" y="262"/>
                </a:lnTo>
                <a:lnTo>
                  <a:pt x="174" y="262"/>
                </a:lnTo>
                <a:lnTo>
                  <a:pt x="171" y="262"/>
                </a:lnTo>
                <a:lnTo>
                  <a:pt x="168" y="262"/>
                </a:lnTo>
                <a:lnTo>
                  <a:pt x="164" y="262"/>
                </a:lnTo>
                <a:lnTo>
                  <a:pt x="164" y="262"/>
                </a:lnTo>
                <a:lnTo>
                  <a:pt x="161" y="262"/>
                </a:lnTo>
                <a:lnTo>
                  <a:pt x="161" y="259"/>
                </a:lnTo>
                <a:lnTo>
                  <a:pt x="161" y="259"/>
                </a:lnTo>
                <a:lnTo>
                  <a:pt x="161" y="256"/>
                </a:lnTo>
                <a:lnTo>
                  <a:pt x="161" y="252"/>
                </a:lnTo>
                <a:lnTo>
                  <a:pt x="161" y="249"/>
                </a:lnTo>
                <a:lnTo>
                  <a:pt x="161" y="246"/>
                </a:lnTo>
                <a:lnTo>
                  <a:pt x="161" y="246"/>
                </a:lnTo>
                <a:lnTo>
                  <a:pt x="161" y="242"/>
                </a:lnTo>
                <a:lnTo>
                  <a:pt x="161" y="242"/>
                </a:lnTo>
                <a:lnTo>
                  <a:pt x="161" y="242"/>
                </a:lnTo>
                <a:lnTo>
                  <a:pt x="161" y="239"/>
                </a:lnTo>
                <a:lnTo>
                  <a:pt x="158" y="233"/>
                </a:lnTo>
                <a:lnTo>
                  <a:pt x="158" y="233"/>
                </a:lnTo>
                <a:lnTo>
                  <a:pt x="158" y="233"/>
                </a:lnTo>
                <a:lnTo>
                  <a:pt x="158" y="229"/>
                </a:lnTo>
                <a:lnTo>
                  <a:pt x="158" y="229"/>
                </a:lnTo>
                <a:lnTo>
                  <a:pt x="161" y="229"/>
                </a:lnTo>
                <a:lnTo>
                  <a:pt x="161" y="229"/>
                </a:lnTo>
                <a:lnTo>
                  <a:pt x="161" y="229"/>
                </a:lnTo>
                <a:lnTo>
                  <a:pt x="164" y="229"/>
                </a:lnTo>
                <a:lnTo>
                  <a:pt x="164" y="229"/>
                </a:lnTo>
                <a:lnTo>
                  <a:pt x="164" y="229"/>
                </a:lnTo>
                <a:lnTo>
                  <a:pt x="164" y="229"/>
                </a:lnTo>
                <a:lnTo>
                  <a:pt x="168" y="226"/>
                </a:lnTo>
                <a:lnTo>
                  <a:pt x="168" y="226"/>
                </a:lnTo>
                <a:lnTo>
                  <a:pt x="164" y="219"/>
                </a:lnTo>
                <a:lnTo>
                  <a:pt x="168" y="219"/>
                </a:lnTo>
                <a:lnTo>
                  <a:pt x="168" y="216"/>
                </a:lnTo>
                <a:lnTo>
                  <a:pt x="168" y="216"/>
                </a:lnTo>
                <a:lnTo>
                  <a:pt x="168" y="216"/>
                </a:lnTo>
                <a:lnTo>
                  <a:pt x="171" y="216"/>
                </a:lnTo>
                <a:lnTo>
                  <a:pt x="177" y="216"/>
                </a:lnTo>
                <a:lnTo>
                  <a:pt x="177" y="216"/>
                </a:lnTo>
                <a:lnTo>
                  <a:pt x="177" y="216"/>
                </a:lnTo>
                <a:lnTo>
                  <a:pt x="177" y="216"/>
                </a:lnTo>
                <a:lnTo>
                  <a:pt x="181" y="216"/>
                </a:lnTo>
                <a:lnTo>
                  <a:pt x="181" y="216"/>
                </a:lnTo>
                <a:lnTo>
                  <a:pt x="184" y="216"/>
                </a:lnTo>
                <a:lnTo>
                  <a:pt x="187" y="219"/>
                </a:lnTo>
                <a:lnTo>
                  <a:pt x="191" y="219"/>
                </a:lnTo>
                <a:lnTo>
                  <a:pt x="194" y="219"/>
                </a:lnTo>
                <a:lnTo>
                  <a:pt x="197" y="219"/>
                </a:lnTo>
                <a:lnTo>
                  <a:pt x="197" y="219"/>
                </a:lnTo>
                <a:lnTo>
                  <a:pt x="197" y="219"/>
                </a:lnTo>
                <a:lnTo>
                  <a:pt x="197" y="219"/>
                </a:lnTo>
                <a:lnTo>
                  <a:pt x="200" y="219"/>
                </a:lnTo>
                <a:lnTo>
                  <a:pt x="200" y="223"/>
                </a:lnTo>
                <a:lnTo>
                  <a:pt x="200" y="223"/>
                </a:lnTo>
                <a:lnTo>
                  <a:pt x="200" y="226"/>
                </a:lnTo>
                <a:lnTo>
                  <a:pt x="200" y="226"/>
                </a:lnTo>
                <a:lnTo>
                  <a:pt x="200" y="229"/>
                </a:lnTo>
                <a:lnTo>
                  <a:pt x="200" y="233"/>
                </a:lnTo>
                <a:lnTo>
                  <a:pt x="200" y="236"/>
                </a:lnTo>
                <a:lnTo>
                  <a:pt x="200" y="236"/>
                </a:lnTo>
                <a:lnTo>
                  <a:pt x="200" y="239"/>
                </a:lnTo>
                <a:lnTo>
                  <a:pt x="204" y="239"/>
                </a:lnTo>
                <a:lnTo>
                  <a:pt x="204" y="242"/>
                </a:lnTo>
                <a:lnTo>
                  <a:pt x="204" y="242"/>
                </a:lnTo>
                <a:lnTo>
                  <a:pt x="204" y="246"/>
                </a:lnTo>
                <a:lnTo>
                  <a:pt x="200" y="246"/>
                </a:lnTo>
                <a:lnTo>
                  <a:pt x="200" y="246"/>
                </a:lnTo>
                <a:lnTo>
                  <a:pt x="197" y="246"/>
                </a:lnTo>
                <a:lnTo>
                  <a:pt x="197" y="246"/>
                </a:lnTo>
                <a:lnTo>
                  <a:pt x="197" y="246"/>
                </a:lnTo>
                <a:lnTo>
                  <a:pt x="197" y="246"/>
                </a:lnTo>
                <a:lnTo>
                  <a:pt x="194" y="252"/>
                </a:lnTo>
                <a:lnTo>
                  <a:pt x="197" y="259"/>
                </a:lnTo>
                <a:lnTo>
                  <a:pt x="197" y="259"/>
                </a:lnTo>
                <a:lnTo>
                  <a:pt x="197" y="259"/>
                </a:lnTo>
                <a:lnTo>
                  <a:pt x="200" y="262"/>
                </a:lnTo>
                <a:lnTo>
                  <a:pt x="200" y="262"/>
                </a:lnTo>
                <a:lnTo>
                  <a:pt x="207" y="262"/>
                </a:lnTo>
                <a:lnTo>
                  <a:pt x="207" y="262"/>
                </a:lnTo>
                <a:lnTo>
                  <a:pt x="217" y="262"/>
                </a:lnTo>
                <a:lnTo>
                  <a:pt x="217" y="262"/>
                </a:lnTo>
                <a:lnTo>
                  <a:pt x="220" y="262"/>
                </a:lnTo>
                <a:lnTo>
                  <a:pt x="223" y="259"/>
                </a:lnTo>
                <a:lnTo>
                  <a:pt x="230" y="252"/>
                </a:lnTo>
                <a:lnTo>
                  <a:pt x="230" y="252"/>
                </a:lnTo>
                <a:lnTo>
                  <a:pt x="236" y="246"/>
                </a:lnTo>
                <a:lnTo>
                  <a:pt x="240" y="242"/>
                </a:lnTo>
                <a:lnTo>
                  <a:pt x="240" y="242"/>
                </a:lnTo>
                <a:lnTo>
                  <a:pt x="246" y="236"/>
                </a:lnTo>
                <a:lnTo>
                  <a:pt x="250" y="236"/>
                </a:lnTo>
                <a:lnTo>
                  <a:pt x="246" y="233"/>
                </a:lnTo>
                <a:lnTo>
                  <a:pt x="246" y="233"/>
                </a:lnTo>
                <a:lnTo>
                  <a:pt x="246" y="229"/>
                </a:lnTo>
                <a:lnTo>
                  <a:pt x="246" y="229"/>
                </a:lnTo>
                <a:lnTo>
                  <a:pt x="246" y="226"/>
                </a:lnTo>
                <a:lnTo>
                  <a:pt x="250" y="223"/>
                </a:lnTo>
                <a:lnTo>
                  <a:pt x="250" y="223"/>
                </a:lnTo>
                <a:lnTo>
                  <a:pt x="250" y="219"/>
                </a:lnTo>
                <a:lnTo>
                  <a:pt x="250" y="219"/>
                </a:lnTo>
                <a:lnTo>
                  <a:pt x="253" y="219"/>
                </a:lnTo>
                <a:lnTo>
                  <a:pt x="259" y="216"/>
                </a:lnTo>
                <a:lnTo>
                  <a:pt x="259" y="216"/>
                </a:lnTo>
                <a:lnTo>
                  <a:pt x="263" y="213"/>
                </a:lnTo>
                <a:lnTo>
                  <a:pt x="266" y="213"/>
                </a:lnTo>
                <a:lnTo>
                  <a:pt x="272" y="213"/>
                </a:lnTo>
                <a:lnTo>
                  <a:pt x="272" y="213"/>
                </a:lnTo>
                <a:lnTo>
                  <a:pt x="279" y="216"/>
                </a:lnTo>
                <a:lnTo>
                  <a:pt x="279" y="213"/>
                </a:lnTo>
                <a:lnTo>
                  <a:pt x="282" y="213"/>
                </a:lnTo>
                <a:lnTo>
                  <a:pt x="282" y="213"/>
                </a:lnTo>
                <a:lnTo>
                  <a:pt x="286" y="216"/>
                </a:lnTo>
                <a:lnTo>
                  <a:pt x="289" y="216"/>
                </a:lnTo>
                <a:lnTo>
                  <a:pt x="292" y="216"/>
                </a:lnTo>
                <a:lnTo>
                  <a:pt x="292" y="216"/>
                </a:lnTo>
                <a:lnTo>
                  <a:pt x="295" y="216"/>
                </a:lnTo>
                <a:lnTo>
                  <a:pt x="295" y="213"/>
                </a:lnTo>
                <a:lnTo>
                  <a:pt x="299" y="213"/>
                </a:lnTo>
                <a:lnTo>
                  <a:pt x="299" y="213"/>
                </a:lnTo>
                <a:lnTo>
                  <a:pt x="305" y="213"/>
                </a:lnTo>
                <a:lnTo>
                  <a:pt x="309" y="213"/>
                </a:lnTo>
                <a:lnTo>
                  <a:pt x="312" y="210"/>
                </a:lnTo>
                <a:lnTo>
                  <a:pt x="315" y="210"/>
                </a:lnTo>
                <a:lnTo>
                  <a:pt x="318" y="206"/>
                </a:lnTo>
                <a:lnTo>
                  <a:pt x="328" y="206"/>
                </a:lnTo>
                <a:lnTo>
                  <a:pt x="331" y="203"/>
                </a:lnTo>
                <a:lnTo>
                  <a:pt x="331" y="200"/>
                </a:lnTo>
                <a:lnTo>
                  <a:pt x="335" y="197"/>
                </a:lnTo>
                <a:lnTo>
                  <a:pt x="335" y="197"/>
                </a:lnTo>
                <a:lnTo>
                  <a:pt x="335" y="197"/>
                </a:lnTo>
                <a:lnTo>
                  <a:pt x="335" y="197"/>
                </a:lnTo>
                <a:lnTo>
                  <a:pt x="331" y="193"/>
                </a:lnTo>
                <a:lnTo>
                  <a:pt x="331" y="193"/>
                </a:lnTo>
                <a:lnTo>
                  <a:pt x="328" y="190"/>
                </a:lnTo>
                <a:lnTo>
                  <a:pt x="325" y="187"/>
                </a:lnTo>
                <a:lnTo>
                  <a:pt x="322" y="187"/>
                </a:lnTo>
                <a:lnTo>
                  <a:pt x="322" y="180"/>
                </a:lnTo>
                <a:lnTo>
                  <a:pt x="322" y="177"/>
                </a:lnTo>
                <a:lnTo>
                  <a:pt x="322" y="177"/>
                </a:lnTo>
                <a:lnTo>
                  <a:pt x="322" y="174"/>
                </a:lnTo>
                <a:lnTo>
                  <a:pt x="322" y="174"/>
                </a:lnTo>
                <a:lnTo>
                  <a:pt x="322" y="174"/>
                </a:lnTo>
                <a:lnTo>
                  <a:pt x="322" y="170"/>
                </a:lnTo>
                <a:lnTo>
                  <a:pt x="322" y="167"/>
                </a:lnTo>
                <a:lnTo>
                  <a:pt x="325" y="164"/>
                </a:lnTo>
                <a:lnTo>
                  <a:pt x="325" y="160"/>
                </a:lnTo>
                <a:lnTo>
                  <a:pt x="328" y="157"/>
                </a:lnTo>
                <a:lnTo>
                  <a:pt x="328" y="154"/>
                </a:lnTo>
                <a:lnTo>
                  <a:pt x="328" y="154"/>
                </a:lnTo>
                <a:lnTo>
                  <a:pt x="328" y="154"/>
                </a:lnTo>
                <a:lnTo>
                  <a:pt x="328" y="151"/>
                </a:lnTo>
                <a:lnTo>
                  <a:pt x="331" y="151"/>
                </a:lnTo>
                <a:lnTo>
                  <a:pt x="331" y="151"/>
                </a:lnTo>
                <a:lnTo>
                  <a:pt x="331" y="147"/>
                </a:lnTo>
                <a:lnTo>
                  <a:pt x="331" y="147"/>
                </a:lnTo>
                <a:lnTo>
                  <a:pt x="331" y="147"/>
                </a:lnTo>
                <a:lnTo>
                  <a:pt x="335" y="147"/>
                </a:lnTo>
                <a:lnTo>
                  <a:pt x="338" y="147"/>
                </a:lnTo>
                <a:lnTo>
                  <a:pt x="338" y="144"/>
                </a:lnTo>
                <a:lnTo>
                  <a:pt x="338" y="144"/>
                </a:lnTo>
                <a:lnTo>
                  <a:pt x="335" y="141"/>
                </a:lnTo>
                <a:lnTo>
                  <a:pt x="335" y="138"/>
                </a:lnTo>
                <a:lnTo>
                  <a:pt x="335" y="138"/>
                </a:lnTo>
                <a:lnTo>
                  <a:pt x="331" y="134"/>
                </a:lnTo>
                <a:lnTo>
                  <a:pt x="331" y="134"/>
                </a:lnTo>
                <a:lnTo>
                  <a:pt x="331" y="131"/>
                </a:lnTo>
                <a:lnTo>
                  <a:pt x="331" y="131"/>
                </a:lnTo>
                <a:lnTo>
                  <a:pt x="331" y="128"/>
                </a:lnTo>
                <a:lnTo>
                  <a:pt x="331" y="128"/>
                </a:lnTo>
                <a:lnTo>
                  <a:pt x="331" y="128"/>
                </a:lnTo>
                <a:lnTo>
                  <a:pt x="335" y="128"/>
                </a:lnTo>
                <a:lnTo>
                  <a:pt x="335" y="124"/>
                </a:lnTo>
                <a:lnTo>
                  <a:pt x="335" y="124"/>
                </a:lnTo>
                <a:lnTo>
                  <a:pt x="335" y="124"/>
                </a:lnTo>
                <a:lnTo>
                  <a:pt x="338" y="124"/>
                </a:lnTo>
                <a:lnTo>
                  <a:pt x="345" y="124"/>
                </a:lnTo>
                <a:lnTo>
                  <a:pt x="345" y="124"/>
                </a:lnTo>
                <a:lnTo>
                  <a:pt x="345" y="121"/>
                </a:lnTo>
                <a:lnTo>
                  <a:pt x="345" y="121"/>
                </a:lnTo>
                <a:lnTo>
                  <a:pt x="345" y="121"/>
                </a:lnTo>
                <a:lnTo>
                  <a:pt x="348" y="121"/>
                </a:lnTo>
                <a:lnTo>
                  <a:pt x="348" y="118"/>
                </a:lnTo>
                <a:lnTo>
                  <a:pt x="348" y="118"/>
                </a:lnTo>
                <a:lnTo>
                  <a:pt x="348" y="118"/>
                </a:lnTo>
                <a:lnTo>
                  <a:pt x="348" y="115"/>
                </a:lnTo>
                <a:lnTo>
                  <a:pt x="348" y="111"/>
                </a:lnTo>
                <a:lnTo>
                  <a:pt x="348" y="111"/>
                </a:lnTo>
                <a:lnTo>
                  <a:pt x="348" y="108"/>
                </a:lnTo>
                <a:lnTo>
                  <a:pt x="348" y="108"/>
                </a:lnTo>
                <a:lnTo>
                  <a:pt x="348" y="105"/>
                </a:lnTo>
                <a:lnTo>
                  <a:pt x="348" y="98"/>
                </a:lnTo>
                <a:lnTo>
                  <a:pt x="348" y="95"/>
                </a:lnTo>
                <a:lnTo>
                  <a:pt x="348" y="95"/>
                </a:lnTo>
                <a:lnTo>
                  <a:pt x="348" y="92"/>
                </a:lnTo>
                <a:lnTo>
                  <a:pt x="348" y="92"/>
                </a:lnTo>
                <a:lnTo>
                  <a:pt x="348" y="88"/>
                </a:lnTo>
                <a:lnTo>
                  <a:pt x="348" y="88"/>
                </a:lnTo>
                <a:lnTo>
                  <a:pt x="354" y="85"/>
                </a:lnTo>
                <a:lnTo>
                  <a:pt x="354" y="85"/>
                </a:lnTo>
                <a:lnTo>
                  <a:pt x="354" y="82"/>
                </a:lnTo>
                <a:lnTo>
                  <a:pt x="354" y="82"/>
                </a:lnTo>
                <a:lnTo>
                  <a:pt x="354" y="79"/>
                </a:lnTo>
                <a:lnTo>
                  <a:pt x="354" y="79"/>
                </a:lnTo>
                <a:lnTo>
                  <a:pt x="354" y="75"/>
                </a:lnTo>
                <a:lnTo>
                  <a:pt x="354" y="75"/>
                </a:lnTo>
                <a:lnTo>
                  <a:pt x="354" y="72"/>
                </a:lnTo>
                <a:lnTo>
                  <a:pt x="354" y="72"/>
                </a:lnTo>
                <a:lnTo>
                  <a:pt x="358" y="69"/>
                </a:lnTo>
                <a:lnTo>
                  <a:pt x="358" y="65"/>
                </a:lnTo>
                <a:lnTo>
                  <a:pt x="361" y="62"/>
                </a:lnTo>
                <a:lnTo>
                  <a:pt x="361" y="62"/>
                </a:lnTo>
                <a:lnTo>
                  <a:pt x="361" y="59"/>
                </a:lnTo>
                <a:lnTo>
                  <a:pt x="364" y="59"/>
                </a:lnTo>
                <a:lnTo>
                  <a:pt x="371" y="56"/>
                </a:lnTo>
                <a:lnTo>
                  <a:pt x="374" y="56"/>
                </a:lnTo>
                <a:lnTo>
                  <a:pt x="377" y="52"/>
                </a:lnTo>
                <a:lnTo>
                  <a:pt x="381" y="52"/>
                </a:lnTo>
                <a:lnTo>
                  <a:pt x="384" y="52"/>
                </a:lnTo>
                <a:lnTo>
                  <a:pt x="384" y="52"/>
                </a:lnTo>
                <a:lnTo>
                  <a:pt x="387" y="49"/>
                </a:lnTo>
                <a:lnTo>
                  <a:pt x="387" y="49"/>
                </a:lnTo>
                <a:lnTo>
                  <a:pt x="390" y="46"/>
                </a:lnTo>
                <a:lnTo>
                  <a:pt x="390" y="46"/>
                </a:lnTo>
                <a:lnTo>
                  <a:pt x="390" y="46"/>
                </a:lnTo>
                <a:lnTo>
                  <a:pt x="390" y="46"/>
                </a:lnTo>
                <a:lnTo>
                  <a:pt x="390" y="46"/>
                </a:lnTo>
                <a:lnTo>
                  <a:pt x="394" y="49"/>
                </a:lnTo>
                <a:lnTo>
                  <a:pt x="394" y="49"/>
                </a:lnTo>
                <a:lnTo>
                  <a:pt x="397" y="52"/>
                </a:lnTo>
                <a:lnTo>
                  <a:pt x="397" y="52"/>
                </a:lnTo>
                <a:lnTo>
                  <a:pt x="397" y="56"/>
                </a:lnTo>
                <a:lnTo>
                  <a:pt x="400" y="56"/>
                </a:lnTo>
                <a:lnTo>
                  <a:pt x="404" y="59"/>
                </a:lnTo>
                <a:lnTo>
                  <a:pt x="404" y="59"/>
                </a:lnTo>
                <a:lnTo>
                  <a:pt x="407" y="62"/>
                </a:lnTo>
                <a:lnTo>
                  <a:pt x="407" y="62"/>
                </a:lnTo>
                <a:lnTo>
                  <a:pt x="410" y="65"/>
                </a:lnTo>
                <a:lnTo>
                  <a:pt x="413" y="69"/>
                </a:lnTo>
                <a:lnTo>
                  <a:pt x="417" y="72"/>
                </a:lnTo>
                <a:lnTo>
                  <a:pt x="423" y="75"/>
                </a:lnTo>
                <a:lnTo>
                  <a:pt x="423" y="75"/>
                </a:lnTo>
                <a:lnTo>
                  <a:pt x="427" y="79"/>
                </a:lnTo>
                <a:lnTo>
                  <a:pt x="430" y="82"/>
                </a:lnTo>
                <a:lnTo>
                  <a:pt x="430" y="82"/>
                </a:lnTo>
                <a:lnTo>
                  <a:pt x="433" y="85"/>
                </a:lnTo>
                <a:lnTo>
                  <a:pt x="433" y="85"/>
                </a:lnTo>
                <a:lnTo>
                  <a:pt x="433" y="85"/>
                </a:lnTo>
                <a:lnTo>
                  <a:pt x="436" y="85"/>
                </a:lnTo>
                <a:lnTo>
                  <a:pt x="443" y="85"/>
                </a:lnTo>
                <a:lnTo>
                  <a:pt x="443" y="85"/>
                </a:lnTo>
                <a:lnTo>
                  <a:pt x="446" y="85"/>
                </a:lnTo>
                <a:lnTo>
                  <a:pt x="446" y="88"/>
                </a:lnTo>
                <a:lnTo>
                  <a:pt x="463" y="88"/>
                </a:lnTo>
                <a:lnTo>
                  <a:pt x="469" y="88"/>
                </a:lnTo>
                <a:lnTo>
                  <a:pt x="476" y="88"/>
                </a:lnTo>
                <a:lnTo>
                  <a:pt x="486" y="88"/>
                </a:lnTo>
                <a:lnTo>
                  <a:pt x="486" y="88"/>
                </a:lnTo>
                <a:lnTo>
                  <a:pt x="495" y="85"/>
                </a:lnTo>
                <a:lnTo>
                  <a:pt x="499" y="82"/>
                </a:lnTo>
                <a:lnTo>
                  <a:pt x="502" y="79"/>
                </a:lnTo>
                <a:lnTo>
                  <a:pt x="502" y="79"/>
                </a:lnTo>
                <a:lnTo>
                  <a:pt x="505" y="79"/>
                </a:lnTo>
                <a:lnTo>
                  <a:pt x="508" y="69"/>
                </a:lnTo>
                <a:lnTo>
                  <a:pt x="512" y="69"/>
                </a:lnTo>
                <a:lnTo>
                  <a:pt x="512" y="69"/>
                </a:lnTo>
                <a:lnTo>
                  <a:pt x="512" y="62"/>
                </a:lnTo>
                <a:lnTo>
                  <a:pt x="512" y="62"/>
                </a:lnTo>
                <a:lnTo>
                  <a:pt x="512" y="59"/>
                </a:lnTo>
                <a:lnTo>
                  <a:pt x="518" y="59"/>
                </a:lnTo>
                <a:lnTo>
                  <a:pt x="522" y="56"/>
                </a:lnTo>
                <a:lnTo>
                  <a:pt x="525" y="56"/>
                </a:lnTo>
                <a:lnTo>
                  <a:pt x="531" y="56"/>
                </a:lnTo>
                <a:lnTo>
                  <a:pt x="541" y="52"/>
                </a:lnTo>
                <a:lnTo>
                  <a:pt x="548" y="52"/>
                </a:lnTo>
                <a:lnTo>
                  <a:pt x="551" y="52"/>
                </a:lnTo>
                <a:lnTo>
                  <a:pt x="554" y="49"/>
                </a:lnTo>
                <a:lnTo>
                  <a:pt x="554" y="49"/>
                </a:lnTo>
                <a:lnTo>
                  <a:pt x="558" y="49"/>
                </a:lnTo>
                <a:lnTo>
                  <a:pt x="571" y="39"/>
                </a:lnTo>
                <a:lnTo>
                  <a:pt x="574" y="39"/>
                </a:lnTo>
                <a:lnTo>
                  <a:pt x="581" y="33"/>
                </a:lnTo>
                <a:lnTo>
                  <a:pt x="587" y="29"/>
                </a:lnTo>
                <a:lnTo>
                  <a:pt x="590" y="29"/>
                </a:lnTo>
                <a:lnTo>
                  <a:pt x="590" y="29"/>
                </a:lnTo>
                <a:lnTo>
                  <a:pt x="600" y="26"/>
                </a:lnTo>
                <a:lnTo>
                  <a:pt x="610" y="19"/>
                </a:lnTo>
                <a:lnTo>
                  <a:pt x="613" y="16"/>
                </a:lnTo>
                <a:lnTo>
                  <a:pt x="620" y="13"/>
                </a:lnTo>
                <a:lnTo>
                  <a:pt x="620" y="10"/>
                </a:lnTo>
                <a:lnTo>
                  <a:pt x="623" y="10"/>
                </a:lnTo>
                <a:lnTo>
                  <a:pt x="633" y="3"/>
                </a:lnTo>
                <a:lnTo>
                  <a:pt x="636" y="3"/>
                </a:lnTo>
                <a:lnTo>
                  <a:pt x="640" y="3"/>
                </a:lnTo>
                <a:lnTo>
                  <a:pt x="643" y="0"/>
                </a:lnTo>
                <a:lnTo>
                  <a:pt x="649" y="0"/>
                </a:lnTo>
                <a:lnTo>
                  <a:pt x="649" y="0"/>
                </a:lnTo>
                <a:lnTo>
                  <a:pt x="656" y="10"/>
                </a:lnTo>
                <a:lnTo>
                  <a:pt x="659" y="13"/>
                </a:lnTo>
                <a:lnTo>
                  <a:pt x="659" y="16"/>
                </a:lnTo>
                <a:lnTo>
                  <a:pt x="666" y="29"/>
                </a:lnTo>
                <a:lnTo>
                  <a:pt x="669" y="42"/>
                </a:lnTo>
                <a:lnTo>
                  <a:pt x="669" y="46"/>
                </a:lnTo>
                <a:lnTo>
                  <a:pt x="669" y="49"/>
                </a:lnTo>
                <a:lnTo>
                  <a:pt x="663" y="56"/>
                </a:lnTo>
                <a:lnTo>
                  <a:pt x="659" y="62"/>
                </a:lnTo>
                <a:lnTo>
                  <a:pt x="656" y="65"/>
                </a:lnTo>
                <a:lnTo>
                  <a:pt x="656" y="69"/>
                </a:lnTo>
                <a:lnTo>
                  <a:pt x="656" y="69"/>
                </a:lnTo>
                <a:lnTo>
                  <a:pt x="656" y="69"/>
                </a:lnTo>
                <a:lnTo>
                  <a:pt x="649" y="82"/>
                </a:lnTo>
                <a:lnTo>
                  <a:pt x="649" y="85"/>
                </a:lnTo>
                <a:lnTo>
                  <a:pt x="649" y="85"/>
                </a:lnTo>
                <a:close/>
              </a:path>
            </a:pathLst>
          </a:custGeom>
          <a:solidFill>
            <a:schemeClr val="accent5"/>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3336757" y="1424826"/>
            <a:ext cx="2960371" cy="3489009"/>
          </a:xfrm>
          <a:custGeom>
            <a:avLst/>
            <a:gdLst>
              <a:gd name="T0" fmla="*/ 685 w 1652"/>
              <a:gd name="T1" fmla="*/ 105 h 1947"/>
              <a:gd name="T2" fmla="*/ 783 w 1652"/>
              <a:gd name="T3" fmla="*/ 151 h 1947"/>
              <a:gd name="T4" fmla="*/ 770 w 1652"/>
              <a:gd name="T5" fmla="*/ 262 h 1947"/>
              <a:gd name="T6" fmla="*/ 816 w 1652"/>
              <a:gd name="T7" fmla="*/ 377 h 1947"/>
              <a:gd name="T8" fmla="*/ 833 w 1652"/>
              <a:gd name="T9" fmla="*/ 482 h 1947"/>
              <a:gd name="T10" fmla="*/ 872 w 1652"/>
              <a:gd name="T11" fmla="*/ 633 h 1947"/>
              <a:gd name="T12" fmla="*/ 836 w 1652"/>
              <a:gd name="T13" fmla="*/ 784 h 1947"/>
              <a:gd name="T14" fmla="*/ 839 w 1652"/>
              <a:gd name="T15" fmla="*/ 816 h 1947"/>
              <a:gd name="T16" fmla="*/ 934 w 1652"/>
              <a:gd name="T17" fmla="*/ 843 h 1947"/>
              <a:gd name="T18" fmla="*/ 1046 w 1652"/>
              <a:gd name="T19" fmla="*/ 918 h 1947"/>
              <a:gd name="T20" fmla="*/ 1141 w 1652"/>
              <a:gd name="T21" fmla="*/ 941 h 1947"/>
              <a:gd name="T22" fmla="*/ 1252 w 1652"/>
              <a:gd name="T23" fmla="*/ 905 h 1947"/>
              <a:gd name="T24" fmla="*/ 1321 w 1652"/>
              <a:gd name="T25" fmla="*/ 780 h 1947"/>
              <a:gd name="T26" fmla="*/ 1364 w 1652"/>
              <a:gd name="T27" fmla="*/ 636 h 1947"/>
              <a:gd name="T28" fmla="*/ 1554 w 1652"/>
              <a:gd name="T29" fmla="*/ 767 h 1947"/>
              <a:gd name="T30" fmla="*/ 1596 w 1652"/>
              <a:gd name="T31" fmla="*/ 931 h 1947"/>
              <a:gd name="T32" fmla="*/ 1632 w 1652"/>
              <a:gd name="T33" fmla="*/ 1066 h 1947"/>
              <a:gd name="T34" fmla="*/ 1619 w 1652"/>
              <a:gd name="T35" fmla="*/ 1206 h 1947"/>
              <a:gd name="T36" fmla="*/ 1567 w 1652"/>
              <a:gd name="T37" fmla="*/ 1318 h 1947"/>
              <a:gd name="T38" fmla="*/ 1475 w 1652"/>
              <a:gd name="T39" fmla="*/ 1393 h 1947"/>
              <a:gd name="T40" fmla="*/ 1403 w 1652"/>
              <a:gd name="T41" fmla="*/ 1505 h 1947"/>
              <a:gd name="T42" fmla="*/ 1324 w 1652"/>
              <a:gd name="T43" fmla="*/ 1659 h 1947"/>
              <a:gd name="T44" fmla="*/ 1252 w 1652"/>
              <a:gd name="T45" fmla="*/ 1728 h 1947"/>
              <a:gd name="T46" fmla="*/ 1177 w 1652"/>
              <a:gd name="T47" fmla="*/ 1816 h 1947"/>
              <a:gd name="T48" fmla="*/ 1196 w 1652"/>
              <a:gd name="T49" fmla="*/ 1879 h 1947"/>
              <a:gd name="T50" fmla="*/ 1134 w 1652"/>
              <a:gd name="T51" fmla="*/ 1934 h 1947"/>
              <a:gd name="T52" fmla="*/ 1082 w 1652"/>
              <a:gd name="T53" fmla="*/ 1826 h 1947"/>
              <a:gd name="T54" fmla="*/ 1026 w 1652"/>
              <a:gd name="T55" fmla="*/ 1669 h 1947"/>
              <a:gd name="T56" fmla="*/ 1023 w 1652"/>
              <a:gd name="T57" fmla="*/ 1469 h 1947"/>
              <a:gd name="T58" fmla="*/ 987 w 1652"/>
              <a:gd name="T59" fmla="*/ 1380 h 1947"/>
              <a:gd name="T60" fmla="*/ 918 w 1652"/>
              <a:gd name="T61" fmla="*/ 1390 h 1947"/>
              <a:gd name="T62" fmla="*/ 869 w 1652"/>
              <a:gd name="T63" fmla="*/ 1420 h 1947"/>
              <a:gd name="T64" fmla="*/ 803 w 1652"/>
              <a:gd name="T65" fmla="*/ 1465 h 1947"/>
              <a:gd name="T66" fmla="*/ 770 w 1652"/>
              <a:gd name="T67" fmla="*/ 1485 h 1947"/>
              <a:gd name="T68" fmla="*/ 688 w 1652"/>
              <a:gd name="T69" fmla="*/ 1515 h 1947"/>
              <a:gd name="T70" fmla="*/ 675 w 1652"/>
              <a:gd name="T71" fmla="*/ 1488 h 1947"/>
              <a:gd name="T72" fmla="*/ 714 w 1652"/>
              <a:gd name="T73" fmla="*/ 1387 h 1947"/>
              <a:gd name="T74" fmla="*/ 655 w 1652"/>
              <a:gd name="T75" fmla="*/ 1351 h 1947"/>
              <a:gd name="T76" fmla="*/ 577 w 1652"/>
              <a:gd name="T77" fmla="*/ 1302 h 1947"/>
              <a:gd name="T78" fmla="*/ 462 w 1652"/>
              <a:gd name="T79" fmla="*/ 1344 h 1947"/>
              <a:gd name="T80" fmla="*/ 367 w 1652"/>
              <a:gd name="T81" fmla="*/ 1344 h 1947"/>
              <a:gd name="T82" fmla="*/ 305 w 1652"/>
              <a:gd name="T83" fmla="*/ 1315 h 1947"/>
              <a:gd name="T84" fmla="*/ 265 w 1652"/>
              <a:gd name="T85" fmla="*/ 1216 h 1947"/>
              <a:gd name="T86" fmla="*/ 88 w 1652"/>
              <a:gd name="T87" fmla="*/ 1256 h 1947"/>
              <a:gd name="T88" fmla="*/ 187 w 1652"/>
              <a:gd name="T89" fmla="*/ 1125 h 1947"/>
              <a:gd name="T90" fmla="*/ 351 w 1652"/>
              <a:gd name="T91" fmla="*/ 1036 h 1947"/>
              <a:gd name="T92" fmla="*/ 377 w 1652"/>
              <a:gd name="T93" fmla="*/ 1075 h 1947"/>
              <a:gd name="T94" fmla="*/ 482 w 1652"/>
              <a:gd name="T95" fmla="*/ 1023 h 1947"/>
              <a:gd name="T96" fmla="*/ 577 w 1652"/>
              <a:gd name="T97" fmla="*/ 951 h 1947"/>
              <a:gd name="T98" fmla="*/ 596 w 1652"/>
              <a:gd name="T99" fmla="*/ 892 h 1947"/>
              <a:gd name="T100" fmla="*/ 626 w 1652"/>
              <a:gd name="T101" fmla="*/ 839 h 1947"/>
              <a:gd name="T102" fmla="*/ 652 w 1652"/>
              <a:gd name="T103" fmla="*/ 777 h 1947"/>
              <a:gd name="T104" fmla="*/ 596 w 1652"/>
              <a:gd name="T105" fmla="*/ 643 h 1947"/>
              <a:gd name="T106" fmla="*/ 351 w 1652"/>
              <a:gd name="T107" fmla="*/ 587 h 1947"/>
              <a:gd name="T108" fmla="*/ 233 w 1652"/>
              <a:gd name="T109" fmla="*/ 531 h 1947"/>
              <a:gd name="T110" fmla="*/ 197 w 1652"/>
              <a:gd name="T111" fmla="*/ 397 h 1947"/>
              <a:gd name="T112" fmla="*/ 29 w 1652"/>
              <a:gd name="T113" fmla="*/ 443 h 1947"/>
              <a:gd name="T114" fmla="*/ 193 w 1652"/>
              <a:gd name="T115" fmla="*/ 285 h 1947"/>
              <a:gd name="T116" fmla="*/ 233 w 1652"/>
              <a:gd name="T117" fmla="*/ 118 h 1947"/>
              <a:gd name="T118" fmla="*/ 272 w 1652"/>
              <a:gd name="T119" fmla="*/ 56 h 1947"/>
              <a:gd name="T120" fmla="*/ 390 w 1652"/>
              <a:gd name="T121" fmla="*/ 59 h 1947"/>
              <a:gd name="T122" fmla="*/ 492 w 1652"/>
              <a:gd name="T123" fmla="*/ 52 h 1947"/>
              <a:gd name="T124" fmla="*/ 606 w 1652"/>
              <a:gd name="T125" fmla="*/ 7 h 1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2" h="1947">
                <a:moveTo>
                  <a:pt x="616" y="56"/>
                </a:moveTo>
                <a:lnTo>
                  <a:pt x="616" y="62"/>
                </a:lnTo>
                <a:lnTo>
                  <a:pt x="619" y="66"/>
                </a:lnTo>
                <a:lnTo>
                  <a:pt x="619" y="69"/>
                </a:lnTo>
                <a:lnTo>
                  <a:pt x="623" y="69"/>
                </a:lnTo>
                <a:lnTo>
                  <a:pt x="626" y="72"/>
                </a:lnTo>
                <a:lnTo>
                  <a:pt x="626" y="75"/>
                </a:lnTo>
                <a:lnTo>
                  <a:pt x="626" y="79"/>
                </a:lnTo>
                <a:lnTo>
                  <a:pt x="629" y="85"/>
                </a:lnTo>
                <a:lnTo>
                  <a:pt x="629" y="89"/>
                </a:lnTo>
                <a:lnTo>
                  <a:pt x="629" y="92"/>
                </a:lnTo>
                <a:lnTo>
                  <a:pt x="633" y="95"/>
                </a:lnTo>
                <a:lnTo>
                  <a:pt x="633" y="98"/>
                </a:lnTo>
                <a:lnTo>
                  <a:pt x="639" y="98"/>
                </a:lnTo>
                <a:lnTo>
                  <a:pt x="639" y="98"/>
                </a:lnTo>
                <a:lnTo>
                  <a:pt x="642" y="95"/>
                </a:lnTo>
                <a:lnTo>
                  <a:pt x="642" y="89"/>
                </a:lnTo>
                <a:lnTo>
                  <a:pt x="642" y="85"/>
                </a:lnTo>
                <a:lnTo>
                  <a:pt x="642" y="79"/>
                </a:lnTo>
                <a:lnTo>
                  <a:pt x="642" y="75"/>
                </a:lnTo>
                <a:lnTo>
                  <a:pt x="642" y="69"/>
                </a:lnTo>
                <a:lnTo>
                  <a:pt x="642" y="66"/>
                </a:lnTo>
                <a:lnTo>
                  <a:pt x="646" y="62"/>
                </a:lnTo>
                <a:lnTo>
                  <a:pt x="646" y="59"/>
                </a:lnTo>
                <a:lnTo>
                  <a:pt x="649" y="59"/>
                </a:lnTo>
                <a:lnTo>
                  <a:pt x="652" y="56"/>
                </a:lnTo>
                <a:lnTo>
                  <a:pt x="659" y="56"/>
                </a:lnTo>
                <a:lnTo>
                  <a:pt x="662" y="56"/>
                </a:lnTo>
                <a:lnTo>
                  <a:pt x="665" y="59"/>
                </a:lnTo>
                <a:lnTo>
                  <a:pt x="669" y="59"/>
                </a:lnTo>
                <a:lnTo>
                  <a:pt x="672" y="59"/>
                </a:lnTo>
                <a:lnTo>
                  <a:pt x="675" y="62"/>
                </a:lnTo>
                <a:lnTo>
                  <a:pt x="675" y="66"/>
                </a:lnTo>
                <a:lnTo>
                  <a:pt x="678" y="69"/>
                </a:lnTo>
                <a:lnTo>
                  <a:pt x="682" y="69"/>
                </a:lnTo>
                <a:lnTo>
                  <a:pt x="685" y="72"/>
                </a:lnTo>
                <a:lnTo>
                  <a:pt x="688" y="72"/>
                </a:lnTo>
                <a:lnTo>
                  <a:pt x="692" y="75"/>
                </a:lnTo>
                <a:lnTo>
                  <a:pt x="692" y="79"/>
                </a:lnTo>
                <a:lnTo>
                  <a:pt x="695" y="82"/>
                </a:lnTo>
                <a:lnTo>
                  <a:pt x="695" y="89"/>
                </a:lnTo>
                <a:lnTo>
                  <a:pt x="692" y="92"/>
                </a:lnTo>
                <a:lnTo>
                  <a:pt x="692" y="95"/>
                </a:lnTo>
                <a:lnTo>
                  <a:pt x="688" y="95"/>
                </a:lnTo>
                <a:lnTo>
                  <a:pt x="688" y="98"/>
                </a:lnTo>
                <a:lnTo>
                  <a:pt x="685" y="105"/>
                </a:lnTo>
                <a:lnTo>
                  <a:pt x="685" y="108"/>
                </a:lnTo>
                <a:lnTo>
                  <a:pt x="682" y="108"/>
                </a:lnTo>
                <a:lnTo>
                  <a:pt x="678" y="108"/>
                </a:lnTo>
                <a:lnTo>
                  <a:pt x="675" y="111"/>
                </a:lnTo>
                <a:lnTo>
                  <a:pt x="672" y="111"/>
                </a:lnTo>
                <a:lnTo>
                  <a:pt x="669" y="115"/>
                </a:lnTo>
                <a:lnTo>
                  <a:pt x="665" y="118"/>
                </a:lnTo>
                <a:lnTo>
                  <a:pt x="665" y="121"/>
                </a:lnTo>
                <a:lnTo>
                  <a:pt x="669" y="125"/>
                </a:lnTo>
                <a:lnTo>
                  <a:pt x="672" y="128"/>
                </a:lnTo>
                <a:lnTo>
                  <a:pt x="675" y="128"/>
                </a:lnTo>
                <a:lnTo>
                  <a:pt x="678" y="128"/>
                </a:lnTo>
                <a:lnTo>
                  <a:pt x="682" y="128"/>
                </a:lnTo>
                <a:lnTo>
                  <a:pt x="685" y="128"/>
                </a:lnTo>
                <a:lnTo>
                  <a:pt x="688" y="125"/>
                </a:lnTo>
                <a:lnTo>
                  <a:pt x="692" y="125"/>
                </a:lnTo>
                <a:lnTo>
                  <a:pt x="698" y="125"/>
                </a:lnTo>
                <a:lnTo>
                  <a:pt x="701" y="125"/>
                </a:lnTo>
                <a:lnTo>
                  <a:pt x="705" y="125"/>
                </a:lnTo>
                <a:lnTo>
                  <a:pt x="708" y="125"/>
                </a:lnTo>
                <a:lnTo>
                  <a:pt x="714" y="125"/>
                </a:lnTo>
                <a:lnTo>
                  <a:pt x="714" y="121"/>
                </a:lnTo>
                <a:lnTo>
                  <a:pt x="718" y="118"/>
                </a:lnTo>
                <a:lnTo>
                  <a:pt x="721" y="115"/>
                </a:lnTo>
                <a:lnTo>
                  <a:pt x="721" y="115"/>
                </a:lnTo>
                <a:lnTo>
                  <a:pt x="728" y="111"/>
                </a:lnTo>
                <a:lnTo>
                  <a:pt x="731" y="115"/>
                </a:lnTo>
                <a:lnTo>
                  <a:pt x="731" y="115"/>
                </a:lnTo>
                <a:lnTo>
                  <a:pt x="734" y="121"/>
                </a:lnTo>
                <a:lnTo>
                  <a:pt x="734" y="121"/>
                </a:lnTo>
                <a:lnTo>
                  <a:pt x="737" y="125"/>
                </a:lnTo>
                <a:lnTo>
                  <a:pt x="741" y="128"/>
                </a:lnTo>
                <a:lnTo>
                  <a:pt x="741" y="131"/>
                </a:lnTo>
                <a:lnTo>
                  <a:pt x="744" y="134"/>
                </a:lnTo>
                <a:lnTo>
                  <a:pt x="747" y="134"/>
                </a:lnTo>
                <a:lnTo>
                  <a:pt x="751" y="138"/>
                </a:lnTo>
                <a:lnTo>
                  <a:pt x="754" y="141"/>
                </a:lnTo>
                <a:lnTo>
                  <a:pt x="757" y="141"/>
                </a:lnTo>
                <a:lnTo>
                  <a:pt x="760" y="141"/>
                </a:lnTo>
                <a:lnTo>
                  <a:pt x="764" y="141"/>
                </a:lnTo>
                <a:lnTo>
                  <a:pt x="770" y="141"/>
                </a:lnTo>
                <a:lnTo>
                  <a:pt x="773" y="141"/>
                </a:lnTo>
                <a:lnTo>
                  <a:pt x="777" y="144"/>
                </a:lnTo>
                <a:lnTo>
                  <a:pt x="780" y="144"/>
                </a:lnTo>
                <a:lnTo>
                  <a:pt x="783" y="148"/>
                </a:lnTo>
                <a:lnTo>
                  <a:pt x="783" y="151"/>
                </a:lnTo>
                <a:lnTo>
                  <a:pt x="787" y="151"/>
                </a:lnTo>
                <a:lnTo>
                  <a:pt x="787" y="154"/>
                </a:lnTo>
                <a:lnTo>
                  <a:pt x="790" y="157"/>
                </a:lnTo>
                <a:lnTo>
                  <a:pt x="793" y="157"/>
                </a:lnTo>
                <a:lnTo>
                  <a:pt x="796" y="161"/>
                </a:lnTo>
                <a:lnTo>
                  <a:pt x="793" y="161"/>
                </a:lnTo>
                <a:lnTo>
                  <a:pt x="790" y="164"/>
                </a:lnTo>
                <a:lnTo>
                  <a:pt x="787" y="164"/>
                </a:lnTo>
                <a:lnTo>
                  <a:pt x="783" y="167"/>
                </a:lnTo>
                <a:lnTo>
                  <a:pt x="783" y="167"/>
                </a:lnTo>
                <a:lnTo>
                  <a:pt x="780" y="167"/>
                </a:lnTo>
                <a:lnTo>
                  <a:pt x="777" y="170"/>
                </a:lnTo>
                <a:lnTo>
                  <a:pt x="773" y="174"/>
                </a:lnTo>
                <a:lnTo>
                  <a:pt x="773" y="174"/>
                </a:lnTo>
                <a:lnTo>
                  <a:pt x="770" y="177"/>
                </a:lnTo>
                <a:lnTo>
                  <a:pt x="767" y="180"/>
                </a:lnTo>
                <a:lnTo>
                  <a:pt x="773" y="180"/>
                </a:lnTo>
                <a:lnTo>
                  <a:pt x="773" y="184"/>
                </a:lnTo>
                <a:lnTo>
                  <a:pt x="773" y="187"/>
                </a:lnTo>
                <a:lnTo>
                  <a:pt x="777" y="190"/>
                </a:lnTo>
                <a:lnTo>
                  <a:pt x="780" y="193"/>
                </a:lnTo>
                <a:lnTo>
                  <a:pt x="780" y="197"/>
                </a:lnTo>
                <a:lnTo>
                  <a:pt x="777" y="200"/>
                </a:lnTo>
                <a:lnTo>
                  <a:pt x="777" y="203"/>
                </a:lnTo>
                <a:lnTo>
                  <a:pt x="780" y="207"/>
                </a:lnTo>
                <a:lnTo>
                  <a:pt x="783" y="210"/>
                </a:lnTo>
                <a:lnTo>
                  <a:pt x="787" y="210"/>
                </a:lnTo>
                <a:lnTo>
                  <a:pt x="790" y="213"/>
                </a:lnTo>
                <a:lnTo>
                  <a:pt x="790" y="216"/>
                </a:lnTo>
                <a:lnTo>
                  <a:pt x="787" y="220"/>
                </a:lnTo>
                <a:lnTo>
                  <a:pt x="783" y="220"/>
                </a:lnTo>
                <a:lnTo>
                  <a:pt x="783" y="223"/>
                </a:lnTo>
                <a:lnTo>
                  <a:pt x="780" y="223"/>
                </a:lnTo>
                <a:lnTo>
                  <a:pt x="777" y="226"/>
                </a:lnTo>
                <a:lnTo>
                  <a:pt x="777" y="226"/>
                </a:lnTo>
                <a:lnTo>
                  <a:pt x="773" y="229"/>
                </a:lnTo>
                <a:lnTo>
                  <a:pt x="773" y="233"/>
                </a:lnTo>
                <a:lnTo>
                  <a:pt x="773" y="236"/>
                </a:lnTo>
                <a:lnTo>
                  <a:pt x="777" y="239"/>
                </a:lnTo>
                <a:lnTo>
                  <a:pt x="780" y="239"/>
                </a:lnTo>
                <a:lnTo>
                  <a:pt x="780" y="246"/>
                </a:lnTo>
                <a:lnTo>
                  <a:pt x="780" y="249"/>
                </a:lnTo>
                <a:lnTo>
                  <a:pt x="780" y="256"/>
                </a:lnTo>
                <a:lnTo>
                  <a:pt x="777" y="256"/>
                </a:lnTo>
                <a:lnTo>
                  <a:pt x="773" y="259"/>
                </a:lnTo>
                <a:lnTo>
                  <a:pt x="770" y="262"/>
                </a:lnTo>
                <a:lnTo>
                  <a:pt x="770" y="266"/>
                </a:lnTo>
                <a:lnTo>
                  <a:pt x="770" y="269"/>
                </a:lnTo>
                <a:lnTo>
                  <a:pt x="770" y="269"/>
                </a:lnTo>
                <a:lnTo>
                  <a:pt x="770" y="275"/>
                </a:lnTo>
                <a:lnTo>
                  <a:pt x="773" y="275"/>
                </a:lnTo>
                <a:lnTo>
                  <a:pt x="773" y="279"/>
                </a:lnTo>
                <a:lnTo>
                  <a:pt x="780" y="279"/>
                </a:lnTo>
                <a:lnTo>
                  <a:pt x="783" y="279"/>
                </a:lnTo>
                <a:lnTo>
                  <a:pt x="783" y="279"/>
                </a:lnTo>
                <a:lnTo>
                  <a:pt x="787" y="279"/>
                </a:lnTo>
                <a:lnTo>
                  <a:pt x="790" y="282"/>
                </a:lnTo>
                <a:lnTo>
                  <a:pt x="793" y="285"/>
                </a:lnTo>
                <a:lnTo>
                  <a:pt x="796" y="285"/>
                </a:lnTo>
                <a:lnTo>
                  <a:pt x="800" y="282"/>
                </a:lnTo>
                <a:lnTo>
                  <a:pt x="803" y="282"/>
                </a:lnTo>
                <a:lnTo>
                  <a:pt x="806" y="282"/>
                </a:lnTo>
                <a:lnTo>
                  <a:pt x="810" y="285"/>
                </a:lnTo>
                <a:lnTo>
                  <a:pt x="810" y="289"/>
                </a:lnTo>
                <a:lnTo>
                  <a:pt x="813" y="292"/>
                </a:lnTo>
                <a:lnTo>
                  <a:pt x="810" y="298"/>
                </a:lnTo>
                <a:lnTo>
                  <a:pt x="810" y="302"/>
                </a:lnTo>
                <a:lnTo>
                  <a:pt x="810" y="305"/>
                </a:lnTo>
                <a:lnTo>
                  <a:pt x="813" y="311"/>
                </a:lnTo>
                <a:lnTo>
                  <a:pt x="813" y="315"/>
                </a:lnTo>
                <a:lnTo>
                  <a:pt x="813" y="318"/>
                </a:lnTo>
                <a:lnTo>
                  <a:pt x="816" y="321"/>
                </a:lnTo>
                <a:lnTo>
                  <a:pt x="816" y="325"/>
                </a:lnTo>
                <a:lnTo>
                  <a:pt x="816" y="328"/>
                </a:lnTo>
                <a:lnTo>
                  <a:pt x="816" y="334"/>
                </a:lnTo>
                <a:lnTo>
                  <a:pt x="819" y="338"/>
                </a:lnTo>
                <a:lnTo>
                  <a:pt x="819" y="341"/>
                </a:lnTo>
                <a:lnTo>
                  <a:pt x="819" y="344"/>
                </a:lnTo>
                <a:lnTo>
                  <a:pt x="823" y="351"/>
                </a:lnTo>
                <a:lnTo>
                  <a:pt x="823" y="351"/>
                </a:lnTo>
                <a:lnTo>
                  <a:pt x="826" y="357"/>
                </a:lnTo>
                <a:lnTo>
                  <a:pt x="823" y="361"/>
                </a:lnTo>
                <a:lnTo>
                  <a:pt x="823" y="364"/>
                </a:lnTo>
                <a:lnTo>
                  <a:pt x="819" y="364"/>
                </a:lnTo>
                <a:lnTo>
                  <a:pt x="816" y="367"/>
                </a:lnTo>
                <a:lnTo>
                  <a:pt x="816" y="370"/>
                </a:lnTo>
                <a:lnTo>
                  <a:pt x="813" y="374"/>
                </a:lnTo>
                <a:lnTo>
                  <a:pt x="813" y="377"/>
                </a:lnTo>
                <a:lnTo>
                  <a:pt x="813" y="384"/>
                </a:lnTo>
                <a:lnTo>
                  <a:pt x="813" y="384"/>
                </a:lnTo>
                <a:lnTo>
                  <a:pt x="816" y="380"/>
                </a:lnTo>
                <a:lnTo>
                  <a:pt x="816" y="377"/>
                </a:lnTo>
                <a:lnTo>
                  <a:pt x="819" y="377"/>
                </a:lnTo>
                <a:lnTo>
                  <a:pt x="819" y="374"/>
                </a:lnTo>
                <a:lnTo>
                  <a:pt x="823" y="374"/>
                </a:lnTo>
                <a:lnTo>
                  <a:pt x="826" y="370"/>
                </a:lnTo>
                <a:lnTo>
                  <a:pt x="826" y="367"/>
                </a:lnTo>
                <a:lnTo>
                  <a:pt x="829" y="367"/>
                </a:lnTo>
                <a:lnTo>
                  <a:pt x="833" y="364"/>
                </a:lnTo>
                <a:lnTo>
                  <a:pt x="833" y="361"/>
                </a:lnTo>
                <a:lnTo>
                  <a:pt x="839" y="364"/>
                </a:lnTo>
                <a:lnTo>
                  <a:pt x="842" y="367"/>
                </a:lnTo>
                <a:lnTo>
                  <a:pt x="842" y="370"/>
                </a:lnTo>
                <a:lnTo>
                  <a:pt x="846" y="374"/>
                </a:lnTo>
                <a:lnTo>
                  <a:pt x="846" y="377"/>
                </a:lnTo>
                <a:lnTo>
                  <a:pt x="849" y="380"/>
                </a:lnTo>
                <a:lnTo>
                  <a:pt x="849" y="384"/>
                </a:lnTo>
                <a:lnTo>
                  <a:pt x="849" y="384"/>
                </a:lnTo>
                <a:lnTo>
                  <a:pt x="849" y="387"/>
                </a:lnTo>
                <a:lnTo>
                  <a:pt x="852" y="390"/>
                </a:lnTo>
                <a:lnTo>
                  <a:pt x="852" y="397"/>
                </a:lnTo>
                <a:lnTo>
                  <a:pt x="849" y="400"/>
                </a:lnTo>
                <a:lnTo>
                  <a:pt x="849" y="400"/>
                </a:lnTo>
                <a:lnTo>
                  <a:pt x="846" y="403"/>
                </a:lnTo>
                <a:lnTo>
                  <a:pt x="842" y="403"/>
                </a:lnTo>
                <a:lnTo>
                  <a:pt x="842" y="407"/>
                </a:lnTo>
                <a:lnTo>
                  <a:pt x="842" y="410"/>
                </a:lnTo>
                <a:lnTo>
                  <a:pt x="842" y="413"/>
                </a:lnTo>
                <a:lnTo>
                  <a:pt x="842" y="416"/>
                </a:lnTo>
                <a:lnTo>
                  <a:pt x="842" y="423"/>
                </a:lnTo>
                <a:lnTo>
                  <a:pt x="842" y="426"/>
                </a:lnTo>
                <a:lnTo>
                  <a:pt x="839" y="426"/>
                </a:lnTo>
                <a:lnTo>
                  <a:pt x="839" y="429"/>
                </a:lnTo>
                <a:lnTo>
                  <a:pt x="836" y="433"/>
                </a:lnTo>
                <a:lnTo>
                  <a:pt x="833" y="433"/>
                </a:lnTo>
                <a:lnTo>
                  <a:pt x="833" y="436"/>
                </a:lnTo>
                <a:lnTo>
                  <a:pt x="829" y="439"/>
                </a:lnTo>
                <a:lnTo>
                  <a:pt x="829" y="446"/>
                </a:lnTo>
                <a:lnTo>
                  <a:pt x="829" y="449"/>
                </a:lnTo>
                <a:lnTo>
                  <a:pt x="829" y="452"/>
                </a:lnTo>
                <a:lnTo>
                  <a:pt x="829" y="456"/>
                </a:lnTo>
                <a:lnTo>
                  <a:pt x="833" y="459"/>
                </a:lnTo>
                <a:lnTo>
                  <a:pt x="833" y="466"/>
                </a:lnTo>
                <a:lnTo>
                  <a:pt x="829" y="469"/>
                </a:lnTo>
                <a:lnTo>
                  <a:pt x="829" y="472"/>
                </a:lnTo>
                <a:lnTo>
                  <a:pt x="829" y="475"/>
                </a:lnTo>
                <a:lnTo>
                  <a:pt x="829" y="479"/>
                </a:lnTo>
                <a:lnTo>
                  <a:pt x="833" y="482"/>
                </a:lnTo>
                <a:lnTo>
                  <a:pt x="836" y="485"/>
                </a:lnTo>
                <a:lnTo>
                  <a:pt x="836" y="488"/>
                </a:lnTo>
                <a:lnTo>
                  <a:pt x="836" y="492"/>
                </a:lnTo>
                <a:lnTo>
                  <a:pt x="839" y="495"/>
                </a:lnTo>
                <a:lnTo>
                  <a:pt x="839" y="498"/>
                </a:lnTo>
                <a:lnTo>
                  <a:pt x="842" y="502"/>
                </a:lnTo>
                <a:lnTo>
                  <a:pt x="842" y="505"/>
                </a:lnTo>
                <a:lnTo>
                  <a:pt x="846" y="508"/>
                </a:lnTo>
                <a:lnTo>
                  <a:pt x="846" y="511"/>
                </a:lnTo>
                <a:lnTo>
                  <a:pt x="846" y="515"/>
                </a:lnTo>
                <a:lnTo>
                  <a:pt x="849" y="518"/>
                </a:lnTo>
                <a:lnTo>
                  <a:pt x="849" y="521"/>
                </a:lnTo>
                <a:lnTo>
                  <a:pt x="852" y="525"/>
                </a:lnTo>
                <a:lnTo>
                  <a:pt x="855" y="528"/>
                </a:lnTo>
                <a:lnTo>
                  <a:pt x="855" y="531"/>
                </a:lnTo>
                <a:lnTo>
                  <a:pt x="859" y="534"/>
                </a:lnTo>
                <a:lnTo>
                  <a:pt x="859" y="538"/>
                </a:lnTo>
                <a:lnTo>
                  <a:pt x="862" y="538"/>
                </a:lnTo>
                <a:lnTo>
                  <a:pt x="869" y="541"/>
                </a:lnTo>
                <a:lnTo>
                  <a:pt x="872" y="541"/>
                </a:lnTo>
                <a:lnTo>
                  <a:pt x="872" y="544"/>
                </a:lnTo>
                <a:lnTo>
                  <a:pt x="875" y="548"/>
                </a:lnTo>
                <a:lnTo>
                  <a:pt x="878" y="548"/>
                </a:lnTo>
                <a:lnTo>
                  <a:pt x="878" y="551"/>
                </a:lnTo>
                <a:lnTo>
                  <a:pt x="882" y="554"/>
                </a:lnTo>
                <a:lnTo>
                  <a:pt x="882" y="557"/>
                </a:lnTo>
                <a:lnTo>
                  <a:pt x="882" y="564"/>
                </a:lnTo>
                <a:lnTo>
                  <a:pt x="882" y="567"/>
                </a:lnTo>
                <a:lnTo>
                  <a:pt x="882" y="574"/>
                </a:lnTo>
                <a:lnTo>
                  <a:pt x="885" y="577"/>
                </a:lnTo>
                <a:lnTo>
                  <a:pt x="885" y="584"/>
                </a:lnTo>
                <a:lnTo>
                  <a:pt x="885" y="584"/>
                </a:lnTo>
                <a:lnTo>
                  <a:pt x="888" y="587"/>
                </a:lnTo>
                <a:lnTo>
                  <a:pt x="885" y="590"/>
                </a:lnTo>
                <a:lnTo>
                  <a:pt x="885" y="593"/>
                </a:lnTo>
                <a:lnTo>
                  <a:pt x="882" y="597"/>
                </a:lnTo>
                <a:lnTo>
                  <a:pt x="885" y="603"/>
                </a:lnTo>
                <a:lnTo>
                  <a:pt x="882" y="607"/>
                </a:lnTo>
                <a:lnTo>
                  <a:pt x="882" y="610"/>
                </a:lnTo>
                <a:lnTo>
                  <a:pt x="878" y="613"/>
                </a:lnTo>
                <a:lnTo>
                  <a:pt x="878" y="616"/>
                </a:lnTo>
                <a:lnTo>
                  <a:pt x="875" y="620"/>
                </a:lnTo>
                <a:lnTo>
                  <a:pt x="875" y="623"/>
                </a:lnTo>
                <a:lnTo>
                  <a:pt x="872" y="626"/>
                </a:lnTo>
                <a:lnTo>
                  <a:pt x="872" y="629"/>
                </a:lnTo>
                <a:lnTo>
                  <a:pt x="872" y="633"/>
                </a:lnTo>
                <a:lnTo>
                  <a:pt x="872" y="639"/>
                </a:lnTo>
                <a:lnTo>
                  <a:pt x="872" y="643"/>
                </a:lnTo>
                <a:lnTo>
                  <a:pt x="872" y="646"/>
                </a:lnTo>
                <a:lnTo>
                  <a:pt x="872" y="649"/>
                </a:lnTo>
                <a:lnTo>
                  <a:pt x="869" y="656"/>
                </a:lnTo>
                <a:lnTo>
                  <a:pt x="872" y="659"/>
                </a:lnTo>
                <a:lnTo>
                  <a:pt x="872" y="662"/>
                </a:lnTo>
                <a:lnTo>
                  <a:pt x="875" y="666"/>
                </a:lnTo>
                <a:lnTo>
                  <a:pt x="878" y="669"/>
                </a:lnTo>
                <a:lnTo>
                  <a:pt x="882" y="669"/>
                </a:lnTo>
                <a:lnTo>
                  <a:pt x="885" y="669"/>
                </a:lnTo>
                <a:lnTo>
                  <a:pt x="885" y="672"/>
                </a:lnTo>
                <a:lnTo>
                  <a:pt x="885" y="675"/>
                </a:lnTo>
                <a:lnTo>
                  <a:pt x="882" y="679"/>
                </a:lnTo>
                <a:lnTo>
                  <a:pt x="878" y="682"/>
                </a:lnTo>
                <a:lnTo>
                  <a:pt x="878" y="682"/>
                </a:lnTo>
                <a:lnTo>
                  <a:pt x="875" y="685"/>
                </a:lnTo>
                <a:lnTo>
                  <a:pt x="875" y="688"/>
                </a:lnTo>
                <a:lnTo>
                  <a:pt x="872" y="695"/>
                </a:lnTo>
                <a:lnTo>
                  <a:pt x="872" y="698"/>
                </a:lnTo>
                <a:lnTo>
                  <a:pt x="872" y="702"/>
                </a:lnTo>
                <a:lnTo>
                  <a:pt x="869" y="705"/>
                </a:lnTo>
                <a:lnTo>
                  <a:pt x="869" y="708"/>
                </a:lnTo>
                <a:lnTo>
                  <a:pt x="869" y="711"/>
                </a:lnTo>
                <a:lnTo>
                  <a:pt x="865" y="718"/>
                </a:lnTo>
                <a:lnTo>
                  <a:pt x="865" y="718"/>
                </a:lnTo>
                <a:lnTo>
                  <a:pt x="862" y="721"/>
                </a:lnTo>
                <a:lnTo>
                  <a:pt x="862" y="725"/>
                </a:lnTo>
                <a:lnTo>
                  <a:pt x="859" y="728"/>
                </a:lnTo>
                <a:lnTo>
                  <a:pt x="855" y="731"/>
                </a:lnTo>
                <a:lnTo>
                  <a:pt x="855" y="734"/>
                </a:lnTo>
                <a:lnTo>
                  <a:pt x="852" y="738"/>
                </a:lnTo>
                <a:lnTo>
                  <a:pt x="852" y="741"/>
                </a:lnTo>
                <a:lnTo>
                  <a:pt x="852" y="744"/>
                </a:lnTo>
                <a:lnTo>
                  <a:pt x="852" y="748"/>
                </a:lnTo>
                <a:lnTo>
                  <a:pt x="852" y="754"/>
                </a:lnTo>
                <a:lnTo>
                  <a:pt x="852" y="757"/>
                </a:lnTo>
                <a:lnTo>
                  <a:pt x="849" y="761"/>
                </a:lnTo>
                <a:lnTo>
                  <a:pt x="846" y="764"/>
                </a:lnTo>
                <a:lnTo>
                  <a:pt x="846" y="767"/>
                </a:lnTo>
                <a:lnTo>
                  <a:pt x="846" y="770"/>
                </a:lnTo>
                <a:lnTo>
                  <a:pt x="842" y="774"/>
                </a:lnTo>
                <a:lnTo>
                  <a:pt x="842" y="777"/>
                </a:lnTo>
                <a:lnTo>
                  <a:pt x="839" y="780"/>
                </a:lnTo>
                <a:lnTo>
                  <a:pt x="836" y="780"/>
                </a:lnTo>
                <a:lnTo>
                  <a:pt x="836" y="784"/>
                </a:lnTo>
                <a:lnTo>
                  <a:pt x="833" y="787"/>
                </a:lnTo>
                <a:lnTo>
                  <a:pt x="829" y="787"/>
                </a:lnTo>
                <a:lnTo>
                  <a:pt x="826" y="790"/>
                </a:lnTo>
                <a:lnTo>
                  <a:pt x="826" y="790"/>
                </a:lnTo>
                <a:lnTo>
                  <a:pt x="823" y="793"/>
                </a:lnTo>
                <a:lnTo>
                  <a:pt x="819" y="793"/>
                </a:lnTo>
                <a:lnTo>
                  <a:pt x="816" y="797"/>
                </a:lnTo>
                <a:lnTo>
                  <a:pt x="816" y="797"/>
                </a:lnTo>
                <a:lnTo>
                  <a:pt x="816" y="800"/>
                </a:lnTo>
                <a:lnTo>
                  <a:pt x="813" y="800"/>
                </a:lnTo>
                <a:lnTo>
                  <a:pt x="813" y="800"/>
                </a:lnTo>
                <a:lnTo>
                  <a:pt x="813" y="803"/>
                </a:lnTo>
                <a:lnTo>
                  <a:pt x="813" y="803"/>
                </a:lnTo>
                <a:lnTo>
                  <a:pt x="810" y="807"/>
                </a:lnTo>
                <a:lnTo>
                  <a:pt x="810" y="807"/>
                </a:lnTo>
                <a:lnTo>
                  <a:pt x="810" y="813"/>
                </a:lnTo>
                <a:lnTo>
                  <a:pt x="806" y="816"/>
                </a:lnTo>
                <a:lnTo>
                  <a:pt x="806" y="820"/>
                </a:lnTo>
                <a:lnTo>
                  <a:pt x="806" y="823"/>
                </a:lnTo>
                <a:lnTo>
                  <a:pt x="806" y="829"/>
                </a:lnTo>
                <a:lnTo>
                  <a:pt x="803" y="833"/>
                </a:lnTo>
                <a:lnTo>
                  <a:pt x="803" y="836"/>
                </a:lnTo>
                <a:lnTo>
                  <a:pt x="800" y="839"/>
                </a:lnTo>
                <a:lnTo>
                  <a:pt x="800" y="839"/>
                </a:lnTo>
                <a:lnTo>
                  <a:pt x="796" y="843"/>
                </a:lnTo>
                <a:lnTo>
                  <a:pt x="796" y="846"/>
                </a:lnTo>
                <a:lnTo>
                  <a:pt x="793" y="849"/>
                </a:lnTo>
                <a:lnTo>
                  <a:pt x="793" y="852"/>
                </a:lnTo>
                <a:lnTo>
                  <a:pt x="796" y="856"/>
                </a:lnTo>
                <a:lnTo>
                  <a:pt x="800" y="856"/>
                </a:lnTo>
                <a:lnTo>
                  <a:pt x="803" y="852"/>
                </a:lnTo>
                <a:lnTo>
                  <a:pt x="806" y="852"/>
                </a:lnTo>
                <a:lnTo>
                  <a:pt x="806" y="846"/>
                </a:lnTo>
                <a:lnTo>
                  <a:pt x="806" y="843"/>
                </a:lnTo>
                <a:lnTo>
                  <a:pt x="810" y="843"/>
                </a:lnTo>
                <a:lnTo>
                  <a:pt x="813" y="839"/>
                </a:lnTo>
                <a:lnTo>
                  <a:pt x="816" y="836"/>
                </a:lnTo>
                <a:lnTo>
                  <a:pt x="819" y="833"/>
                </a:lnTo>
                <a:lnTo>
                  <a:pt x="819" y="833"/>
                </a:lnTo>
                <a:lnTo>
                  <a:pt x="823" y="829"/>
                </a:lnTo>
                <a:lnTo>
                  <a:pt x="826" y="826"/>
                </a:lnTo>
                <a:lnTo>
                  <a:pt x="829" y="826"/>
                </a:lnTo>
                <a:lnTo>
                  <a:pt x="833" y="823"/>
                </a:lnTo>
                <a:lnTo>
                  <a:pt x="836" y="823"/>
                </a:lnTo>
                <a:lnTo>
                  <a:pt x="836" y="820"/>
                </a:lnTo>
                <a:lnTo>
                  <a:pt x="839" y="816"/>
                </a:lnTo>
                <a:lnTo>
                  <a:pt x="839" y="813"/>
                </a:lnTo>
                <a:lnTo>
                  <a:pt x="842" y="813"/>
                </a:lnTo>
                <a:lnTo>
                  <a:pt x="842" y="816"/>
                </a:lnTo>
                <a:lnTo>
                  <a:pt x="846" y="820"/>
                </a:lnTo>
                <a:lnTo>
                  <a:pt x="849" y="823"/>
                </a:lnTo>
                <a:lnTo>
                  <a:pt x="849" y="826"/>
                </a:lnTo>
                <a:lnTo>
                  <a:pt x="852" y="829"/>
                </a:lnTo>
                <a:lnTo>
                  <a:pt x="852" y="833"/>
                </a:lnTo>
                <a:lnTo>
                  <a:pt x="852" y="836"/>
                </a:lnTo>
                <a:lnTo>
                  <a:pt x="852" y="843"/>
                </a:lnTo>
                <a:lnTo>
                  <a:pt x="852" y="843"/>
                </a:lnTo>
                <a:lnTo>
                  <a:pt x="855" y="843"/>
                </a:lnTo>
                <a:lnTo>
                  <a:pt x="859" y="839"/>
                </a:lnTo>
                <a:lnTo>
                  <a:pt x="862" y="839"/>
                </a:lnTo>
                <a:lnTo>
                  <a:pt x="865" y="836"/>
                </a:lnTo>
                <a:lnTo>
                  <a:pt x="869" y="833"/>
                </a:lnTo>
                <a:lnTo>
                  <a:pt x="869" y="829"/>
                </a:lnTo>
                <a:lnTo>
                  <a:pt x="872" y="826"/>
                </a:lnTo>
                <a:lnTo>
                  <a:pt x="875" y="826"/>
                </a:lnTo>
                <a:lnTo>
                  <a:pt x="878" y="829"/>
                </a:lnTo>
                <a:lnTo>
                  <a:pt x="882" y="826"/>
                </a:lnTo>
                <a:lnTo>
                  <a:pt x="882" y="823"/>
                </a:lnTo>
                <a:lnTo>
                  <a:pt x="882" y="820"/>
                </a:lnTo>
                <a:lnTo>
                  <a:pt x="882" y="813"/>
                </a:lnTo>
                <a:lnTo>
                  <a:pt x="882" y="810"/>
                </a:lnTo>
                <a:lnTo>
                  <a:pt x="888" y="813"/>
                </a:lnTo>
                <a:lnTo>
                  <a:pt x="892" y="813"/>
                </a:lnTo>
                <a:lnTo>
                  <a:pt x="895" y="816"/>
                </a:lnTo>
                <a:lnTo>
                  <a:pt x="898" y="816"/>
                </a:lnTo>
                <a:lnTo>
                  <a:pt x="901" y="816"/>
                </a:lnTo>
                <a:lnTo>
                  <a:pt x="901" y="813"/>
                </a:lnTo>
                <a:lnTo>
                  <a:pt x="905" y="810"/>
                </a:lnTo>
                <a:lnTo>
                  <a:pt x="908" y="810"/>
                </a:lnTo>
                <a:lnTo>
                  <a:pt x="911" y="813"/>
                </a:lnTo>
                <a:lnTo>
                  <a:pt x="914" y="813"/>
                </a:lnTo>
                <a:lnTo>
                  <a:pt x="918" y="813"/>
                </a:lnTo>
                <a:lnTo>
                  <a:pt x="921" y="816"/>
                </a:lnTo>
                <a:lnTo>
                  <a:pt x="924" y="816"/>
                </a:lnTo>
                <a:lnTo>
                  <a:pt x="924" y="820"/>
                </a:lnTo>
                <a:lnTo>
                  <a:pt x="924" y="820"/>
                </a:lnTo>
                <a:lnTo>
                  <a:pt x="928" y="823"/>
                </a:lnTo>
                <a:lnTo>
                  <a:pt x="931" y="826"/>
                </a:lnTo>
                <a:lnTo>
                  <a:pt x="934" y="829"/>
                </a:lnTo>
                <a:lnTo>
                  <a:pt x="934" y="833"/>
                </a:lnTo>
                <a:lnTo>
                  <a:pt x="934" y="839"/>
                </a:lnTo>
                <a:lnTo>
                  <a:pt x="934" y="843"/>
                </a:lnTo>
                <a:lnTo>
                  <a:pt x="937" y="843"/>
                </a:lnTo>
                <a:lnTo>
                  <a:pt x="941" y="846"/>
                </a:lnTo>
                <a:lnTo>
                  <a:pt x="947" y="846"/>
                </a:lnTo>
                <a:lnTo>
                  <a:pt x="951" y="843"/>
                </a:lnTo>
                <a:lnTo>
                  <a:pt x="954" y="843"/>
                </a:lnTo>
                <a:lnTo>
                  <a:pt x="957" y="843"/>
                </a:lnTo>
                <a:lnTo>
                  <a:pt x="960" y="843"/>
                </a:lnTo>
                <a:lnTo>
                  <a:pt x="964" y="843"/>
                </a:lnTo>
                <a:lnTo>
                  <a:pt x="967" y="843"/>
                </a:lnTo>
                <a:lnTo>
                  <a:pt x="970" y="839"/>
                </a:lnTo>
                <a:lnTo>
                  <a:pt x="973" y="839"/>
                </a:lnTo>
                <a:lnTo>
                  <a:pt x="977" y="839"/>
                </a:lnTo>
                <a:lnTo>
                  <a:pt x="980" y="843"/>
                </a:lnTo>
                <a:lnTo>
                  <a:pt x="983" y="839"/>
                </a:lnTo>
                <a:lnTo>
                  <a:pt x="990" y="839"/>
                </a:lnTo>
                <a:lnTo>
                  <a:pt x="993" y="839"/>
                </a:lnTo>
                <a:lnTo>
                  <a:pt x="993" y="843"/>
                </a:lnTo>
                <a:lnTo>
                  <a:pt x="996" y="846"/>
                </a:lnTo>
                <a:lnTo>
                  <a:pt x="996" y="852"/>
                </a:lnTo>
                <a:lnTo>
                  <a:pt x="996" y="856"/>
                </a:lnTo>
                <a:lnTo>
                  <a:pt x="996" y="859"/>
                </a:lnTo>
                <a:lnTo>
                  <a:pt x="993" y="862"/>
                </a:lnTo>
                <a:lnTo>
                  <a:pt x="993" y="866"/>
                </a:lnTo>
                <a:lnTo>
                  <a:pt x="993" y="869"/>
                </a:lnTo>
                <a:lnTo>
                  <a:pt x="993" y="872"/>
                </a:lnTo>
                <a:lnTo>
                  <a:pt x="993" y="879"/>
                </a:lnTo>
                <a:lnTo>
                  <a:pt x="993" y="882"/>
                </a:lnTo>
                <a:lnTo>
                  <a:pt x="996" y="885"/>
                </a:lnTo>
                <a:lnTo>
                  <a:pt x="996" y="888"/>
                </a:lnTo>
                <a:lnTo>
                  <a:pt x="1000" y="892"/>
                </a:lnTo>
                <a:lnTo>
                  <a:pt x="1003" y="895"/>
                </a:lnTo>
                <a:lnTo>
                  <a:pt x="1006" y="895"/>
                </a:lnTo>
                <a:lnTo>
                  <a:pt x="1010" y="898"/>
                </a:lnTo>
                <a:lnTo>
                  <a:pt x="1010" y="902"/>
                </a:lnTo>
                <a:lnTo>
                  <a:pt x="1010" y="905"/>
                </a:lnTo>
                <a:lnTo>
                  <a:pt x="1013" y="905"/>
                </a:lnTo>
                <a:lnTo>
                  <a:pt x="1016" y="908"/>
                </a:lnTo>
                <a:lnTo>
                  <a:pt x="1019" y="911"/>
                </a:lnTo>
                <a:lnTo>
                  <a:pt x="1019" y="915"/>
                </a:lnTo>
                <a:lnTo>
                  <a:pt x="1023" y="915"/>
                </a:lnTo>
                <a:lnTo>
                  <a:pt x="1026" y="915"/>
                </a:lnTo>
                <a:lnTo>
                  <a:pt x="1032" y="915"/>
                </a:lnTo>
                <a:lnTo>
                  <a:pt x="1036" y="915"/>
                </a:lnTo>
                <a:lnTo>
                  <a:pt x="1039" y="915"/>
                </a:lnTo>
                <a:lnTo>
                  <a:pt x="1046" y="915"/>
                </a:lnTo>
                <a:lnTo>
                  <a:pt x="1046" y="918"/>
                </a:lnTo>
                <a:lnTo>
                  <a:pt x="1046" y="921"/>
                </a:lnTo>
                <a:lnTo>
                  <a:pt x="1046" y="925"/>
                </a:lnTo>
                <a:lnTo>
                  <a:pt x="1046" y="931"/>
                </a:lnTo>
                <a:lnTo>
                  <a:pt x="1046" y="931"/>
                </a:lnTo>
                <a:lnTo>
                  <a:pt x="1049" y="934"/>
                </a:lnTo>
                <a:lnTo>
                  <a:pt x="1055" y="934"/>
                </a:lnTo>
                <a:lnTo>
                  <a:pt x="1059" y="938"/>
                </a:lnTo>
                <a:lnTo>
                  <a:pt x="1059" y="938"/>
                </a:lnTo>
                <a:lnTo>
                  <a:pt x="1062" y="941"/>
                </a:lnTo>
                <a:lnTo>
                  <a:pt x="1065" y="944"/>
                </a:lnTo>
                <a:lnTo>
                  <a:pt x="1069" y="944"/>
                </a:lnTo>
                <a:lnTo>
                  <a:pt x="1069" y="947"/>
                </a:lnTo>
                <a:lnTo>
                  <a:pt x="1072" y="954"/>
                </a:lnTo>
                <a:lnTo>
                  <a:pt x="1069" y="957"/>
                </a:lnTo>
                <a:lnTo>
                  <a:pt x="1069" y="957"/>
                </a:lnTo>
                <a:lnTo>
                  <a:pt x="1065" y="961"/>
                </a:lnTo>
                <a:lnTo>
                  <a:pt x="1062" y="964"/>
                </a:lnTo>
                <a:lnTo>
                  <a:pt x="1062" y="967"/>
                </a:lnTo>
                <a:lnTo>
                  <a:pt x="1062" y="970"/>
                </a:lnTo>
                <a:lnTo>
                  <a:pt x="1062" y="977"/>
                </a:lnTo>
                <a:lnTo>
                  <a:pt x="1062" y="974"/>
                </a:lnTo>
                <a:lnTo>
                  <a:pt x="1065" y="970"/>
                </a:lnTo>
                <a:lnTo>
                  <a:pt x="1069" y="970"/>
                </a:lnTo>
                <a:lnTo>
                  <a:pt x="1072" y="967"/>
                </a:lnTo>
                <a:lnTo>
                  <a:pt x="1075" y="967"/>
                </a:lnTo>
                <a:lnTo>
                  <a:pt x="1078" y="964"/>
                </a:lnTo>
                <a:lnTo>
                  <a:pt x="1085" y="964"/>
                </a:lnTo>
                <a:lnTo>
                  <a:pt x="1088" y="967"/>
                </a:lnTo>
                <a:lnTo>
                  <a:pt x="1091" y="967"/>
                </a:lnTo>
                <a:lnTo>
                  <a:pt x="1098" y="964"/>
                </a:lnTo>
                <a:lnTo>
                  <a:pt x="1098" y="961"/>
                </a:lnTo>
                <a:lnTo>
                  <a:pt x="1101" y="961"/>
                </a:lnTo>
                <a:lnTo>
                  <a:pt x="1105" y="957"/>
                </a:lnTo>
                <a:lnTo>
                  <a:pt x="1105" y="954"/>
                </a:lnTo>
                <a:lnTo>
                  <a:pt x="1108" y="951"/>
                </a:lnTo>
                <a:lnTo>
                  <a:pt x="1114" y="951"/>
                </a:lnTo>
                <a:lnTo>
                  <a:pt x="1114" y="947"/>
                </a:lnTo>
                <a:lnTo>
                  <a:pt x="1118" y="944"/>
                </a:lnTo>
                <a:lnTo>
                  <a:pt x="1118" y="944"/>
                </a:lnTo>
                <a:lnTo>
                  <a:pt x="1124" y="941"/>
                </a:lnTo>
                <a:lnTo>
                  <a:pt x="1128" y="941"/>
                </a:lnTo>
                <a:lnTo>
                  <a:pt x="1131" y="941"/>
                </a:lnTo>
                <a:lnTo>
                  <a:pt x="1134" y="941"/>
                </a:lnTo>
                <a:lnTo>
                  <a:pt x="1137" y="941"/>
                </a:lnTo>
                <a:lnTo>
                  <a:pt x="1141" y="941"/>
                </a:lnTo>
                <a:lnTo>
                  <a:pt x="1141" y="941"/>
                </a:lnTo>
                <a:lnTo>
                  <a:pt x="1144" y="941"/>
                </a:lnTo>
                <a:lnTo>
                  <a:pt x="1147" y="938"/>
                </a:lnTo>
                <a:lnTo>
                  <a:pt x="1147" y="938"/>
                </a:lnTo>
                <a:lnTo>
                  <a:pt x="1150" y="934"/>
                </a:lnTo>
                <a:lnTo>
                  <a:pt x="1150" y="931"/>
                </a:lnTo>
                <a:lnTo>
                  <a:pt x="1157" y="934"/>
                </a:lnTo>
                <a:lnTo>
                  <a:pt x="1157" y="934"/>
                </a:lnTo>
                <a:lnTo>
                  <a:pt x="1164" y="934"/>
                </a:lnTo>
                <a:lnTo>
                  <a:pt x="1164" y="931"/>
                </a:lnTo>
                <a:lnTo>
                  <a:pt x="1164" y="928"/>
                </a:lnTo>
                <a:lnTo>
                  <a:pt x="1164" y="921"/>
                </a:lnTo>
                <a:lnTo>
                  <a:pt x="1167" y="921"/>
                </a:lnTo>
                <a:lnTo>
                  <a:pt x="1170" y="921"/>
                </a:lnTo>
                <a:lnTo>
                  <a:pt x="1173" y="925"/>
                </a:lnTo>
                <a:lnTo>
                  <a:pt x="1177" y="925"/>
                </a:lnTo>
                <a:lnTo>
                  <a:pt x="1180" y="921"/>
                </a:lnTo>
                <a:lnTo>
                  <a:pt x="1177" y="915"/>
                </a:lnTo>
                <a:lnTo>
                  <a:pt x="1180" y="911"/>
                </a:lnTo>
                <a:lnTo>
                  <a:pt x="1180" y="911"/>
                </a:lnTo>
                <a:lnTo>
                  <a:pt x="1187" y="908"/>
                </a:lnTo>
                <a:lnTo>
                  <a:pt x="1190" y="908"/>
                </a:lnTo>
                <a:lnTo>
                  <a:pt x="1193" y="911"/>
                </a:lnTo>
                <a:lnTo>
                  <a:pt x="1196" y="911"/>
                </a:lnTo>
                <a:lnTo>
                  <a:pt x="1200" y="915"/>
                </a:lnTo>
                <a:lnTo>
                  <a:pt x="1200" y="918"/>
                </a:lnTo>
                <a:lnTo>
                  <a:pt x="1200" y="921"/>
                </a:lnTo>
                <a:lnTo>
                  <a:pt x="1200" y="928"/>
                </a:lnTo>
                <a:lnTo>
                  <a:pt x="1200" y="931"/>
                </a:lnTo>
                <a:lnTo>
                  <a:pt x="1203" y="934"/>
                </a:lnTo>
                <a:lnTo>
                  <a:pt x="1206" y="934"/>
                </a:lnTo>
                <a:lnTo>
                  <a:pt x="1209" y="931"/>
                </a:lnTo>
                <a:lnTo>
                  <a:pt x="1213" y="931"/>
                </a:lnTo>
                <a:lnTo>
                  <a:pt x="1216" y="928"/>
                </a:lnTo>
                <a:lnTo>
                  <a:pt x="1219" y="928"/>
                </a:lnTo>
                <a:lnTo>
                  <a:pt x="1226" y="928"/>
                </a:lnTo>
                <a:lnTo>
                  <a:pt x="1229" y="928"/>
                </a:lnTo>
                <a:lnTo>
                  <a:pt x="1232" y="928"/>
                </a:lnTo>
                <a:lnTo>
                  <a:pt x="1236" y="925"/>
                </a:lnTo>
                <a:lnTo>
                  <a:pt x="1239" y="925"/>
                </a:lnTo>
                <a:lnTo>
                  <a:pt x="1242" y="925"/>
                </a:lnTo>
                <a:lnTo>
                  <a:pt x="1249" y="925"/>
                </a:lnTo>
                <a:lnTo>
                  <a:pt x="1249" y="921"/>
                </a:lnTo>
                <a:lnTo>
                  <a:pt x="1252" y="918"/>
                </a:lnTo>
                <a:lnTo>
                  <a:pt x="1252" y="915"/>
                </a:lnTo>
                <a:lnTo>
                  <a:pt x="1252" y="908"/>
                </a:lnTo>
                <a:lnTo>
                  <a:pt x="1252" y="905"/>
                </a:lnTo>
                <a:lnTo>
                  <a:pt x="1252" y="902"/>
                </a:lnTo>
                <a:lnTo>
                  <a:pt x="1255" y="898"/>
                </a:lnTo>
                <a:lnTo>
                  <a:pt x="1255" y="895"/>
                </a:lnTo>
                <a:lnTo>
                  <a:pt x="1255" y="888"/>
                </a:lnTo>
                <a:lnTo>
                  <a:pt x="1252" y="888"/>
                </a:lnTo>
                <a:lnTo>
                  <a:pt x="1252" y="885"/>
                </a:lnTo>
                <a:lnTo>
                  <a:pt x="1252" y="879"/>
                </a:lnTo>
                <a:lnTo>
                  <a:pt x="1252" y="875"/>
                </a:lnTo>
                <a:lnTo>
                  <a:pt x="1249" y="872"/>
                </a:lnTo>
                <a:lnTo>
                  <a:pt x="1246" y="872"/>
                </a:lnTo>
                <a:lnTo>
                  <a:pt x="1246" y="869"/>
                </a:lnTo>
                <a:lnTo>
                  <a:pt x="1246" y="862"/>
                </a:lnTo>
                <a:lnTo>
                  <a:pt x="1249" y="859"/>
                </a:lnTo>
                <a:lnTo>
                  <a:pt x="1249" y="856"/>
                </a:lnTo>
                <a:lnTo>
                  <a:pt x="1252" y="856"/>
                </a:lnTo>
                <a:lnTo>
                  <a:pt x="1255" y="852"/>
                </a:lnTo>
                <a:lnTo>
                  <a:pt x="1255" y="849"/>
                </a:lnTo>
                <a:lnTo>
                  <a:pt x="1259" y="846"/>
                </a:lnTo>
                <a:lnTo>
                  <a:pt x="1262" y="843"/>
                </a:lnTo>
                <a:lnTo>
                  <a:pt x="1262" y="843"/>
                </a:lnTo>
                <a:lnTo>
                  <a:pt x="1265" y="839"/>
                </a:lnTo>
                <a:lnTo>
                  <a:pt x="1268" y="836"/>
                </a:lnTo>
                <a:lnTo>
                  <a:pt x="1268" y="833"/>
                </a:lnTo>
                <a:lnTo>
                  <a:pt x="1268" y="829"/>
                </a:lnTo>
                <a:lnTo>
                  <a:pt x="1272" y="826"/>
                </a:lnTo>
                <a:lnTo>
                  <a:pt x="1275" y="823"/>
                </a:lnTo>
                <a:lnTo>
                  <a:pt x="1278" y="826"/>
                </a:lnTo>
                <a:lnTo>
                  <a:pt x="1282" y="826"/>
                </a:lnTo>
                <a:lnTo>
                  <a:pt x="1285" y="826"/>
                </a:lnTo>
                <a:lnTo>
                  <a:pt x="1288" y="823"/>
                </a:lnTo>
                <a:lnTo>
                  <a:pt x="1291" y="820"/>
                </a:lnTo>
                <a:lnTo>
                  <a:pt x="1291" y="820"/>
                </a:lnTo>
                <a:lnTo>
                  <a:pt x="1295" y="816"/>
                </a:lnTo>
                <a:lnTo>
                  <a:pt x="1295" y="813"/>
                </a:lnTo>
                <a:lnTo>
                  <a:pt x="1295" y="807"/>
                </a:lnTo>
                <a:lnTo>
                  <a:pt x="1295" y="803"/>
                </a:lnTo>
                <a:lnTo>
                  <a:pt x="1295" y="797"/>
                </a:lnTo>
                <a:lnTo>
                  <a:pt x="1295" y="793"/>
                </a:lnTo>
                <a:lnTo>
                  <a:pt x="1298" y="790"/>
                </a:lnTo>
                <a:lnTo>
                  <a:pt x="1301" y="790"/>
                </a:lnTo>
                <a:lnTo>
                  <a:pt x="1308" y="790"/>
                </a:lnTo>
                <a:lnTo>
                  <a:pt x="1311" y="787"/>
                </a:lnTo>
                <a:lnTo>
                  <a:pt x="1314" y="787"/>
                </a:lnTo>
                <a:lnTo>
                  <a:pt x="1318" y="784"/>
                </a:lnTo>
                <a:lnTo>
                  <a:pt x="1318" y="780"/>
                </a:lnTo>
                <a:lnTo>
                  <a:pt x="1321" y="780"/>
                </a:lnTo>
                <a:lnTo>
                  <a:pt x="1324" y="777"/>
                </a:lnTo>
                <a:lnTo>
                  <a:pt x="1324" y="774"/>
                </a:lnTo>
                <a:lnTo>
                  <a:pt x="1327" y="770"/>
                </a:lnTo>
                <a:lnTo>
                  <a:pt x="1331" y="767"/>
                </a:lnTo>
                <a:lnTo>
                  <a:pt x="1331" y="767"/>
                </a:lnTo>
                <a:lnTo>
                  <a:pt x="1334" y="764"/>
                </a:lnTo>
                <a:lnTo>
                  <a:pt x="1337" y="761"/>
                </a:lnTo>
                <a:lnTo>
                  <a:pt x="1337" y="757"/>
                </a:lnTo>
                <a:lnTo>
                  <a:pt x="1341" y="754"/>
                </a:lnTo>
                <a:lnTo>
                  <a:pt x="1344" y="754"/>
                </a:lnTo>
                <a:lnTo>
                  <a:pt x="1347" y="751"/>
                </a:lnTo>
                <a:lnTo>
                  <a:pt x="1347" y="748"/>
                </a:lnTo>
                <a:lnTo>
                  <a:pt x="1347" y="741"/>
                </a:lnTo>
                <a:lnTo>
                  <a:pt x="1344" y="741"/>
                </a:lnTo>
                <a:lnTo>
                  <a:pt x="1344" y="738"/>
                </a:lnTo>
                <a:lnTo>
                  <a:pt x="1344" y="731"/>
                </a:lnTo>
                <a:lnTo>
                  <a:pt x="1344" y="728"/>
                </a:lnTo>
                <a:lnTo>
                  <a:pt x="1344" y="725"/>
                </a:lnTo>
                <a:lnTo>
                  <a:pt x="1344" y="721"/>
                </a:lnTo>
                <a:lnTo>
                  <a:pt x="1344" y="718"/>
                </a:lnTo>
                <a:lnTo>
                  <a:pt x="1337" y="715"/>
                </a:lnTo>
                <a:lnTo>
                  <a:pt x="1337" y="715"/>
                </a:lnTo>
                <a:lnTo>
                  <a:pt x="1337" y="715"/>
                </a:lnTo>
                <a:lnTo>
                  <a:pt x="1334" y="711"/>
                </a:lnTo>
                <a:lnTo>
                  <a:pt x="1334" y="708"/>
                </a:lnTo>
                <a:lnTo>
                  <a:pt x="1337" y="705"/>
                </a:lnTo>
                <a:lnTo>
                  <a:pt x="1337" y="702"/>
                </a:lnTo>
                <a:lnTo>
                  <a:pt x="1341" y="698"/>
                </a:lnTo>
                <a:lnTo>
                  <a:pt x="1341" y="695"/>
                </a:lnTo>
                <a:lnTo>
                  <a:pt x="1344" y="692"/>
                </a:lnTo>
                <a:lnTo>
                  <a:pt x="1344" y="685"/>
                </a:lnTo>
                <a:lnTo>
                  <a:pt x="1344" y="682"/>
                </a:lnTo>
                <a:lnTo>
                  <a:pt x="1344" y="675"/>
                </a:lnTo>
                <a:lnTo>
                  <a:pt x="1344" y="672"/>
                </a:lnTo>
                <a:lnTo>
                  <a:pt x="1344" y="669"/>
                </a:lnTo>
                <a:lnTo>
                  <a:pt x="1344" y="662"/>
                </a:lnTo>
                <a:lnTo>
                  <a:pt x="1344" y="659"/>
                </a:lnTo>
                <a:lnTo>
                  <a:pt x="1347" y="656"/>
                </a:lnTo>
                <a:lnTo>
                  <a:pt x="1347" y="652"/>
                </a:lnTo>
                <a:lnTo>
                  <a:pt x="1350" y="649"/>
                </a:lnTo>
                <a:lnTo>
                  <a:pt x="1354" y="649"/>
                </a:lnTo>
                <a:lnTo>
                  <a:pt x="1357" y="646"/>
                </a:lnTo>
                <a:lnTo>
                  <a:pt x="1357" y="643"/>
                </a:lnTo>
                <a:lnTo>
                  <a:pt x="1360" y="643"/>
                </a:lnTo>
                <a:lnTo>
                  <a:pt x="1364" y="639"/>
                </a:lnTo>
                <a:lnTo>
                  <a:pt x="1364" y="636"/>
                </a:lnTo>
                <a:lnTo>
                  <a:pt x="1367" y="633"/>
                </a:lnTo>
                <a:lnTo>
                  <a:pt x="1370" y="629"/>
                </a:lnTo>
                <a:lnTo>
                  <a:pt x="1370" y="626"/>
                </a:lnTo>
                <a:lnTo>
                  <a:pt x="1373" y="623"/>
                </a:lnTo>
                <a:lnTo>
                  <a:pt x="1373" y="623"/>
                </a:lnTo>
                <a:lnTo>
                  <a:pt x="1373" y="620"/>
                </a:lnTo>
                <a:lnTo>
                  <a:pt x="1380" y="623"/>
                </a:lnTo>
                <a:lnTo>
                  <a:pt x="1393" y="623"/>
                </a:lnTo>
                <a:lnTo>
                  <a:pt x="1403" y="623"/>
                </a:lnTo>
                <a:lnTo>
                  <a:pt x="1416" y="623"/>
                </a:lnTo>
                <a:lnTo>
                  <a:pt x="1429" y="623"/>
                </a:lnTo>
                <a:lnTo>
                  <a:pt x="1436" y="623"/>
                </a:lnTo>
                <a:lnTo>
                  <a:pt x="1442" y="623"/>
                </a:lnTo>
                <a:lnTo>
                  <a:pt x="1459" y="623"/>
                </a:lnTo>
                <a:lnTo>
                  <a:pt x="1459" y="626"/>
                </a:lnTo>
                <a:lnTo>
                  <a:pt x="1455" y="629"/>
                </a:lnTo>
                <a:lnTo>
                  <a:pt x="1455" y="629"/>
                </a:lnTo>
                <a:lnTo>
                  <a:pt x="1455" y="633"/>
                </a:lnTo>
                <a:lnTo>
                  <a:pt x="1455" y="639"/>
                </a:lnTo>
                <a:lnTo>
                  <a:pt x="1455" y="643"/>
                </a:lnTo>
                <a:lnTo>
                  <a:pt x="1455" y="646"/>
                </a:lnTo>
                <a:lnTo>
                  <a:pt x="1455" y="652"/>
                </a:lnTo>
                <a:lnTo>
                  <a:pt x="1452" y="659"/>
                </a:lnTo>
                <a:lnTo>
                  <a:pt x="1452" y="662"/>
                </a:lnTo>
                <a:lnTo>
                  <a:pt x="1452" y="669"/>
                </a:lnTo>
                <a:lnTo>
                  <a:pt x="1452" y="672"/>
                </a:lnTo>
                <a:lnTo>
                  <a:pt x="1455" y="675"/>
                </a:lnTo>
                <a:lnTo>
                  <a:pt x="1465" y="682"/>
                </a:lnTo>
                <a:lnTo>
                  <a:pt x="1478" y="692"/>
                </a:lnTo>
                <a:lnTo>
                  <a:pt x="1488" y="698"/>
                </a:lnTo>
                <a:lnTo>
                  <a:pt x="1491" y="698"/>
                </a:lnTo>
                <a:lnTo>
                  <a:pt x="1495" y="702"/>
                </a:lnTo>
                <a:lnTo>
                  <a:pt x="1504" y="708"/>
                </a:lnTo>
                <a:lnTo>
                  <a:pt x="1514" y="715"/>
                </a:lnTo>
                <a:lnTo>
                  <a:pt x="1524" y="725"/>
                </a:lnTo>
                <a:lnTo>
                  <a:pt x="1534" y="731"/>
                </a:lnTo>
                <a:lnTo>
                  <a:pt x="1537" y="734"/>
                </a:lnTo>
                <a:lnTo>
                  <a:pt x="1541" y="738"/>
                </a:lnTo>
                <a:lnTo>
                  <a:pt x="1541" y="741"/>
                </a:lnTo>
                <a:lnTo>
                  <a:pt x="1544" y="748"/>
                </a:lnTo>
                <a:lnTo>
                  <a:pt x="1547" y="748"/>
                </a:lnTo>
                <a:lnTo>
                  <a:pt x="1547" y="754"/>
                </a:lnTo>
                <a:lnTo>
                  <a:pt x="1550" y="754"/>
                </a:lnTo>
                <a:lnTo>
                  <a:pt x="1554" y="757"/>
                </a:lnTo>
                <a:lnTo>
                  <a:pt x="1554" y="761"/>
                </a:lnTo>
                <a:lnTo>
                  <a:pt x="1554" y="767"/>
                </a:lnTo>
                <a:lnTo>
                  <a:pt x="1554" y="770"/>
                </a:lnTo>
                <a:lnTo>
                  <a:pt x="1557" y="774"/>
                </a:lnTo>
                <a:lnTo>
                  <a:pt x="1557" y="777"/>
                </a:lnTo>
                <a:lnTo>
                  <a:pt x="1560" y="780"/>
                </a:lnTo>
                <a:lnTo>
                  <a:pt x="1560" y="787"/>
                </a:lnTo>
                <a:lnTo>
                  <a:pt x="1557" y="790"/>
                </a:lnTo>
                <a:lnTo>
                  <a:pt x="1557" y="793"/>
                </a:lnTo>
                <a:lnTo>
                  <a:pt x="1557" y="800"/>
                </a:lnTo>
                <a:lnTo>
                  <a:pt x="1557" y="803"/>
                </a:lnTo>
                <a:lnTo>
                  <a:pt x="1557" y="807"/>
                </a:lnTo>
                <a:lnTo>
                  <a:pt x="1557" y="810"/>
                </a:lnTo>
                <a:lnTo>
                  <a:pt x="1557" y="816"/>
                </a:lnTo>
                <a:lnTo>
                  <a:pt x="1560" y="820"/>
                </a:lnTo>
                <a:lnTo>
                  <a:pt x="1560" y="820"/>
                </a:lnTo>
                <a:lnTo>
                  <a:pt x="1563" y="823"/>
                </a:lnTo>
                <a:lnTo>
                  <a:pt x="1567" y="826"/>
                </a:lnTo>
                <a:lnTo>
                  <a:pt x="1567" y="829"/>
                </a:lnTo>
                <a:lnTo>
                  <a:pt x="1567" y="836"/>
                </a:lnTo>
                <a:lnTo>
                  <a:pt x="1563" y="839"/>
                </a:lnTo>
                <a:lnTo>
                  <a:pt x="1563" y="843"/>
                </a:lnTo>
                <a:lnTo>
                  <a:pt x="1563" y="846"/>
                </a:lnTo>
                <a:lnTo>
                  <a:pt x="1563" y="849"/>
                </a:lnTo>
                <a:lnTo>
                  <a:pt x="1563" y="852"/>
                </a:lnTo>
                <a:lnTo>
                  <a:pt x="1567" y="856"/>
                </a:lnTo>
                <a:lnTo>
                  <a:pt x="1567" y="859"/>
                </a:lnTo>
                <a:lnTo>
                  <a:pt x="1567" y="862"/>
                </a:lnTo>
                <a:lnTo>
                  <a:pt x="1570" y="869"/>
                </a:lnTo>
                <a:lnTo>
                  <a:pt x="1570" y="872"/>
                </a:lnTo>
                <a:lnTo>
                  <a:pt x="1570" y="875"/>
                </a:lnTo>
                <a:lnTo>
                  <a:pt x="1570" y="882"/>
                </a:lnTo>
                <a:lnTo>
                  <a:pt x="1570" y="885"/>
                </a:lnTo>
                <a:lnTo>
                  <a:pt x="1570" y="888"/>
                </a:lnTo>
                <a:lnTo>
                  <a:pt x="1573" y="892"/>
                </a:lnTo>
                <a:lnTo>
                  <a:pt x="1577" y="895"/>
                </a:lnTo>
                <a:lnTo>
                  <a:pt x="1580" y="895"/>
                </a:lnTo>
                <a:lnTo>
                  <a:pt x="1583" y="898"/>
                </a:lnTo>
                <a:lnTo>
                  <a:pt x="1583" y="902"/>
                </a:lnTo>
                <a:lnTo>
                  <a:pt x="1583" y="905"/>
                </a:lnTo>
                <a:lnTo>
                  <a:pt x="1586" y="908"/>
                </a:lnTo>
                <a:lnTo>
                  <a:pt x="1586" y="911"/>
                </a:lnTo>
                <a:lnTo>
                  <a:pt x="1590" y="915"/>
                </a:lnTo>
                <a:lnTo>
                  <a:pt x="1590" y="918"/>
                </a:lnTo>
                <a:lnTo>
                  <a:pt x="1593" y="921"/>
                </a:lnTo>
                <a:lnTo>
                  <a:pt x="1596" y="925"/>
                </a:lnTo>
                <a:lnTo>
                  <a:pt x="1596" y="925"/>
                </a:lnTo>
                <a:lnTo>
                  <a:pt x="1596" y="931"/>
                </a:lnTo>
                <a:lnTo>
                  <a:pt x="1596" y="934"/>
                </a:lnTo>
                <a:lnTo>
                  <a:pt x="1593" y="934"/>
                </a:lnTo>
                <a:lnTo>
                  <a:pt x="1593" y="941"/>
                </a:lnTo>
                <a:lnTo>
                  <a:pt x="1593" y="944"/>
                </a:lnTo>
                <a:lnTo>
                  <a:pt x="1593" y="947"/>
                </a:lnTo>
                <a:lnTo>
                  <a:pt x="1596" y="947"/>
                </a:lnTo>
                <a:lnTo>
                  <a:pt x="1600" y="951"/>
                </a:lnTo>
                <a:lnTo>
                  <a:pt x="1603" y="954"/>
                </a:lnTo>
                <a:lnTo>
                  <a:pt x="1606" y="954"/>
                </a:lnTo>
                <a:lnTo>
                  <a:pt x="1606" y="957"/>
                </a:lnTo>
                <a:lnTo>
                  <a:pt x="1609" y="961"/>
                </a:lnTo>
                <a:lnTo>
                  <a:pt x="1609" y="964"/>
                </a:lnTo>
                <a:lnTo>
                  <a:pt x="1613" y="967"/>
                </a:lnTo>
                <a:lnTo>
                  <a:pt x="1616" y="967"/>
                </a:lnTo>
                <a:lnTo>
                  <a:pt x="1619" y="970"/>
                </a:lnTo>
                <a:lnTo>
                  <a:pt x="1622" y="974"/>
                </a:lnTo>
                <a:lnTo>
                  <a:pt x="1622" y="974"/>
                </a:lnTo>
                <a:lnTo>
                  <a:pt x="1626" y="977"/>
                </a:lnTo>
                <a:lnTo>
                  <a:pt x="1629" y="980"/>
                </a:lnTo>
                <a:lnTo>
                  <a:pt x="1632" y="980"/>
                </a:lnTo>
                <a:lnTo>
                  <a:pt x="1636" y="980"/>
                </a:lnTo>
                <a:lnTo>
                  <a:pt x="1636" y="984"/>
                </a:lnTo>
                <a:lnTo>
                  <a:pt x="1639" y="987"/>
                </a:lnTo>
                <a:lnTo>
                  <a:pt x="1645" y="984"/>
                </a:lnTo>
                <a:lnTo>
                  <a:pt x="1645" y="987"/>
                </a:lnTo>
                <a:lnTo>
                  <a:pt x="1645" y="993"/>
                </a:lnTo>
                <a:lnTo>
                  <a:pt x="1645" y="997"/>
                </a:lnTo>
                <a:lnTo>
                  <a:pt x="1645" y="1000"/>
                </a:lnTo>
                <a:lnTo>
                  <a:pt x="1645" y="1003"/>
                </a:lnTo>
                <a:lnTo>
                  <a:pt x="1645" y="1010"/>
                </a:lnTo>
                <a:lnTo>
                  <a:pt x="1645" y="1013"/>
                </a:lnTo>
                <a:lnTo>
                  <a:pt x="1639" y="1013"/>
                </a:lnTo>
                <a:lnTo>
                  <a:pt x="1636" y="1016"/>
                </a:lnTo>
                <a:lnTo>
                  <a:pt x="1632" y="1016"/>
                </a:lnTo>
                <a:lnTo>
                  <a:pt x="1632" y="1023"/>
                </a:lnTo>
                <a:lnTo>
                  <a:pt x="1632" y="1026"/>
                </a:lnTo>
                <a:lnTo>
                  <a:pt x="1636" y="1029"/>
                </a:lnTo>
                <a:lnTo>
                  <a:pt x="1636" y="1036"/>
                </a:lnTo>
                <a:lnTo>
                  <a:pt x="1636" y="1039"/>
                </a:lnTo>
                <a:lnTo>
                  <a:pt x="1636" y="1043"/>
                </a:lnTo>
                <a:lnTo>
                  <a:pt x="1632" y="1046"/>
                </a:lnTo>
                <a:lnTo>
                  <a:pt x="1632" y="1052"/>
                </a:lnTo>
                <a:lnTo>
                  <a:pt x="1632" y="1056"/>
                </a:lnTo>
                <a:lnTo>
                  <a:pt x="1632" y="1059"/>
                </a:lnTo>
                <a:lnTo>
                  <a:pt x="1632" y="1062"/>
                </a:lnTo>
                <a:lnTo>
                  <a:pt x="1632" y="1066"/>
                </a:lnTo>
                <a:lnTo>
                  <a:pt x="1632" y="1072"/>
                </a:lnTo>
                <a:lnTo>
                  <a:pt x="1636" y="1075"/>
                </a:lnTo>
                <a:lnTo>
                  <a:pt x="1636" y="1079"/>
                </a:lnTo>
                <a:lnTo>
                  <a:pt x="1639" y="1082"/>
                </a:lnTo>
                <a:lnTo>
                  <a:pt x="1639" y="1085"/>
                </a:lnTo>
                <a:lnTo>
                  <a:pt x="1642" y="1088"/>
                </a:lnTo>
                <a:lnTo>
                  <a:pt x="1642" y="1092"/>
                </a:lnTo>
                <a:lnTo>
                  <a:pt x="1642" y="1098"/>
                </a:lnTo>
                <a:lnTo>
                  <a:pt x="1645" y="1098"/>
                </a:lnTo>
                <a:lnTo>
                  <a:pt x="1645" y="1102"/>
                </a:lnTo>
                <a:lnTo>
                  <a:pt x="1649" y="1105"/>
                </a:lnTo>
                <a:lnTo>
                  <a:pt x="1652" y="1108"/>
                </a:lnTo>
                <a:lnTo>
                  <a:pt x="1649" y="1111"/>
                </a:lnTo>
                <a:lnTo>
                  <a:pt x="1649" y="1115"/>
                </a:lnTo>
                <a:lnTo>
                  <a:pt x="1649" y="1115"/>
                </a:lnTo>
                <a:lnTo>
                  <a:pt x="1645" y="1118"/>
                </a:lnTo>
                <a:lnTo>
                  <a:pt x="1642" y="1118"/>
                </a:lnTo>
                <a:lnTo>
                  <a:pt x="1639" y="1121"/>
                </a:lnTo>
                <a:lnTo>
                  <a:pt x="1639" y="1125"/>
                </a:lnTo>
                <a:lnTo>
                  <a:pt x="1636" y="1128"/>
                </a:lnTo>
                <a:lnTo>
                  <a:pt x="1636" y="1131"/>
                </a:lnTo>
                <a:lnTo>
                  <a:pt x="1632" y="1134"/>
                </a:lnTo>
                <a:lnTo>
                  <a:pt x="1629" y="1134"/>
                </a:lnTo>
                <a:lnTo>
                  <a:pt x="1626" y="1134"/>
                </a:lnTo>
                <a:lnTo>
                  <a:pt x="1622" y="1138"/>
                </a:lnTo>
                <a:lnTo>
                  <a:pt x="1619" y="1141"/>
                </a:lnTo>
                <a:lnTo>
                  <a:pt x="1619" y="1144"/>
                </a:lnTo>
                <a:lnTo>
                  <a:pt x="1619" y="1147"/>
                </a:lnTo>
                <a:lnTo>
                  <a:pt x="1619" y="1154"/>
                </a:lnTo>
                <a:lnTo>
                  <a:pt x="1619" y="1157"/>
                </a:lnTo>
                <a:lnTo>
                  <a:pt x="1622" y="1161"/>
                </a:lnTo>
                <a:lnTo>
                  <a:pt x="1622" y="1167"/>
                </a:lnTo>
                <a:lnTo>
                  <a:pt x="1622" y="1170"/>
                </a:lnTo>
                <a:lnTo>
                  <a:pt x="1622" y="1174"/>
                </a:lnTo>
                <a:lnTo>
                  <a:pt x="1626" y="1177"/>
                </a:lnTo>
                <a:lnTo>
                  <a:pt x="1622" y="1184"/>
                </a:lnTo>
                <a:lnTo>
                  <a:pt x="1619" y="1184"/>
                </a:lnTo>
                <a:lnTo>
                  <a:pt x="1616" y="1184"/>
                </a:lnTo>
                <a:lnTo>
                  <a:pt x="1613" y="1187"/>
                </a:lnTo>
                <a:lnTo>
                  <a:pt x="1609" y="1190"/>
                </a:lnTo>
                <a:lnTo>
                  <a:pt x="1609" y="1193"/>
                </a:lnTo>
                <a:lnTo>
                  <a:pt x="1609" y="1197"/>
                </a:lnTo>
                <a:lnTo>
                  <a:pt x="1613" y="1200"/>
                </a:lnTo>
                <a:lnTo>
                  <a:pt x="1616" y="1203"/>
                </a:lnTo>
                <a:lnTo>
                  <a:pt x="1616" y="1206"/>
                </a:lnTo>
                <a:lnTo>
                  <a:pt x="1619" y="1206"/>
                </a:lnTo>
                <a:lnTo>
                  <a:pt x="1626" y="1206"/>
                </a:lnTo>
                <a:lnTo>
                  <a:pt x="1629" y="1210"/>
                </a:lnTo>
                <a:lnTo>
                  <a:pt x="1629" y="1213"/>
                </a:lnTo>
                <a:lnTo>
                  <a:pt x="1629" y="1216"/>
                </a:lnTo>
                <a:lnTo>
                  <a:pt x="1629" y="1220"/>
                </a:lnTo>
                <a:lnTo>
                  <a:pt x="1626" y="1220"/>
                </a:lnTo>
                <a:lnTo>
                  <a:pt x="1622" y="1223"/>
                </a:lnTo>
                <a:lnTo>
                  <a:pt x="1622" y="1226"/>
                </a:lnTo>
                <a:lnTo>
                  <a:pt x="1619" y="1233"/>
                </a:lnTo>
                <a:lnTo>
                  <a:pt x="1619" y="1236"/>
                </a:lnTo>
                <a:lnTo>
                  <a:pt x="1622" y="1239"/>
                </a:lnTo>
                <a:lnTo>
                  <a:pt x="1622" y="1243"/>
                </a:lnTo>
                <a:lnTo>
                  <a:pt x="1619" y="1246"/>
                </a:lnTo>
                <a:lnTo>
                  <a:pt x="1616" y="1246"/>
                </a:lnTo>
                <a:lnTo>
                  <a:pt x="1616" y="1249"/>
                </a:lnTo>
                <a:lnTo>
                  <a:pt x="1616" y="1249"/>
                </a:lnTo>
                <a:lnTo>
                  <a:pt x="1616" y="1256"/>
                </a:lnTo>
                <a:lnTo>
                  <a:pt x="1613" y="1256"/>
                </a:lnTo>
                <a:lnTo>
                  <a:pt x="1609" y="1259"/>
                </a:lnTo>
                <a:lnTo>
                  <a:pt x="1609" y="1262"/>
                </a:lnTo>
                <a:lnTo>
                  <a:pt x="1606" y="1266"/>
                </a:lnTo>
                <a:lnTo>
                  <a:pt x="1609" y="1269"/>
                </a:lnTo>
                <a:lnTo>
                  <a:pt x="1609" y="1275"/>
                </a:lnTo>
                <a:lnTo>
                  <a:pt x="1609" y="1279"/>
                </a:lnTo>
                <a:lnTo>
                  <a:pt x="1609" y="1282"/>
                </a:lnTo>
                <a:lnTo>
                  <a:pt x="1606" y="1282"/>
                </a:lnTo>
                <a:lnTo>
                  <a:pt x="1603" y="1282"/>
                </a:lnTo>
                <a:lnTo>
                  <a:pt x="1600" y="1279"/>
                </a:lnTo>
                <a:lnTo>
                  <a:pt x="1596" y="1282"/>
                </a:lnTo>
                <a:lnTo>
                  <a:pt x="1596" y="1282"/>
                </a:lnTo>
                <a:lnTo>
                  <a:pt x="1593" y="1288"/>
                </a:lnTo>
                <a:lnTo>
                  <a:pt x="1593" y="1292"/>
                </a:lnTo>
                <a:lnTo>
                  <a:pt x="1596" y="1295"/>
                </a:lnTo>
                <a:lnTo>
                  <a:pt x="1596" y="1298"/>
                </a:lnTo>
                <a:lnTo>
                  <a:pt x="1593" y="1302"/>
                </a:lnTo>
                <a:lnTo>
                  <a:pt x="1590" y="1302"/>
                </a:lnTo>
                <a:lnTo>
                  <a:pt x="1586" y="1298"/>
                </a:lnTo>
                <a:lnTo>
                  <a:pt x="1586" y="1305"/>
                </a:lnTo>
                <a:lnTo>
                  <a:pt x="1583" y="1305"/>
                </a:lnTo>
                <a:lnTo>
                  <a:pt x="1580" y="1308"/>
                </a:lnTo>
                <a:lnTo>
                  <a:pt x="1583" y="1311"/>
                </a:lnTo>
                <a:lnTo>
                  <a:pt x="1580" y="1315"/>
                </a:lnTo>
                <a:lnTo>
                  <a:pt x="1577" y="1315"/>
                </a:lnTo>
                <a:lnTo>
                  <a:pt x="1573" y="1315"/>
                </a:lnTo>
                <a:lnTo>
                  <a:pt x="1567" y="1315"/>
                </a:lnTo>
                <a:lnTo>
                  <a:pt x="1567" y="1318"/>
                </a:lnTo>
                <a:lnTo>
                  <a:pt x="1563" y="1318"/>
                </a:lnTo>
                <a:lnTo>
                  <a:pt x="1563" y="1321"/>
                </a:lnTo>
                <a:lnTo>
                  <a:pt x="1563" y="1325"/>
                </a:lnTo>
                <a:lnTo>
                  <a:pt x="1560" y="1328"/>
                </a:lnTo>
                <a:lnTo>
                  <a:pt x="1557" y="1331"/>
                </a:lnTo>
                <a:lnTo>
                  <a:pt x="1557" y="1334"/>
                </a:lnTo>
                <a:lnTo>
                  <a:pt x="1557" y="1338"/>
                </a:lnTo>
                <a:lnTo>
                  <a:pt x="1554" y="1341"/>
                </a:lnTo>
                <a:lnTo>
                  <a:pt x="1554" y="1344"/>
                </a:lnTo>
                <a:lnTo>
                  <a:pt x="1554" y="1347"/>
                </a:lnTo>
                <a:lnTo>
                  <a:pt x="1550" y="1351"/>
                </a:lnTo>
                <a:lnTo>
                  <a:pt x="1547" y="1351"/>
                </a:lnTo>
                <a:lnTo>
                  <a:pt x="1544" y="1354"/>
                </a:lnTo>
                <a:lnTo>
                  <a:pt x="1541" y="1357"/>
                </a:lnTo>
                <a:lnTo>
                  <a:pt x="1541" y="1361"/>
                </a:lnTo>
                <a:lnTo>
                  <a:pt x="1537" y="1361"/>
                </a:lnTo>
                <a:lnTo>
                  <a:pt x="1534" y="1357"/>
                </a:lnTo>
                <a:lnTo>
                  <a:pt x="1534" y="1354"/>
                </a:lnTo>
                <a:lnTo>
                  <a:pt x="1527" y="1354"/>
                </a:lnTo>
                <a:lnTo>
                  <a:pt x="1527" y="1357"/>
                </a:lnTo>
                <a:lnTo>
                  <a:pt x="1527" y="1361"/>
                </a:lnTo>
                <a:lnTo>
                  <a:pt x="1527" y="1367"/>
                </a:lnTo>
                <a:lnTo>
                  <a:pt x="1524" y="1370"/>
                </a:lnTo>
                <a:lnTo>
                  <a:pt x="1524" y="1374"/>
                </a:lnTo>
                <a:lnTo>
                  <a:pt x="1521" y="1374"/>
                </a:lnTo>
                <a:lnTo>
                  <a:pt x="1514" y="1374"/>
                </a:lnTo>
                <a:lnTo>
                  <a:pt x="1514" y="1374"/>
                </a:lnTo>
                <a:lnTo>
                  <a:pt x="1511" y="1377"/>
                </a:lnTo>
                <a:lnTo>
                  <a:pt x="1508" y="1377"/>
                </a:lnTo>
                <a:lnTo>
                  <a:pt x="1504" y="1380"/>
                </a:lnTo>
                <a:lnTo>
                  <a:pt x="1504" y="1384"/>
                </a:lnTo>
                <a:lnTo>
                  <a:pt x="1504" y="1387"/>
                </a:lnTo>
                <a:lnTo>
                  <a:pt x="1504" y="1390"/>
                </a:lnTo>
                <a:lnTo>
                  <a:pt x="1498" y="1390"/>
                </a:lnTo>
                <a:lnTo>
                  <a:pt x="1498" y="1387"/>
                </a:lnTo>
                <a:lnTo>
                  <a:pt x="1495" y="1387"/>
                </a:lnTo>
                <a:lnTo>
                  <a:pt x="1491" y="1387"/>
                </a:lnTo>
                <a:lnTo>
                  <a:pt x="1488" y="1390"/>
                </a:lnTo>
                <a:lnTo>
                  <a:pt x="1488" y="1393"/>
                </a:lnTo>
                <a:lnTo>
                  <a:pt x="1491" y="1397"/>
                </a:lnTo>
                <a:lnTo>
                  <a:pt x="1488" y="1400"/>
                </a:lnTo>
                <a:lnTo>
                  <a:pt x="1485" y="1403"/>
                </a:lnTo>
                <a:lnTo>
                  <a:pt x="1482" y="1400"/>
                </a:lnTo>
                <a:lnTo>
                  <a:pt x="1482" y="1400"/>
                </a:lnTo>
                <a:lnTo>
                  <a:pt x="1478" y="1397"/>
                </a:lnTo>
                <a:lnTo>
                  <a:pt x="1475" y="1393"/>
                </a:lnTo>
                <a:lnTo>
                  <a:pt x="1472" y="1390"/>
                </a:lnTo>
                <a:lnTo>
                  <a:pt x="1468" y="1393"/>
                </a:lnTo>
                <a:lnTo>
                  <a:pt x="1468" y="1400"/>
                </a:lnTo>
                <a:lnTo>
                  <a:pt x="1472" y="1403"/>
                </a:lnTo>
                <a:lnTo>
                  <a:pt x="1472" y="1406"/>
                </a:lnTo>
                <a:lnTo>
                  <a:pt x="1472" y="1413"/>
                </a:lnTo>
                <a:lnTo>
                  <a:pt x="1472" y="1416"/>
                </a:lnTo>
                <a:lnTo>
                  <a:pt x="1468" y="1420"/>
                </a:lnTo>
                <a:lnTo>
                  <a:pt x="1468" y="1423"/>
                </a:lnTo>
                <a:lnTo>
                  <a:pt x="1465" y="1426"/>
                </a:lnTo>
                <a:lnTo>
                  <a:pt x="1459" y="1426"/>
                </a:lnTo>
                <a:lnTo>
                  <a:pt x="1455" y="1423"/>
                </a:lnTo>
                <a:lnTo>
                  <a:pt x="1452" y="1423"/>
                </a:lnTo>
                <a:lnTo>
                  <a:pt x="1449" y="1423"/>
                </a:lnTo>
                <a:lnTo>
                  <a:pt x="1445" y="1423"/>
                </a:lnTo>
                <a:lnTo>
                  <a:pt x="1442" y="1426"/>
                </a:lnTo>
                <a:lnTo>
                  <a:pt x="1442" y="1429"/>
                </a:lnTo>
                <a:lnTo>
                  <a:pt x="1445" y="1429"/>
                </a:lnTo>
                <a:lnTo>
                  <a:pt x="1449" y="1433"/>
                </a:lnTo>
                <a:lnTo>
                  <a:pt x="1452" y="1433"/>
                </a:lnTo>
                <a:lnTo>
                  <a:pt x="1449" y="1436"/>
                </a:lnTo>
                <a:lnTo>
                  <a:pt x="1445" y="1439"/>
                </a:lnTo>
                <a:lnTo>
                  <a:pt x="1445" y="1443"/>
                </a:lnTo>
                <a:lnTo>
                  <a:pt x="1442" y="1446"/>
                </a:lnTo>
                <a:lnTo>
                  <a:pt x="1439" y="1446"/>
                </a:lnTo>
                <a:lnTo>
                  <a:pt x="1436" y="1449"/>
                </a:lnTo>
                <a:lnTo>
                  <a:pt x="1429" y="1449"/>
                </a:lnTo>
                <a:lnTo>
                  <a:pt x="1426" y="1446"/>
                </a:lnTo>
                <a:lnTo>
                  <a:pt x="1423" y="1446"/>
                </a:lnTo>
                <a:lnTo>
                  <a:pt x="1419" y="1449"/>
                </a:lnTo>
                <a:lnTo>
                  <a:pt x="1419" y="1452"/>
                </a:lnTo>
                <a:lnTo>
                  <a:pt x="1419" y="1459"/>
                </a:lnTo>
                <a:lnTo>
                  <a:pt x="1419" y="1462"/>
                </a:lnTo>
                <a:lnTo>
                  <a:pt x="1406" y="1472"/>
                </a:lnTo>
                <a:lnTo>
                  <a:pt x="1409" y="1475"/>
                </a:lnTo>
                <a:lnTo>
                  <a:pt x="1413" y="1488"/>
                </a:lnTo>
                <a:lnTo>
                  <a:pt x="1413" y="1488"/>
                </a:lnTo>
                <a:lnTo>
                  <a:pt x="1413" y="1492"/>
                </a:lnTo>
                <a:lnTo>
                  <a:pt x="1409" y="1492"/>
                </a:lnTo>
                <a:lnTo>
                  <a:pt x="1406" y="1495"/>
                </a:lnTo>
                <a:lnTo>
                  <a:pt x="1406" y="1495"/>
                </a:lnTo>
                <a:lnTo>
                  <a:pt x="1403" y="1495"/>
                </a:lnTo>
                <a:lnTo>
                  <a:pt x="1403" y="1498"/>
                </a:lnTo>
                <a:lnTo>
                  <a:pt x="1403" y="1498"/>
                </a:lnTo>
                <a:lnTo>
                  <a:pt x="1403" y="1502"/>
                </a:lnTo>
                <a:lnTo>
                  <a:pt x="1403" y="1505"/>
                </a:lnTo>
                <a:lnTo>
                  <a:pt x="1403" y="1505"/>
                </a:lnTo>
                <a:lnTo>
                  <a:pt x="1403" y="1505"/>
                </a:lnTo>
                <a:lnTo>
                  <a:pt x="1396" y="1511"/>
                </a:lnTo>
                <a:lnTo>
                  <a:pt x="1390" y="1525"/>
                </a:lnTo>
                <a:lnTo>
                  <a:pt x="1390" y="1528"/>
                </a:lnTo>
                <a:lnTo>
                  <a:pt x="1390" y="1528"/>
                </a:lnTo>
                <a:lnTo>
                  <a:pt x="1386" y="1534"/>
                </a:lnTo>
                <a:lnTo>
                  <a:pt x="1383" y="1538"/>
                </a:lnTo>
                <a:lnTo>
                  <a:pt x="1383" y="1538"/>
                </a:lnTo>
                <a:lnTo>
                  <a:pt x="1383" y="1538"/>
                </a:lnTo>
                <a:lnTo>
                  <a:pt x="1383" y="1544"/>
                </a:lnTo>
                <a:lnTo>
                  <a:pt x="1386" y="1554"/>
                </a:lnTo>
                <a:lnTo>
                  <a:pt x="1386" y="1557"/>
                </a:lnTo>
                <a:lnTo>
                  <a:pt x="1383" y="1561"/>
                </a:lnTo>
                <a:lnTo>
                  <a:pt x="1383" y="1564"/>
                </a:lnTo>
                <a:lnTo>
                  <a:pt x="1383" y="1564"/>
                </a:lnTo>
                <a:lnTo>
                  <a:pt x="1380" y="1570"/>
                </a:lnTo>
                <a:lnTo>
                  <a:pt x="1373" y="1577"/>
                </a:lnTo>
                <a:lnTo>
                  <a:pt x="1373" y="1577"/>
                </a:lnTo>
                <a:lnTo>
                  <a:pt x="1370" y="1580"/>
                </a:lnTo>
                <a:lnTo>
                  <a:pt x="1370" y="1580"/>
                </a:lnTo>
                <a:lnTo>
                  <a:pt x="1370" y="1580"/>
                </a:lnTo>
                <a:lnTo>
                  <a:pt x="1367" y="1580"/>
                </a:lnTo>
                <a:lnTo>
                  <a:pt x="1367" y="1580"/>
                </a:lnTo>
                <a:lnTo>
                  <a:pt x="1367" y="1580"/>
                </a:lnTo>
                <a:lnTo>
                  <a:pt x="1364" y="1580"/>
                </a:lnTo>
                <a:lnTo>
                  <a:pt x="1364" y="1584"/>
                </a:lnTo>
                <a:lnTo>
                  <a:pt x="1360" y="1593"/>
                </a:lnTo>
                <a:lnTo>
                  <a:pt x="1360" y="1600"/>
                </a:lnTo>
                <a:lnTo>
                  <a:pt x="1350" y="1606"/>
                </a:lnTo>
                <a:lnTo>
                  <a:pt x="1347" y="1613"/>
                </a:lnTo>
                <a:lnTo>
                  <a:pt x="1347" y="1613"/>
                </a:lnTo>
                <a:lnTo>
                  <a:pt x="1344" y="1616"/>
                </a:lnTo>
                <a:lnTo>
                  <a:pt x="1341" y="1620"/>
                </a:lnTo>
                <a:lnTo>
                  <a:pt x="1337" y="1633"/>
                </a:lnTo>
                <a:lnTo>
                  <a:pt x="1337" y="1636"/>
                </a:lnTo>
                <a:lnTo>
                  <a:pt x="1334" y="1636"/>
                </a:lnTo>
                <a:lnTo>
                  <a:pt x="1334" y="1639"/>
                </a:lnTo>
                <a:lnTo>
                  <a:pt x="1334" y="1639"/>
                </a:lnTo>
                <a:lnTo>
                  <a:pt x="1334" y="1643"/>
                </a:lnTo>
                <a:lnTo>
                  <a:pt x="1334" y="1649"/>
                </a:lnTo>
                <a:lnTo>
                  <a:pt x="1334" y="1649"/>
                </a:lnTo>
                <a:lnTo>
                  <a:pt x="1331" y="1649"/>
                </a:lnTo>
                <a:lnTo>
                  <a:pt x="1331" y="1652"/>
                </a:lnTo>
                <a:lnTo>
                  <a:pt x="1327" y="1659"/>
                </a:lnTo>
                <a:lnTo>
                  <a:pt x="1324" y="1659"/>
                </a:lnTo>
                <a:lnTo>
                  <a:pt x="1321" y="1665"/>
                </a:lnTo>
                <a:lnTo>
                  <a:pt x="1321" y="1665"/>
                </a:lnTo>
                <a:lnTo>
                  <a:pt x="1324" y="1665"/>
                </a:lnTo>
                <a:lnTo>
                  <a:pt x="1324" y="1669"/>
                </a:lnTo>
                <a:lnTo>
                  <a:pt x="1324" y="1669"/>
                </a:lnTo>
                <a:lnTo>
                  <a:pt x="1321" y="1672"/>
                </a:lnTo>
                <a:lnTo>
                  <a:pt x="1321" y="1675"/>
                </a:lnTo>
                <a:lnTo>
                  <a:pt x="1318" y="1675"/>
                </a:lnTo>
                <a:lnTo>
                  <a:pt x="1314" y="1679"/>
                </a:lnTo>
                <a:lnTo>
                  <a:pt x="1314" y="1682"/>
                </a:lnTo>
                <a:lnTo>
                  <a:pt x="1301" y="1682"/>
                </a:lnTo>
                <a:lnTo>
                  <a:pt x="1298" y="1682"/>
                </a:lnTo>
                <a:lnTo>
                  <a:pt x="1298" y="1685"/>
                </a:lnTo>
                <a:lnTo>
                  <a:pt x="1295" y="1685"/>
                </a:lnTo>
                <a:lnTo>
                  <a:pt x="1295" y="1688"/>
                </a:lnTo>
                <a:lnTo>
                  <a:pt x="1291" y="1688"/>
                </a:lnTo>
                <a:lnTo>
                  <a:pt x="1291" y="1688"/>
                </a:lnTo>
                <a:lnTo>
                  <a:pt x="1288" y="1688"/>
                </a:lnTo>
                <a:lnTo>
                  <a:pt x="1288" y="1685"/>
                </a:lnTo>
                <a:lnTo>
                  <a:pt x="1288" y="1682"/>
                </a:lnTo>
                <a:lnTo>
                  <a:pt x="1288" y="1682"/>
                </a:lnTo>
                <a:lnTo>
                  <a:pt x="1282" y="1685"/>
                </a:lnTo>
                <a:lnTo>
                  <a:pt x="1282" y="1688"/>
                </a:lnTo>
                <a:lnTo>
                  <a:pt x="1278" y="1688"/>
                </a:lnTo>
                <a:lnTo>
                  <a:pt x="1275" y="1702"/>
                </a:lnTo>
                <a:lnTo>
                  <a:pt x="1275" y="1702"/>
                </a:lnTo>
                <a:lnTo>
                  <a:pt x="1272" y="1698"/>
                </a:lnTo>
                <a:lnTo>
                  <a:pt x="1268" y="1702"/>
                </a:lnTo>
                <a:lnTo>
                  <a:pt x="1265" y="1705"/>
                </a:lnTo>
                <a:lnTo>
                  <a:pt x="1265" y="1705"/>
                </a:lnTo>
                <a:lnTo>
                  <a:pt x="1265" y="1702"/>
                </a:lnTo>
                <a:lnTo>
                  <a:pt x="1262" y="1702"/>
                </a:lnTo>
                <a:lnTo>
                  <a:pt x="1262" y="1698"/>
                </a:lnTo>
                <a:lnTo>
                  <a:pt x="1259" y="1695"/>
                </a:lnTo>
                <a:lnTo>
                  <a:pt x="1255" y="1705"/>
                </a:lnTo>
                <a:lnTo>
                  <a:pt x="1255" y="1705"/>
                </a:lnTo>
                <a:lnTo>
                  <a:pt x="1255" y="1708"/>
                </a:lnTo>
                <a:lnTo>
                  <a:pt x="1262" y="1708"/>
                </a:lnTo>
                <a:lnTo>
                  <a:pt x="1265" y="1711"/>
                </a:lnTo>
                <a:lnTo>
                  <a:pt x="1265" y="1711"/>
                </a:lnTo>
                <a:lnTo>
                  <a:pt x="1262" y="1715"/>
                </a:lnTo>
                <a:lnTo>
                  <a:pt x="1259" y="1715"/>
                </a:lnTo>
                <a:lnTo>
                  <a:pt x="1255" y="1718"/>
                </a:lnTo>
                <a:lnTo>
                  <a:pt x="1255" y="1718"/>
                </a:lnTo>
                <a:lnTo>
                  <a:pt x="1255" y="1721"/>
                </a:lnTo>
                <a:lnTo>
                  <a:pt x="1252" y="1728"/>
                </a:lnTo>
                <a:lnTo>
                  <a:pt x="1252" y="1734"/>
                </a:lnTo>
                <a:lnTo>
                  <a:pt x="1252" y="1734"/>
                </a:lnTo>
                <a:lnTo>
                  <a:pt x="1249" y="1731"/>
                </a:lnTo>
                <a:lnTo>
                  <a:pt x="1249" y="1731"/>
                </a:lnTo>
                <a:lnTo>
                  <a:pt x="1246" y="1731"/>
                </a:lnTo>
                <a:lnTo>
                  <a:pt x="1246" y="1731"/>
                </a:lnTo>
                <a:lnTo>
                  <a:pt x="1246" y="1734"/>
                </a:lnTo>
                <a:lnTo>
                  <a:pt x="1249" y="1741"/>
                </a:lnTo>
                <a:lnTo>
                  <a:pt x="1252" y="1744"/>
                </a:lnTo>
                <a:lnTo>
                  <a:pt x="1255" y="1751"/>
                </a:lnTo>
                <a:lnTo>
                  <a:pt x="1255" y="1751"/>
                </a:lnTo>
                <a:lnTo>
                  <a:pt x="1252" y="1751"/>
                </a:lnTo>
                <a:lnTo>
                  <a:pt x="1252" y="1751"/>
                </a:lnTo>
                <a:lnTo>
                  <a:pt x="1249" y="1754"/>
                </a:lnTo>
                <a:lnTo>
                  <a:pt x="1252" y="1754"/>
                </a:lnTo>
                <a:lnTo>
                  <a:pt x="1252" y="1770"/>
                </a:lnTo>
                <a:lnTo>
                  <a:pt x="1249" y="1774"/>
                </a:lnTo>
                <a:lnTo>
                  <a:pt x="1249" y="1777"/>
                </a:lnTo>
                <a:lnTo>
                  <a:pt x="1246" y="1787"/>
                </a:lnTo>
                <a:lnTo>
                  <a:pt x="1242" y="1790"/>
                </a:lnTo>
                <a:lnTo>
                  <a:pt x="1242" y="1793"/>
                </a:lnTo>
                <a:lnTo>
                  <a:pt x="1242" y="1793"/>
                </a:lnTo>
                <a:lnTo>
                  <a:pt x="1232" y="1800"/>
                </a:lnTo>
                <a:lnTo>
                  <a:pt x="1229" y="1800"/>
                </a:lnTo>
                <a:lnTo>
                  <a:pt x="1223" y="1800"/>
                </a:lnTo>
                <a:lnTo>
                  <a:pt x="1223" y="1800"/>
                </a:lnTo>
                <a:lnTo>
                  <a:pt x="1219" y="1803"/>
                </a:lnTo>
                <a:lnTo>
                  <a:pt x="1216" y="1803"/>
                </a:lnTo>
                <a:lnTo>
                  <a:pt x="1213" y="1803"/>
                </a:lnTo>
                <a:lnTo>
                  <a:pt x="1209" y="1803"/>
                </a:lnTo>
                <a:lnTo>
                  <a:pt x="1206" y="1806"/>
                </a:lnTo>
                <a:lnTo>
                  <a:pt x="1206" y="1806"/>
                </a:lnTo>
                <a:lnTo>
                  <a:pt x="1200" y="1806"/>
                </a:lnTo>
                <a:lnTo>
                  <a:pt x="1193" y="1806"/>
                </a:lnTo>
                <a:lnTo>
                  <a:pt x="1190" y="1806"/>
                </a:lnTo>
                <a:lnTo>
                  <a:pt x="1190" y="1806"/>
                </a:lnTo>
                <a:lnTo>
                  <a:pt x="1190" y="1810"/>
                </a:lnTo>
                <a:lnTo>
                  <a:pt x="1190" y="1810"/>
                </a:lnTo>
                <a:lnTo>
                  <a:pt x="1190" y="1813"/>
                </a:lnTo>
                <a:lnTo>
                  <a:pt x="1187" y="1813"/>
                </a:lnTo>
                <a:lnTo>
                  <a:pt x="1187" y="1813"/>
                </a:lnTo>
                <a:lnTo>
                  <a:pt x="1183" y="1810"/>
                </a:lnTo>
                <a:lnTo>
                  <a:pt x="1183" y="1810"/>
                </a:lnTo>
                <a:lnTo>
                  <a:pt x="1180" y="1810"/>
                </a:lnTo>
                <a:lnTo>
                  <a:pt x="1180" y="1813"/>
                </a:lnTo>
                <a:lnTo>
                  <a:pt x="1177" y="1816"/>
                </a:lnTo>
                <a:lnTo>
                  <a:pt x="1183" y="1816"/>
                </a:lnTo>
                <a:lnTo>
                  <a:pt x="1183" y="1820"/>
                </a:lnTo>
                <a:lnTo>
                  <a:pt x="1183" y="1820"/>
                </a:lnTo>
                <a:lnTo>
                  <a:pt x="1187" y="1826"/>
                </a:lnTo>
                <a:lnTo>
                  <a:pt x="1190" y="1829"/>
                </a:lnTo>
                <a:lnTo>
                  <a:pt x="1193" y="1829"/>
                </a:lnTo>
                <a:lnTo>
                  <a:pt x="1196" y="1833"/>
                </a:lnTo>
                <a:lnTo>
                  <a:pt x="1196" y="1833"/>
                </a:lnTo>
                <a:lnTo>
                  <a:pt x="1200" y="1836"/>
                </a:lnTo>
                <a:lnTo>
                  <a:pt x="1200" y="1836"/>
                </a:lnTo>
                <a:lnTo>
                  <a:pt x="1200" y="1839"/>
                </a:lnTo>
                <a:lnTo>
                  <a:pt x="1200" y="1839"/>
                </a:lnTo>
                <a:lnTo>
                  <a:pt x="1200" y="1839"/>
                </a:lnTo>
                <a:lnTo>
                  <a:pt x="1196" y="1836"/>
                </a:lnTo>
                <a:lnTo>
                  <a:pt x="1196" y="1839"/>
                </a:lnTo>
                <a:lnTo>
                  <a:pt x="1193" y="1839"/>
                </a:lnTo>
                <a:lnTo>
                  <a:pt x="1193" y="1843"/>
                </a:lnTo>
                <a:lnTo>
                  <a:pt x="1193" y="1849"/>
                </a:lnTo>
                <a:lnTo>
                  <a:pt x="1190" y="1852"/>
                </a:lnTo>
                <a:lnTo>
                  <a:pt x="1187" y="1856"/>
                </a:lnTo>
                <a:lnTo>
                  <a:pt x="1190" y="1856"/>
                </a:lnTo>
                <a:lnTo>
                  <a:pt x="1187" y="1856"/>
                </a:lnTo>
                <a:lnTo>
                  <a:pt x="1187" y="1859"/>
                </a:lnTo>
                <a:lnTo>
                  <a:pt x="1183" y="1859"/>
                </a:lnTo>
                <a:lnTo>
                  <a:pt x="1177" y="1865"/>
                </a:lnTo>
                <a:lnTo>
                  <a:pt x="1180" y="1872"/>
                </a:lnTo>
                <a:lnTo>
                  <a:pt x="1180" y="1872"/>
                </a:lnTo>
                <a:lnTo>
                  <a:pt x="1183" y="1872"/>
                </a:lnTo>
                <a:lnTo>
                  <a:pt x="1183" y="1875"/>
                </a:lnTo>
                <a:lnTo>
                  <a:pt x="1183" y="1879"/>
                </a:lnTo>
                <a:lnTo>
                  <a:pt x="1183" y="1879"/>
                </a:lnTo>
                <a:lnTo>
                  <a:pt x="1183" y="1885"/>
                </a:lnTo>
                <a:lnTo>
                  <a:pt x="1183" y="1888"/>
                </a:lnTo>
                <a:lnTo>
                  <a:pt x="1183" y="1888"/>
                </a:lnTo>
                <a:lnTo>
                  <a:pt x="1187" y="1888"/>
                </a:lnTo>
                <a:lnTo>
                  <a:pt x="1190" y="1885"/>
                </a:lnTo>
                <a:lnTo>
                  <a:pt x="1190" y="1885"/>
                </a:lnTo>
                <a:lnTo>
                  <a:pt x="1190" y="1882"/>
                </a:lnTo>
                <a:lnTo>
                  <a:pt x="1190" y="1875"/>
                </a:lnTo>
                <a:lnTo>
                  <a:pt x="1193" y="1875"/>
                </a:lnTo>
                <a:lnTo>
                  <a:pt x="1193" y="1875"/>
                </a:lnTo>
                <a:lnTo>
                  <a:pt x="1203" y="1875"/>
                </a:lnTo>
                <a:lnTo>
                  <a:pt x="1206" y="1879"/>
                </a:lnTo>
                <a:lnTo>
                  <a:pt x="1203" y="1879"/>
                </a:lnTo>
                <a:lnTo>
                  <a:pt x="1203" y="1879"/>
                </a:lnTo>
                <a:lnTo>
                  <a:pt x="1196" y="1879"/>
                </a:lnTo>
                <a:lnTo>
                  <a:pt x="1196" y="1879"/>
                </a:lnTo>
                <a:lnTo>
                  <a:pt x="1196" y="1882"/>
                </a:lnTo>
                <a:lnTo>
                  <a:pt x="1200" y="1882"/>
                </a:lnTo>
                <a:lnTo>
                  <a:pt x="1206" y="1882"/>
                </a:lnTo>
                <a:lnTo>
                  <a:pt x="1213" y="1882"/>
                </a:lnTo>
                <a:lnTo>
                  <a:pt x="1213" y="1882"/>
                </a:lnTo>
                <a:lnTo>
                  <a:pt x="1213" y="1882"/>
                </a:lnTo>
                <a:lnTo>
                  <a:pt x="1213" y="1885"/>
                </a:lnTo>
                <a:lnTo>
                  <a:pt x="1209" y="1888"/>
                </a:lnTo>
                <a:lnTo>
                  <a:pt x="1206" y="1892"/>
                </a:lnTo>
                <a:lnTo>
                  <a:pt x="1206" y="1895"/>
                </a:lnTo>
                <a:lnTo>
                  <a:pt x="1206" y="1902"/>
                </a:lnTo>
                <a:lnTo>
                  <a:pt x="1209" y="1905"/>
                </a:lnTo>
                <a:lnTo>
                  <a:pt x="1216" y="1905"/>
                </a:lnTo>
                <a:lnTo>
                  <a:pt x="1216" y="1905"/>
                </a:lnTo>
                <a:lnTo>
                  <a:pt x="1216" y="1908"/>
                </a:lnTo>
                <a:lnTo>
                  <a:pt x="1206" y="1918"/>
                </a:lnTo>
                <a:lnTo>
                  <a:pt x="1206" y="1918"/>
                </a:lnTo>
                <a:lnTo>
                  <a:pt x="1206" y="1918"/>
                </a:lnTo>
                <a:lnTo>
                  <a:pt x="1206" y="1924"/>
                </a:lnTo>
                <a:lnTo>
                  <a:pt x="1206" y="1924"/>
                </a:lnTo>
                <a:lnTo>
                  <a:pt x="1203" y="1921"/>
                </a:lnTo>
                <a:lnTo>
                  <a:pt x="1200" y="1921"/>
                </a:lnTo>
                <a:lnTo>
                  <a:pt x="1200" y="1928"/>
                </a:lnTo>
                <a:lnTo>
                  <a:pt x="1200" y="1928"/>
                </a:lnTo>
                <a:lnTo>
                  <a:pt x="1196" y="1928"/>
                </a:lnTo>
                <a:lnTo>
                  <a:pt x="1196" y="1931"/>
                </a:lnTo>
                <a:lnTo>
                  <a:pt x="1196" y="1931"/>
                </a:lnTo>
                <a:lnTo>
                  <a:pt x="1196" y="1934"/>
                </a:lnTo>
                <a:lnTo>
                  <a:pt x="1193" y="1934"/>
                </a:lnTo>
                <a:lnTo>
                  <a:pt x="1193" y="1934"/>
                </a:lnTo>
                <a:lnTo>
                  <a:pt x="1193" y="1938"/>
                </a:lnTo>
                <a:lnTo>
                  <a:pt x="1193" y="1941"/>
                </a:lnTo>
                <a:lnTo>
                  <a:pt x="1193" y="1941"/>
                </a:lnTo>
                <a:lnTo>
                  <a:pt x="1190" y="1944"/>
                </a:lnTo>
                <a:lnTo>
                  <a:pt x="1187" y="1944"/>
                </a:lnTo>
                <a:lnTo>
                  <a:pt x="1187" y="1944"/>
                </a:lnTo>
                <a:lnTo>
                  <a:pt x="1183" y="1941"/>
                </a:lnTo>
                <a:lnTo>
                  <a:pt x="1183" y="1938"/>
                </a:lnTo>
                <a:lnTo>
                  <a:pt x="1180" y="1938"/>
                </a:lnTo>
                <a:lnTo>
                  <a:pt x="1167" y="1938"/>
                </a:lnTo>
                <a:lnTo>
                  <a:pt x="1160" y="1938"/>
                </a:lnTo>
                <a:lnTo>
                  <a:pt x="1154" y="1938"/>
                </a:lnTo>
                <a:lnTo>
                  <a:pt x="1154" y="1941"/>
                </a:lnTo>
                <a:lnTo>
                  <a:pt x="1144" y="1947"/>
                </a:lnTo>
                <a:lnTo>
                  <a:pt x="1134" y="1934"/>
                </a:lnTo>
                <a:lnTo>
                  <a:pt x="1131" y="1938"/>
                </a:lnTo>
                <a:lnTo>
                  <a:pt x="1128" y="1941"/>
                </a:lnTo>
                <a:lnTo>
                  <a:pt x="1128" y="1941"/>
                </a:lnTo>
                <a:lnTo>
                  <a:pt x="1111" y="1947"/>
                </a:lnTo>
                <a:lnTo>
                  <a:pt x="1108" y="1947"/>
                </a:lnTo>
                <a:lnTo>
                  <a:pt x="1101" y="1941"/>
                </a:lnTo>
                <a:lnTo>
                  <a:pt x="1101" y="1941"/>
                </a:lnTo>
                <a:lnTo>
                  <a:pt x="1095" y="1941"/>
                </a:lnTo>
                <a:lnTo>
                  <a:pt x="1091" y="1941"/>
                </a:lnTo>
                <a:lnTo>
                  <a:pt x="1088" y="1931"/>
                </a:lnTo>
                <a:lnTo>
                  <a:pt x="1088" y="1931"/>
                </a:lnTo>
                <a:lnTo>
                  <a:pt x="1088" y="1931"/>
                </a:lnTo>
                <a:lnTo>
                  <a:pt x="1078" y="1941"/>
                </a:lnTo>
                <a:lnTo>
                  <a:pt x="1075" y="1941"/>
                </a:lnTo>
                <a:lnTo>
                  <a:pt x="1072" y="1938"/>
                </a:lnTo>
                <a:lnTo>
                  <a:pt x="1078" y="1931"/>
                </a:lnTo>
                <a:lnTo>
                  <a:pt x="1082" y="1928"/>
                </a:lnTo>
                <a:lnTo>
                  <a:pt x="1082" y="1918"/>
                </a:lnTo>
                <a:lnTo>
                  <a:pt x="1088" y="1908"/>
                </a:lnTo>
                <a:lnTo>
                  <a:pt x="1088" y="1905"/>
                </a:lnTo>
                <a:lnTo>
                  <a:pt x="1088" y="1902"/>
                </a:lnTo>
                <a:lnTo>
                  <a:pt x="1088" y="1902"/>
                </a:lnTo>
                <a:lnTo>
                  <a:pt x="1088" y="1898"/>
                </a:lnTo>
                <a:lnTo>
                  <a:pt x="1085" y="1892"/>
                </a:lnTo>
                <a:lnTo>
                  <a:pt x="1078" y="1888"/>
                </a:lnTo>
                <a:lnTo>
                  <a:pt x="1072" y="1879"/>
                </a:lnTo>
                <a:lnTo>
                  <a:pt x="1075" y="1872"/>
                </a:lnTo>
                <a:lnTo>
                  <a:pt x="1075" y="1865"/>
                </a:lnTo>
                <a:lnTo>
                  <a:pt x="1075" y="1865"/>
                </a:lnTo>
                <a:lnTo>
                  <a:pt x="1078" y="1865"/>
                </a:lnTo>
                <a:lnTo>
                  <a:pt x="1082" y="1865"/>
                </a:lnTo>
                <a:lnTo>
                  <a:pt x="1085" y="1865"/>
                </a:lnTo>
                <a:lnTo>
                  <a:pt x="1085" y="1862"/>
                </a:lnTo>
                <a:lnTo>
                  <a:pt x="1085" y="1862"/>
                </a:lnTo>
                <a:lnTo>
                  <a:pt x="1078" y="1859"/>
                </a:lnTo>
                <a:lnTo>
                  <a:pt x="1075" y="1859"/>
                </a:lnTo>
                <a:lnTo>
                  <a:pt x="1072" y="1849"/>
                </a:lnTo>
                <a:lnTo>
                  <a:pt x="1072" y="1849"/>
                </a:lnTo>
                <a:lnTo>
                  <a:pt x="1065" y="1846"/>
                </a:lnTo>
                <a:lnTo>
                  <a:pt x="1065" y="1843"/>
                </a:lnTo>
                <a:lnTo>
                  <a:pt x="1065" y="1836"/>
                </a:lnTo>
                <a:lnTo>
                  <a:pt x="1069" y="1833"/>
                </a:lnTo>
                <a:lnTo>
                  <a:pt x="1072" y="1829"/>
                </a:lnTo>
                <a:lnTo>
                  <a:pt x="1075" y="1829"/>
                </a:lnTo>
                <a:lnTo>
                  <a:pt x="1075" y="1826"/>
                </a:lnTo>
                <a:lnTo>
                  <a:pt x="1082" y="1826"/>
                </a:lnTo>
                <a:lnTo>
                  <a:pt x="1085" y="1820"/>
                </a:lnTo>
                <a:lnTo>
                  <a:pt x="1078" y="1813"/>
                </a:lnTo>
                <a:lnTo>
                  <a:pt x="1072" y="1803"/>
                </a:lnTo>
                <a:lnTo>
                  <a:pt x="1026" y="1787"/>
                </a:lnTo>
                <a:lnTo>
                  <a:pt x="1023" y="1787"/>
                </a:lnTo>
                <a:lnTo>
                  <a:pt x="993" y="1774"/>
                </a:lnTo>
                <a:lnTo>
                  <a:pt x="993" y="1774"/>
                </a:lnTo>
                <a:lnTo>
                  <a:pt x="993" y="1774"/>
                </a:lnTo>
                <a:lnTo>
                  <a:pt x="987" y="1770"/>
                </a:lnTo>
                <a:lnTo>
                  <a:pt x="983" y="1767"/>
                </a:lnTo>
                <a:lnTo>
                  <a:pt x="996" y="1757"/>
                </a:lnTo>
                <a:lnTo>
                  <a:pt x="1010" y="1747"/>
                </a:lnTo>
                <a:lnTo>
                  <a:pt x="1016" y="1741"/>
                </a:lnTo>
                <a:lnTo>
                  <a:pt x="1016" y="1741"/>
                </a:lnTo>
                <a:lnTo>
                  <a:pt x="1032" y="1747"/>
                </a:lnTo>
                <a:lnTo>
                  <a:pt x="1039" y="1747"/>
                </a:lnTo>
                <a:lnTo>
                  <a:pt x="1072" y="1761"/>
                </a:lnTo>
                <a:lnTo>
                  <a:pt x="1072" y="1757"/>
                </a:lnTo>
                <a:lnTo>
                  <a:pt x="1072" y="1757"/>
                </a:lnTo>
                <a:lnTo>
                  <a:pt x="1072" y="1751"/>
                </a:lnTo>
                <a:lnTo>
                  <a:pt x="1072" y="1751"/>
                </a:lnTo>
                <a:lnTo>
                  <a:pt x="1072" y="1744"/>
                </a:lnTo>
                <a:lnTo>
                  <a:pt x="1072" y="1744"/>
                </a:lnTo>
                <a:lnTo>
                  <a:pt x="1069" y="1741"/>
                </a:lnTo>
                <a:lnTo>
                  <a:pt x="1065" y="1738"/>
                </a:lnTo>
                <a:lnTo>
                  <a:pt x="1062" y="1728"/>
                </a:lnTo>
                <a:lnTo>
                  <a:pt x="1059" y="1728"/>
                </a:lnTo>
                <a:lnTo>
                  <a:pt x="1055" y="1721"/>
                </a:lnTo>
                <a:lnTo>
                  <a:pt x="1055" y="1721"/>
                </a:lnTo>
                <a:lnTo>
                  <a:pt x="1052" y="1718"/>
                </a:lnTo>
                <a:lnTo>
                  <a:pt x="1052" y="1718"/>
                </a:lnTo>
                <a:lnTo>
                  <a:pt x="1052" y="1718"/>
                </a:lnTo>
                <a:lnTo>
                  <a:pt x="1055" y="1705"/>
                </a:lnTo>
                <a:lnTo>
                  <a:pt x="1059" y="1702"/>
                </a:lnTo>
                <a:lnTo>
                  <a:pt x="1049" y="1702"/>
                </a:lnTo>
                <a:lnTo>
                  <a:pt x="1042" y="1698"/>
                </a:lnTo>
                <a:lnTo>
                  <a:pt x="1036" y="1698"/>
                </a:lnTo>
                <a:lnTo>
                  <a:pt x="1032" y="1688"/>
                </a:lnTo>
                <a:lnTo>
                  <a:pt x="1032" y="1685"/>
                </a:lnTo>
                <a:lnTo>
                  <a:pt x="1032" y="1685"/>
                </a:lnTo>
                <a:lnTo>
                  <a:pt x="1032" y="1679"/>
                </a:lnTo>
                <a:lnTo>
                  <a:pt x="1032" y="1679"/>
                </a:lnTo>
                <a:lnTo>
                  <a:pt x="1029" y="1679"/>
                </a:lnTo>
                <a:lnTo>
                  <a:pt x="1026" y="1675"/>
                </a:lnTo>
                <a:lnTo>
                  <a:pt x="1026" y="1669"/>
                </a:lnTo>
                <a:lnTo>
                  <a:pt x="1026" y="1669"/>
                </a:lnTo>
                <a:lnTo>
                  <a:pt x="1026" y="1659"/>
                </a:lnTo>
                <a:lnTo>
                  <a:pt x="1026" y="1656"/>
                </a:lnTo>
                <a:lnTo>
                  <a:pt x="1042" y="1656"/>
                </a:lnTo>
                <a:lnTo>
                  <a:pt x="1046" y="1656"/>
                </a:lnTo>
                <a:lnTo>
                  <a:pt x="1046" y="1652"/>
                </a:lnTo>
                <a:lnTo>
                  <a:pt x="1046" y="1652"/>
                </a:lnTo>
                <a:lnTo>
                  <a:pt x="1052" y="1652"/>
                </a:lnTo>
                <a:lnTo>
                  <a:pt x="1065" y="1656"/>
                </a:lnTo>
                <a:lnTo>
                  <a:pt x="1065" y="1656"/>
                </a:lnTo>
                <a:lnTo>
                  <a:pt x="1072" y="1652"/>
                </a:lnTo>
                <a:lnTo>
                  <a:pt x="1085" y="1643"/>
                </a:lnTo>
                <a:lnTo>
                  <a:pt x="1085" y="1636"/>
                </a:lnTo>
                <a:lnTo>
                  <a:pt x="1085" y="1633"/>
                </a:lnTo>
                <a:lnTo>
                  <a:pt x="1075" y="1633"/>
                </a:lnTo>
                <a:lnTo>
                  <a:pt x="1075" y="1633"/>
                </a:lnTo>
                <a:lnTo>
                  <a:pt x="1075" y="1626"/>
                </a:lnTo>
                <a:lnTo>
                  <a:pt x="1075" y="1616"/>
                </a:lnTo>
                <a:lnTo>
                  <a:pt x="1075" y="1606"/>
                </a:lnTo>
                <a:lnTo>
                  <a:pt x="1069" y="1593"/>
                </a:lnTo>
                <a:lnTo>
                  <a:pt x="1065" y="1590"/>
                </a:lnTo>
                <a:lnTo>
                  <a:pt x="1088" y="1584"/>
                </a:lnTo>
                <a:lnTo>
                  <a:pt x="1091" y="1574"/>
                </a:lnTo>
                <a:lnTo>
                  <a:pt x="1091" y="1574"/>
                </a:lnTo>
                <a:lnTo>
                  <a:pt x="1085" y="1570"/>
                </a:lnTo>
                <a:lnTo>
                  <a:pt x="1082" y="1567"/>
                </a:lnTo>
                <a:lnTo>
                  <a:pt x="1078" y="1564"/>
                </a:lnTo>
                <a:lnTo>
                  <a:pt x="1072" y="1554"/>
                </a:lnTo>
                <a:lnTo>
                  <a:pt x="1072" y="1554"/>
                </a:lnTo>
                <a:lnTo>
                  <a:pt x="1069" y="1554"/>
                </a:lnTo>
                <a:lnTo>
                  <a:pt x="1069" y="1554"/>
                </a:lnTo>
                <a:lnTo>
                  <a:pt x="1055" y="1534"/>
                </a:lnTo>
                <a:lnTo>
                  <a:pt x="1055" y="1531"/>
                </a:lnTo>
                <a:lnTo>
                  <a:pt x="1055" y="1531"/>
                </a:lnTo>
                <a:lnTo>
                  <a:pt x="1046" y="1515"/>
                </a:lnTo>
                <a:lnTo>
                  <a:pt x="1046" y="1508"/>
                </a:lnTo>
                <a:lnTo>
                  <a:pt x="1046" y="1492"/>
                </a:lnTo>
                <a:lnTo>
                  <a:pt x="1046" y="1492"/>
                </a:lnTo>
                <a:lnTo>
                  <a:pt x="1046" y="1488"/>
                </a:lnTo>
                <a:lnTo>
                  <a:pt x="1049" y="1475"/>
                </a:lnTo>
                <a:lnTo>
                  <a:pt x="1042" y="1475"/>
                </a:lnTo>
                <a:lnTo>
                  <a:pt x="1039" y="1475"/>
                </a:lnTo>
                <a:lnTo>
                  <a:pt x="1036" y="1479"/>
                </a:lnTo>
                <a:lnTo>
                  <a:pt x="1029" y="1475"/>
                </a:lnTo>
                <a:lnTo>
                  <a:pt x="1026" y="1475"/>
                </a:lnTo>
                <a:lnTo>
                  <a:pt x="1023" y="1472"/>
                </a:lnTo>
                <a:lnTo>
                  <a:pt x="1023" y="1469"/>
                </a:lnTo>
                <a:lnTo>
                  <a:pt x="1023" y="1469"/>
                </a:lnTo>
                <a:lnTo>
                  <a:pt x="1023" y="1462"/>
                </a:lnTo>
                <a:lnTo>
                  <a:pt x="1023" y="1462"/>
                </a:lnTo>
                <a:lnTo>
                  <a:pt x="1026" y="1456"/>
                </a:lnTo>
                <a:lnTo>
                  <a:pt x="1026" y="1449"/>
                </a:lnTo>
                <a:lnTo>
                  <a:pt x="1026" y="1446"/>
                </a:lnTo>
                <a:lnTo>
                  <a:pt x="1023" y="1426"/>
                </a:lnTo>
                <a:lnTo>
                  <a:pt x="1023" y="1420"/>
                </a:lnTo>
                <a:lnTo>
                  <a:pt x="1023" y="1416"/>
                </a:lnTo>
                <a:lnTo>
                  <a:pt x="1023" y="1410"/>
                </a:lnTo>
                <a:lnTo>
                  <a:pt x="1023" y="1403"/>
                </a:lnTo>
                <a:lnTo>
                  <a:pt x="1023" y="1397"/>
                </a:lnTo>
                <a:lnTo>
                  <a:pt x="1019" y="1390"/>
                </a:lnTo>
                <a:lnTo>
                  <a:pt x="1016" y="1387"/>
                </a:lnTo>
                <a:lnTo>
                  <a:pt x="1013" y="1380"/>
                </a:lnTo>
                <a:lnTo>
                  <a:pt x="1010" y="1380"/>
                </a:lnTo>
                <a:lnTo>
                  <a:pt x="1010" y="1380"/>
                </a:lnTo>
                <a:lnTo>
                  <a:pt x="1010" y="1377"/>
                </a:lnTo>
                <a:lnTo>
                  <a:pt x="1010" y="1377"/>
                </a:lnTo>
                <a:lnTo>
                  <a:pt x="1010" y="1377"/>
                </a:lnTo>
                <a:lnTo>
                  <a:pt x="1006" y="1374"/>
                </a:lnTo>
                <a:lnTo>
                  <a:pt x="1006" y="1374"/>
                </a:lnTo>
                <a:lnTo>
                  <a:pt x="1006" y="1374"/>
                </a:lnTo>
                <a:lnTo>
                  <a:pt x="1006" y="1374"/>
                </a:lnTo>
                <a:lnTo>
                  <a:pt x="1006" y="1377"/>
                </a:lnTo>
                <a:lnTo>
                  <a:pt x="1006" y="1377"/>
                </a:lnTo>
                <a:lnTo>
                  <a:pt x="1003" y="1380"/>
                </a:lnTo>
                <a:lnTo>
                  <a:pt x="1003" y="1380"/>
                </a:lnTo>
                <a:lnTo>
                  <a:pt x="1003" y="1384"/>
                </a:lnTo>
                <a:lnTo>
                  <a:pt x="1003" y="1384"/>
                </a:lnTo>
                <a:lnTo>
                  <a:pt x="1000" y="1384"/>
                </a:lnTo>
                <a:lnTo>
                  <a:pt x="1000" y="1384"/>
                </a:lnTo>
                <a:lnTo>
                  <a:pt x="1000" y="1384"/>
                </a:lnTo>
                <a:lnTo>
                  <a:pt x="1000" y="1384"/>
                </a:lnTo>
                <a:lnTo>
                  <a:pt x="996" y="1380"/>
                </a:lnTo>
                <a:lnTo>
                  <a:pt x="996" y="1377"/>
                </a:lnTo>
                <a:lnTo>
                  <a:pt x="993" y="1374"/>
                </a:lnTo>
                <a:lnTo>
                  <a:pt x="990" y="1370"/>
                </a:lnTo>
                <a:lnTo>
                  <a:pt x="990" y="1370"/>
                </a:lnTo>
                <a:lnTo>
                  <a:pt x="990" y="1370"/>
                </a:lnTo>
                <a:lnTo>
                  <a:pt x="990" y="1374"/>
                </a:lnTo>
                <a:lnTo>
                  <a:pt x="987" y="1374"/>
                </a:lnTo>
                <a:lnTo>
                  <a:pt x="990" y="1377"/>
                </a:lnTo>
                <a:lnTo>
                  <a:pt x="990" y="1380"/>
                </a:lnTo>
                <a:lnTo>
                  <a:pt x="987" y="1380"/>
                </a:lnTo>
                <a:lnTo>
                  <a:pt x="987" y="1380"/>
                </a:lnTo>
                <a:lnTo>
                  <a:pt x="987" y="1380"/>
                </a:lnTo>
                <a:lnTo>
                  <a:pt x="983" y="1380"/>
                </a:lnTo>
                <a:lnTo>
                  <a:pt x="980" y="1380"/>
                </a:lnTo>
                <a:lnTo>
                  <a:pt x="977" y="1384"/>
                </a:lnTo>
                <a:lnTo>
                  <a:pt x="977" y="1384"/>
                </a:lnTo>
                <a:lnTo>
                  <a:pt x="973" y="1384"/>
                </a:lnTo>
                <a:lnTo>
                  <a:pt x="973" y="1384"/>
                </a:lnTo>
                <a:lnTo>
                  <a:pt x="970" y="1384"/>
                </a:lnTo>
                <a:lnTo>
                  <a:pt x="967" y="1380"/>
                </a:lnTo>
                <a:lnTo>
                  <a:pt x="967" y="1384"/>
                </a:lnTo>
                <a:lnTo>
                  <a:pt x="964" y="1384"/>
                </a:lnTo>
                <a:lnTo>
                  <a:pt x="964" y="1384"/>
                </a:lnTo>
                <a:lnTo>
                  <a:pt x="964" y="1387"/>
                </a:lnTo>
                <a:lnTo>
                  <a:pt x="964" y="1387"/>
                </a:lnTo>
                <a:lnTo>
                  <a:pt x="960" y="1387"/>
                </a:lnTo>
                <a:lnTo>
                  <a:pt x="957" y="1387"/>
                </a:lnTo>
                <a:lnTo>
                  <a:pt x="957" y="1387"/>
                </a:lnTo>
                <a:lnTo>
                  <a:pt x="957" y="1390"/>
                </a:lnTo>
                <a:lnTo>
                  <a:pt x="957" y="1390"/>
                </a:lnTo>
                <a:lnTo>
                  <a:pt x="954" y="1390"/>
                </a:lnTo>
                <a:lnTo>
                  <a:pt x="951" y="1390"/>
                </a:lnTo>
                <a:lnTo>
                  <a:pt x="951" y="1390"/>
                </a:lnTo>
                <a:lnTo>
                  <a:pt x="947" y="1390"/>
                </a:lnTo>
                <a:lnTo>
                  <a:pt x="944" y="1390"/>
                </a:lnTo>
                <a:lnTo>
                  <a:pt x="944" y="1393"/>
                </a:lnTo>
                <a:lnTo>
                  <a:pt x="944" y="1393"/>
                </a:lnTo>
                <a:lnTo>
                  <a:pt x="941" y="1397"/>
                </a:lnTo>
                <a:lnTo>
                  <a:pt x="934" y="1397"/>
                </a:lnTo>
                <a:lnTo>
                  <a:pt x="931" y="1397"/>
                </a:lnTo>
                <a:lnTo>
                  <a:pt x="928" y="1400"/>
                </a:lnTo>
                <a:lnTo>
                  <a:pt x="928" y="1400"/>
                </a:lnTo>
                <a:lnTo>
                  <a:pt x="924" y="1400"/>
                </a:lnTo>
                <a:lnTo>
                  <a:pt x="924" y="1400"/>
                </a:lnTo>
                <a:lnTo>
                  <a:pt x="921" y="1400"/>
                </a:lnTo>
                <a:lnTo>
                  <a:pt x="921" y="1400"/>
                </a:lnTo>
                <a:lnTo>
                  <a:pt x="918" y="1400"/>
                </a:lnTo>
                <a:lnTo>
                  <a:pt x="918" y="1400"/>
                </a:lnTo>
                <a:lnTo>
                  <a:pt x="914" y="1403"/>
                </a:lnTo>
                <a:lnTo>
                  <a:pt x="911" y="1400"/>
                </a:lnTo>
                <a:lnTo>
                  <a:pt x="914" y="1400"/>
                </a:lnTo>
                <a:lnTo>
                  <a:pt x="914" y="1397"/>
                </a:lnTo>
                <a:lnTo>
                  <a:pt x="918" y="1393"/>
                </a:lnTo>
                <a:lnTo>
                  <a:pt x="918" y="1390"/>
                </a:lnTo>
                <a:lnTo>
                  <a:pt x="918" y="1390"/>
                </a:lnTo>
                <a:lnTo>
                  <a:pt x="918" y="1390"/>
                </a:lnTo>
                <a:lnTo>
                  <a:pt x="918" y="1390"/>
                </a:lnTo>
                <a:lnTo>
                  <a:pt x="914" y="1390"/>
                </a:lnTo>
                <a:lnTo>
                  <a:pt x="911" y="1387"/>
                </a:lnTo>
                <a:lnTo>
                  <a:pt x="908" y="1384"/>
                </a:lnTo>
                <a:lnTo>
                  <a:pt x="908" y="1384"/>
                </a:lnTo>
                <a:lnTo>
                  <a:pt x="908" y="1380"/>
                </a:lnTo>
                <a:lnTo>
                  <a:pt x="908" y="1380"/>
                </a:lnTo>
                <a:lnTo>
                  <a:pt x="908" y="1380"/>
                </a:lnTo>
                <a:lnTo>
                  <a:pt x="905" y="1380"/>
                </a:lnTo>
                <a:lnTo>
                  <a:pt x="901" y="1380"/>
                </a:lnTo>
                <a:lnTo>
                  <a:pt x="901" y="1380"/>
                </a:lnTo>
                <a:lnTo>
                  <a:pt x="901" y="1380"/>
                </a:lnTo>
                <a:lnTo>
                  <a:pt x="901" y="1384"/>
                </a:lnTo>
                <a:lnTo>
                  <a:pt x="901" y="1384"/>
                </a:lnTo>
                <a:lnTo>
                  <a:pt x="901" y="1384"/>
                </a:lnTo>
                <a:lnTo>
                  <a:pt x="905" y="1384"/>
                </a:lnTo>
                <a:lnTo>
                  <a:pt x="905" y="1387"/>
                </a:lnTo>
                <a:lnTo>
                  <a:pt x="905" y="1387"/>
                </a:lnTo>
                <a:lnTo>
                  <a:pt x="905" y="1387"/>
                </a:lnTo>
                <a:lnTo>
                  <a:pt x="905" y="1387"/>
                </a:lnTo>
                <a:lnTo>
                  <a:pt x="901" y="1390"/>
                </a:lnTo>
                <a:lnTo>
                  <a:pt x="901" y="1390"/>
                </a:lnTo>
                <a:lnTo>
                  <a:pt x="901" y="1393"/>
                </a:lnTo>
                <a:lnTo>
                  <a:pt x="898" y="1393"/>
                </a:lnTo>
                <a:lnTo>
                  <a:pt x="895" y="1393"/>
                </a:lnTo>
                <a:lnTo>
                  <a:pt x="895" y="1393"/>
                </a:lnTo>
                <a:lnTo>
                  <a:pt x="895" y="1397"/>
                </a:lnTo>
                <a:lnTo>
                  <a:pt x="892" y="1397"/>
                </a:lnTo>
                <a:lnTo>
                  <a:pt x="892" y="1397"/>
                </a:lnTo>
                <a:lnTo>
                  <a:pt x="892" y="1397"/>
                </a:lnTo>
                <a:lnTo>
                  <a:pt x="888" y="1397"/>
                </a:lnTo>
                <a:lnTo>
                  <a:pt x="888" y="1400"/>
                </a:lnTo>
                <a:lnTo>
                  <a:pt x="885" y="1400"/>
                </a:lnTo>
                <a:lnTo>
                  <a:pt x="882" y="1403"/>
                </a:lnTo>
                <a:lnTo>
                  <a:pt x="882" y="1403"/>
                </a:lnTo>
                <a:lnTo>
                  <a:pt x="878" y="1403"/>
                </a:lnTo>
                <a:lnTo>
                  <a:pt x="878" y="1403"/>
                </a:lnTo>
                <a:lnTo>
                  <a:pt x="875" y="1406"/>
                </a:lnTo>
                <a:lnTo>
                  <a:pt x="875" y="1406"/>
                </a:lnTo>
                <a:lnTo>
                  <a:pt x="875" y="1406"/>
                </a:lnTo>
                <a:lnTo>
                  <a:pt x="875" y="1410"/>
                </a:lnTo>
                <a:lnTo>
                  <a:pt x="875" y="1413"/>
                </a:lnTo>
                <a:lnTo>
                  <a:pt x="875" y="1413"/>
                </a:lnTo>
                <a:lnTo>
                  <a:pt x="875" y="1413"/>
                </a:lnTo>
                <a:lnTo>
                  <a:pt x="875" y="1413"/>
                </a:lnTo>
                <a:lnTo>
                  <a:pt x="872" y="1420"/>
                </a:lnTo>
                <a:lnTo>
                  <a:pt x="869" y="1420"/>
                </a:lnTo>
                <a:lnTo>
                  <a:pt x="869" y="1423"/>
                </a:lnTo>
                <a:lnTo>
                  <a:pt x="865" y="1426"/>
                </a:lnTo>
                <a:lnTo>
                  <a:pt x="865" y="1426"/>
                </a:lnTo>
                <a:lnTo>
                  <a:pt x="862" y="1426"/>
                </a:lnTo>
                <a:lnTo>
                  <a:pt x="862" y="1429"/>
                </a:lnTo>
                <a:lnTo>
                  <a:pt x="859" y="1429"/>
                </a:lnTo>
                <a:lnTo>
                  <a:pt x="859" y="1429"/>
                </a:lnTo>
                <a:lnTo>
                  <a:pt x="855" y="1426"/>
                </a:lnTo>
                <a:lnTo>
                  <a:pt x="855" y="1423"/>
                </a:lnTo>
                <a:lnTo>
                  <a:pt x="855" y="1423"/>
                </a:lnTo>
                <a:lnTo>
                  <a:pt x="852" y="1423"/>
                </a:lnTo>
                <a:lnTo>
                  <a:pt x="849" y="1426"/>
                </a:lnTo>
                <a:lnTo>
                  <a:pt x="846" y="1433"/>
                </a:lnTo>
                <a:lnTo>
                  <a:pt x="842" y="1433"/>
                </a:lnTo>
                <a:lnTo>
                  <a:pt x="839" y="1436"/>
                </a:lnTo>
                <a:lnTo>
                  <a:pt x="839" y="1439"/>
                </a:lnTo>
                <a:lnTo>
                  <a:pt x="839" y="1439"/>
                </a:lnTo>
                <a:lnTo>
                  <a:pt x="836" y="1443"/>
                </a:lnTo>
                <a:lnTo>
                  <a:pt x="836" y="1443"/>
                </a:lnTo>
                <a:lnTo>
                  <a:pt x="833" y="1446"/>
                </a:lnTo>
                <a:lnTo>
                  <a:pt x="833" y="1449"/>
                </a:lnTo>
                <a:lnTo>
                  <a:pt x="829" y="1452"/>
                </a:lnTo>
                <a:lnTo>
                  <a:pt x="829" y="1456"/>
                </a:lnTo>
                <a:lnTo>
                  <a:pt x="826" y="1456"/>
                </a:lnTo>
                <a:lnTo>
                  <a:pt x="826" y="1456"/>
                </a:lnTo>
                <a:lnTo>
                  <a:pt x="823" y="1452"/>
                </a:lnTo>
                <a:lnTo>
                  <a:pt x="823" y="1452"/>
                </a:lnTo>
                <a:lnTo>
                  <a:pt x="823" y="1452"/>
                </a:lnTo>
                <a:lnTo>
                  <a:pt x="819" y="1449"/>
                </a:lnTo>
                <a:lnTo>
                  <a:pt x="819" y="1452"/>
                </a:lnTo>
                <a:lnTo>
                  <a:pt x="816" y="1452"/>
                </a:lnTo>
                <a:lnTo>
                  <a:pt x="816" y="1456"/>
                </a:lnTo>
                <a:lnTo>
                  <a:pt x="819" y="1459"/>
                </a:lnTo>
                <a:lnTo>
                  <a:pt x="819" y="1459"/>
                </a:lnTo>
                <a:lnTo>
                  <a:pt x="819" y="1462"/>
                </a:lnTo>
                <a:lnTo>
                  <a:pt x="819" y="1462"/>
                </a:lnTo>
                <a:lnTo>
                  <a:pt x="816" y="1462"/>
                </a:lnTo>
                <a:lnTo>
                  <a:pt x="816" y="1462"/>
                </a:lnTo>
                <a:lnTo>
                  <a:pt x="813" y="1459"/>
                </a:lnTo>
                <a:lnTo>
                  <a:pt x="813" y="1459"/>
                </a:lnTo>
                <a:lnTo>
                  <a:pt x="813" y="1459"/>
                </a:lnTo>
                <a:lnTo>
                  <a:pt x="810" y="1459"/>
                </a:lnTo>
                <a:lnTo>
                  <a:pt x="806" y="1459"/>
                </a:lnTo>
                <a:lnTo>
                  <a:pt x="806" y="1462"/>
                </a:lnTo>
                <a:lnTo>
                  <a:pt x="806" y="1465"/>
                </a:lnTo>
                <a:lnTo>
                  <a:pt x="803" y="1465"/>
                </a:lnTo>
                <a:lnTo>
                  <a:pt x="803" y="1465"/>
                </a:lnTo>
                <a:lnTo>
                  <a:pt x="800" y="1465"/>
                </a:lnTo>
                <a:lnTo>
                  <a:pt x="800" y="1462"/>
                </a:lnTo>
                <a:lnTo>
                  <a:pt x="800" y="1462"/>
                </a:lnTo>
                <a:lnTo>
                  <a:pt x="796" y="1462"/>
                </a:lnTo>
                <a:lnTo>
                  <a:pt x="796" y="1465"/>
                </a:lnTo>
                <a:lnTo>
                  <a:pt x="800" y="1469"/>
                </a:lnTo>
                <a:lnTo>
                  <a:pt x="796" y="1472"/>
                </a:lnTo>
                <a:lnTo>
                  <a:pt x="796" y="1472"/>
                </a:lnTo>
                <a:lnTo>
                  <a:pt x="796" y="1472"/>
                </a:lnTo>
                <a:lnTo>
                  <a:pt x="793" y="1472"/>
                </a:lnTo>
                <a:lnTo>
                  <a:pt x="790" y="1472"/>
                </a:lnTo>
                <a:lnTo>
                  <a:pt x="790" y="1469"/>
                </a:lnTo>
                <a:lnTo>
                  <a:pt x="787" y="1469"/>
                </a:lnTo>
                <a:lnTo>
                  <a:pt x="787" y="1465"/>
                </a:lnTo>
                <a:lnTo>
                  <a:pt x="787" y="1465"/>
                </a:lnTo>
                <a:lnTo>
                  <a:pt x="787" y="1465"/>
                </a:lnTo>
                <a:lnTo>
                  <a:pt x="783" y="1465"/>
                </a:lnTo>
                <a:lnTo>
                  <a:pt x="780" y="1465"/>
                </a:lnTo>
                <a:lnTo>
                  <a:pt x="780" y="1465"/>
                </a:lnTo>
                <a:lnTo>
                  <a:pt x="780" y="1465"/>
                </a:lnTo>
                <a:lnTo>
                  <a:pt x="780" y="1469"/>
                </a:lnTo>
                <a:lnTo>
                  <a:pt x="780" y="1469"/>
                </a:lnTo>
                <a:lnTo>
                  <a:pt x="780" y="1469"/>
                </a:lnTo>
                <a:lnTo>
                  <a:pt x="780" y="1469"/>
                </a:lnTo>
                <a:lnTo>
                  <a:pt x="783" y="1469"/>
                </a:lnTo>
                <a:lnTo>
                  <a:pt x="783" y="1472"/>
                </a:lnTo>
                <a:lnTo>
                  <a:pt x="783" y="1472"/>
                </a:lnTo>
                <a:lnTo>
                  <a:pt x="783" y="1472"/>
                </a:lnTo>
                <a:lnTo>
                  <a:pt x="783" y="1472"/>
                </a:lnTo>
                <a:lnTo>
                  <a:pt x="783" y="1475"/>
                </a:lnTo>
                <a:lnTo>
                  <a:pt x="783" y="1475"/>
                </a:lnTo>
                <a:lnTo>
                  <a:pt x="783" y="1475"/>
                </a:lnTo>
                <a:lnTo>
                  <a:pt x="783" y="1475"/>
                </a:lnTo>
                <a:lnTo>
                  <a:pt x="783" y="1479"/>
                </a:lnTo>
                <a:lnTo>
                  <a:pt x="783" y="1479"/>
                </a:lnTo>
                <a:lnTo>
                  <a:pt x="780" y="1479"/>
                </a:lnTo>
                <a:lnTo>
                  <a:pt x="777" y="1479"/>
                </a:lnTo>
                <a:lnTo>
                  <a:pt x="777" y="1479"/>
                </a:lnTo>
                <a:lnTo>
                  <a:pt x="777" y="1479"/>
                </a:lnTo>
                <a:lnTo>
                  <a:pt x="773" y="1479"/>
                </a:lnTo>
                <a:lnTo>
                  <a:pt x="773" y="1479"/>
                </a:lnTo>
                <a:lnTo>
                  <a:pt x="773" y="1482"/>
                </a:lnTo>
                <a:lnTo>
                  <a:pt x="770" y="1482"/>
                </a:lnTo>
                <a:lnTo>
                  <a:pt x="770" y="1485"/>
                </a:lnTo>
                <a:lnTo>
                  <a:pt x="770" y="1485"/>
                </a:lnTo>
                <a:lnTo>
                  <a:pt x="770" y="1488"/>
                </a:lnTo>
                <a:lnTo>
                  <a:pt x="770" y="1488"/>
                </a:lnTo>
                <a:lnTo>
                  <a:pt x="767" y="1492"/>
                </a:lnTo>
                <a:lnTo>
                  <a:pt x="764" y="1488"/>
                </a:lnTo>
                <a:lnTo>
                  <a:pt x="760" y="1488"/>
                </a:lnTo>
                <a:lnTo>
                  <a:pt x="757" y="1488"/>
                </a:lnTo>
                <a:lnTo>
                  <a:pt x="754" y="1492"/>
                </a:lnTo>
                <a:lnTo>
                  <a:pt x="754" y="1492"/>
                </a:lnTo>
                <a:lnTo>
                  <a:pt x="754" y="1492"/>
                </a:lnTo>
                <a:lnTo>
                  <a:pt x="754" y="1492"/>
                </a:lnTo>
                <a:lnTo>
                  <a:pt x="754" y="1492"/>
                </a:lnTo>
                <a:lnTo>
                  <a:pt x="751" y="1488"/>
                </a:lnTo>
                <a:lnTo>
                  <a:pt x="747" y="1488"/>
                </a:lnTo>
                <a:lnTo>
                  <a:pt x="747" y="1485"/>
                </a:lnTo>
                <a:lnTo>
                  <a:pt x="747" y="1485"/>
                </a:lnTo>
                <a:lnTo>
                  <a:pt x="744" y="1485"/>
                </a:lnTo>
                <a:lnTo>
                  <a:pt x="744" y="1488"/>
                </a:lnTo>
                <a:lnTo>
                  <a:pt x="744" y="1485"/>
                </a:lnTo>
                <a:lnTo>
                  <a:pt x="741" y="1482"/>
                </a:lnTo>
                <a:lnTo>
                  <a:pt x="737" y="1482"/>
                </a:lnTo>
                <a:lnTo>
                  <a:pt x="737" y="1482"/>
                </a:lnTo>
                <a:lnTo>
                  <a:pt x="734" y="1482"/>
                </a:lnTo>
                <a:lnTo>
                  <a:pt x="734" y="1482"/>
                </a:lnTo>
                <a:lnTo>
                  <a:pt x="734" y="1482"/>
                </a:lnTo>
                <a:lnTo>
                  <a:pt x="734" y="1482"/>
                </a:lnTo>
                <a:lnTo>
                  <a:pt x="731" y="1482"/>
                </a:lnTo>
                <a:lnTo>
                  <a:pt x="728" y="1485"/>
                </a:lnTo>
                <a:lnTo>
                  <a:pt x="724" y="1485"/>
                </a:lnTo>
                <a:lnTo>
                  <a:pt x="724" y="1485"/>
                </a:lnTo>
                <a:lnTo>
                  <a:pt x="724" y="1488"/>
                </a:lnTo>
                <a:lnTo>
                  <a:pt x="724" y="1492"/>
                </a:lnTo>
                <a:lnTo>
                  <a:pt x="728" y="1492"/>
                </a:lnTo>
                <a:lnTo>
                  <a:pt x="724" y="1495"/>
                </a:lnTo>
                <a:lnTo>
                  <a:pt x="724" y="1495"/>
                </a:lnTo>
                <a:lnTo>
                  <a:pt x="721" y="1498"/>
                </a:lnTo>
                <a:lnTo>
                  <a:pt x="714" y="1498"/>
                </a:lnTo>
                <a:lnTo>
                  <a:pt x="711" y="1502"/>
                </a:lnTo>
                <a:lnTo>
                  <a:pt x="708" y="1502"/>
                </a:lnTo>
                <a:lnTo>
                  <a:pt x="708" y="1502"/>
                </a:lnTo>
                <a:lnTo>
                  <a:pt x="705" y="1505"/>
                </a:lnTo>
                <a:lnTo>
                  <a:pt x="705" y="1505"/>
                </a:lnTo>
                <a:lnTo>
                  <a:pt x="701" y="1508"/>
                </a:lnTo>
                <a:lnTo>
                  <a:pt x="701" y="1511"/>
                </a:lnTo>
                <a:lnTo>
                  <a:pt x="698" y="1511"/>
                </a:lnTo>
                <a:lnTo>
                  <a:pt x="695" y="1515"/>
                </a:lnTo>
                <a:lnTo>
                  <a:pt x="688" y="1515"/>
                </a:lnTo>
                <a:lnTo>
                  <a:pt x="688" y="1515"/>
                </a:lnTo>
                <a:lnTo>
                  <a:pt x="682" y="1518"/>
                </a:lnTo>
                <a:lnTo>
                  <a:pt x="682" y="1518"/>
                </a:lnTo>
                <a:lnTo>
                  <a:pt x="682" y="1521"/>
                </a:lnTo>
                <a:lnTo>
                  <a:pt x="678" y="1521"/>
                </a:lnTo>
                <a:lnTo>
                  <a:pt x="682" y="1528"/>
                </a:lnTo>
                <a:lnTo>
                  <a:pt x="678" y="1528"/>
                </a:lnTo>
                <a:lnTo>
                  <a:pt x="675" y="1531"/>
                </a:lnTo>
                <a:lnTo>
                  <a:pt x="672" y="1531"/>
                </a:lnTo>
                <a:lnTo>
                  <a:pt x="672" y="1534"/>
                </a:lnTo>
                <a:lnTo>
                  <a:pt x="669" y="1534"/>
                </a:lnTo>
                <a:lnTo>
                  <a:pt x="669" y="1534"/>
                </a:lnTo>
                <a:lnTo>
                  <a:pt x="665" y="1534"/>
                </a:lnTo>
                <a:lnTo>
                  <a:pt x="665" y="1534"/>
                </a:lnTo>
                <a:lnTo>
                  <a:pt x="665" y="1534"/>
                </a:lnTo>
                <a:lnTo>
                  <a:pt x="665" y="1534"/>
                </a:lnTo>
                <a:lnTo>
                  <a:pt x="665" y="1531"/>
                </a:lnTo>
                <a:lnTo>
                  <a:pt x="669" y="1531"/>
                </a:lnTo>
                <a:lnTo>
                  <a:pt x="669" y="1528"/>
                </a:lnTo>
                <a:lnTo>
                  <a:pt x="669" y="1528"/>
                </a:lnTo>
                <a:lnTo>
                  <a:pt x="669" y="1525"/>
                </a:lnTo>
                <a:lnTo>
                  <a:pt x="669" y="1525"/>
                </a:lnTo>
                <a:lnTo>
                  <a:pt x="669" y="1521"/>
                </a:lnTo>
                <a:lnTo>
                  <a:pt x="669" y="1518"/>
                </a:lnTo>
                <a:lnTo>
                  <a:pt x="669" y="1518"/>
                </a:lnTo>
                <a:lnTo>
                  <a:pt x="669" y="1518"/>
                </a:lnTo>
                <a:lnTo>
                  <a:pt x="672" y="1515"/>
                </a:lnTo>
                <a:lnTo>
                  <a:pt x="672" y="1515"/>
                </a:lnTo>
                <a:lnTo>
                  <a:pt x="672" y="1515"/>
                </a:lnTo>
                <a:lnTo>
                  <a:pt x="672" y="1515"/>
                </a:lnTo>
                <a:lnTo>
                  <a:pt x="672" y="1511"/>
                </a:lnTo>
                <a:lnTo>
                  <a:pt x="672" y="1511"/>
                </a:lnTo>
                <a:lnTo>
                  <a:pt x="669" y="1511"/>
                </a:lnTo>
                <a:lnTo>
                  <a:pt x="669" y="1508"/>
                </a:lnTo>
                <a:lnTo>
                  <a:pt x="669" y="1508"/>
                </a:lnTo>
                <a:lnTo>
                  <a:pt x="669" y="1508"/>
                </a:lnTo>
                <a:lnTo>
                  <a:pt x="665" y="1505"/>
                </a:lnTo>
                <a:lnTo>
                  <a:pt x="665" y="1505"/>
                </a:lnTo>
                <a:lnTo>
                  <a:pt x="665" y="1502"/>
                </a:lnTo>
                <a:lnTo>
                  <a:pt x="665" y="1498"/>
                </a:lnTo>
                <a:lnTo>
                  <a:pt x="665" y="1498"/>
                </a:lnTo>
                <a:lnTo>
                  <a:pt x="669" y="1495"/>
                </a:lnTo>
                <a:lnTo>
                  <a:pt x="672" y="1492"/>
                </a:lnTo>
                <a:lnTo>
                  <a:pt x="672" y="1492"/>
                </a:lnTo>
                <a:lnTo>
                  <a:pt x="672" y="1488"/>
                </a:lnTo>
                <a:lnTo>
                  <a:pt x="675" y="1488"/>
                </a:lnTo>
                <a:lnTo>
                  <a:pt x="675" y="1485"/>
                </a:lnTo>
                <a:lnTo>
                  <a:pt x="675" y="1485"/>
                </a:lnTo>
                <a:lnTo>
                  <a:pt x="675" y="1482"/>
                </a:lnTo>
                <a:lnTo>
                  <a:pt x="675" y="1482"/>
                </a:lnTo>
                <a:lnTo>
                  <a:pt x="678" y="1479"/>
                </a:lnTo>
                <a:lnTo>
                  <a:pt x="678" y="1479"/>
                </a:lnTo>
                <a:lnTo>
                  <a:pt x="678" y="1479"/>
                </a:lnTo>
                <a:lnTo>
                  <a:pt x="678" y="1479"/>
                </a:lnTo>
                <a:lnTo>
                  <a:pt x="682" y="1475"/>
                </a:lnTo>
                <a:lnTo>
                  <a:pt x="682" y="1475"/>
                </a:lnTo>
                <a:lnTo>
                  <a:pt x="682" y="1475"/>
                </a:lnTo>
                <a:lnTo>
                  <a:pt x="682" y="1472"/>
                </a:lnTo>
                <a:lnTo>
                  <a:pt x="682" y="1472"/>
                </a:lnTo>
                <a:lnTo>
                  <a:pt x="682" y="1472"/>
                </a:lnTo>
                <a:lnTo>
                  <a:pt x="682" y="1469"/>
                </a:lnTo>
                <a:lnTo>
                  <a:pt x="685" y="1469"/>
                </a:lnTo>
                <a:lnTo>
                  <a:pt x="685" y="1469"/>
                </a:lnTo>
                <a:lnTo>
                  <a:pt x="685" y="1469"/>
                </a:lnTo>
                <a:lnTo>
                  <a:pt x="688" y="1465"/>
                </a:lnTo>
                <a:lnTo>
                  <a:pt x="688" y="1462"/>
                </a:lnTo>
                <a:lnTo>
                  <a:pt x="688" y="1459"/>
                </a:lnTo>
                <a:lnTo>
                  <a:pt x="695" y="1452"/>
                </a:lnTo>
                <a:lnTo>
                  <a:pt x="692" y="1449"/>
                </a:lnTo>
                <a:lnTo>
                  <a:pt x="692" y="1449"/>
                </a:lnTo>
                <a:lnTo>
                  <a:pt x="695" y="1446"/>
                </a:lnTo>
                <a:lnTo>
                  <a:pt x="695" y="1446"/>
                </a:lnTo>
                <a:lnTo>
                  <a:pt x="698" y="1439"/>
                </a:lnTo>
                <a:lnTo>
                  <a:pt x="701" y="1436"/>
                </a:lnTo>
                <a:lnTo>
                  <a:pt x="698" y="1433"/>
                </a:lnTo>
                <a:lnTo>
                  <a:pt x="701" y="1433"/>
                </a:lnTo>
                <a:lnTo>
                  <a:pt x="701" y="1429"/>
                </a:lnTo>
                <a:lnTo>
                  <a:pt x="701" y="1429"/>
                </a:lnTo>
                <a:lnTo>
                  <a:pt x="701" y="1429"/>
                </a:lnTo>
                <a:lnTo>
                  <a:pt x="701" y="1429"/>
                </a:lnTo>
                <a:lnTo>
                  <a:pt x="701" y="1426"/>
                </a:lnTo>
                <a:lnTo>
                  <a:pt x="701" y="1426"/>
                </a:lnTo>
                <a:lnTo>
                  <a:pt x="705" y="1420"/>
                </a:lnTo>
                <a:lnTo>
                  <a:pt x="708" y="1413"/>
                </a:lnTo>
                <a:lnTo>
                  <a:pt x="711" y="1410"/>
                </a:lnTo>
                <a:lnTo>
                  <a:pt x="711" y="1406"/>
                </a:lnTo>
                <a:lnTo>
                  <a:pt x="711" y="1403"/>
                </a:lnTo>
                <a:lnTo>
                  <a:pt x="714" y="1400"/>
                </a:lnTo>
                <a:lnTo>
                  <a:pt x="714" y="1397"/>
                </a:lnTo>
                <a:lnTo>
                  <a:pt x="714" y="1393"/>
                </a:lnTo>
                <a:lnTo>
                  <a:pt x="714" y="1390"/>
                </a:lnTo>
                <a:lnTo>
                  <a:pt x="714" y="1387"/>
                </a:lnTo>
                <a:lnTo>
                  <a:pt x="714" y="1384"/>
                </a:lnTo>
                <a:lnTo>
                  <a:pt x="714" y="1380"/>
                </a:lnTo>
                <a:lnTo>
                  <a:pt x="714" y="1380"/>
                </a:lnTo>
                <a:lnTo>
                  <a:pt x="711" y="1380"/>
                </a:lnTo>
                <a:lnTo>
                  <a:pt x="711" y="1380"/>
                </a:lnTo>
                <a:lnTo>
                  <a:pt x="708" y="1380"/>
                </a:lnTo>
                <a:lnTo>
                  <a:pt x="708" y="1377"/>
                </a:lnTo>
                <a:lnTo>
                  <a:pt x="708" y="1377"/>
                </a:lnTo>
                <a:lnTo>
                  <a:pt x="705" y="1377"/>
                </a:lnTo>
                <a:lnTo>
                  <a:pt x="705" y="1377"/>
                </a:lnTo>
                <a:lnTo>
                  <a:pt x="705" y="1374"/>
                </a:lnTo>
                <a:lnTo>
                  <a:pt x="705" y="1374"/>
                </a:lnTo>
                <a:lnTo>
                  <a:pt x="705" y="1374"/>
                </a:lnTo>
                <a:lnTo>
                  <a:pt x="701" y="1374"/>
                </a:lnTo>
                <a:lnTo>
                  <a:pt x="701" y="1374"/>
                </a:lnTo>
                <a:lnTo>
                  <a:pt x="701" y="1370"/>
                </a:lnTo>
                <a:lnTo>
                  <a:pt x="698" y="1370"/>
                </a:lnTo>
                <a:lnTo>
                  <a:pt x="695" y="1370"/>
                </a:lnTo>
                <a:lnTo>
                  <a:pt x="695" y="1374"/>
                </a:lnTo>
                <a:lnTo>
                  <a:pt x="692" y="1370"/>
                </a:lnTo>
                <a:lnTo>
                  <a:pt x="692" y="1370"/>
                </a:lnTo>
                <a:lnTo>
                  <a:pt x="692" y="1370"/>
                </a:lnTo>
                <a:lnTo>
                  <a:pt x="688" y="1370"/>
                </a:lnTo>
                <a:lnTo>
                  <a:pt x="692" y="1370"/>
                </a:lnTo>
                <a:lnTo>
                  <a:pt x="692" y="1367"/>
                </a:lnTo>
                <a:lnTo>
                  <a:pt x="688" y="1367"/>
                </a:lnTo>
                <a:lnTo>
                  <a:pt x="685" y="1364"/>
                </a:lnTo>
                <a:lnTo>
                  <a:pt x="685" y="1364"/>
                </a:lnTo>
                <a:lnTo>
                  <a:pt x="682" y="1364"/>
                </a:lnTo>
                <a:lnTo>
                  <a:pt x="678" y="1361"/>
                </a:lnTo>
                <a:lnTo>
                  <a:pt x="675" y="1361"/>
                </a:lnTo>
                <a:lnTo>
                  <a:pt x="675" y="1357"/>
                </a:lnTo>
                <a:lnTo>
                  <a:pt x="672" y="1357"/>
                </a:lnTo>
                <a:lnTo>
                  <a:pt x="672" y="1354"/>
                </a:lnTo>
                <a:lnTo>
                  <a:pt x="669" y="1354"/>
                </a:lnTo>
                <a:lnTo>
                  <a:pt x="665" y="1354"/>
                </a:lnTo>
                <a:lnTo>
                  <a:pt x="665" y="1354"/>
                </a:lnTo>
                <a:lnTo>
                  <a:pt x="662" y="1354"/>
                </a:lnTo>
                <a:lnTo>
                  <a:pt x="662" y="1354"/>
                </a:lnTo>
                <a:lnTo>
                  <a:pt x="662" y="1354"/>
                </a:lnTo>
                <a:lnTo>
                  <a:pt x="659" y="1354"/>
                </a:lnTo>
                <a:lnTo>
                  <a:pt x="659" y="1354"/>
                </a:lnTo>
                <a:lnTo>
                  <a:pt x="659" y="1354"/>
                </a:lnTo>
                <a:lnTo>
                  <a:pt x="659" y="1351"/>
                </a:lnTo>
                <a:lnTo>
                  <a:pt x="655" y="1351"/>
                </a:lnTo>
                <a:lnTo>
                  <a:pt x="655" y="1351"/>
                </a:lnTo>
                <a:lnTo>
                  <a:pt x="655" y="1351"/>
                </a:lnTo>
                <a:lnTo>
                  <a:pt x="652" y="1351"/>
                </a:lnTo>
                <a:lnTo>
                  <a:pt x="652" y="1347"/>
                </a:lnTo>
                <a:lnTo>
                  <a:pt x="652" y="1347"/>
                </a:lnTo>
                <a:lnTo>
                  <a:pt x="652" y="1347"/>
                </a:lnTo>
                <a:lnTo>
                  <a:pt x="652" y="1347"/>
                </a:lnTo>
                <a:lnTo>
                  <a:pt x="649" y="1347"/>
                </a:lnTo>
                <a:lnTo>
                  <a:pt x="649" y="1347"/>
                </a:lnTo>
                <a:lnTo>
                  <a:pt x="649" y="1347"/>
                </a:lnTo>
                <a:lnTo>
                  <a:pt x="649" y="1347"/>
                </a:lnTo>
                <a:lnTo>
                  <a:pt x="649" y="1347"/>
                </a:lnTo>
                <a:lnTo>
                  <a:pt x="649" y="1344"/>
                </a:lnTo>
                <a:lnTo>
                  <a:pt x="649" y="1344"/>
                </a:lnTo>
                <a:lnTo>
                  <a:pt x="646" y="1341"/>
                </a:lnTo>
                <a:lnTo>
                  <a:pt x="646" y="1341"/>
                </a:lnTo>
                <a:lnTo>
                  <a:pt x="646" y="1344"/>
                </a:lnTo>
                <a:lnTo>
                  <a:pt x="642" y="1344"/>
                </a:lnTo>
                <a:lnTo>
                  <a:pt x="642" y="1344"/>
                </a:lnTo>
                <a:lnTo>
                  <a:pt x="639" y="1344"/>
                </a:lnTo>
                <a:lnTo>
                  <a:pt x="636" y="1341"/>
                </a:lnTo>
                <a:lnTo>
                  <a:pt x="636" y="1341"/>
                </a:lnTo>
                <a:lnTo>
                  <a:pt x="636" y="1338"/>
                </a:lnTo>
                <a:lnTo>
                  <a:pt x="636" y="1338"/>
                </a:lnTo>
                <a:lnTo>
                  <a:pt x="636" y="1334"/>
                </a:lnTo>
                <a:lnTo>
                  <a:pt x="633" y="1334"/>
                </a:lnTo>
                <a:lnTo>
                  <a:pt x="629" y="1328"/>
                </a:lnTo>
                <a:lnTo>
                  <a:pt x="626" y="1328"/>
                </a:lnTo>
                <a:lnTo>
                  <a:pt x="626" y="1325"/>
                </a:lnTo>
                <a:lnTo>
                  <a:pt x="623" y="1321"/>
                </a:lnTo>
                <a:lnTo>
                  <a:pt x="619" y="1318"/>
                </a:lnTo>
                <a:lnTo>
                  <a:pt x="619" y="1318"/>
                </a:lnTo>
                <a:lnTo>
                  <a:pt x="616" y="1315"/>
                </a:lnTo>
                <a:lnTo>
                  <a:pt x="616" y="1315"/>
                </a:lnTo>
                <a:lnTo>
                  <a:pt x="613" y="1311"/>
                </a:lnTo>
                <a:lnTo>
                  <a:pt x="613" y="1311"/>
                </a:lnTo>
                <a:lnTo>
                  <a:pt x="613" y="1308"/>
                </a:lnTo>
                <a:lnTo>
                  <a:pt x="610" y="1305"/>
                </a:lnTo>
                <a:lnTo>
                  <a:pt x="606" y="1302"/>
                </a:lnTo>
                <a:lnTo>
                  <a:pt x="606" y="1302"/>
                </a:lnTo>
                <a:lnTo>
                  <a:pt x="606" y="1298"/>
                </a:lnTo>
                <a:lnTo>
                  <a:pt x="606" y="1295"/>
                </a:lnTo>
                <a:lnTo>
                  <a:pt x="606" y="1295"/>
                </a:lnTo>
                <a:lnTo>
                  <a:pt x="606" y="1292"/>
                </a:lnTo>
                <a:lnTo>
                  <a:pt x="593" y="1295"/>
                </a:lnTo>
                <a:lnTo>
                  <a:pt x="577" y="1302"/>
                </a:lnTo>
                <a:lnTo>
                  <a:pt x="577" y="1302"/>
                </a:lnTo>
                <a:lnTo>
                  <a:pt x="570" y="1305"/>
                </a:lnTo>
                <a:lnTo>
                  <a:pt x="560" y="1315"/>
                </a:lnTo>
                <a:lnTo>
                  <a:pt x="557" y="1318"/>
                </a:lnTo>
                <a:lnTo>
                  <a:pt x="554" y="1321"/>
                </a:lnTo>
                <a:lnTo>
                  <a:pt x="551" y="1328"/>
                </a:lnTo>
                <a:lnTo>
                  <a:pt x="541" y="1338"/>
                </a:lnTo>
                <a:lnTo>
                  <a:pt x="537" y="1344"/>
                </a:lnTo>
                <a:lnTo>
                  <a:pt x="534" y="1351"/>
                </a:lnTo>
                <a:lnTo>
                  <a:pt x="534" y="1354"/>
                </a:lnTo>
                <a:lnTo>
                  <a:pt x="531" y="1357"/>
                </a:lnTo>
                <a:lnTo>
                  <a:pt x="528" y="1364"/>
                </a:lnTo>
                <a:lnTo>
                  <a:pt x="524" y="1364"/>
                </a:lnTo>
                <a:lnTo>
                  <a:pt x="524" y="1364"/>
                </a:lnTo>
                <a:lnTo>
                  <a:pt x="524" y="1367"/>
                </a:lnTo>
                <a:lnTo>
                  <a:pt x="524" y="1367"/>
                </a:lnTo>
                <a:lnTo>
                  <a:pt x="521" y="1367"/>
                </a:lnTo>
                <a:lnTo>
                  <a:pt x="521" y="1367"/>
                </a:lnTo>
                <a:lnTo>
                  <a:pt x="521" y="1370"/>
                </a:lnTo>
                <a:lnTo>
                  <a:pt x="521" y="1370"/>
                </a:lnTo>
                <a:lnTo>
                  <a:pt x="521" y="1374"/>
                </a:lnTo>
                <a:lnTo>
                  <a:pt x="521" y="1374"/>
                </a:lnTo>
                <a:lnTo>
                  <a:pt x="521" y="1377"/>
                </a:lnTo>
                <a:lnTo>
                  <a:pt x="521" y="1380"/>
                </a:lnTo>
                <a:lnTo>
                  <a:pt x="515" y="1380"/>
                </a:lnTo>
                <a:lnTo>
                  <a:pt x="511" y="1390"/>
                </a:lnTo>
                <a:lnTo>
                  <a:pt x="508" y="1393"/>
                </a:lnTo>
                <a:lnTo>
                  <a:pt x="505" y="1390"/>
                </a:lnTo>
                <a:lnTo>
                  <a:pt x="501" y="1387"/>
                </a:lnTo>
                <a:lnTo>
                  <a:pt x="495" y="1384"/>
                </a:lnTo>
                <a:lnTo>
                  <a:pt x="485" y="1377"/>
                </a:lnTo>
                <a:lnTo>
                  <a:pt x="485" y="1377"/>
                </a:lnTo>
                <a:lnTo>
                  <a:pt x="485" y="1367"/>
                </a:lnTo>
                <a:lnTo>
                  <a:pt x="488" y="1357"/>
                </a:lnTo>
                <a:lnTo>
                  <a:pt x="492" y="1347"/>
                </a:lnTo>
                <a:lnTo>
                  <a:pt x="488" y="1341"/>
                </a:lnTo>
                <a:lnTo>
                  <a:pt x="485" y="1341"/>
                </a:lnTo>
                <a:lnTo>
                  <a:pt x="485" y="1338"/>
                </a:lnTo>
                <a:lnTo>
                  <a:pt x="482" y="1338"/>
                </a:lnTo>
                <a:lnTo>
                  <a:pt x="478" y="1338"/>
                </a:lnTo>
                <a:lnTo>
                  <a:pt x="478" y="1338"/>
                </a:lnTo>
                <a:lnTo>
                  <a:pt x="478" y="1338"/>
                </a:lnTo>
                <a:lnTo>
                  <a:pt x="472" y="1341"/>
                </a:lnTo>
                <a:lnTo>
                  <a:pt x="472" y="1344"/>
                </a:lnTo>
                <a:lnTo>
                  <a:pt x="472" y="1344"/>
                </a:lnTo>
                <a:lnTo>
                  <a:pt x="462" y="1344"/>
                </a:lnTo>
                <a:lnTo>
                  <a:pt x="462" y="1344"/>
                </a:lnTo>
                <a:lnTo>
                  <a:pt x="462" y="1344"/>
                </a:lnTo>
                <a:lnTo>
                  <a:pt x="459" y="1344"/>
                </a:lnTo>
                <a:lnTo>
                  <a:pt x="459" y="1344"/>
                </a:lnTo>
                <a:lnTo>
                  <a:pt x="456" y="1341"/>
                </a:lnTo>
                <a:lnTo>
                  <a:pt x="456" y="1341"/>
                </a:lnTo>
                <a:lnTo>
                  <a:pt x="452" y="1338"/>
                </a:lnTo>
                <a:lnTo>
                  <a:pt x="449" y="1338"/>
                </a:lnTo>
                <a:lnTo>
                  <a:pt x="446" y="1334"/>
                </a:lnTo>
                <a:lnTo>
                  <a:pt x="446" y="1334"/>
                </a:lnTo>
                <a:lnTo>
                  <a:pt x="446" y="1334"/>
                </a:lnTo>
                <a:lnTo>
                  <a:pt x="436" y="1338"/>
                </a:lnTo>
                <a:lnTo>
                  <a:pt x="436" y="1341"/>
                </a:lnTo>
                <a:lnTo>
                  <a:pt x="429" y="1341"/>
                </a:lnTo>
                <a:lnTo>
                  <a:pt x="429" y="1341"/>
                </a:lnTo>
                <a:lnTo>
                  <a:pt x="426" y="1341"/>
                </a:lnTo>
                <a:lnTo>
                  <a:pt x="426" y="1341"/>
                </a:lnTo>
                <a:lnTo>
                  <a:pt x="423" y="1341"/>
                </a:lnTo>
                <a:lnTo>
                  <a:pt x="419" y="1341"/>
                </a:lnTo>
                <a:lnTo>
                  <a:pt x="413" y="1338"/>
                </a:lnTo>
                <a:lnTo>
                  <a:pt x="410" y="1334"/>
                </a:lnTo>
                <a:lnTo>
                  <a:pt x="406" y="1334"/>
                </a:lnTo>
                <a:lnTo>
                  <a:pt x="403" y="1334"/>
                </a:lnTo>
                <a:lnTo>
                  <a:pt x="400" y="1334"/>
                </a:lnTo>
                <a:lnTo>
                  <a:pt x="400" y="1334"/>
                </a:lnTo>
                <a:lnTo>
                  <a:pt x="400" y="1334"/>
                </a:lnTo>
                <a:lnTo>
                  <a:pt x="400" y="1334"/>
                </a:lnTo>
                <a:lnTo>
                  <a:pt x="397" y="1338"/>
                </a:lnTo>
                <a:lnTo>
                  <a:pt x="393" y="1338"/>
                </a:lnTo>
                <a:lnTo>
                  <a:pt x="393" y="1338"/>
                </a:lnTo>
                <a:lnTo>
                  <a:pt x="390" y="1338"/>
                </a:lnTo>
                <a:lnTo>
                  <a:pt x="390" y="1341"/>
                </a:lnTo>
                <a:lnTo>
                  <a:pt x="390" y="1341"/>
                </a:lnTo>
                <a:lnTo>
                  <a:pt x="390" y="1341"/>
                </a:lnTo>
                <a:lnTo>
                  <a:pt x="390" y="1341"/>
                </a:lnTo>
                <a:lnTo>
                  <a:pt x="390" y="1341"/>
                </a:lnTo>
                <a:lnTo>
                  <a:pt x="387" y="1344"/>
                </a:lnTo>
                <a:lnTo>
                  <a:pt x="383" y="1344"/>
                </a:lnTo>
                <a:lnTo>
                  <a:pt x="383" y="1344"/>
                </a:lnTo>
                <a:lnTo>
                  <a:pt x="383" y="1344"/>
                </a:lnTo>
                <a:lnTo>
                  <a:pt x="380" y="1344"/>
                </a:lnTo>
                <a:lnTo>
                  <a:pt x="377" y="1344"/>
                </a:lnTo>
                <a:lnTo>
                  <a:pt x="374" y="1344"/>
                </a:lnTo>
                <a:lnTo>
                  <a:pt x="374" y="1344"/>
                </a:lnTo>
                <a:lnTo>
                  <a:pt x="374" y="1344"/>
                </a:lnTo>
                <a:lnTo>
                  <a:pt x="370" y="1344"/>
                </a:lnTo>
                <a:lnTo>
                  <a:pt x="367" y="1344"/>
                </a:lnTo>
                <a:lnTo>
                  <a:pt x="367" y="1341"/>
                </a:lnTo>
                <a:lnTo>
                  <a:pt x="367" y="1341"/>
                </a:lnTo>
                <a:lnTo>
                  <a:pt x="364" y="1341"/>
                </a:lnTo>
                <a:lnTo>
                  <a:pt x="364" y="1338"/>
                </a:lnTo>
                <a:lnTo>
                  <a:pt x="364" y="1334"/>
                </a:lnTo>
                <a:lnTo>
                  <a:pt x="360" y="1334"/>
                </a:lnTo>
                <a:lnTo>
                  <a:pt x="360" y="1331"/>
                </a:lnTo>
                <a:lnTo>
                  <a:pt x="360" y="1331"/>
                </a:lnTo>
                <a:lnTo>
                  <a:pt x="357" y="1331"/>
                </a:lnTo>
                <a:lnTo>
                  <a:pt x="357" y="1331"/>
                </a:lnTo>
                <a:lnTo>
                  <a:pt x="357" y="1331"/>
                </a:lnTo>
                <a:lnTo>
                  <a:pt x="357" y="1331"/>
                </a:lnTo>
                <a:lnTo>
                  <a:pt x="347" y="1331"/>
                </a:lnTo>
                <a:lnTo>
                  <a:pt x="347" y="1328"/>
                </a:lnTo>
                <a:lnTo>
                  <a:pt x="344" y="1328"/>
                </a:lnTo>
                <a:lnTo>
                  <a:pt x="347" y="1328"/>
                </a:lnTo>
                <a:lnTo>
                  <a:pt x="347" y="1325"/>
                </a:lnTo>
                <a:lnTo>
                  <a:pt x="344" y="1325"/>
                </a:lnTo>
                <a:lnTo>
                  <a:pt x="344" y="1325"/>
                </a:lnTo>
                <a:lnTo>
                  <a:pt x="341" y="1325"/>
                </a:lnTo>
                <a:lnTo>
                  <a:pt x="341" y="1325"/>
                </a:lnTo>
                <a:lnTo>
                  <a:pt x="338" y="1325"/>
                </a:lnTo>
                <a:lnTo>
                  <a:pt x="338" y="1325"/>
                </a:lnTo>
                <a:lnTo>
                  <a:pt x="334" y="1325"/>
                </a:lnTo>
                <a:lnTo>
                  <a:pt x="334" y="1325"/>
                </a:lnTo>
                <a:lnTo>
                  <a:pt x="334" y="1325"/>
                </a:lnTo>
                <a:lnTo>
                  <a:pt x="331" y="1325"/>
                </a:lnTo>
                <a:lnTo>
                  <a:pt x="331" y="1325"/>
                </a:lnTo>
                <a:lnTo>
                  <a:pt x="331" y="1325"/>
                </a:lnTo>
                <a:lnTo>
                  <a:pt x="324" y="1321"/>
                </a:lnTo>
                <a:lnTo>
                  <a:pt x="324" y="1321"/>
                </a:lnTo>
                <a:lnTo>
                  <a:pt x="318" y="1328"/>
                </a:lnTo>
                <a:lnTo>
                  <a:pt x="318" y="1328"/>
                </a:lnTo>
                <a:lnTo>
                  <a:pt x="315" y="1328"/>
                </a:lnTo>
                <a:lnTo>
                  <a:pt x="315" y="1331"/>
                </a:lnTo>
                <a:lnTo>
                  <a:pt x="311" y="1328"/>
                </a:lnTo>
                <a:lnTo>
                  <a:pt x="305" y="1328"/>
                </a:lnTo>
                <a:lnTo>
                  <a:pt x="305" y="1328"/>
                </a:lnTo>
                <a:lnTo>
                  <a:pt x="305" y="1325"/>
                </a:lnTo>
                <a:lnTo>
                  <a:pt x="305" y="1325"/>
                </a:lnTo>
                <a:lnTo>
                  <a:pt x="305" y="1325"/>
                </a:lnTo>
                <a:lnTo>
                  <a:pt x="305" y="1325"/>
                </a:lnTo>
                <a:lnTo>
                  <a:pt x="308" y="1321"/>
                </a:lnTo>
                <a:lnTo>
                  <a:pt x="308" y="1318"/>
                </a:lnTo>
                <a:lnTo>
                  <a:pt x="308" y="1315"/>
                </a:lnTo>
                <a:lnTo>
                  <a:pt x="305" y="1315"/>
                </a:lnTo>
                <a:lnTo>
                  <a:pt x="305" y="1311"/>
                </a:lnTo>
                <a:lnTo>
                  <a:pt x="305" y="1311"/>
                </a:lnTo>
                <a:lnTo>
                  <a:pt x="305" y="1311"/>
                </a:lnTo>
                <a:lnTo>
                  <a:pt x="305" y="1308"/>
                </a:lnTo>
                <a:lnTo>
                  <a:pt x="305" y="1305"/>
                </a:lnTo>
                <a:lnTo>
                  <a:pt x="305" y="1305"/>
                </a:lnTo>
                <a:lnTo>
                  <a:pt x="305" y="1305"/>
                </a:lnTo>
                <a:lnTo>
                  <a:pt x="308" y="1298"/>
                </a:lnTo>
                <a:lnTo>
                  <a:pt x="308" y="1298"/>
                </a:lnTo>
                <a:lnTo>
                  <a:pt x="308" y="1295"/>
                </a:lnTo>
                <a:lnTo>
                  <a:pt x="311" y="1292"/>
                </a:lnTo>
                <a:lnTo>
                  <a:pt x="311" y="1292"/>
                </a:lnTo>
                <a:lnTo>
                  <a:pt x="315" y="1288"/>
                </a:lnTo>
                <a:lnTo>
                  <a:pt x="315" y="1288"/>
                </a:lnTo>
                <a:lnTo>
                  <a:pt x="324" y="1288"/>
                </a:lnTo>
                <a:lnTo>
                  <a:pt x="328" y="1282"/>
                </a:lnTo>
                <a:lnTo>
                  <a:pt x="328" y="1282"/>
                </a:lnTo>
                <a:lnTo>
                  <a:pt x="328" y="1275"/>
                </a:lnTo>
                <a:lnTo>
                  <a:pt x="324" y="1272"/>
                </a:lnTo>
                <a:lnTo>
                  <a:pt x="324" y="1269"/>
                </a:lnTo>
                <a:lnTo>
                  <a:pt x="331" y="1256"/>
                </a:lnTo>
                <a:lnTo>
                  <a:pt x="331" y="1256"/>
                </a:lnTo>
                <a:lnTo>
                  <a:pt x="331" y="1256"/>
                </a:lnTo>
                <a:lnTo>
                  <a:pt x="331" y="1252"/>
                </a:lnTo>
                <a:lnTo>
                  <a:pt x="334" y="1249"/>
                </a:lnTo>
                <a:lnTo>
                  <a:pt x="338" y="1243"/>
                </a:lnTo>
                <a:lnTo>
                  <a:pt x="344" y="1236"/>
                </a:lnTo>
                <a:lnTo>
                  <a:pt x="344" y="1233"/>
                </a:lnTo>
                <a:lnTo>
                  <a:pt x="344" y="1229"/>
                </a:lnTo>
                <a:lnTo>
                  <a:pt x="341" y="1216"/>
                </a:lnTo>
                <a:lnTo>
                  <a:pt x="334" y="1203"/>
                </a:lnTo>
                <a:lnTo>
                  <a:pt x="334" y="1200"/>
                </a:lnTo>
                <a:lnTo>
                  <a:pt x="331" y="1197"/>
                </a:lnTo>
                <a:lnTo>
                  <a:pt x="324" y="1187"/>
                </a:lnTo>
                <a:lnTo>
                  <a:pt x="324" y="1187"/>
                </a:lnTo>
                <a:lnTo>
                  <a:pt x="318" y="1187"/>
                </a:lnTo>
                <a:lnTo>
                  <a:pt x="315" y="1190"/>
                </a:lnTo>
                <a:lnTo>
                  <a:pt x="311" y="1190"/>
                </a:lnTo>
                <a:lnTo>
                  <a:pt x="308" y="1190"/>
                </a:lnTo>
                <a:lnTo>
                  <a:pt x="298" y="1197"/>
                </a:lnTo>
                <a:lnTo>
                  <a:pt x="295" y="1197"/>
                </a:lnTo>
                <a:lnTo>
                  <a:pt x="295" y="1200"/>
                </a:lnTo>
                <a:lnTo>
                  <a:pt x="288" y="1203"/>
                </a:lnTo>
                <a:lnTo>
                  <a:pt x="285" y="1206"/>
                </a:lnTo>
                <a:lnTo>
                  <a:pt x="275" y="1213"/>
                </a:lnTo>
                <a:lnTo>
                  <a:pt x="265" y="1216"/>
                </a:lnTo>
                <a:lnTo>
                  <a:pt x="265" y="1216"/>
                </a:lnTo>
                <a:lnTo>
                  <a:pt x="262" y="1216"/>
                </a:lnTo>
                <a:lnTo>
                  <a:pt x="256" y="1220"/>
                </a:lnTo>
                <a:lnTo>
                  <a:pt x="249" y="1226"/>
                </a:lnTo>
                <a:lnTo>
                  <a:pt x="246" y="1226"/>
                </a:lnTo>
                <a:lnTo>
                  <a:pt x="233" y="1236"/>
                </a:lnTo>
                <a:lnTo>
                  <a:pt x="229" y="1236"/>
                </a:lnTo>
                <a:lnTo>
                  <a:pt x="229" y="1236"/>
                </a:lnTo>
                <a:lnTo>
                  <a:pt x="226" y="1239"/>
                </a:lnTo>
                <a:lnTo>
                  <a:pt x="223" y="1239"/>
                </a:lnTo>
                <a:lnTo>
                  <a:pt x="216" y="1239"/>
                </a:lnTo>
                <a:lnTo>
                  <a:pt x="206" y="1243"/>
                </a:lnTo>
                <a:lnTo>
                  <a:pt x="200" y="1243"/>
                </a:lnTo>
                <a:lnTo>
                  <a:pt x="197" y="1243"/>
                </a:lnTo>
                <a:lnTo>
                  <a:pt x="193" y="1246"/>
                </a:lnTo>
                <a:lnTo>
                  <a:pt x="187" y="1246"/>
                </a:lnTo>
                <a:lnTo>
                  <a:pt x="187" y="1249"/>
                </a:lnTo>
                <a:lnTo>
                  <a:pt x="187" y="1249"/>
                </a:lnTo>
                <a:lnTo>
                  <a:pt x="187" y="1256"/>
                </a:lnTo>
                <a:lnTo>
                  <a:pt x="187" y="1256"/>
                </a:lnTo>
                <a:lnTo>
                  <a:pt x="183" y="1256"/>
                </a:lnTo>
                <a:lnTo>
                  <a:pt x="180" y="1266"/>
                </a:lnTo>
                <a:lnTo>
                  <a:pt x="177" y="1266"/>
                </a:lnTo>
                <a:lnTo>
                  <a:pt x="177" y="1266"/>
                </a:lnTo>
                <a:lnTo>
                  <a:pt x="174" y="1269"/>
                </a:lnTo>
                <a:lnTo>
                  <a:pt x="170" y="1272"/>
                </a:lnTo>
                <a:lnTo>
                  <a:pt x="161" y="1275"/>
                </a:lnTo>
                <a:lnTo>
                  <a:pt x="161" y="1275"/>
                </a:lnTo>
                <a:lnTo>
                  <a:pt x="151" y="1275"/>
                </a:lnTo>
                <a:lnTo>
                  <a:pt x="144" y="1275"/>
                </a:lnTo>
                <a:lnTo>
                  <a:pt x="138" y="1275"/>
                </a:lnTo>
                <a:lnTo>
                  <a:pt x="121" y="1275"/>
                </a:lnTo>
                <a:lnTo>
                  <a:pt x="121" y="1272"/>
                </a:lnTo>
                <a:lnTo>
                  <a:pt x="118" y="1272"/>
                </a:lnTo>
                <a:lnTo>
                  <a:pt x="118" y="1272"/>
                </a:lnTo>
                <a:lnTo>
                  <a:pt x="111" y="1272"/>
                </a:lnTo>
                <a:lnTo>
                  <a:pt x="108" y="1272"/>
                </a:lnTo>
                <a:lnTo>
                  <a:pt x="108" y="1272"/>
                </a:lnTo>
                <a:lnTo>
                  <a:pt x="108" y="1272"/>
                </a:lnTo>
                <a:lnTo>
                  <a:pt x="105" y="1269"/>
                </a:lnTo>
                <a:lnTo>
                  <a:pt x="105" y="1269"/>
                </a:lnTo>
                <a:lnTo>
                  <a:pt x="102" y="1266"/>
                </a:lnTo>
                <a:lnTo>
                  <a:pt x="98" y="1262"/>
                </a:lnTo>
                <a:lnTo>
                  <a:pt x="98" y="1262"/>
                </a:lnTo>
                <a:lnTo>
                  <a:pt x="92" y="1259"/>
                </a:lnTo>
                <a:lnTo>
                  <a:pt x="88" y="1256"/>
                </a:lnTo>
                <a:lnTo>
                  <a:pt x="85" y="1252"/>
                </a:lnTo>
                <a:lnTo>
                  <a:pt x="82" y="1249"/>
                </a:lnTo>
                <a:lnTo>
                  <a:pt x="82" y="1249"/>
                </a:lnTo>
                <a:lnTo>
                  <a:pt x="79" y="1246"/>
                </a:lnTo>
                <a:lnTo>
                  <a:pt x="79" y="1246"/>
                </a:lnTo>
                <a:lnTo>
                  <a:pt x="75" y="1243"/>
                </a:lnTo>
                <a:lnTo>
                  <a:pt x="72" y="1243"/>
                </a:lnTo>
                <a:lnTo>
                  <a:pt x="72" y="1239"/>
                </a:lnTo>
                <a:lnTo>
                  <a:pt x="72" y="1239"/>
                </a:lnTo>
                <a:lnTo>
                  <a:pt x="69" y="1236"/>
                </a:lnTo>
                <a:lnTo>
                  <a:pt x="69" y="1233"/>
                </a:lnTo>
                <a:lnTo>
                  <a:pt x="69" y="1233"/>
                </a:lnTo>
                <a:lnTo>
                  <a:pt x="69" y="1229"/>
                </a:lnTo>
                <a:lnTo>
                  <a:pt x="69" y="1223"/>
                </a:lnTo>
                <a:lnTo>
                  <a:pt x="69" y="1220"/>
                </a:lnTo>
                <a:lnTo>
                  <a:pt x="72" y="1213"/>
                </a:lnTo>
                <a:lnTo>
                  <a:pt x="72" y="1213"/>
                </a:lnTo>
                <a:lnTo>
                  <a:pt x="72" y="1210"/>
                </a:lnTo>
                <a:lnTo>
                  <a:pt x="72" y="1210"/>
                </a:lnTo>
                <a:lnTo>
                  <a:pt x="72" y="1206"/>
                </a:lnTo>
                <a:lnTo>
                  <a:pt x="88" y="1193"/>
                </a:lnTo>
                <a:lnTo>
                  <a:pt x="92" y="1190"/>
                </a:lnTo>
                <a:lnTo>
                  <a:pt x="95" y="1187"/>
                </a:lnTo>
                <a:lnTo>
                  <a:pt x="98" y="1187"/>
                </a:lnTo>
                <a:lnTo>
                  <a:pt x="111" y="1184"/>
                </a:lnTo>
                <a:lnTo>
                  <a:pt x="115" y="1180"/>
                </a:lnTo>
                <a:lnTo>
                  <a:pt x="115" y="1177"/>
                </a:lnTo>
                <a:lnTo>
                  <a:pt x="124" y="1164"/>
                </a:lnTo>
                <a:lnTo>
                  <a:pt x="121" y="1161"/>
                </a:lnTo>
                <a:lnTo>
                  <a:pt x="121" y="1161"/>
                </a:lnTo>
                <a:lnTo>
                  <a:pt x="118" y="1157"/>
                </a:lnTo>
                <a:lnTo>
                  <a:pt x="118" y="1157"/>
                </a:lnTo>
                <a:lnTo>
                  <a:pt x="121" y="1151"/>
                </a:lnTo>
                <a:lnTo>
                  <a:pt x="124" y="1147"/>
                </a:lnTo>
                <a:lnTo>
                  <a:pt x="124" y="1147"/>
                </a:lnTo>
                <a:lnTo>
                  <a:pt x="131" y="1144"/>
                </a:lnTo>
                <a:lnTo>
                  <a:pt x="134" y="1138"/>
                </a:lnTo>
                <a:lnTo>
                  <a:pt x="134" y="1138"/>
                </a:lnTo>
                <a:lnTo>
                  <a:pt x="141" y="1138"/>
                </a:lnTo>
                <a:lnTo>
                  <a:pt x="147" y="1134"/>
                </a:lnTo>
                <a:lnTo>
                  <a:pt x="161" y="1138"/>
                </a:lnTo>
                <a:lnTo>
                  <a:pt x="164" y="1138"/>
                </a:lnTo>
                <a:lnTo>
                  <a:pt x="174" y="1138"/>
                </a:lnTo>
                <a:lnTo>
                  <a:pt x="174" y="1138"/>
                </a:lnTo>
                <a:lnTo>
                  <a:pt x="177" y="1134"/>
                </a:lnTo>
                <a:lnTo>
                  <a:pt x="187" y="1125"/>
                </a:lnTo>
                <a:lnTo>
                  <a:pt x="190" y="1125"/>
                </a:lnTo>
                <a:lnTo>
                  <a:pt x="190" y="1121"/>
                </a:lnTo>
                <a:lnTo>
                  <a:pt x="193" y="1118"/>
                </a:lnTo>
                <a:lnTo>
                  <a:pt x="213" y="1098"/>
                </a:lnTo>
                <a:lnTo>
                  <a:pt x="226" y="1085"/>
                </a:lnTo>
                <a:lnTo>
                  <a:pt x="229" y="1085"/>
                </a:lnTo>
                <a:lnTo>
                  <a:pt x="236" y="1079"/>
                </a:lnTo>
                <a:lnTo>
                  <a:pt x="256" y="1059"/>
                </a:lnTo>
                <a:lnTo>
                  <a:pt x="262" y="1052"/>
                </a:lnTo>
                <a:lnTo>
                  <a:pt x="262" y="1049"/>
                </a:lnTo>
                <a:lnTo>
                  <a:pt x="262" y="1049"/>
                </a:lnTo>
                <a:lnTo>
                  <a:pt x="262" y="1036"/>
                </a:lnTo>
                <a:lnTo>
                  <a:pt x="262" y="1033"/>
                </a:lnTo>
                <a:lnTo>
                  <a:pt x="262" y="1033"/>
                </a:lnTo>
                <a:lnTo>
                  <a:pt x="262" y="1023"/>
                </a:lnTo>
                <a:lnTo>
                  <a:pt x="265" y="1023"/>
                </a:lnTo>
                <a:lnTo>
                  <a:pt x="265" y="1020"/>
                </a:lnTo>
                <a:lnTo>
                  <a:pt x="275" y="1013"/>
                </a:lnTo>
                <a:lnTo>
                  <a:pt x="295" y="1010"/>
                </a:lnTo>
                <a:lnTo>
                  <a:pt x="295" y="1010"/>
                </a:lnTo>
                <a:lnTo>
                  <a:pt x="315" y="1003"/>
                </a:lnTo>
                <a:lnTo>
                  <a:pt x="318" y="1003"/>
                </a:lnTo>
                <a:lnTo>
                  <a:pt x="321" y="1007"/>
                </a:lnTo>
                <a:lnTo>
                  <a:pt x="331" y="1010"/>
                </a:lnTo>
                <a:lnTo>
                  <a:pt x="331" y="1010"/>
                </a:lnTo>
                <a:lnTo>
                  <a:pt x="331" y="1010"/>
                </a:lnTo>
                <a:lnTo>
                  <a:pt x="341" y="1010"/>
                </a:lnTo>
                <a:lnTo>
                  <a:pt x="341" y="1010"/>
                </a:lnTo>
                <a:lnTo>
                  <a:pt x="347" y="1010"/>
                </a:lnTo>
                <a:lnTo>
                  <a:pt x="351" y="1013"/>
                </a:lnTo>
                <a:lnTo>
                  <a:pt x="351" y="1013"/>
                </a:lnTo>
                <a:lnTo>
                  <a:pt x="351" y="1016"/>
                </a:lnTo>
                <a:lnTo>
                  <a:pt x="351" y="1016"/>
                </a:lnTo>
                <a:lnTo>
                  <a:pt x="351" y="1020"/>
                </a:lnTo>
                <a:lnTo>
                  <a:pt x="351" y="1020"/>
                </a:lnTo>
                <a:lnTo>
                  <a:pt x="351" y="1023"/>
                </a:lnTo>
                <a:lnTo>
                  <a:pt x="354" y="1023"/>
                </a:lnTo>
                <a:lnTo>
                  <a:pt x="354" y="1023"/>
                </a:lnTo>
                <a:lnTo>
                  <a:pt x="354" y="1023"/>
                </a:lnTo>
                <a:lnTo>
                  <a:pt x="351" y="1026"/>
                </a:lnTo>
                <a:lnTo>
                  <a:pt x="351" y="1033"/>
                </a:lnTo>
                <a:lnTo>
                  <a:pt x="351" y="1033"/>
                </a:lnTo>
                <a:lnTo>
                  <a:pt x="351" y="1033"/>
                </a:lnTo>
                <a:lnTo>
                  <a:pt x="351" y="1033"/>
                </a:lnTo>
                <a:lnTo>
                  <a:pt x="351" y="1036"/>
                </a:lnTo>
                <a:lnTo>
                  <a:pt x="351" y="1036"/>
                </a:lnTo>
                <a:lnTo>
                  <a:pt x="347" y="1036"/>
                </a:lnTo>
                <a:lnTo>
                  <a:pt x="344" y="1036"/>
                </a:lnTo>
                <a:lnTo>
                  <a:pt x="344" y="1036"/>
                </a:lnTo>
                <a:lnTo>
                  <a:pt x="344" y="1039"/>
                </a:lnTo>
                <a:lnTo>
                  <a:pt x="341" y="1043"/>
                </a:lnTo>
                <a:lnTo>
                  <a:pt x="341" y="1046"/>
                </a:lnTo>
                <a:lnTo>
                  <a:pt x="344" y="1046"/>
                </a:lnTo>
                <a:lnTo>
                  <a:pt x="344" y="1046"/>
                </a:lnTo>
                <a:lnTo>
                  <a:pt x="344" y="1046"/>
                </a:lnTo>
                <a:lnTo>
                  <a:pt x="347" y="1049"/>
                </a:lnTo>
                <a:lnTo>
                  <a:pt x="347" y="1052"/>
                </a:lnTo>
                <a:lnTo>
                  <a:pt x="347" y="1056"/>
                </a:lnTo>
                <a:lnTo>
                  <a:pt x="347" y="1059"/>
                </a:lnTo>
                <a:lnTo>
                  <a:pt x="347" y="1059"/>
                </a:lnTo>
                <a:lnTo>
                  <a:pt x="347" y="1059"/>
                </a:lnTo>
                <a:lnTo>
                  <a:pt x="347" y="1059"/>
                </a:lnTo>
                <a:lnTo>
                  <a:pt x="347" y="1059"/>
                </a:lnTo>
                <a:lnTo>
                  <a:pt x="347" y="1062"/>
                </a:lnTo>
                <a:lnTo>
                  <a:pt x="351" y="1062"/>
                </a:lnTo>
                <a:lnTo>
                  <a:pt x="351" y="1062"/>
                </a:lnTo>
                <a:lnTo>
                  <a:pt x="351" y="1062"/>
                </a:lnTo>
                <a:lnTo>
                  <a:pt x="351" y="1066"/>
                </a:lnTo>
                <a:lnTo>
                  <a:pt x="351" y="1069"/>
                </a:lnTo>
                <a:lnTo>
                  <a:pt x="354" y="1069"/>
                </a:lnTo>
                <a:lnTo>
                  <a:pt x="354" y="1072"/>
                </a:lnTo>
                <a:lnTo>
                  <a:pt x="354" y="1072"/>
                </a:lnTo>
                <a:lnTo>
                  <a:pt x="354" y="1072"/>
                </a:lnTo>
                <a:lnTo>
                  <a:pt x="351" y="1072"/>
                </a:lnTo>
                <a:lnTo>
                  <a:pt x="347" y="1075"/>
                </a:lnTo>
                <a:lnTo>
                  <a:pt x="347" y="1075"/>
                </a:lnTo>
                <a:lnTo>
                  <a:pt x="351" y="1079"/>
                </a:lnTo>
                <a:lnTo>
                  <a:pt x="351" y="1079"/>
                </a:lnTo>
                <a:lnTo>
                  <a:pt x="351" y="1079"/>
                </a:lnTo>
                <a:lnTo>
                  <a:pt x="354" y="1079"/>
                </a:lnTo>
                <a:lnTo>
                  <a:pt x="357" y="1082"/>
                </a:lnTo>
                <a:lnTo>
                  <a:pt x="357" y="1082"/>
                </a:lnTo>
                <a:lnTo>
                  <a:pt x="357" y="1082"/>
                </a:lnTo>
                <a:lnTo>
                  <a:pt x="357" y="1085"/>
                </a:lnTo>
                <a:lnTo>
                  <a:pt x="357" y="1085"/>
                </a:lnTo>
                <a:lnTo>
                  <a:pt x="357" y="1085"/>
                </a:lnTo>
                <a:lnTo>
                  <a:pt x="364" y="1085"/>
                </a:lnTo>
                <a:lnTo>
                  <a:pt x="370" y="1082"/>
                </a:lnTo>
                <a:lnTo>
                  <a:pt x="370" y="1082"/>
                </a:lnTo>
                <a:lnTo>
                  <a:pt x="370" y="1079"/>
                </a:lnTo>
                <a:lnTo>
                  <a:pt x="374" y="1075"/>
                </a:lnTo>
                <a:lnTo>
                  <a:pt x="377" y="1075"/>
                </a:lnTo>
                <a:lnTo>
                  <a:pt x="380" y="1072"/>
                </a:lnTo>
                <a:lnTo>
                  <a:pt x="380" y="1069"/>
                </a:lnTo>
                <a:lnTo>
                  <a:pt x="383" y="1062"/>
                </a:lnTo>
                <a:lnTo>
                  <a:pt x="383" y="1062"/>
                </a:lnTo>
                <a:lnTo>
                  <a:pt x="383" y="1059"/>
                </a:lnTo>
                <a:lnTo>
                  <a:pt x="383" y="1059"/>
                </a:lnTo>
                <a:lnTo>
                  <a:pt x="387" y="1059"/>
                </a:lnTo>
                <a:lnTo>
                  <a:pt x="390" y="1059"/>
                </a:lnTo>
                <a:lnTo>
                  <a:pt x="390" y="1059"/>
                </a:lnTo>
                <a:lnTo>
                  <a:pt x="393" y="1056"/>
                </a:lnTo>
                <a:lnTo>
                  <a:pt x="397" y="1056"/>
                </a:lnTo>
                <a:lnTo>
                  <a:pt x="400" y="1056"/>
                </a:lnTo>
                <a:lnTo>
                  <a:pt x="400" y="1056"/>
                </a:lnTo>
                <a:lnTo>
                  <a:pt x="403" y="1052"/>
                </a:lnTo>
                <a:lnTo>
                  <a:pt x="406" y="1052"/>
                </a:lnTo>
                <a:lnTo>
                  <a:pt x="406" y="1049"/>
                </a:lnTo>
                <a:lnTo>
                  <a:pt x="410" y="1049"/>
                </a:lnTo>
                <a:lnTo>
                  <a:pt x="410" y="1049"/>
                </a:lnTo>
                <a:lnTo>
                  <a:pt x="410" y="1046"/>
                </a:lnTo>
                <a:lnTo>
                  <a:pt x="410" y="1046"/>
                </a:lnTo>
                <a:lnTo>
                  <a:pt x="416" y="1046"/>
                </a:lnTo>
                <a:lnTo>
                  <a:pt x="419" y="1046"/>
                </a:lnTo>
                <a:lnTo>
                  <a:pt x="423" y="1046"/>
                </a:lnTo>
                <a:lnTo>
                  <a:pt x="423" y="1043"/>
                </a:lnTo>
                <a:lnTo>
                  <a:pt x="423" y="1039"/>
                </a:lnTo>
                <a:lnTo>
                  <a:pt x="423" y="1036"/>
                </a:lnTo>
                <a:lnTo>
                  <a:pt x="423" y="1036"/>
                </a:lnTo>
                <a:lnTo>
                  <a:pt x="423" y="1036"/>
                </a:lnTo>
                <a:lnTo>
                  <a:pt x="423" y="1036"/>
                </a:lnTo>
                <a:lnTo>
                  <a:pt x="423" y="1036"/>
                </a:lnTo>
                <a:lnTo>
                  <a:pt x="439" y="1026"/>
                </a:lnTo>
                <a:lnTo>
                  <a:pt x="442" y="1026"/>
                </a:lnTo>
                <a:lnTo>
                  <a:pt x="446" y="1023"/>
                </a:lnTo>
                <a:lnTo>
                  <a:pt x="449" y="1023"/>
                </a:lnTo>
                <a:lnTo>
                  <a:pt x="449" y="1023"/>
                </a:lnTo>
                <a:lnTo>
                  <a:pt x="456" y="1020"/>
                </a:lnTo>
                <a:lnTo>
                  <a:pt x="465" y="1016"/>
                </a:lnTo>
                <a:lnTo>
                  <a:pt x="469" y="1016"/>
                </a:lnTo>
                <a:lnTo>
                  <a:pt x="469" y="1020"/>
                </a:lnTo>
                <a:lnTo>
                  <a:pt x="469" y="1020"/>
                </a:lnTo>
                <a:lnTo>
                  <a:pt x="469" y="1023"/>
                </a:lnTo>
                <a:lnTo>
                  <a:pt x="472" y="1023"/>
                </a:lnTo>
                <a:lnTo>
                  <a:pt x="472" y="1020"/>
                </a:lnTo>
                <a:lnTo>
                  <a:pt x="475" y="1020"/>
                </a:lnTo>
                <a:lnTo>
                  <a:pt x="478" y="1023"/>
                </a:lnTo>
                <a:lnTo>
                  <a:pt x="482" y="1023"/>
                </a:lnTo>
                <a:lnTo>
                  <a:pt x="482" y="1023"/>
                </a:lnTo>
                <a:lnTo>
                  <a:pt x="485" y="1023"/>
                </a:lnTo>
                <a:lnTo>
                  <a:pt x="485" y="1020"/>
                </a:lnTo>
                <a:lnTo>
                  <a:pt x="488" y="1020"/>
                </a:lnTo>
                <a:lnTo>
                  <a:pt x="495" y="1013"/>
                </a:lnTo>
                <a:lnTo>
                  <a:pt x="498" y="1013"/>
                </a:lnTo>
                <a:lnTo>
                  <a:pt x="498" y="1013"/>
                </a:lnTo>
                <a:lnTo>
                  <a:pt x="501" y="1013"/>
                </a:lnTo>
                <a:lnTo>
                  <a:pt x="501" y="1010"/>
                </a:lnTo>
                <a:lnTo>
                  <a:pt x="498" y="1007"/>
                </a:lnTo>
                <a:lnTo>
                  <a:pt x="498" y="1003"/>
                </a:lnTo>
                <a:lnTo>
                  <a:pt x="498" y="1003"/>
                </a:lnTo>
                <a:lnTo>
                  <a:pt x="501" y="1000"/>
                </a:lnTo>
                <a:lnTo>
                  <a:pt x="501" y="1000"/>
                </a:lnTo>
                <a:lnTo>
                  <a:pt x="505" y="1000"/>
                </a:lnTo>
                <a:lnTo>
                  <a:pt x="508" y="1003"/>
                </a:lnTo>
                <a:lnTo>
                  <a:pt x="508" y="1000"/>
                </a:lnTo>
                <a:lnTo>
                  <a:pt x="511" y="1000"/>
                </a:lnTo>
                <a:lnTo>
                  <a:pt x="515" y="1000"/>
                </a:lnTo>
                <a:lnTo>
                  <a:pt x="521" y="997"/>
                </a:lnTo>
                <a:lnTo>
                  <a:pt x="521" y="997"/>
                </a:lnTo>
                <a:lnTo>
                  <a:pt x="524" y="993"/>
                </a:lnTo>
                <a:lnTo>
                  <a:pt x="524" y="987"/>
                </a:lnTo>
                <a:lnTo>
                  <a:pt x="531" y="984"/>
                </a:lnTo>
                <a:lnTo>
                  <a:pt x="534" y="984"/>
                </a:lnTo>
                <a:lnTo>
                  <a:pt x="537" y="984"/>
                </a:lnTo>
                <a:lnTo>
                  <a:pt x="541" y="984"/>
                </a:lnTo>
                <a:lnTo>
                  <a:pt x="544" y="980"/>
                </a:lnTo>
                <a:lnTo>
                  <a:pt x="551" y="974"/>
                </a:lnTo>
                <a:lnTo>
                  <a:pt x="551" y="974"/>
                </a:lnTo>
                <a:lnTo>
                  <a:pt x="551" y="974"/>
                </a:lnTo>
                <a:lnTo>
                  <a:pt x="554" y="974"/>
                </a:lnTo>
                <a:lnTo>
                  <a:pt x="560" y="967"/>
                </a:lnTo>
                <a:lnTo>
                  <a:pt x="560" y="967"/>
                </a:lnTo>
                <a:lnTo>
                  <a:pt x="560" y="967"/>
                </a:lnTo>
                <a:lnTo>
                  <a:pt x="564" y="964"/>
                </a:lnTo>
                <a:lnTo>
                  <a:pt x="567" y="961"/>
                </a:lnTo>
                <a:lnTo>
                  <a:pt x="567" y="964"/>
                </a:lnTo>
                <a:lnTo>
                  <a:pt x="570" y="964"/>
                </a:lnTo>
                <a:lnTo>
                  <a:pt x="570" y="964"/>
                </a:lnTo>
                <a:lnTo>
                  <a:pt x="570" y="961"/>
                </a:lnTo>
                <a:lnTo>
                  <a:pt x="570" y="957"/>
                </a:lnTo>
                <a:lnTo>
                  <a:pt x="570" y="957"/>
                </a:lnTo>
                <a:lnTo>
                  <a:pt x="570" y="957"/>
                </a:lnTo>
                <a:lnTo>
                  <a:pt x="577" y="951"/>
                </a:lnTo>
                <a:lnTo>
                  <a:pt x="577" y="951"/>
                </a:lnTo>
                <a:lnTo>
                  <a:pt x="577" y="944"/>
                </a:lnTo>
                <a:lnTo>
                  <a:pt x="580" y="944"/>
                </a:lnTo>
                <a:lnTo>
                  <a:pt x="580" y="944"/>
                </a:lnTo>
                <a:lnTo>
                  <a:pt x="577" y="938"/>
                </a:lnTo>
                <a:lnTo>
                  <a:pt x="580" y="938"/>
                </a:lnTo>
                <a:lnTo>
                  <a:pt x="583" y="931"/>
                </a:lnTo>
                <a:lnTo>
                  <a:pt x="587" y="931"/>
                </a:lnTo>
                <a:lnTo>
                  <a:pt x="590" y="934"/>
                </a:lnTo>
                <a:lnTo>
                  <a:pt x="590" y="931"/>
                </a:lnTo>
                <a:lnTo>
                  <a:pt x="593" y="931"/>
                </a:lnTo>
                <a:lnTo>
                  <a:pt x="593" y="934"/>
                </a:lnTo>
                <a:lnTo>
                  <a:pt x="596" y="934"/>
                </a:lnTo>
                <a:lnTo>
                  <a:pt x="596" y="931"/>
                </a:lnTo>
                <a:lnTo>
                  <a:pt x="596" y="931"/>
                </a:lnTo>
                <a:lnTo>
                  <a:pt x="596" y="931"/>
                </a:lnTo>
                <a:lnTo>
                  <a:pt x="593" y="928"/>
                </a:lnTo>
                <a:lnTo>
                  <a:pt x="593" y="928"/>
                </a:lnTo>
                <a:lnTo>
                  <a:pt x="593" y="925"/>
                </a:lnTo>
                <a:lnTo>
                  <a:pt x="590" y="925"/>
                </a:lnTo>
                <a:lnTo>
                  <a:pt x="590" y="921"/>
                </a:lnTo>
                <a:lnTo>
                  <a:pt x="590" y="921"/>
                </a:lnTo>
                <a:lnTo>
                  <a:pt x="587" y="921"/>
                </a:lnTo>
                <a:lnTo>
                  <a:pt x="587" y="921"/>
                </a:lnTo>
                <a:lnTo>
                  <a:pt x="583" y="921"/>
                </a:lnTo>
                <a:lnTo>
                  <a:pt x="583" y="921"/>
                </a:lnTo>
                <a:lnTo>
                  <a:pt x="583" y="925"/>
                </a:lnTo>
                <a:lnTo>
                  <a:pt x="583" y="925"/>
                </a:lnTo>
                <a:lnTo>
                  <a:pt x="583" y="918"/>
                </a:lnTo>
                <a:lnTo>
                  <a:pt x="580" y="918"/>
                </a:lnTo>
                <a:lnTo>
                  <a:pt x="577" y="915"/>
                </a:lnTo>
                <a:lnTo>
                  <a:pt x="580" y="915"/>
                </a:lnTo>
                <a:lnTo>
                  <a:pt x="580" y="915"/>
                </a:lnTo>
                <a:lnTo>
                  <a:pt x="583" y="915"/>
                </a:lnTo>
                <a:lnTo>
                  <a:pt x="590" y="908"/>
                </a:lnTo>
                <a:lnTo>
                  <a:pt x="593" y="908"/>
                </a:lnTo>
                <a:lnTo>
                  <a:pt x="593" y="905"/>
                </a:lnTo>
                <a:lnTo>
                  <a:pt x="593" y="905"/>
                </a:lnTo>
                <a:lnTo>
                  <a:pt x="593" y="905"/>
                </a:lnTo>
                <a:lnTo>
                  <a:pt x="596" y="902"/>
                </a:lnTo>
                <a:lnTo>
                  <a:pt x="596" y="902"/>
                </a:lnTo>
                <a:lnTo>
                  <a:pt x="596" y="902"/>
                </a:lnTo>
                <a:lnTo>
                  <a:pt x="596" y="898"/>
                </a:lnTo>
                <a:lnTo>
                  <a:pt x="596" y="898"/>
                </a:lnTo>
                <a:lnTo>
                  <a:pt x="596" y="895"/>
                </a:lnTo>
                <a:lnTo>
                  <a:pt x="596" y="895"/>
                </a:lnTo>
                <a:lnTo>
                  <a:pt x="596" y="892"/>
                </a:lnTo>
                <a:lnTo>
                  <a:pt x="600" y="888"/>
                </a:lnTo>
                <a:lnTo>
                  <a:pt x="596" y="885"/>
                </a:lnTo>
                <a:lnTo>
                  <a:pt x="600" y="882"/>
                </a:lnTo>
                <a:lnTo>
                  <a:pt x="600" y="875"/>
                </a:lnTo>
                <a:lnTo>
                  <a:pt x="600" y="875"/>
                </a:lnTo>
                <a:lnTo>
                  <a:pt x="600" y="875"/>
                </a:lnTo>
                <a:lnTo>
                  <a:pt x="603" y="872"/>
                </a:lnTo>
                <a:lnTo>
                  <a:pt x="606" y="869"/>
                </a:lnTo>
                <a:lnTo>
                  <a:pt x="606" y="869"/>
                </a:lnTo>
                <a:lnTo>
                  <a:pt x="610" y="866"/>
                </a:lnTo>
                <a:lnTo>
                  <a:pt x="610" y="862"/>
                </a:lnTo>
                <a:lnTo>
                  <a:pt x="613" y="862"/>
                </a:lnTo>
                <a:lnTo>
                  <a:pt x="619" y="859"/>
                </a:lnTo>
                <a:lnTo>
                  <a:pt x="619" y="862"/>
                </a:lnTo>
                <a:lnTo>
                  <a:pt x="619" y="859"/>
                </a:lnTo>
                <a:lnTo>
                  <a:pt x="619" y="859"/>
                </a:lnTo>
                <a:lnTo>
                  <a:pt x="619" y="859"/>
                </a:lnTo>
                <a:lnTo>
                  <a:pt x="619" y="856"/>
                </a:lnTo>
                <a:lnTo>
                  <a:pt x="616" y="856"/>
                </a:lnTo>
                <a:lnTo>
                  <a:pt x="613" y="859"/>
                </a:lnTo>
                <a:lnTo>
                  <a:pt x="613" y="856"/>
                </a:lnTo>
                <a:lnTo>
                  <a:pt x="613" y="856"/>
                </a:lnTo>
                <a:lnTo>
                  <a:pt x="616" y="856"/>
                </a:lnTo>
                <a:lnTo>
                  <a:pt x="619" y="856"/>
                </a:lnTo>
                <a:lnTo>
                  <a:pt x="623" y="856"/>
                </a:lnTo>
                <a:lnTo>
                  <a:pt x="623" y="852"/>
                </a:lnTo>
                <a:lnTo>
                  <a:pt x="623" y="849"/>
                </a:lnTo>
                <a:lnTo>
                  <a:pt x="623" y="849"/>
                </a:lnTo>
                <a:lnTo>
                  <a:pt x="623" y="849"/>
                </a:lnTo>
                <a:lnTo>
                  <a:pt x="626" y="849"/>
                </a:lnTo>
                <a:lnTo>
                  <a:pt x="626" y="852"/>
                </a:lnTo>
                <a:lnTo>
                  <a:pt x="626" y="852"/>
                </a:lnTo>
                <a:lnTo>
                  <a:pt x="626" y="856"/>
                </a:lnTo>
                <a:lnTo>
                  <a:pt x="623" y="856"/>
                </a:lnTo>
                <a:lnTo>
                  <a:pt x="626" y="856"/>
                </a:lnTo>
                <a:lnTo>
                  <a:pt x="629" y="852"/>
                </a:lnTo>
                <a:lnTo>
                  <a:pt x="629" y="852"/>
                </a:lnTo>
                <a:lnTo>
                  <a:pt x="626" y="852"/>
                </a:lnTo>
                <a:lnTo>
                  <a:pt x="629" y="849"/>
                </a:lnTo>
                <a:lnTo>
                  <a:pt x="629" y="846"/>
                </a:lnTo>
                <a:lnTo>
                  <a:pt x="629" y="846"/>
                </a:lnTo>
                <a:lnTo>
                  <a:pt x="629" y="846"/>
                </a:lnTo>
                <a:lnTo>
                  <a:pt x="629" y="843"/>
                </a:lnTo>
                <a:lnTo>
                  <a:pt x="629" y="843"/>
                </a:lnTo>
                <a:lnTo>
                  <a:pt x="626" y="843"/>
                </a:lnTo>
                <a:lnTo>
                  <a:pt x="626" y="839"/>
                </a:lnTo>
                <a:lnTo>
                  <a:pt x="626" y="839"/>
                </a:lnTo>
                <a:lnTo>
                  <a:pt x="633" y="836"/>
                </a:lnTo>
                <a:lnTo>
                  <a:pt x="636" y="839"/>
                </a:lnTo>
                <a:lnTo>
                  <a:pt x="639" y="839"/>
                </a:lnTo>
                <a:lnTo>
                  <a:pt x="642" y="833"/>
                </a:lnTo>
                <a:lnTo>
                  <a:pt x="642" y="833"/>
                </a:lnTo>
                <a:lnTo>
                  <a:pt x="646" y="833"/>
                </a:lnTo>
                <a:lnTo>
                  <a:pt x="646" y="836"/>
                </a:lnTo>
                <a:lnTo>
                  <a:pt x="652" y="829"/>
                </a:lnTo>
                <a:lnTo>
                  <a:pt x="652" y="829"/>
                </a:lnTo>
                <a:lnTo>
                  <a:pt x="649" y="829"/>
                </a:lnTo>
                <a:lnTo>
                  <a:pt x="649" y="829"/>
                </a:lnTo>
                <a:lnTo>
                  <a:pt x="642" y="829"/>
                </a:lnTo>
                <a:lnTo>
                  <a:pt x="642" y="826"/>
                </a:lnTo>
                <a:lnTo>
                  <a:pt x="642" y="823"/>
                </a:lnTo>
                <a:lnTo>
                  <a:pt x="646" y="823"/>
                </a:lnTo>
                <a:lnTo>
                  <a:pt x="646" y="820"/>
                </a:lnTo>
                <a:lnTo>
                  <a:pt x="646" y="820"/>
                </a:lnTo>
                <a:lnTo>
                  <a:pt x="642" y="816"/>
                </a:lnTo>
                <a:lnTo>
                  <a:pt x="639" y="816"/>
                </a:lnTo>
                <a:lnTo>
                  <a:pt x="636" y="816"/>
                </a:lnTo>
                <a:lnTo>
                  <a:pt x="636" y="816"/>
                </a:lnTo>
                <a:lnTo>
                  <a:pt x="636" y="813"/>
                </a:lnTo>
                <a:lnTo>
                  <a:pt x="639" y="813"/>
                </a:lnTo>
                <a:lnTo>
                  <a:pt x="636" y="810"/>
                </a:lnTo>
                <a:lnTo>
                  <a:pt x="636" y="803"/>
                </a:lnTo>
                <a:lnTo>
                  <a:pt x="629" y="800"/>
                </a:lnTo>
                <a:lnTo>
                  <a:pt x="629" y="797"/>
                </a:lnTo>
                <a:lnTo>
                  <a:pt x="633" y="797"/>
                </a:lnTo>
                <a:lnTo>
                  <a:pt x="633" y="793"/>
                </a:lnTo>
                <a:lnTo>
                  <a:pt x="633" y="793"/>
                </a:lnTo>
                <a:lnTo>
                  <a:pt x="633" y="790"/>
                </a:lnTo>
                <a:lnTo>
                  <a:pt x="633" y="790"/>
                </a:lnTo>
                <a:lnTo>
                  <a:pt x="636" y="790"/>
                </a:lnTo>
                <a:lnTo>
                  <a:pt x="636" y="787"/>
                </a:lnTo>
                <a:lnTo>
                  <a:pt x="636" y="787"/>
                </a:lnTo>
                <a:lnTo>
                  <a:pt x="639" y="787"/>
                </a:lnTo>
                <a:lnTo>
                  <a:pt x="639" y="787"/>
                </a:lnTo>
                <a:lnTo>
                  <a:pt x="642" y="784"/>
                </a:lnTo>
                <a:lnTo>
                  <a:pt x="642" y="784"/>
                </a:lnTo>
                <a:lnTo>
                  <a:pt x="642" y="784"/>
                </a:lnTo>
                <a:lnTo>
                  <a:pt x="646" y="784"/>
                </a:lnTo>
                <a:lnTo>
                  <a:pt x="646" y="784"/>
                </a:lnTo>
                <a:lnTo>
                  <a:pt x="649" y="780"/>
                </a:lnTo>
                <a:lnTo>
                  <a:pt x="652" y="777"/>
                </a:lnTo>
                <a:lnTo>
                  <a:pt x="652" y="777"/>
                </a:lnTo>
                <a:lnTo>
                  <a:pt x="652" y="777"/>
                </a:lnTo>
                <a:lnTo>
                  <a:pt x="649" y="777"/>
                </a:lnTo>
                <a:lnTo>
                  <a:pt x="649" y="774"/>
                </a:lnTo>
                <a:lnTo>
                  <a:pt x="649" y="774"/>
                </a:lnTo>
                <a:lnTo>
                  <a:pt x="649" y="770"/>
                </a:lnTo>
                <a:lnTo>
                  <a:pt x="649" y="770"/>
                </a:lnTo>
                <a:lnTo>
                  <a:pt x="646" y="770"/>
                </a:lnTo>
                <a:lnTo>
                  <a:pt x="649" y="767"/>
                </a:lnTo>
                <a:lnTo>
                  <a:pt x="652" y="764"/>
                </a:lnTo>
                <a:lnTo>
                  <a:pt x="652" y="764"/>
                </a:lnTo>
                <a:lnTo>
                  <a:pt x="652" y="761"/>
                </a:lnTo>
                <a:lnTo>
                  <a:pt x="652" y="757"/>
                </a:lnTo>
                <a:lnTo>
                  <a:pt x="659" y="757"/>
                </a:lnTo>
                <a:lnTo>
                  <a:pt x="662" y="754"/>
                </a:lnTo>
                <a:lnTo>
                  <a:pt x="665" y="754"/>
                </a:lnTo>
                <a:lnTo>
                  <a:pt x="672" y="757"/>
                </a:lnTo>
                <a:lnTo>
                  <a:pt x="672" y="757"/>
                </a:lnTo>
                <a:lnTo>
                  <a:pt x="672" y="757"/>
                </a:lnTo>
                <a:lnTo>
                  <a:pt x="672" y="754"/>
                </a:lnTo>
                <a:lnTo>
                  <a:pt x="672" y="754"/>
                </a:lnTo>
                <a:lnTo>
                  <a:pt x="672" y="751"/>
                </a:lnTo>
                <a:lnTo>
                  <a:pt x="675" y="748"/>
                </a:lnTo>
                <a:lnTo>
                  <a:pt x="675" y="748"/>
                </a:lnTo>
                <a:lnTo>
                  <a:pt x="678" y="744"/>
                </a:lnTo>
                <a:lnTo>
                  <a:pt x="678" y="741"/>
                </a:lnTo>
                <a:lnTo>
                  <a:pt x="678" y="741"/>
                </a:lnTo>
                <a:lnTo>
                  <a:pt x="682" y="741"/>
                </a:lnTo>
                <a:lnTo>
                  <a:pt x="688" y="738"/>
                </a:lnTo>
                <a:lnTo>
                  <a:pt x="688" y="734"/>
                </a:lnTo>
                <a:lnTo>
                  <a:pt x="685" y="731"/>
                </a:lnTo>
                <a:lnTo>
                  <a:pt x="675" y="715"/>
                </a:lnTo>
                <a:lnTo>
                  <a:pt x="675" y="711"/>
                </a:lnTo>
                <a:lnTo>
                  <a:pt x="672" y="705"/>
                </a:lnTo>
                <a:lnTo>
                  <a:pt x="669" y="695"/>
                </a:lnTo>
                <a:lnTo>
                  <a:pt x="665" y="692"/>
                </a:lnTo>
                <a:lnTo>
                  <a:pt x="662" y="685"/>
                </a:lnTo>
                <a:lnTo>
                  <a:pt x="655" y="679"/>
                </a:lnTo>
                <a:lnTo>
                  <a:pt x="649" y="672"/>
                </a:lnTo>
                <a:lnTo>
                  <a:pt x="639" y="662"/>
                </a:lnTo>
                <a:lnTo>
                  <a:pt x="626" y="659"/>
                </a:lnTo>
                <a:lnTo>
                  <a:pt x="616" y="652"/>
                </a:lnTo>
                <a:lnTo>
                  <a:pt x="613" y="649"/>
                </a:lnTo>
                <a:lnTo>
                  <a:pt x="613" y="649"/>
                </a:lnTo>
                <a:lnTo>
                  <a:pt x="610" y="646"/>
                </a:lnTo>
                <a:lnTo>
                  <a:pt x="603" y="643"/>
                </a:lnTo>
                <a:lnTo>
                  <a:pt x="596" y="643"/>
                </a:lnTo>
                <a:lnTo>
                  <a:pt x="596" y="643"/>
                </a:lnTo>
                <a:lnTo>
                  <a:pt x="590" y="636"/>
                </a:lnTo>
                <a:lnTo>
                  <a:pt x="590" y="636"/>
                </a:lnTo>
                <a:lnTo>
                  <a:pt x="580" y="633"/>
                </a:lnTo>
                <a:lnTo>
                  <a:pt x="554" y="620"/>
                </a:lnTo>
                <a:lnTo>
                  <a:pt x="544" y="613"/>
                </a:lnTo>
                <a:lnTo>
                  <a:pt x="544" y="613"/>
                </a:lnTo>
                <a:lnTo>
                  <a:pt x="524" y="607"/>
                </a:lnTo>
                <a:lnTo>
                  <a:pt x="521" y="607"/>
                </a:lnTo>
                <a:lnTo>
                  <a:pt x="521" y="607"/>
                </a:lnTo>
                <a:lnTo>
                  <a:pt x="498" y="590"/>
                </a:lnTo>
                <a:lnTo>
                  <a:pt x="488" y="587"/>
                </a:lnTo>
                <a:lnTo>
                  <a:pt x="488" y="584"/>
                </a:lnTo>
                <a:lnTo>
                  <a:pt x="485" y="584"/>
                </a:lnTo>
                <a:lnTo>
                  <a:pt x="475" y="584"/>
                </a:lnTo>
                <a:lnTo>
                  <a:pt x="475" y="584"/>
                </a:lnTo>
                <a:lnTo>
                  <a:pt x="465" y="584"/>
                </a:lnTo>
                <a:lnTo>
                  <a:pt x="465" y="584"/>
                </a:lnTo>
                <a:lnTo>
                  <a:pt x="462" y="584"/>
                </a:lnTo>
                <a:lnTo>
                  <a:pt x="462" y="584"/>
                </a:lnTo>
                <a:lnTo>
                  <a:pt x="456" y="587"/>
                </a:lnTo>
                <a:lnTo>
                  <a:pt x="446" y="590"/>
                </a:lnTo>
                <a:lnTo>
                  <a:pt x="439" y="590"/>
                </a:lnTo>
                <a:lnTo>
                  <a:pt x="439" y="590"/>
                </a:lnTo>
                <a:lnTo>
                  <a:pt x="436" y="593"/>
                </a:lnTo>
                <a:lnTo>
                  <a:pt x="436" y="593"/>
                </a:lnTo>
                <a:lnTo>
                  <a:pt x="433" y="593"/>
                </a:lnTo>
                <a:lnTo>
                  <a:pt x="423" y="593"/>
                </a:lnTo>
                <a:lnTo>
                  <a:pt x="413" y="593"/>
                </a:lnTo>
                <a:lnTo>
                  <a:pt x="413" y="593"/>
                </a:lnTo>
                <a:lnTo>
                  <a:pt x="413" y="587"/>
                </a:lnTo>
                <a:lnTo>
                  <a:pt x="413" y="587"/>
                </a:lnTo>
                <a:lnTo>
                  <a:pt x="410" y="584"/>
                </a:lnTo>
                <a:lnTo>
                  <a:pt x="403" y="584"/>
                </a:lnTo>
                <a:lnTo>
                  <a:pt x="400" y="584"/>
                </a:lnTo>
                <a:lnTo>
                  <a:pt x="400" y="584"/>
                </a:lnTo>
                <a:lnTo>
                  <a:pt x="397" y="587"/>
                </a:lnTo>
                <a:lnTo>
                  <a:pt x="397" y="590"/>
                </a:lnTo>
                <a:lnTo>
                  <a:pt x="393" y="590"/>
                </a:lnTo>
                <a:lnTo>
                  <a:pt x="367" y="590"/>
                </a:lnTo>
                <a:lnTo>
                  <a:pt x="364" y="590"/>
                </a:lnTo>
                <a:lnTo>
                  <a:pt x="360" y="590"/>
                </a:lnTo>
                <a:lnTo>
                  <a:pt x="360" y="590"/>
                </a:lnTo>
                <a:lnTo>
                  <a:pt x="360" y="590"/>
                </a:lnTo>
                <a:lnTo>
                  <a:pt x="360" y="590"/>
                </a:lnTo>
                <a:lnTo>
                  <a:pt x="351" y="587"/>
                </a:lnTo>
                <a:lnTo>
                  <a:pt x="351" y="587"/>
                </a:lnTo>
                <a:lnTo>
                  <a:pt x="344" y="590"/>
                </a:lnTo>
                <a:lnTo>
                  <a:pt x="324" y="593"/>
                </a:lnTo>
                <a:lnTo>
                  <a:pt x="305" y="593"/>
                </a:lnTo>
                <a:lnTo>
                  <a:pt x="305" y="593"/>
                </a:lnTo>
                <a:lnTo>
                  <a:pt x="305" y="590"/>
                </a:lnTo>
                <a:lnTo>
                  <a:pt x="305" y="590"/>
                </a:lnTo>
                <a:lnTo>
                  <a:pt x="311" y="584"/>
                </a:lnTo>
                <a:lnTo>
                  <a:pt x="311" y="577"/>
                </a:lnTo>
                <a:lnTo>
                  <a:pt x="311" y="570"/>
                </a:lnTo>
                <a:lnTo>
                  <a:pt x="311" y="564"/>
                </a:lnTo>
                <a:lnTo>
                  <a:pt x="305" y="561"/>
                </a:lnTo>
                <a:lnTo>
                  <a:pt x="301" y="564"/>
                </a:lnTo>
                <a:lnTo>
                  <a:pt x="298" y="564"/>
                </a:lnTo>
                <a:lnTo>
                  <a:pt x="295" y="561"/>
                </a:lnTo>
                <a:lnTo>
                  <a:pt x="295" y="554"/>
                </a:lnTo>
                <a:lnTo>
                  <a:pt x="298" y="544"/>
                </a:lnTo>
                <a:lnTo>
                  <a:pt x="295" y="538"/>
                </a:lnTo>
                <a:lnTo>
                  <a:pt x="298" y="534"/>
                </a:lnTo>
                <a:lnTo>
                  <a:pt x="298" y="534"/>
                </a:lnTo>
                <a:lnTo>
                  <a:pt x="298" y="534"/>
                </a:lnTo>
                <a:lnTo>
                  <a:pt x="292" y="534"/>
                </a:lnTo>
                <a:lnTo>
                  <a:pt x="282" y="541"/>
                </a:lnTo>
                <a:lnTo>
                  <a:pt x="282" y="541"/>
                </a:lnTo>
                <a:lnTo>
                  <a:pt x="279" y="541"/>
                </a:lnTo>
                <a:lnTo>
                  <a:pt x="279" y="541"/>
                </a:lnTo>
                <a:lnTo>
                  <a:pt x="272" y="544"/>
                </a:lnTo>
                <a:lnTo>
                  <a:pt x="265" y="541"/>
                </a:lnTo>
                <a:lnTo>
                  <a:pt x="265" y="541"/>
                </a:lnTo>
                <a:lnTo>
                  <a:pt x="262" y="534"/>
                </a:lnTo>
                <a:lnTo>
                  <a:pt x="262" y="531"/>
                </a:lnTo>
                <a:lnTo>
                  <a:pt x="259" y="528"/>
                </a:lnTo>
                <a:lnTo>
                  <a:pt x="262" y="525"/>
                </a:lnTo>
                <a:lnTo>
                  <a:pt x="265" y="518"/>
                </a:lnTo>
                <a:lnTo>
                  <a:pt x="265" y="518"/>
                </a:lnTo>
                <a:lnTo>
                  <a:pt x="265" y="518"/>
                </a:lnTo>
                <a:lnTo>
                  <a:pt x="262" y="518"/>
                </a:lnTo>
                <a:lnTo>
                  <a:pt x="252" y="521"/>
                </a:lnTo>
                <a:lnTo>
                  <a:pt x="252" y="518"/>
                </a:lnTo>
                <a:lnTo>
                  <a:pt x="252" y="518"/>
                </a:lnTo>
                <a:lnTo>
                  <a:pt x="249" y="515"/>
                </a:lnTo>
                <a:lnTo>
                  <a:pt x="242" y="518"/>
                </a:lnTo>
                <a:lnTo>
                  <a:pt x="242" y="521"/>
                </a:lnTo>
                <a:lnTo>
                  <a:pt x="239" y="521"/>
                </a:lnTo>
                <a:lnTo>
                  <a:pt x="239" y="525"/>
                </a:lnTo>
                <a:lnTo>
                  <a:pt x="233" y="531"/>
                </a:lnTo>
                <a:lnTo>
                  <a:pt x="229" y="531"/>
                </a:lnTo>
                <a:lnTo>
                  <a:pt x="229" y="531"/>
                </a:lnTo>
                <a:lnTo>
                  <a:pt x="226" y="531"/>
                </a:lnTo>
                <a:lnTo>
                  <a:pt x="226" y="531"/>
                </a:lnTo>
                <a:lnTo>
                  <a:pt x="233" y="511"/>
                </a:lnTo>
                <a:lnTo>
                  <a:pt x="233" y="511"/>
                </a:lnTo>
                <a:lnTo>
                  <a:pt x="229" y="508"/>
                </a:lnTo>
                <a:lnTo>
                  <a:pt x="226" y="508"/>
                </a:lnTo>
                <a:lnTo>
                  <a:pt x="220" y="508"/>
                </a:lnTo>
                <a:lnTo>
                  <a:pt x="213" y="508"/>
                </a:lnTo>
                <a:lnTo>
                  <a:pt x="213" y="508"/>
                </a:lnTo>
                <a:lnTo>
                  <a:pt x="210" y="508"/>
                </a:lnTo>
                <a:lnTo>
                  <a:pt x="210" y="505"/>
                </a:lnTo>
                <a:lnTo>
                  <a:pt x="210" y="505"/>
                </a:lnTo>
                <a:lnTo>
                  <a:pt x="210" y="502"/>
                </a:lnTo>
                <a:lnTo>
                  <a:pt x="206" y="498"/>
                </a:lnTo>
                <a:lnTo>
                  <a:pt x="203" y="498"/>
                </a:lnTo>
                <a:lnTo>
                  <a:pt x="203" y="488"/>
                </a:lnTo>
                <a:lnTo>
                  <a:pt x="203" y="488"/>
                </a:lnTo>
                <a:lnTo>
                  <a:pt x="206" y="485"/>
                </a:lnTo>
                <a:lnTo>
                  <a:pt x="210" y="485"/>
                </a:lnTo>
                <a:lnTo>
                  <a:pt x="216" y="479"/>
                </a:lnTo>
                <a:lnTo>
                  <a:pt x="216" y="472"/>
                </a:lnTo>
                <a:lnTo>
                  <a:pt x="220" y="466"/>
                </a:lnTo>
                <a:lnTo>
                  <a:pt x="223" y="459"/>
                </a:lnTo>
                <a:lnTo>
                  <a:pt x="220" y="456"/>
                </a:lnTo>
                <a:lnTo>
                  <a:pt x="210" y="462"/>
                </a:lnTo>
                <a:lnTo>
                  <a:pt x="200" y="462"/>
                </a:lnTo>
                <a:lnTo>
                  <a:pt x="200" y="459"/>
                </a:lnTo>
                <a:lnTo>
                  <a:pt x="197" y="456"/>
                </a:lnTo>
                <a:lnTo>
                  <a:pt x="200" y="452"/>
                </a:lnTo>
                <a:lnTo>
                  <a:pt x="203" y="443"/>
                </a:lnTo>
                <a:lnTo>
                  <a:pt x="203" y="439"/>
                </a:lnTo>
                <a:lnTo>
                  <a:pt x="206" y="436"/>
                </a:lnTo>
                <a:lnTo>
                  <a:pt x="213" y="429"/>
                </a:lnTo>
                <a:lnTo>
                  <a:pt x="220" y="420"/>
                </a:lnTo>
                <a:lnTo>
                  <a:pt x="220" y="410"/>
                </a:lnTo>
                <a:lnTo>
                  <a:pt x="223" y="403"/>
                </a:lnTo>
                <a:lnTo>
                  <a:pt x="223" y="403"/>
                </a:lnTo>
                <a:lnTo>
                  <a:pt x="216" y="400"/>
                </a:lnTo>
                <a:lnTo>
                  <a:pt x="213" y="400"/>
                </a:lnTo>
                <a:lnTo>
                  <a:pt x="210" y="400"/>
                </a:lnTo>
                <a:lnTo>
                  <a:pt x="206" y="400"/>
                </a:lnTo>
                <a:lnTo>
                  <a:pt x="200" y="397"/>
                </a:lnTo>
                <a:lnTo>
                  <a:pt x="197" y="397"/>
                </a:lnTo>
                <a:lnTo>
                  <a:pt x="197" y="397"/>
                </a:lnTo>
                <a:lnTo>
                  <a:pt x="193" y="407"/>
                </a:lnTo>
                <a:lnTo>
                  <a:pt x="190" y="407"/>
                </a:lnTo>
                <a:lnTo>
                  <a:pt x="190" y="407"/>
                </a:lnTo>
                <a:lnTo>
                  <a:pt x="187" y="407"/>
                </a:lnTo>
                <a:lnTo>
                  <a:pt x="183" y="410"/>
                </a:lnTo>
                <a:lnTo>
                  <a:pt x="167" y="416"/>
                </a:lnTo>
                <a:lnTo>
                  <a:pt x="164" y="416"/>
                </a:lnTo>
                <a:lnTo>
                  <a:pt x="151" y="423"/>
                </a:lnTo>
                <a:lnTo>
                  <a:pt x="147" y="423"/>
                </a:lnTo>
                <a:lnTo>
                  <a:pt x="147" y="420"/>
                </a:lnTo>
                <a:lnTo>
                  <a:pt x="147" y="416"/>
                </a:lnTo>
                <a:lnTo>
                  <a:pt x="147" y="413"/>
                </a:lnTo>
                <a:lnTo>
                  <a:pt x="141" y="413"/>
                </a:lnTo>
                <a:lnTo>
                  <a:pt x="134" y="413"/>
                </a:lnTo>
                <a:lnTo>
                  <a:pt x="134" y="413"/>
                </a:lnTo>
                <a:lnTo>
                  <a:pt x="131" y="413"/>
                </a:lnTo>
                <a:lnTo>
                  <a:pt x="131" y="413"/>
                </a:lnTo>
                <a:lnTo>
                  <a:pt x="124" y="416"/>
                </a:lnTo>
                <a:lnTo>
                  <a:pt x="124" y="416"/>
                </a:lnTo>
                <a:lnTo>
                  <a:pt x="121" y="413"/>
                </a:lnTo>
                <a:lnTo>
                  <a:pt x="118" y="413"/>
                </a:lnTo>
                <a:lnTo>
                  <a:pt x="115" y="413"/>
                </a:lnTo>
                <a:lnTo>
                  <a:pt x="115" y="413"/>
                </a:lnTo>
                <a:lnTo>
                  <a:pt x="111" y="413"/>
                </a:lnTo>
                <a:lnTo>
                  <a:pt x="108" y="416"/>
                </a:lnTo>
                <a:lnTo>
                  <a:pt x="102" y="420"/>
                </a:lnTo>
                <a:lnTo>
                  <a:pt x="102" y="420"/>
                </a:lnTo>
                <a:lnTo>
                  <a:pt x="95" y="420"/>
                </a:lnTo>
                <a:lnTo>
                  <a:pt x="85" y="423"/>
                </a:lnTo>
                <a:lnTo>
                  <a:pt x="85" y="423"/>
                </a:lnTo>
                <a:lnTo>
                  <a:pt x="72" y="429"/>
                </a:lnTo>
                <a:lnTo>
                  <a:pt x="69" y="433"/>
                </a:lnTo>
                <a:lnTo>
                  <a:pt x="56" y="436"/>
                </a:lnTo>
                <a:lnTo>
                  <a:pt x="49" y="436"/>
                </a:lnTo>
                <a:lnTo>
                  <a:pt x="43" y="439"/>
                </a:lnTo>
                <a:lnTo>
                  <a:pt x="43" y="439"/>
                </a:lnTo>
                <a:lnTo>
                  <a:pt x="43" y="433"/>
                </a:lnTo>
                <a:lnTo>
                  <a:pt x="43" y="429"/>
                </a:lnTo>
                <a:lnTo>
                  <a:pt x="43" y="433"/>
                </a:lnTo>
                <a:lnTo>
                  <a:pt x="39" y="436"/>
                </a:lnTo>
                <a:lnTo>
                  <a:pt x="39" y="436"/>
                </a:lnTo>
                <a:lnTo>
                  <a:pt x="36" y="439"/>
                </a:lnTo>
                <a:lnTo>
                  <a:pt x="36" y="439"/>
                </a:lnTo>
                <a:lnTo>
                  <a:pt x="33" y="443"/>
                </a:lnTo>
                <a:lnTo>
                  <a:pt x="33" y="443"/>
                </a:lnTo>
                <a:lnTo>
                  <a:pt x="29" y="443"/>
                </a:lnTo>
                <a:lnTo>
                  <a:pt x="29" y="446"/>
                </a:lnTo>
                <a:lnTo>
                  <a:pt x="26" y="449"/>
                </a:lnTo>
                <a:lnTo>
                  <a:pt x="20" y="452"/>
                </a:lnTo>
                <a:lnTo>
                  <a:pt x="0" y="466"/>
                </a:lnTo>
                <a:lnTo>
                  <a:pt x="0" y="377"/>
                </a:lnTo>
                <a:lnTo>
                  <a:pt x="0" y="377"/>
                </a:lnTo>
                <a:lnTo>
                  <a:pt x="3" y="377"/>
                </a:lnTo>
                <a:lnTo>
                  <a:pt x="3" y="374"/>
                </a:lnTo>
                <a:lnTo>
                  <a:pt x="20" y="370"/>
                </a:lnTo>
                <a:lnTo>
                  <a:pt x="26" y="364"/>
                </a:lnTo>
                <a:lnTo>
                  <a:pt x="29" y="361"/>
                </a:lnTo>
                <a:lnTo>
                  <a:pt x="33" y="351"/>
                </a:lnTo>
                <a:lnTo>
                  <a:pt x="36" y="348"/>
                </a:lnTo>
                <a:lnTo>
                  <a:pt x="36" y="348"/>
                </a:lnTo>
                <a:lnTo>
                  <a:pt x="36" y="348"/>
                </a:lnTo>
                <a:lnTo>
                  <a:pt x="43" y="341"/>
                </a:lnTo>
                <a:lnTo>
                  <a:pt x="52" y="325"/>
                </a:lnTo>
                <a:lnTo>
                  <a:pt x="56" y="318"/>
                </a:lnTo>
                <a:lnTo>
                  <a:pt x="59" y="318"/>
                </a:lnTo>
                <a:lnTo>
                  <a:pt x="56" y="318"/>
                </a:lnTo>
                <a:lnTo>
                  <a:pt x="69" y="308"/>
                </a:lnTo>
                <a:lnTo>
                  <a:pt x="75" y="302"/>
                </a:lnTo>
                <a:lnTo>
                  <a:pt x="82" y="298"/>
                </a:lnTo>
                <a:lnTo>
                  <a:pt x="85" y="298"/>
                </a:lnTo>
                <a:lnTo>
                  <a:pt x="102" y="295"/>
                </a:lnTo>
                <a:lnTo>
                  <a:pt x="115" y="295"/>
                </a:lnTo>
                <a:lnTo>
                  <a:pt x="118" y="295"/>
                </a:lnTo>
                <a:lnTo>
                  <a:pt x="124" y="295"/>
                </a:lnTo>
                <a:lnTo>
                  <a:pt x="128" y="298"/>
                </a:lnTo>
                <a:lnTo>
                  <a:pt x="128" y="298"/>
                </a:lnTo>
                <a:lnTo>
                  <a:pt x="144" y="298"/>
                </a:lnTo>
                <a:lnTo>
                  <a:pt x="147" y="298"/>
                </a:lnTo>
                <a:lnTo>
                  <a:pt x="154" y="298"/>
                </a:lnTo>
                <a:lnTo>
                  <a:pt x="154" y="295"/>
                </a:lnTo>
                <a:lnTo>
                  <a:pt x="154" y="295"/>
                </a:lnTo>
                <a:lnTo>
                  <a:pt x="157" y="289"/>
                </a:lnTo>
                <a:lnTo>
                  <a:pt x="157" y="289"/>
                </a:lnTo>
                <a:lnTo>
                  <a:pt x="161" y="289"/>
                </a:lnTo>
                <a:lnTo>
                  <a:pt x="164" y="289"/>
                </a:lnTo>
                <a:lnTo>
                  <a:pt x="164" y="289"/>
                </a:lnTo>
                <a:lnTo>
                  <a:pt x="170" y="292"/>
                </a:lnTo>
                <a:lnTo>
                  <a:pt x="180" y="298"/>
                </a:lnTo>
                <a:lnTo>
                  <a:pt x="183" y="295"/>
                </a:lnTo>
                <a:lnTo>
                  <a:pt x="187" y="292"/>
                </a:lnTo>
                <a:lnTo>
                  <a:pt x="187" y="292"/>
                </a:lnTo>
                <a:lnTo>
                  <a:pt x="193" y="285"/>
                </a:lnTo>
                <a:lnTo>
                  <a:pt x="197" y="282"/>
                </a:lnTo>
                <a:lnTo>
                  <a:pt x="197" y="275"/>
                </a:lnTo>
                <a:lnTo>
                  <a:pt x="200" y="275"/>
                </a:lnTo>
                <a:lnTo>
                  <a:pt x="203" y="272"/>
                </a:lnTo>
                <a:lnTo>
                  <a:pt x="203" y="269"/>
                </a:lnTo>
                <a:lnTo>
                  <a:pt x="210" y="266"/>
                </a:lnTo>
                <a:lnTo>
                  <a:pt x="210" y="266"/>
                </a:lnTo>
                <a:lnTo>
                  <a:pt x="216" y="266"/>
                </a:lnTo>
                <a:lnTo>
                  <a:pt x="216" y="266"/>
                </a:lnTo>
                <a:lnTo>
                  <a:pt x="216" y="252"/>
                </a:lnTo>
                <a:lnTo>
                  <a:pt x="220" y="249"/>
                </a:lnTo>
                <a:lnTo>
                  <a:pt x="216" y="243"/>
                </a:lnTo>
                <a:lnTo>
                  <a:pt x="216" y="239"/>
                </a:lnTo>
                <a:lnTo>
                  <a:pt x="216" y="236"/>
                </a:lnTo>
                <a:lnTo>
                  <a:pt x="213" y="233"/>
                </a:lnTo>
                <a:lnTo>
                  <a:pt x="203" y="207"/>
                </a:lnTo>
                <a:lnTo>
                  <a:pt x="203" y="203"/>
                </a:lnTo>
                <a:lnTo>
                  <a:pt x="210" y="197"/>
                </a:lnTo>
                <a:lnTo>
                  <a:pt x="210" y="197"/>
                </a:lnTo>
                <a:lnTo>
                  <a:pt x="213" y="193"/>
                </a:lnTo>
                <a:lnTo>
                  <a:pt x="213" y="193"/>
                </a:lnTo>
                <a:lnTo>
                  <a:pt x="213" y="190"/>
                </a:lnTo>
                <a:lnTo>
                  <a:pt x="216" y="187"/>
                </a:lnTo>
                <a:lnTo>
                  <a:pt x="220" y="184"/>
                </a:lnTo>
                <a:lnTo>
                  <a:pt x="223" y="167"/>
                </a:lnTo>
                <a:lnTo>
                  <a:pt x="223" y="167"/>
                </a:lnTo>
                <a:lnTo>
                  <a:pt x="223" y="167"/>
                </a:lnTo>
                <a:lnTo>
                  <a:pt x="223" y="164"/>
                </a:lnTo>
                <a:lnTo>
                  <a:pt x="223" y="164"/>
                </a:lnTo>
                <a:lnTo>
                  <a:pt x="223" y="161"/>
                </a:lnTo>
                <a:lnTo>
                  <a:pt x="223" y="161"/>
                </a:lnTo>
                <a:lnTo>
                  <a:pt x="223" y="161"/>
                </a:lnTo>
                <a:lnTo>
                  <a:pt x="223" y="157"/>
                </a:lnTo>
                <a:lnTo>
                  <a:pt x="223" y="154"/>
                </a:lnTo>
                <a:lnTo>
                  <a:pt x="220" y="154"/>
                </a:lnTo>
                <a:lnTo>
                  <a:pt x="220" y="154"/>
                </a:lnTo>
                <a:lnTo>
                  <a:pt x="223" y="151"/>
                </a:lnTo>
                <a:lnTo>
                  <a:pt x="223" y="148"/>
                </a:lnTo>
                <a:lnTo>
                  <a:pt x="226" y="141"/>
                </a:lnTo>
                <a:lnTo>
                  <a:pt x="226" y="138"/>
                </a:lnTo>
                <a:lnTo>
                  <a:pt x="226" y="138"/>
                </a:lnTo>
                <a:lnTo>
                  <a:pt x="226" y="128"/>
                </a:lnTo>
                <a:lnTo>
                  <a:pt x="226" y="128"/>
                </a:lnTo>
                <a:lnTo>
                  <a:pt x="229" y="128"/>
                </a:lnTo>
                <a:lnTo>
                  <a:pt x="233" y="125"/>
                </a:lnTo>
                <a:lnTo>
                  <a:pt x="233" y="118"/>
                </a:lnTo>
                <a:lnTo>
                  <a:pt x="233" y="118"/>
                </a:lnTo>
                <a:lnTo>
                  <a:pt x="236" y="108"/>
                </a:lnTo>
                <a:lnTo>
                  <a:pt x="236" y="105"/>
                </a:lnTo>
                <a:lnTo>
                  <a:pt x="229" y="105"/>
                </a:lnTo>
                <a:lnTo>
                  <a:pt x="229" y="102"/>
                </a:lnTo>
                <a:lnTo>
                  <a:pt x="236" y="95"/>
                </a:lnTo>
                <a:lnTo>
                  <a:pt x="236" y="92"/>
                </a:lnTo>
                <a:lnTo>
                  <a:pt x="236" y="89"/>
                </a:lnTo>
                <a:lnTo>
                  <a:pt x="233" y="85"/>
                </a:lnTo>
                <a:lnTo>
                  <a:pt x="233" y="79"/>
                </a:lnTo>
                <a:lnTo>
                  <a:pt x="233" y="79"/>
                </a:lnTo>
                <a:lnTo>
                  <a:pt x="229" y="79"/>
                </a:lnTo>
                <a:lnTo>
                  <a:pt x="229" y="75"/>
                </a:lnTo>
                <a:lnTo>
                  <a:pt x="229" y="75"/>
                </a:lnTo>
                <a:lnTo>
                  <a:pt x="233" y="75"/>
                </a:lnTo>
                <a:lnTo>
                  <a:pt x="233" y="72"/>
                </a:lnTo>
                <a:lnTo>
                  <a:pt x="233" y="72"/>
                </a:lnTo>
                <a:lnTo>
                  <a:pt x="233" y="72"/>
                </a:lnTo>
                <a:lnTo>
                  <a:pt x="236" y="69"/>
                </a:lnTo>
                <a:lnTo>
                  <a:pt x="236" y="66"/>
                </a:lnTo>
                <a:lnTo>
                  <a:pt x="236" y="66"/>
                </a:lnTo>
                <a:lnTo>
                  <a:pt x="233" y="62"/>
                </a:lnTo>
                <a:lnTo>
                  <a:pt x="233" y="62"/>
                </a:lnTo>
                <a:lnTo>
                  <a:pt x="233" y="62"/>
                </a:lnTo>
                <a:lnTo>
                  <a:pt x="233" y="62"/>
                </a:lnTo>
                <a:lnTo>
                  <a:pt x="233" y="59"/>
                </a:lnTo>
                <a:lnTo>
                  <a:pt x="233" y="59"/>
                </a:lnTo>
                <a:lnTo>
                  <a:pt x="233" y="59"/>
                </a:lnTo>
                <a:lnTo>
                  <a:pt x="233" y="59"/>
                </a:lnTo>
                <a:lnTo>
                  <a:pt x="233" y="59"/>
                </a:lnTo>
                <a:lnTo>
                  <a:pt x="233" y="59"/>
                </a:lnTo>
                <a:lnTo>
                  <a:pt x="236" y="56"/>
                </a:lnTo>
                <a:lnTo>
                  <a:pt x="236" y="56"/>
                </a:lnTo>
                <a:lnTo>
                  <a:pt x="242" y="59"/>
                </a:lnTo>
                <a:lnTo>
                  <a:pt x="242" y="59"/>
                </a:lnTo>
                <a:lnTo>
                  <a:pt x="242" y="59"/>
                </a:lnTo>
                <a:lnTo>
                  <a:pt x="242" y="59"/>
                </a:lnTo>
                <a:lnTo>
                  <a:pt x="246" y="59"/>
                </a:lnTo>
                <a:lnTo>
                  <a:pt x="249" y="62"/>
                </a:lnTo>
                <a:lnTo>
                  <a:pt x="252" y="59"/>
                </a:lnTo>
                <a:lnTo>
                  <a:pt x="256" y="59"/>
                </a:lnTo>
                <a:lnTo>
                  <a:pt x="259" y="56"/>
                </a:lnTo>
                <a:lnTo>
                  <a:pt x="262" y="56"/>
                </a:lnTo>
                <a:lnTo>
                  <a:pt x="265" y="52"/>
                </a:lnTo>
                <a:lnTo>
                  <a:pt x="269" y="52"/>
                </a:lnTo>
                <a:lnTo>
                  <a:pt x="272" y="56"/>
                </a:lnTo>
                <a:lnTo>
                  <a:pt x="272" y="62"/>
                </a:lnTo>
                <a:lnTo>
                  <a:pt x="272" y="66"/>
                </a:lnTo>
                <a:lnTo>
                  <a:pt x="275" y="66"/>
                </a:lnTo>
                <a:lnTo>
                  <a:pt x="279" y="66"/>
                </a:lnTo>
                <a:lnTo>
                  <a:pt x="282" y="62"/>
                </a:lnTo>
                <a:lnTo>
                  <a:pt x="282" y="62"/>
                </a:lnTo>
                <a:lnTo>
                  <a:pt x="285" y="59"/>
                </a:lnTo>
                <a:lnTo>
                  <a:pt x="288" y="56"/>
                </a:lnTo>
                <a:lnTo>
                  <a:pt x="292" y="52"/>
                </a:lnTo>
                <a:lnTo>
                  <a:pt x="292" y="52"/>
                </a:lnTo>
                <a:lnTo>
                  <a:pt x="295" y="52"/>
                </a:lnTo>
                <a:lnTo>
                  <a:pt x="298" y="49"/>
                </a:lnTo>
                <a:lnTo>
                  <a:pt x="301" y="49"/>
                </a:lnTo>
                <a:lnTo>
                  <a:pt x="305" y="46"/>
                </a:lnTo>
                <a:lnTo>
                  <a:pt x="308" y="46"/>
                </a:lnTo>
                <a:lnTo>
                  <a:pt x="308" y="43"/>
                </a:lnTo>
                <a:lnTo>
                  <a:pt x="308" y="43"/>
                </a:lnTo>
                <a:lnTo>
                  <a:pt x="311" y="39"/>
                </a:lnTo>
                <a:lnTo>
                  <a:pt x="311" y="36"/>
                </a:lnTo>
                <a:lnTo>
                  <a:pt x="311" y="30"/>
                </a:lnTo>
                <a:lnTo>
                  <a:pt x="315" y="30"/>
                </a:lnTo>
                <a:lnTo>
                  <a:pt x="318" y="30"/>
                </a:lnTo>
                <a:lnTo>
                  <a:pt x="324" y="30"/>
                </a:lnTo>
                <a:lnTo>
                  <a:pt x="328" y="30"/>
                </a:lnTo>
                <a:lnTo>
                  <a:pt x="334" y="30"/>
                </a:lnTo>
                <a:lnTo>
                  <a:pt x="334" y="33"/>
                </a:lnTo>
                <a:lnTo>
                  <a:pt x="341" y="33"/>
                </a:lnTo>
                <a:lnTo>
                  <a:pt x="344" y="30"/>
                </a:lnTo>
                <a:lnTo>
                  <a:pt x="347" y="30"/>
                </a:lnTo>
                <a:lnTo>
                  <a:pt x="351" y="30"/>
                </a:lnTo>
                <a:lnTo>
                  <a:pt x="354" y="33"/>
                </a:lnTo>
                <a:lnTo>
                  <a:pt x="357" y="33"/>
                </a:lnTo>
                <a:lnTo>
                  <a:pt x="357" y="36"/>
                </a:lnTo>
                <a:lnTo>
                  <a:pt x="360" y="36"/>
                </a:lnTo>
                <a:lnTo>
                  <a:pt x="367" y="39"/>
                </a:lnTo>
                <a:lnTo>
                  <a:pt x="370" y="36"/>
                </a:lnTo>
                <a:lnTo>
                  <a:pt x="374" y="36"/>
                </a:lnTo>
                <a:lnTo>
                  <a:pt x="377" y="39"/>
                </a:lnTo>
                <a:lnTo>
                  <a:pt x="380" y="43"/>
                </a:lnTo>
                <a:lnTo>
                  <a:pt x="380" y="43"/>
                </a:lnTo>
                <a:lnTo>
                  <a:pt x="387" y="43"/>
                </a:lnTo>
                <a:lnTo>
                  <a:pt x="387" y="46"/>
                </a:lnTo>
                <a:lnTo>
                  <a:pt x="390" y="46"/>
                </a:lnTo>
                <a:lnTo>
                  <a:pt x="390" y="52"/>
                </a:lnTo>
                <a:lnTo>
                  <a:pt x="390" y="56"/>
                </a:lnTo>
                <a:lnTo>
                  <a:pt x="390" y="59"/>
                </a:lnTo>
                <a:lnTo>
                  <a:pt x="390" y="66"/>
                </a:lnTo>
                <a:lnTo>
                  <a:pt x="390" y="69"/>
                </a:lnTo>
                <a:lnTo>
                  <a:pt x="390" y="72"/>
                </a:lnTo>
                <a:lnTo>
                  <a:pt x="387" y="75"/>
                </a:lnTo>
                <a:lnTo>
                  <a:pt x="387" y="79"/>
                </a:lnTo>
                <a:lnTo>
                  <a:pt x="387" y="85"/>
                </a:lnTo>
                <a:lnTo>
                  <a:pt x="387" y="89"/>
                </a:lnTo>
                <a:lnTo>
                  <a:pt x="383" y="92"/>
                </a:lnTo>
                <a:lnTo>
                  <a:pt x="387" y="98"/>
                </a:lnTo>
                <a:lnTo>
                  <a:pt x="387" y="102"/>
                </a:lnTo>
                <a:lnTo>
                  <a:pt x="387" y="105"/>
                </a:lnTo>
                <a:lnTo>
                  <a:pt x="390" y="108"/>
                </a:lnTo>
                <a:lnTo>
                  <a:pt x="393" y="108"/>
                </a:lnTo>
                <a:lnTo>
                  <a:pt x="397" y="108"/>
                </a:lnTo>
                <a:lnTo>
                  <a:pt x="400" y="105"/>
                </a:lnTo>
                <a:lnTo>
                  <a:pt x="403" y="102"/>
                </a:lnTo>
                <a:lnTo>
                  <a:pt x="406" y="102"/>
                </a:lnTo>
                <a:lnTo>
                  <a:pt x="413" y="102"/>
                </a:lnTo>
                <a:lnTo>
                  <a:pt x="416" y="98"/>
                </a:lnTo>
                <a:lnTo>
                  <a:pt x="416" y="95"/>
                </a:lnTo>
                <a:lnTo>
                  <a:pt x="419" y="92"/>
                </a:lnTo>
                <a:lnTo>
                  <a:pt x="419" y="89"/>
                </a:lnTo>
                <a:lnTo>
                  <a:pt x="426" y="89"/>
                </a:lnTo>
                <a:lnTo>
                  <a:pt x="429" y="92"/>
                </a:lnTo>
                <a:lnTo>
                  <a:pt x="429" y="92"/>
                </a:lnTo>
                <a:lnTo>
                  <a:pt x="433" y="92"/>
                </a:lnTo>
                <a:lnTo>
                  <a:pt x="436" y="89"/>
                </a:lnTo>
                <a:lnTo>
                  <a:pt x="439" y="89"/>
                </a:lnTo>
                <a:lnTo>
                  <a:pt x="442" y="85"/>
                </a:lnTo>
                <a:lnTo>
                  <a:pt x="442" y="82"/>
                </a:lnTo>
                <a:lnTo>
                  <a:pt x="446" y="79"/>
                </a:lnTo>
                <a:lnTo>
                  <a:pt x="449" y="79"/>
                </a:lnTo>
                <a:lnTo>
                  <a:pt x="449" y="75"/>
                </a:lnTo>
                <a:lnTo>
                  <a:pt x="452" y="72"/>
                </a:lnTo>
                <a:lnTo>
                  <a:pt x="456" y="69"/>
                </a:lnTo>
                <a:lnTo>
                  <a:pt x="459" y="66"/>
                </a:lnTo>
                <a:lnTo>
                  <a:pt x="459" y="66"/>
                </a:lnTo>
                <a:lnTo>
                  <a:pt x="462" y="66"/>
                </a:lnTo>
                <a:lnTo>
                  <a:pt x="469" y="62"/>
                </a:lnTo>
                <a:lnTo>
                  <a:pt x="472" y="62"/>
                </a:lnTo>
                <a:lnTo>
                  <a:pt x="478" y="62"/>
                </a:lnTo>
                <a:lnTo>
                  <a:pt x="478" y="59"/>
                </a:lnTo>
                <a:lnTo>
                  <a:pt x="482" y="56"/>
                </a:lnTo>
                <a:lnTo>
                  <a:pt x="485" y="56"/>
                </a:lnTo>
                <a:lnTo>
                  <a:pt x="488" y="52"/>
                </a:lnTo>
                <a:lnTo>
                  <a:pt x="492" y="52"/>
                </a:lnTo>
                <a:lnTo>
                  <a:pt x="495" y="52"/>
                </a:lnTo>
                <a:lnTo>
                  <a:pt x="498" y="49"/>
                </a:lnTo>
                <a:lnTo>
                  <a:pt x="505" y="49"/>
                </a:lnTo>
                <a:lnTo>
                  <a:pt x="505" y="49"/>
                </a:lnTo>
                <a:lnTo>
                  <a:pt x="511" y="49"/>
                </a:lnTo>
                <a:lnTo>
                  <a:pt x="515" y="49"/>
                </a:lnTo>
                <a:lnTo>
                  <a:pt x="515" y="49"/>
                </a:lnTo>
                <a:lnTo>
                  <a:pt x="518" y="52"/>
                </a:lnTo>
                <a:lnTo>
                  <a:pt x="521" y="52"/>
                </a:lnTo>
                <a:lnTo>
                  <a:pt x="524" y="52"/>
                </a:lnTo>
                <a:lnTo>
                  <a:pt x="528" y="52"/>
                </a:lnTo>
                <a:lnTo>
                  <a:pt x="531" y="49"/>
                </a:lnTo>
                <a:lnTo>
                  <a:pt x="534" y="46"/>
                </a:lnTo>
                <a:lnTo>
                  <a:pt x="537" y="46"/>
                </a:lnTo>
                <a:lnTo>
                  <a:pt x="537" y="49"/>
                </a:lnTo>
                <a:lnTo>
                  <a:pt x="541" y="56"/>
                </a:lnTo>
                <a:lnTo>
                  <a:pt x="541" y="59"/>
                </a:lnTo>
                <a:lnTo>
                  <a:pt x="544" y="56"/>
                </a:lnTo>
                <a:lnTo>
                  <a:pt x="547" y="56"/>
                </a:lnTo>
                <a:lnTo>
                  <a:pt x="551" y="52"/>
                </a:lnTo>
                <a:lnTo>
                  <a:pt x="554" y="49"/>
                </a:lnTo>
                <a:lnTo>
                  <a:pt x="557" y="49"/>
                </a:lnTo>
                <a:lnTo>
                  <a:pt x="560" y="46"/>
                </a:lnTo>
                <a:lnTo>
                  <a:pt x="567" y="46"/>
                </a:lnTo>
                <a:lnTo>
                  <a:pt x="570" y="46"/>
                </a:lnTo>
                <a:lnTo>
                  <a:pt x="574" y="46"/>
                </a:lnTo>
                <a:lnTo>
                  <a:pt x="577" y="46"/>
                </a:lnTo>
                <a:lnTo>
                  <a:pt x="580" y="43"/>
                </a:lnTo>
                <a:lnTo>
                  <a:pt x="580" y="39"/>
                </a:lnTo>
                <a:lnTo>
                  <a:pt x="580" y="36"/>
                </a:lnTo>
                <a:lnTo>
                  <a:pt x="580" y="30"/>
                </a:lnTo>
                <a:lnTo>
                  <a:pt x="577" y="30"/>
                </a:lnTo>
                <a:lnTo>
                  <a:pt x="577" y="26"/>
                </a:lnTo>
                <a:lnTo>
                  <a:pt x="580" y="23"/>
                </a:lnTo>
                <a:lnTo>
                  <a:pt x="583" y="23"/>
                </a:lnTo>
                <a:lnTo>
                  <a:pt x="587" y="20"/>
                </a:lnTo>
                <a:lnTo>
                  <a:pt x="590" y="16"/>
                </a:lnTo>
                <a:lnTo>
                  <a:pt x="590" y="13"/>
                </a:lnTo>
                <a:lnTo>
                  <a:pt x="590" y="10"/>
                </a:lnTo>
                <a:lnTo>
                  <a:pt x="590" y="3"/>
                </a:lnTo>
                <a:lnTo>
                  <a:pt x="590" y="3"/>
                </a:lnTo>
                <a:lnTo>
                  <a:pt x="593" y="0"/>
                </a:lnTo>
                <a:lnTo>
                  <a:pt x="596" y="0"/>
                </a:lnTo>
                <a:lnTo>
                  <a:pt x="600" y="3"/>
                </a:lnTo>
                <a:lnTo>
                  <a:pt x="603" y="3"/>
                </a:lnTo>
                <a:lnTo>
                  <a:pt x="606" y="7"/>
                </a:lnTo>
                <a:lnTo>
                  <a:pt x="606" y="10"/>
                </a:lnTo>
                <a:lnTo>
                  <a:pt x="610" y="16"/>
                </a:lnTo>
                <a:lnTo>
                  <a:pt x="610" y="20"/>
                </a:lnTo>
                <a:lnTo>
                  <a:pt x="613" y="23"/>
                </a:lnTo>
                <a:lnTo>
                  <a:pt x="616" y="23"/>
                </a:lnTo>
                <a:lnTo>
                  <a:pt x="616" y="26"/>
                </a:lnTo>
                <a:lnTo>
                  <a:pt x="619" y="30"/>
                </a:lnTo>
                <a:lnTo>
                  <a:pt x="616" y="33"/>
                </a:lnTo>
                <a:lnTo>
                  <a:pt x="616" y="36"/>
                </a:lnTo>
                <a:lnTo>
                  <a:pt x="613" y="39"/>
                </a:lnTo>
                <a:lnTo>
                  <a:pt x="610" y="39"/>
                </a:lnTo>
                <a:lnTo>
                  <a:pt x="610" y="43"/>
                </a:lnTo>
                <a:lnTo>
                  <a:pt x="610" y="46"/>
                </a:lnTo>
                <a:lnTo>
                  <a:pt x="613" y="52"/>
                </a:lnTo>
                <a:lnTo>
                  <a:pt x="613" y="56"/>
                </a:lnTo>
                <a:lnTo>
                  <a:pt x="616" y="56"/>
                </a:lnTo>
                <a:lnTo>
                  <a:pt x="616" y="56"/>
                </a:lnTo>
                <a:close/>
              </a:path>
            </a:pathLst>
          </a:custGeom>
          <a:solidFill>
            <a:schemeClr val="accent5">
              <a:lumMod val="25000"/>
              <a:lumOff val="75000"/>
            </a:schemeClr>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noEditPoints="1"/>
          </p:cNvSpPr>
          <p:nvPr/>
        </p:nvSpPr>
        <p:spPr bwMode="auto">
          <a:xfrm>
            <a:off x="2202425" y="2136247"/>
            <a:ext cx="2367221" cy="1949688"/>
          </a:xfrm>
          <a:custGeom>
            <a:avLst/>
            <a:gdLst>
              <a:gd name="T0" fmla="*/ 200 w 1321"/>
              <a:gd name="T1" fmla="*/ 905 h 1088"/>
              <a:gd name="T2" fmla="*/ 118 w 1321"/>
              <a:gd name="T3" fmla="*/ 905 h 1088"/>
              <a:gd name="T4" fmla="*/ 108 w 1321"/>
              <a:gd name="T5" fmla="*/ 888 h 1088"/>
              <a:gd name="T6" fmla="*/ 830 w 1321"/>
              <a:gd name="T7" fmla="*/ 59 h 1088"/>
              <a:gd name="T8" fmla="*/ 862 w 1321"/>
              <a:gd name="T9" fmla="*/ 134 h 1088"/>
              <a:gd name="T10" fmla="*/ 928 w 1321"/>
              <a:gd name="T11" fmla="*/ 141 h 1088"/>
              <a:gd name="T12" fmla="*/ 1033 w 1321"/>
              <a:gd name="T13" fmla="*/ 187 h 1088"/>
              <a:gd name="T14" fmla="*/ 1177 w 1321"/>
              <a:gd name="T15" fmla="*/ 216 h 1088"/>
              <a:gd name="T16" fmla="*/ 1308 w 1321"/>
              <a:gd name="T17" fmla="*/ 351 h 1088"/>
              <a:gd name="T18" fmla="*/ 1275 w 1321"/>
              <a:gd name="T19" fmla="*/ 387 h 1088"/>
              <a:gd name="T20" fmla="*/ 1282 w 1321"/>
              <a:gd name="T21" fmla="*/ 432 h 1088"/>
              <a:gd name="T22" fmla="*/ 1256 w 1321"/>
              <a:gd name="T23" fmla="*/ 452 h 1088"/>
              <a:gd name="T24" fmla="*/ 1229 w 1321"/>
              <a:gd name="T25" fmla="*/ 498 h 1088"/>
              <a:gd name="T26" fmla="*/ 1226 w 1321"/>
              <a:gd name="T27" fmla="*/ 531 h 1088"/>
              <a:gd name="T28" fmla="*/ 1193 w 1321"/>
              <a:gd name="T29" fmla="*/ 570 h 1088"/>
              <a:gd name="T30" fmla="*/ 1121 w 1321"/>
              <a:gd name="T31" fmla="*/ 623 h 1088"/>
              <a:gd name="T32" fmla="*/ 1049 w 1321"/>
              <a:gd name="T33" fmla="*/ 649 h 1088"/>
              <a:gd name="T34" fmla="*/ 990 w 1321"/>
              <a:gd name="T35" fmla="*/ 688 h 1088"/>
              <a:gd name="T36" fmla="*/ 977 w 1321"/>
              <a:gd name="T37" fmla="*/ 649 h 1088"/>
              <a:gd name="T38" fmla="*/ 964 w 1321"/>
              <a:gd name="T39" fmla="*/ 613 h 1088"/>
              <a:gd name="T40" fmla="*/ 807 w 1321"/>
              <a:gd name="T41" fmla="*/ 741 h 1088"/>
              <a:gd name="T42" fmla="*/ 702 w 1321"/>
              <a:gd name="T43" fmla="*/ 826 h 1088"/>
              <a:gd name="T44" fmla="*/ 662 w 1321"/>
              <a:gd name="T45" fmla="*/ 869 h 1088"/>
              <a:gd name="T46" fmla="*/ 643 w 1321"/>
              <a:gd name="T47" fmla="*/ 914 h 1088"/>
              <a:gd name="T48" fmla="*/ 633 w 1321"/>
              <a:gd name="T49" fmla="*/ 954 h 1088"/>
              <a:gd name="T50" fmla="*/ 603 w 1321"/>
              <a:gd name="T51" fmla="*/ 1006 h 1088"/>
              <a:gd name="T52" fmla="*/ 544 w 1321"/>
              <a:gd name="T53" fmla="*/ 1036 h 1088"/>
              <a:gd name="T54" fmla="*/ 508 w 1321"/>
              <a:gd name="T55" fmla="*/ 1019 h 1088"/>
              <a:gd name="T56" fmla="*/ 472 w 1321"/>
              <a:gd name="T57" fmla="*/ 1019 h 1088"/>
              <a:gd name="T58" fmla="*/ 482 w 1321"/>
              <a:gd name="T59" fmla="*/ 1052 h 1088"/>
              <a:gd name="T60" fmla="*/ 479 w 1321"/>
              <a:gd name="T61" fmla="*/ 1075 h 1088"/>
              <a:gd name="T62" fmla="*/ 456 w 1321"/>
              <a:gd name="T63" fmla="*/ 1082 h 1088"/>
              <a:gd name="T64" fmla="*/ 443 w 1321"/>
              <a:gd name="T65" fmla="*/ 1082 h 1088"/>
              <a:gd name="T66" fmla="*/ 443 w 1321"/>
              <a:gd name="T67" fmla="*/ 1062 h 1088"/>
              <a:gd name="T68" fmla="*/ 403 w 1321"/>
              <a:gd name="T69" fmla="*/ 1026 h 1088"/>
              <a:gd name="T70" fmla="*/ 354 w 1321"/>
              <a:gd name="T71" fmla="*/ 1032 h 1088"/>
              <a:gd name="T72" fmla="*/ 305 w 1321"/>
              <a:gd name="T73" fmla="*/ 1006 h 1088"/>
              <a:gd name="T74" fmla="*/ 292 w 1321"/>
              <a:gd name="T75" fmla="*/ 1006 h 1088"/>
              <a:gd name="T76" fmla="*/ 197 w 1321"/>
              <a:gd name="T77" fmla="*/ 967 h 1088"/>
              <a:gd name="T78" fmla="*/ 118 w 1321"/>
              <a:gd name="T79" fmla="*/ 934 h 1088"/>
              <a:gd name="T80" fmla="*/ 82 w 1321"/>
              <a:gd name="T81" fmla="*/ 905 h 1088"/>
              <a:gd name="T82" fmla="*/ 115 w 1321"/>
              <a:gd name="T83" fmla="*/ 905 h 1088"/>
              <a:gd name="T84" fmla="*/ 164 w 1321"/>
              <a:gd name="T85" fmla="*/ 934 h 1088"/>
              <a:gd name="T86" fmla="*/ 217 w 1321"/>
              <a:gd name="T87" fmla="*/ 941 h 1088"/>
              <a:gd name="T88" fmla="*/ 204 w 1321"/>
              <a:gd name="T89" fmla="*/ 905 h 1088"/>
              <a:gd name="T90" fmla="*/ 190 w 1321"/>
              <a:gd name="T91" fmla="*/ 865 h 1088"/>
              <a:gd name="T92" fmla="*/ 151 w 1321"/>
              <a:gd name="T93" fmla="*/ 875 h 1088"/>
              <a:gd name="T94" fmla="*/ 102 w 1321"/>
              <a:gd name="T95" fmla="*/ 882 h 1088"/>
              <a:gd name="T96" fmla="*/ 86 w 1321"/>
              <a:gd name="T97" fmla="*/ 849 h 1088"/>
              <a:gd name="T98" fmla="*/ 33 w 1321"/>
              <a:gd name="T99" fmla="*/ 800 h 1088"/>
              <a:gd name="T100" fmla="*/ 27 w 1321"/>
              <a:gd name="T101" fmla="*/ 770 h 1088"/>
              <a:gd name="T102" fmla="*/ 69 w 1321"/>
              <a:gd name="T103" fmla="*/ 724 h 1088"/>
              <a:gd name="T104" fmla="*/ 115 w 1321"/>
              <a:gd name="T105" fmla="*/ 662 h 1088"/>
              <a:gd name="T106" fmla="*/ 141 w 1321"/>
              <a:gd name="T107" fmla="*/ 570 h 1088"/>
              <a:gd name="T108" fmla="*/ 197 w 1321"/>
              <a:gd name="T109" fmla="*/ 541 h 1088"/>
              <a:gd name="T110" fmla="*/ 253 w 1321"/>
              <a:gd name="T111" fmla="*/ 475 h 1088"/>
              <a:gd name="T112" fmla="*/ 335 w 1321"/>
              <a:gd name="T113" fmla="*/ 410 h 1088"/>
              <a:gd name="T114" fmla="*/ 433 w 1321"/>
              <a:gd name="T115" fmla="*/ 344 h 1088"/>
              <a:gd name="T116" fmla="*/ 521 w 1321"/>
              <a:gd name="T117" fmla="*/ 249 h 1088"/>
              <a:gd name="T118" fmla="*/ 571 w 1321"/>
              <a:gd name="T119" fmla="*/ 193 h 1088"/>
              <a:gd name="T120" fmla="*/ 633 w 1321"/>
              <a:gd name="T121" fmla="*/ 101 h 1088"/>
              <a:gd name="T122" fmla="*/ 748 w 1321"/>
              <a:gd name="T123" fmla="*/ 16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1" h="1088">
                <a:moveTo>
                  <a:pt x="308" y="1019"/>
                </a:moveTo>
                <a:lnTo>
                  <a:pt x="305" y="1019"/>
                </a:lnTo>
                <a:lnTo>
                  <a:pt x="305" y="1016"/>
                </a:lnTo>
                <a:lnTo>
                  <a:pt x="305" y="1016"/>
                </a:lnTo>
                <a:lnTo>
                  <a:pt x="305" y="1016"/>
                </a:lnTo>
                <a:lnTo>
                  <a:pt x="305" y="1016"/>
                </a:lnTo>
                <a:lnTo>
                  <a:pt x="305" y="1016"/>
                </a:lnTo>
                <a:lnTo>
                  <a:pt x="308" y="1016"/>
                </a:lnTo>
                <a:lnTo>
                  <a:pt x="308" y="1019"/>
                </a:lnTo>
                <a:lnTo>
                  <a:pt x="308" y="1019"/>
                </a:lnTo>
                <a:close/>
                <a:moveTo>
                  <a:pt x="302" y="1003"/>
                </a:moveTo>
                <a:lnTo>
                  <a:pt x="299" y="1003"/>
                </a:lnTo>
                <a:lnTo>
                  <a:pt x="299" y="1000"/>
                </a:lnTo>
                <a:lnTo>
                  <a:pt x="299" y="1000"/>
                </a:lnTo>
                <a:lnTo>
                  <a:pt x="299" y="1000"/>
                </a:lnTo>
                <a:lnTo>
                  <a:pt x="302" y="1000"/>
                </a:lnTo>
                <a:lnTo>
                  <a:pt x="302" y="1003"/>
                </a:lnTo>
                <a:lnTo>
                  <a:pt x="302" y="1003"/>
                </a:lnTo>
                <a:close/>
                <a:moveTo>
                  <a:pt x="295" y="1000"/>
                </a:moveTo>
                <a:lnTo>
                  <a:pt x="295" y="1000"/>
                </a:lnTo>
                <a:lnTo>
                  <a:pt x="295" y="996"/>
                </a:lnTo>
                <a:lnTo>
                  <a:pt x="295" y="993"/>
                </a:lnTo>
                <a:lnTo>
                  <a:pt x="295" y="993"/>
                </a:lnTo>
                <a:lnTo>
                  <a:pt x="295" y="993"/>
                </a:lnTo>
                <a:lnTo>
                  <a:pt x="295" y="1000"/>
                </a:lnTo>
                <a:lnTo>
                  <a:pt x="295" y="1000"/>
                </a:lnTo>
                <a:close/>
                <a:moveTo>
                  <a:pt x="200" y="905"/>
                </a:moveTo>
                <a:lnTo>
                  <a:pt x="200" y="905"/>
                </a:lnTo>
                <a:lnTo>
                  <a:pt x="200" y="905"/>
                </a:lnTo>
                <a:lnTo>
                  <a:pt x="200" y="905"/>
                </a:lnTo>
                <a:lnTo>
                  <a:pt x="200" y="905"/>
                </a:lnTo>
                <a:lnTo>
                  <a:pt x="200" y="905"/>
                </a:lnTo>
                <a:lnTo>
                  <a:pt x="200" y="905"/>
                </a:lnTo>
                <a:lnTo>
                  <a:pt x="200" y="905"/>
                </a:lnTo>
                <a:close/>
                <a:moveTo>
                  <a:pt x="115" y="901"/>
                </a:moveTo>
                <a:lnTo>
                  <a:pt x="115" y="901"/>
                </a:lnTo>
                <a:lnTo>
                  <a:pt x="115" y="901"/>
                </a:lnTo>
                <a:lnTo>
                  <a:pt x="115" y="901"/>
                </a:lnTo>
                <a:lnTo>
                  <a:pt x="115" y="901"/>
                </a:lnTo>
                <a:lnTo>
                  <a:pt x="115" y="901"/>
                </a:lnTo>
                <a:close/>
                <a:moveTo>
                  <a:pt x="118" y="895"/>
                </a:moveTo>
                <a:lnTo>
                  <a:pt x="118" y="895"/>
                </a:lnTo>
                <a:lnTo>
                  <a:pt x="115" y="891"/>
                </a:lnTo>
                <a:lnTo>
                  <a:pt x="115" y="891"/>
                </a:lnTo>
                <a:lnTo>
                  <a:pt x="118" y="891"/>
                </a:lnTo>
                <a:lnTo>
                  <a:pt x="118" y="891"/>
                </a:lnTo>
                <a:lnTo>
                  <a:pt x="118" y="891"/>
                </a:lnTo>
                <a:lnTo>
                  <a:pt x="118" y="895"/>
                </a:lnTo>
                <a:lnTo>
                  <a:pt x="118" y="895"/>
                </a:lnTo>
                <a:close/>
                <a:moveTo>
                  <a:pt x="122" y="891"/>
                </a:moveTo>
                <a:lnTo>
                  <a:pt x="118" y="891"/>
                </a:lnTo>
                <a:lnTo>
                  <a:pt x="122" y="891"/>
                </a:lnTo>
                <a:lnTo>
                  <a:pt x="122" y="891"/>
                </a:lnTo>
                <a:lnTo>
                  <a:pt x="122" y="891"/>
                </a:lnTo>
                <a:lnTo>
                  <a:pt x="122" y="891"/>
                </a:lnTo>
                <a:close/>
                <a:moveTo>
                  <a:pt x="125" y="905"/>
                </a:moveTo>
                <a:lnTo>
                  <a:pt x="122" y="905"/>
                </a:lnTo>
                <a:lnTo>
                  <a:pt x="118" y="905"/>
                </a:lnTo>
                <a:lnTo>
                  <a:pt x="122" y="901"/>
                </a:lnTo>
                <a:lnTo>
                  <a:pt x="122" y="901"/>
                </a:lnTo>
                <a:lnTo>
                  <a:pt x="122" y="901"/>
                </a:lnTo>
                <a:lnTo>
                  <a:pt x="118" y="901"/>
                </a:lnTo>
                <a:lnTo>
                  <a:pt x="125" y="895"/>
                </a:lnTo>
                <a:lnTo>
                  <a:pt x="125" y="891"/>
                </a:lnTo>
                <a:lnTo>
                  <a:pt x="128" y="891"/>
                </a:lnTo>
                <a:lnTo>
                  <a:pt x="128" y="891"/>
                </a:lnTo>
                <a:lnTo>
                  <a:pt x="128" y="891"/>
                </a:lnTo>
                <a:lnTo>
                  <a:pt x="128" y="895"/>
                </a:lnTo>
                <a:lnTo>
                  <a:pt x="131" y="895"/>
                </a:lnTo>
                <a:lnTo>
                  <a:pt x="131" y="895"/>
                </a:lnTo>
                <a:lnTo>
                  <a:pt x="131" y="898"/>
                </a:lnTo>
                <a:lnTo>
                  <a:pt x="128" y="898"/>
                </a:lnTo>
                <a:lnTo>
                  <a:pt x="128" y="898"/>
                </a:lnTo>
                <a:lnTo>
                  <a:pt x="125" y="901"/>
                </a:lnTo>
                <a:lnTo>
                  <a:pt x="125" y="905"/>
                </a:lnTo>
                <a:lnTo>
                  <a:pt x="125" y="905"/>
                </a:lnTo>
                <a:lnTo>
                  <a:pt x="125" y="905"/>
                </a:lnTo>
                <a:close/>
                <a:moveTo>
                  <a:pt x="115" y="891"/>
                </a:moveTo>
                <a:lnTo>
                  <a:pt x="115" y="891"/>
                </a:lnTo>
                <a:lnTo>
                  <a:pt x="112" y="888"/>
                </a:lnTo>
                <a:lnTo>
                  <a:pt x="118" y="888"/>
                </a:lnTo>
                <a:lnTo>
                  <a:pt x="118" y="888"/>
                </a:lnTo>
                <a:lnTo>
                  <a:pt x="115" y="891"/>
                </a:lnTo>
                <a:lnTo>
                  <a:pt x="115" y="891"/>
                </a:lnTo>
                <a:lnTo>
                  <a:pt x="115" y="891"/>
                </a:lnTo>
                <a:close/>
                <a:moveTo>
                  <a:pt x="112" y="888"/>
                </a:moveTo>
                <a:lnTo>
                  <a:pt x="108" y="888"/>
                </a:lnTo>
                <a:lnTo>
                  <a:pt x="108" y="888"/>
                </a:lnTo>
                <a:lnTo>
                  <a:pt x="108" y="888"/>
                </a:lnTo>
                <a:lnTo>
                  <a:pt x="108" y="888"/>
                </a:lnTo>
                <a:lnTo>
                  <a:pt x="112" y="888"/>
                </a:lnTo>
                <a:lnTo>
                  <a:pt x="112" y="888"/>
                </a:lnTo>
                <a:lnTo>
                  <a:pt x="112" y="888"/>
                </a:lnTo>
                <a:close/>
                <a:moveTo>
                  <a:pt x="95" y="872"/>
                </a:moveTo>
                <a:lnTo>
                  <a:pt x="95" y="872"/>
                </a:lnTo>
                <a:lnTo>
                  <a:pt x="95" y="872"/>
                </a:lnTo>
                <a:lnTo>
                  <a:pt x="95" y="872"/>
                </a:lnTo>
                <a:lnTo>
                  <a:pt x="95" y="872"/>
                </a:lnTo>
                <a:lnTo>
                  <a:pt x="95" y="872"/>
                </a:lnTo>
                <a:lnTo>
                  <a:pt x="95" y="872"/>
                </a:lnTo>
                <a:lnTo>
                  <a:pt x="95" y="872"/>
                </a:lnTo>
                <a:close/>
                <a:moveTo>
                  <a:pt x="833" y="0"/>
                </a:moveTo>
                <a:lnTo>
                  <a:pt x="839" y="3"/>
                </a:lnTo>
                <a:lnTo>
                  <a:pt x="843" y="3"/>
                </a:lnTo>
                <a:lnTo>
                  <a:pt x="846" y="3"/>
                </a:lnTo>
                <a:lnTo>
                  <a:pt x="849" y="3"/>
                </a:lnTo>
                <a:lnTo>
                  <a:pt x="856" y="6"/>
                </a:lnTo>
                <a:lnTo>
                  <a:pt x="856" y="6"/>
                </a:lnTo>
                <a:lnTo>
                  <a:pt x="853" y="13"/>
                </a:lnTo>
                <a:lnTo>
                  <a:pt x="853" y="23"/>
                </a:lnTo>
                <a:lnTo>
                  <a:pt x="846" y="32"/>
                </a:lnTo>
                <a:lnTo>
                  <a:pt x="839" y="39"/>
                </a:lnTo>
                <a:lnTo>
                  <a:pt x="836" y="42"/>
                </a:lnTo>
                <a:lnTo>
                  <a:pt x="836" y="46"/>
                </a:lnTo>
                <a:lnTo>
                  <a:pt x="833" y="55"/>
                </a:lnTo>
                <a:lnTo>
                  <a:pt x="830" y="59"/>
                </a:lnTo>
                <a:lnTo>
                  <a:pt x="833" y="62"/>
                </a:lnTo>
                <a:lnTo>
                  <a:pt x="833" y="65"/>
                </a:lnTo>
                <a:lnTo>
                  <a:pt x="843" y="65"/>
                </a:lnTo>
                <a:lnTo>
                  <a:pt x="853" y="59"/>
                </a:lnTo>
                <a:lnTo>
                  <a:pt x="856" y="62"/>
                </a:lnTo>
                <a:lnTo>
                  <a:pt x="853" y="69"/>
                </a:lnTo>
                <a:lnTo>
                  <a:pt x="849" y="75"/>
                </a:lnTo>
                <a:lnTo>
                  <a:pt x="849" y="82"/>
                </a:lnTo>
                <a:lnTo>
                  <a:pt x="843" y="88"/>
                </a:lnTo>
                <a:lnTo>
                  <a:pt x="839" y="88"/>
                </a:lnTo>
                <a:lnTo>
                  <a:pt x="836" y="91"/>
                </a:lnTo>
                <a:lnTo>
                  <a:pt x="836" y="91"/>
                </a:lnTo>
                <a:lnTo>
                  <a:pt x="836" y="101"/>
                </a:lnTo>
                <a:lnTo>
                  <a:pt x="839" y="101"/>
                </a:lnTo>
                <a:lnTo>
                  <a:pt x="843" y="105"/>
                </a:lnTo>
                <a:lnTo>
                  <a:pt x="843" y="108"/>
                </a:lnTo>
                <a:lnTo>
                  <a:pt x="843" y="108"/>
                </a:lnTo>
                <a:lnTo>
                  <a:pt x="843" y="111"/>
                </a:lnTo>
                <a:lnTo>
                  <a:pt x="846" y="111"/>
                </a:lnTo>
                <a:lnTo>
                  <a:pt x="846" y="111"/>
                </a:lnTo>
                <a:lnTo>
                  <a:pt x="853" y="111"/>
                </a:lnTo>
                <a:lnTo>
                  <a:pt x="859" y="111"/>
                </a:lnTo>
                <a:lnTo>
                  <a:pt x="862" y="111"/>
                </a:lnTo>
                <a:lnTo>
                  <a:pt x="866" y="114"/>
                </a:lnTo>
                <a:lnTo>
                  <a:pt x="866" y="114"/>
                </a:lnTo>
                <a:lnTo>
                  <a:pt x="859" y="134"/>
                </a:lnTo>
                <a:lnTo>
                  <a:pt x="859" y="134"/>
                </a:lnTo>
                <a:lnTo>
                  <a:pt x="862" y="134"/>
                </a:lnTo>
                <a:lnTo>
                  <a:pt x="862" y="134"/>
                </a:lnTo>
                <a:lnTo>
                  <a:pt x="866" y="134"/>
                </a:lnTo>
                <a:lnTo>
                  <a:pt x="872" y="128"/>
                </a:lnTo>
                <a:lnTo>
                  <a:pt x="872" y="124"/>
                </a:lnTo>
                <a:lnTo>
                  <a:pt x="875" y="124"/>
                </a:lnTo>
                <a:lnTo>
                  <a:pt x="875" y="121"/>
                </a:lnTo>
                <a:lnTo>
                  <a:pt x="882" y="118"/>
                </a:lnTo>
                <a:lnTo>
                  <a:pt x="885" y="121"/>
                </a:lnTo>
                <a:lnTo>
                  <a:pt x="885" y="121"/>
                </a:lnTo>
                <a:lnTo>
                  <a:pt x="885" y="124"/>
                </a:lnTo>
                <a:lnTo>
                  <a:pt x="895" y="121"/>
                </a:lnTo>
                <a:lnTo>
                  <a:pt x="898" y="121"/>
                </a:lnTo>
                <a:lnTo>
                  <a:pt x="898" y="121"/>
                </a:lnTo>
                <a:lnTo>
                  <a:pt x="898" y="121"/>
                </a:lnTo>
                <a:lnTo>
                  <a:pt x="895" y="128"/>
                </a:lnTo>
                <a:lnTo>
                  <a:pt x="892" y="131"/>
                </a:lnTo>
                <a:lnTo>
                  <a:pt x="895" y="134"/>
                </a:lnTo>
                <a:lnTo>
                  <a:pt x="895" y="137"/>
                </a:lnTo>
                <a:lnTo>
                  <a:pt x="898" y="144"/>
                </a:lnTo>
                <a:lnTo>
                  <a:pt x="898" y="144"/>
                </a:lnTo>
                <a:lnTo>
                  <a:pt x="905" y="147"/>
                </a:lnTo>
                <a:lnTo>
                  <a:pt x="912" y="144"/>
                </a:lnTo>
                <a:lnTo>
                  <a:pt x="912" y="144"/>
                </a:lnTo>
                <a:lnTo>
                  <a:pt x="915" y="144"/>
                </a:lnTo>
                <a:lnTo>
                  <a:pt x="915" y="144"/>
                </a:lnTo>
                <a:lnTo>
                  <a:pt x="925" y="137"/>
                </a:lnTo>
                <a:lnTo>
                  <a:pt x="931" y="137"/>
                </a:lnTo>
                <a:lnTo>
                  <a:pt x="931" y="137"/>
                </a:lnTo>
                <a:lnTo>
                  <a:pt x="931" y="137"/>
                </a:lnTo>
                <a:lnTo>
                  <a:pt x="928" y="141"/>
                </a:lnTo>
                <a:lnTo>
                  <a:pt x="931" y="147"/>
                </a:lnTo>
                <a:lnTo>
                  <a:pt x="928" y="157"/>
                </a:lnTo>
                <a:lnTo>
                  <a:pt x="928" y="164"/>
                </a:lnTo>
                <a:lnTo>
                  <a:pt x="931" y="167"/>
                </a:lnTo>
                <a:lnTo>
                  <a:pt x="934" y="167"/>
                </a:lnTo>
                <a:lnTo>
                  <a:pt x="938" y="164"/>
                </a:lnTo>
                <a:lnTo>
                  <a:pt x="944" y="167"/>
                </a:lnTo>
                <a:lnTo>
                  <a:pt x="944" y="173"/>
                </a:lnTo>
                <a:lnTo>
                  <a:pt x="944" y="180"/>
                </a:lnTo>
                <a:lnTo>
                  <a:pt x="944" y="187"/>
                </a:lnTo>
                <a:lnTo>
                  <a:pt x="938" y="193"/>
                </a:lnTo>
                <a:lnTo>
                  <a:pt x="938" y="193"/>
                </a:lnTo>
                <a:lnTo>
                  <a:pt x="938" y="196"/>
                </a:lnTo>
                <a:lnTo>
                  <a:pt x="938" y="196"/>
                </a:lnTo>
                <a:lnTo>
                  <a:pt x="957" y="196"/>
                </a:lnTo>
                <a:lnTo>
                  <a:pt x="977" y="193"/>
                </a:lnTo>
                <a:lnTo>
                  <a:pt x="984" y="190"/>
                </a:lnTo>
                <a:lnTo>
                  <a:pt x="984" y="190"/>
                </a:lnTo>
                <a:lnTo>
                  <a:pt x="993" y="193"/>
                </a:lnTo>
                <a:lnTo>
                  <a:pt x="993" y="193"/>
                </a:lnTo>
                <a:lnTo>
                  <a:pt x="993" y="193"/>
                </a:lnTo>
                <a:lnTo>
                  <a:pt x="993" y="193"/>
                </a:lnTo>
                <a:lnTo>
                  <a:pt x="997" y="193"/>
                </a:lnTo>
                <a:lnTo>
                  <a:pt x="1000" y="193"/>
                </a:lnTo>
                <a:lnTo>
                  <a:pt x="1026" y="193"/>
                </a:lnTo>
                <a:lnTo>
                  <a:pt x="1030" y="193"/>
                </a:lnTo>
                <a:lnTo>
                  <a:pt x="1030" y="190"/>
                </a:lnTo>
                <a:lnTo>
                  <a:pt x="1033" y="187"/>
                </a:lnTo>
                <a:lnTo>
                  <a:pt x="1033" y="187"/>
                </a:lnTo>
                <a:lnTo>
                  <a:pt x="1036" y="187"/>
                </a:lnTo>
                <a:lnTo>
                  <a:pt x="1043" y="187"/>
                </a:lnTo>
                <a:lnTo>
                  <a:pt x="1046" y="190"/>
                </a:lnTo>
                <a:lnTo>
                  <a:pt x="1046" y="190"/>
                </a:lnTo>
                <a:lnTo>
                  <a:pt x="1046" y="196"/>
                </a:lnTo>
                <a:lnTo>
                  <a:pt x="1046" y="196"/>
                </a:lnTo>
                <a:lnTo>
                  <a:pt x="1056" y="196"/>
                </a:lnTo>
                <a:lnTo>
                  <a:pt x="1066" y="196"/>
                </a:lnTo>
                <a:lnTo>
                  <a:pt x="1069" y="196"/>
                </a:lnTo>
                <a:lnTo>
                  <a:pt x="1069" y="196"/>
                </a:lnTo>
                <a:lnTo>
                  <a:pt x="1072" y="193"/>
                </a:lnTo>
                <a:lnTo>
                  <a:pt x="1072" y="193"/>
                </a:lnTo>
                <a:lnTo>
                  <a:pt x="1079" y="193"/>
                </a:lnTo>
                <a:lnTo>
                  <a:pt x="1089" y="190"/>
                </a:lnTo>
                <a:lnTo>
                  <a:pt x="1095" y="187"/>
                </a:lnTo>
                <a:lnTo>
                  <a:pt x="1095" y="187"/>
                </a:lnTo>
                <a:lnTo>
                  <a:pt x="1098" y="187"/>
                </a:lnTo>
                <a:lnTo>
                  <a:pt x="1098" y="187"/>
                </a:lnTo>
                <a:lnTo>
                  <a:pt x="1108" y="187"/>
                </a:lnTo>
                <a:lnTo>
                  <a:pt x="1108" y="187"/>
                </a:lnTo>
                <a:lnTo>
                  <a:pt x="1118" y="187"/>
                </a:lnTo>
                <a:lnTo>
                  <a:pt x="1121" y="187"/>
                </a:lnTo>
                <a:lnTo>
                  <a:pt x="1121" y="190"/>
                </a:lnTo>
                <a:lnTo>
                  <a:pt x="1131" y="193"/>
                </a:lnTo>
                <a:lnTo>
                  <a:pt x="1154" y="210"/>
                </a:lnTo>
                <a:lnTo>
                  <a:pt x="1154" y="210"/>
                </a:lnTo>
                <a:lnTo>
                  <a:pt x="1157" y="210"/>
                </a:lnTo>
                <a:lnTo>
                  <a:pt x="1177" y="216"/>
                </a:lnTo>
                <a:lnTo>
                  <a:pt x="1177" y="216"/>
                </a:lnTo>
                <a:lnTo>
                  <a:pt x="1187" y="223"/>
                </a:lnTo>
                <a:lnTo>
                  <a:pt x="1213" y="236"/>
                </a:lnTo>
                <a:lnTo>
                  <a:pt x="1223" y="239"/>
                </a:lnTo>
                <a:lnTo>
                  <a:pt x="1223" y="239"/>
                </a:lnTo>
                <a:lnTo>
                  <a:pt x="1229" y="246"/>
                </a:lnTo>
                <a:lnTo>
                  <a:pt x="1229" y="246"/>
                </a:lnTo>
                <a:lnTo>
                  <a:pt x="1236" y="246"/>
                </a:lnTo>
                <a:lnTo>
                  <a:pt x="1243" y="249"/>
                </a:lnTo>
                <a:lnTo>
                  <a:pt x="1246" y="252"/>
                </a:lnTo>
                <a:lnTo>
                  <a:pt x="1246" y="252"/>
                </a:lnTo>
                <a:lnTo>
                  <a:pt x="1249" y="255"/>
                </a:lnTo>
                <a:lnTo>
                  <a:pt x="1259" y="262"/>
                </a:lnTo>
                <a:lnTo>
                  <a:pt x="1272" y="265"/>
                </a:lnTo>
                <a:lnTo>
                  <a:pt x="1282" y="275"/>
                </a:lnTo>
                <a:lnTo>
                  <a:pt x="1288" y="282"/>
                </a:lnTo>
                <a:lnTo>
                  <a:pt x="1295" y="288"/>
                </a:lnTo>
                <a:lnTo>
                  <a:pt x="1298" y="295"/>
                </a:lnTo>
                <a:lnTo>
                  <a:pt x="1302" y="298"/>
                </a:lnTo>
                <a:lnTo>
                  <a:pt x="1305" y="308"/>
                </a:lnTo>
                <a:lnTo>
                  <a:pt x="1308" y="314"/>
                </a:lnTo>
                <a:lnTo>
                  <a:pt x="1308" y="318"/>
                </a:lnTo>
                <a:lnTo>
                  <a:pt x="1318" y="334"/>
                </a:lnTo>
                <a:lnTo>
                  <a:pt x="1321" y="337"/>
                </a:lnTo>
                <a:lnTo>
                  <a:pt x="1321" y="341"/>
                </a:lnTo>
                <a:lnTo>
                  <a:pt x="1315" y="344"/>
                </a:lnTo>
                <a:lnTo>
                  <a:pt x="1311" y="344"/>
                </a:lnTo>
                <a:lnTo>
                  <a:pt x="1311" y="344"/>
                </a:lnTo>
                <a:lnTo>
                  <a:pt x="1311" y="347"/>
                </a:lnTo>
                <a:lnTo>
                  <a:pt x="1308" y="351"/>
                </a:lnTo>
                <a:lnTo>
                  <a:pt x="1308" y="351"/>
                </a:lnTo>
                <a:lnTo>
                  <a:pt x="1305" y="354"/>
                </a:lnTo>
                <a:lnTo>
                  <a:pt x="1305" y="357"/>
                </a:lnTo>
                <a:lnTo>
                  <a:pt x="1305" y="357"/>
                </a:lnTo>
                <a:lnTo>
                  <a:pt x="1305" y="360"/>
                </a:lnTo>
                <a:lnTo>
                  <a:pt x="1305" y="360"/>
                </a:lnTo>
                <a:lnTo>
                  <a:pt x="1305" y="360"/>
                </a:lnTo>
                <a:lnTo>
                  <a:pt x="1298" y="357"/>
                </a:lnTo>
                <a:lnTo>
                  <a:pt x="1295" y="357"/>
                </a:lnTo>
                <a:lnTo>
                  <a:pt x="1292" y="360"/>
                </a:lnTo>
                <a:lnTo>
                  <a:pt x="1285" y="360"/>
                </a:lnTo>
                <a:lnTo>
                  <a:pt x="1285" y="364"/>
                </a:lnTo>
                <a:lnTo>
                  <a:pt x="1285" y="367"/>
                </a:lnTo>
                <a:lnTo>
                  <a:pt x="1285" y="367"/>
                </a:lnTo>
                <a:lnTo>
                  <a:pt x="1282" y="370"/>
                </a:lnTo>
                <a:lnTo>
                  <a:pt x="1279" y="373"/>
                </a:lnTo>
                <a:lnTo>
                  <a:pt x="1282" y="373"/>
                </a:lnTo>
                <a:lnTo>
                  <a:pt x="1282" y="373"/>
                </a:lnTo>
                <a:lnTo>
                  <a:pt x="1282" y="377"/>
                </a:lnTo>
                <a:lnTo>
                  <a:pt x="1282" y="377"/>
                </a:lnTo>
                <a:lnTo>
                  <a:pt x="1282" y="380"/>
                </a:lnTo>
                <a:lnTo>
                  <a:pt x="1285" y="380"/>
                </a:lnTo>
                <a:lnTo>
                  <a:pt x="1285" y="380"/>
                </a:lnTo>
                <a:lnTo>
                  <a:pt x="1285" y="380"/>
                </a:lnTo>
                <a:lnTo>
                  <a:pt x="1282" y="383"/>
                </a:lnTo>
                <a:lnTo>
                  <a:pt x="1279" y="387"/>
                </a:lnTo>
                <a:lnTo>
                  <a:pt x="1279" y="387"/>
                </a:lnTo>
                <a:lnTo>
                  <a:pt x="1275" y="387"/>
                </a:lnTo>
                <a:lnTo>
                  <a:pt x="1275" y="387"/>
                </a:lnTo>
                <a:lnTo>
                  <a:pt x="1275" y="387"/>
                </a:lnTo>
                <a:lnTo>
                  <a:pt x="1272" y="390"/>
                </a:lnTo>
                <a:lnTo>
                  <a:pt x="1272" y="390"/>
                </a:lnTo>
                <a:lnTo>
                  <a:pt x="1269" y="390"/>
                </a:lnTo>
                <a:lnTo>
                  <a:pt x="1269" y="390"/>
                </a:lnTo>
                <a:lnTo>
                  <a:pt x="1269" y="393"/>
                </a:lnTo>
                <a:lnTo>
                  <a:pt x="1266" y="393"/>
                </a:lnTo>
                <a:lnTo>
                  <a:pt x="1266" y="393"/>
                </a:lnTo>
                <a:lnTo>
                  <a:pt x="1266" y="396"/>
                </a:lnTo>
                <a:lnTo>
                  <a:pt x="1266" y="396"/>
                </a:lnTo>
                <a:lnTo>
                  <a:pt x="1266" y="400"/>
                </a:lnTo>
                <a:lnTo>
                  <a:pt x="1262" y="400"/>
                </a:lnTo>
                <a:lnTo>
                  <a:pt x="1262" y="403"/>
                </a:lnTo>
                <a:lnTo>
                  <a:pt x="1269" y="406"/>
                </a:lnTo>
                <a:lnTo>
                  <a:pt x="1269" y="413"/>
                </a:lnTo>
                <a:lnTo>
                  <a:pt x="1272" y="416"/>
                </a:lnTo>
                <a:lnTo>
                  <a:pt x="1269" y="416"/>
                </a:lnTo>
                <a:lnTo>
                  <a:pt x="1269" y="419"/>
                </a:lnTo>
                <a:lnTo>
                  <a:pt x="1269" y="419"/>
                </a:lnTo>
                <a:lnTo>
                  <a:pt x="1272" y="419"/>
                </a:lnTo>
                <a:lnTo>
                  <a:pt x="1275" y="419"/>
                </a:lnTo>
                <a:lnTo>
                  <a:pt x="1279" y="423"/>
                </a:lnTo>
                <a:lnTo>
                  <a:pt x="1279" y="423"/>
                </a:lnTo>
                <a:lnTo>
                  <a:pt x="1279" y="426"/>
                </a:lnTo>
                <a:lnTo>
                  <a:pt x="1275" y="426"/>
                </a:lnTo>
                <a:lnTo>
                  <a:pt x="1275" y="429"/>
                </a:lnTo>
                <a:lnTo>
                  <a:pt x="1275" y="432"/>
                </a:lnTo>
                <a:lnTo>
                  <a:pt x="1282" y="432"/>
                </a:lnTo>
                <a:lnTo>
                  <a:pt x="1282" y="432"/>
                </a:lnTo>
                <a:lnTo>
                  <a:pt x="1285" y="432"/>
                </a:lnTo>
                <a:lnTo>
                  <a:pt x="1285" y="432"/>
                </a:lnTo>
                <a:lnTo>
                  <a:pt x="1279" y="439"/>
                </a:lnTo>
                <a:lnTo>
                  <a:pt x="1279" y="436"/>
                </a:lnTo>
                <a:lnTo>
                  <a:pt x="1275" y="436"/>
                </a:lnTo>
                <a:lnTo>
                  <a:pt x="1275" y="436"/>
                </a:lnTo>
                <a:lnTo>
                  <a:pt x="1272" y="442"/>
                </a:lnTo>
                <a:lnTo>
                  <a:pt x="1269" y="442"/>
                </a:lnTo>
                <a:lnTo>
                  <a:pt x="1266" y="439"/>
                </a:lnTo>
                <a:lnTo>
                  <a:pt x="1259" y="442"/>
                </a:lnTo>
                <a:lnTo>
                  <a:pt x="1259" y="442"/>
                </a:lnTo>
                <a:lnTo>
                  <a:pt x="1259" y="446"/>
                </a:lnTo>
                <a:lnTo>
                  <a:pt x="1262" y="446"/>
                </a:lnTo>
                <a:lnTo>
                  <a:pt x="1262" y="446"/>
                </a:lnTo>
                <a:lnTo>
                  <a:pt x="1262" y="449"/>
                </a:lnTo>
                <a:lnTo>
                  <a:pt x="1262" y="449"/>
                </a:lnTo>
                <a:lnTo>
                  <a:pt x="1262" y="449"/>
                </a:lnTo>
                <a:lnTo>
                  <a:pt x="1262" y="452"/>
                </a:lnTo>
                <a:lnTo>
                  <a:pt x="1259" y="455"/>
                </a:lnTo>
                <a:lnTo>
                  <a:pt x="1262" y="455"/>
                </a:lnTo>
                <a:lnTo>
                  <a:pt x="1262" y="455"/>
                </a:lnTo>
                <a:lnTo>
                  <a:pt x="1259" y="459"/>
                </a:lnTo>
                <a:lnTo>
                  <a:pt x="1256" y="459"/>
                </a:lnTo>
                <a:lnTo>
                  <a:pt x="1259" y="459"/>
                </a:lnTo>
                <a:lnTo>
                  <a:pt x="1259" y="455"/>
                </a:lnTo>
                <a:lnTo>
                  <a:pt x="1259" y="455"/>
                </a:lnTo>
                <a:lnTo>
                  <a:pt x="1259" y="452"/>
                </a:lnTo>
                <a:lnTo>
                  <a:pt x="1256" y="452"/>
                </a:lnTo>
                <a:lnTo>
                  <a:pt x="1256" y="452"/>
                </a:lnTo>
                <a:lnTo>
                  <a:pt x="1256" y="452"/>
                </a:lnTo>
                <a:lnTo>
                  <a:pt x="1256" y="455"/>
                </a:lnTo>
                <a:lnTo>
                  <a:pt x="1256" y="459"/>
                </a:lnTo>
                <a:lnTo>
                  <a:pt x="1252" y="459"/>
                </a:lnTo>
                <a:lnTo>
                  <a:pt x="1249" y="459"/>
                </a:lnTo>
                <a:lnTo>
                  <a:pt x="1246" y="459"/>
                </a:lnTo>
                <a:lnTo>
                  <a:pt x="1246" y="459"/>
                </a:lnTo>
                <a:lnTo>
                  <a:pt x="1246" y="462"/>
                </a:lnTo>
                <a:lnTo>
                  <a:pt x="1249" y="459"/>
                </a:lnTo>
                <a:lnTo>
                  <a:pt x="1252" y="459"/>
                </a:lnTo>
                <a:lnTo>
                  <a:pt x="1252" y="462"/>
                </a:lnTo>
                <a:lnTo>
                  <a:pt x="1252" y="462"/>
                </a:lnTo>
                <a:lnTo>
                  <a:pt x="1252" y="462"/>
                </a:lnTo>
                <a:lnTo>
                  <a:pt x="1252" y="465"/>
                </a:lnTo>
                <a:lnTo>
                  <a:pt x="1252" y="462"/>
                </a:lnTo>
                <a:lnTo>
                  <a:pt x="1246" y="465"/>
                </a:lnTo>
                <a:lnTo>
                  <a:pt x="1243" y="465"/>
                </a:lnTo>
                <a:lnTo>
                  <a:pt x="1243" y="469"/>
                </a:lnTo>
                <a:lnTo>
                  <a:pt x="1239" y="472"/>
                </a:lnTo>
                <a:lnTo>
                  <a:pt x="1239" y="472"/>
                </a:lnTo>
                <a:lnTo>
                  <a:pt x="1236" y="475"/>
                </a:lnTo>
                <a:lnTo>
                  <a:pt x="1233" y="478"/>
                </a:lnTo>
                <a:lnTo>
                  <a:pt x="1233" y="478"/>
                </a:lnTo>
                <a:lnTo>
                  <a:pt x="1233" y="478"/>
                </a:lnTo>
                <a:lnTo>
                  <a:pt x="1233" y="485"/>
                </a:lnTo>
                <a:lnTo>
                  <a:pt x="1229" y="488"/>
                </a:lnTo>
                <a:lnTo>
                  <a:pt x="1233" y="491"/>
                </a:lnTo>
                <a:lnTo>
                  <a:pt x="1229" y="495"/>
                </a:lnTo>
                <a:lnTo>
                  <a:pt x="1229" y="498"/>
                </a:lnTo>
                <a:lnTo>
                  <a:pt x="1229" y="498"/>
                </a:lnTo>
                <a:lnTo>
                  <a:pt x="1229" y="501"/>
                </a:lnTo>
                <a:lnTo>
                  <a:pt x="1229" y="501"/>
                </a:lnTo>
                <a:lnTo>
                  <a:pt x="1229" y="505"/>
                </a:lnTo>
                <a:lnTo>
                  <a:pt x="1229" y="505"/>
                </a:lnTo>
                <a:lnTo>
                  <a:pt x="1229" y="505"/>
                </a:lnTo>
                <a:lnTo>
                  <a:pt x="1226" y="508"/>
                </a:lnTo>
                <a:lnTo>
                  <a:pt x="1226" y="508"/>
                </a:lnTo>
                <a:lnTo>
                  <a:pt x="1226" y="508"/>
                </a:lnTo>
                <a:lnTo>
                  <a:pt x="1226" y="511"/>
                </a:lnTo>
                <a:lnTo>
                  <a:pt x="1223" y="511"/>
                </a:lnTo>
                <a:lnTo>
                  <a:pt x="1216" y="518"/>
                </a:lnTo>
                <a:lnTo>
                  <a:pt x="1213" y="518"/>
                </a:lnTo>
                <a:lnTo>
                  <a:pt x="1213" y="518"/>
                </a:lnTo>
                <a:lnTo>
                  <a:pt x="1210" y="518"/>
                </a:lnTo>
                <a:lnTo>
                  <a:pt x="1213" y="521"/>
                </a:lnTo>
                <a:lnTo>
                  <a:pt x="1216" y="521"/>
                </a:lnTo>
                <a:lnTo>
                  <a:pt x="1216" y="528"/>
                </a:lnTo>
                <a:lnTo>
                  <a:pt x="1216" y="528"/>
                </a:lnTo>
                <a:lnTo>
                  <a:pt x="1216" y="524"/>
                </a:lnTo>
                <a:lnTo>
                  <a:pt x="1216" y="524"/>
                </a:lnTo>
                <a:lnTo>
                  <a:pt x="1220" y="524"/>
                </a:lnTo>
                <a:lnTo>
                  <a:pt x="1220" y="524"/>
                </a:lnTo>
                <a:lnTo>
                  <a:pt x="1223" y="524"/>
                </a:lnTo>
                <a:lnTo>
                  <a:pt x="1223" y="524"/>
                </a:lnTo>
                <a:lnTo>
                  <a:pt x="1223" y="528"/>
                </a:lnTo>
                <a:lnTo>
                  <a:pt x="1226" y="528"/>
                </a:lnTo>
                <a:lnTo>
                  <a:pt x="1226" y="531"/>
                </a:lnTo>
                <a:lnTo>
                  <a:pt x="1226" y="531"/>
                </a:lnTo>
                <a:lnTo>
                  <a:pt x="1229" y="534"/>
                </a:lnTo>
                <a:lnTo>
                  <a:pt x="1229" y="534"/>
                </a:lnTo>
                <a:lnTo>
                  <a:pt x="1229" y="534"/>
                </a:lnTo>
                <a:lnTo>
                  <a:pt x="1229" y="537"/>
                </a:lnTo>
                <a:lnTo>
                  <a:pt x="1226" y="537"/>
                </a:lnTo>
                <a:lnTo>
                  <a:pt x="1226" y="534"/>
                </a:lnTo>
                <a:lnTo>
                  <a:pt x="1223" y="534"/>
                </a:lnTo>
                <a:lnTo>
                  <a:pt x="1223" y="537"/>
                </a:lnTo>
                <a:lnTo>
                  <a:pt x="1220" y="534"/>
                </a:lnTo>
                <a:lnTo>
                  <a:pt x="1216" y="534"/>
                </a:lnTo>
                <a:lnTo>
                  <a:pt x="1213" y="541"/>
                </a:lnTo>
                <a:lnTo>
                  <a:pt x="1210" y="541"/>
                </a:lnTo>
                <a:lnTo>
                  <a:pt x="1213" y="547"/>
                </a:lnTo>
                <a:lnTo>
                  <a:pt x="1213" y="547"/>
                </a:lnTo>
                <a:lnTo>
                  <a:pt x="1210" y="547"/>
                </a:lnTo>
                <a:lnTo>
                  <a:pt x="1210" y="554"/>
                </a:lnTo>
                <a:lnTo>
                  <a:pt x="1210" y="554"/>
                </a:lnTo>
                <a:lnTo>
                  <a:pt x="1203" y="560"/>
                </a:lnTo>
                <a:lnTo>
                  <a:pt x="1203" y="560"/>
                </a:lnTo>
                <a:lnTo>
                  <a:pt x="1203" y="560"/>
                </a:lnTo>
                <a:lnTo>
                  <a:pt x="1203" y="564"/>
                </a:lnTo>
                <a:lnTo>
                  <a:pt x="1203" y="567"/>
                </a:lnTo>
                <a:lnTo>
                  <a:pt x="1203" y="567"/>
                </a:lnTo>
                <a:lnTo>
                  <a:pt x="1200" y="567"/>
                </a:lnTo>
                <a:lnTo>
                  <a:pt x="1200" y="564"/>
                </a:lnTo>
                <a:lnTo>
                  <a:pt x="1197" y="567"/>
                </a:lnTo>
                <a:lnTo>
                  <a:pt x="1193" y="570"/>
                </a:lnTo>
                <a:lnTo>
                  <a:pt x="1193" y="570"/>
                </a:lnTo>
                <a:lnTo>
                  <a:pt x="1193" y="570"/>
                </a:lnTo>
                <a:lnTo>
                  <a:pt x="1187" y="577"/>
                </a:lnTo>
                <a:lnTo>
                  <a:pt x="1184" y="577"/>
                </a:lnTo>
                <a:lnTo>
                  <a:pt x="1184" y="577"/>
                </a:lnTo>
                <a:lnTo>
                  <a:pt x="1184" y="577"/>
                </a:lnTo>
                <a:lnTo>
                  <a:pt x="1177" y="583"/>
                </a:lnTo>
                <a:lnTo>
                  <a:pt x="1174" y="587"/>
                </a:lnTo>
                <a:lnTo>
                  <a:pt x="1170" y="587"/>
                </a:lnTo>
                <a:lnTo>
                  <a:pt x="1167" y="587"/>
                </a:lnTo>
                <a:lnTo>
                  <a:pt x="1164" y="587"/>
                </a:lnTo>
                <a:lnTo>
                  <a:pt x="1157" y="590"/>
                </a:lnTo>
                <a:lnTo>
                  <a:pt x="1157" y="596"/>
                </a:lnTo>
                <a:lnTo>
                  <a:pt x="1154" y="600"/>
                </a:lnTo>
                <a:lnTo>
                  <a:pt x="1154" y="600"/>
                </a:lnTo>
                <a:lnTo>
                  <a:pt x="1148" y="603"/>
                </a:lnTo>
                <a:lnTo>
                  <a:pt x="1144" y="603"/>
                </a:lnTo>
                <a:lnTo>
                  <a:pt x="1141" y="603"/>
                </a:lnTo>
                <a:lnTo>
                  <a:pt x="1141" y="606"/>
                </a:lnTo>
                <a:lnTo>
                  <a:pt x="1138" y="603"/>
                </a:lnTo>
                <a:lnTo>
                  <a:pt x="1134" y="603"/>
                </a:lnTo>
                <a:lnTo>
                  <a:pt x="1134" y="603"/>
                </a:lnTo>
                <a:lnTo>
                  <a:pt x="1131" y="606"/>
                </a:lnTo>
                <a:lnTo>
                  <a:pt x="1131" y="606"/>
                </a:lnTo>
                <a:lnTo>
                  <a:pt x="1131" y="610"/>
                </a:lnTo>
                <a:lnTo>
                  <a:pt x="1134" y="613"/>
                </a:lnTo>
                <a:lnTo>
                  <a:pt x="1134" y="616"/>
                </a:lnTo>
                <a:lnTo>
                  <a:pt x="1131" y="616"/>
                </a:lnTo>
                <a:lnTo>
                  <a:pt x="1131" y="616"/>
                </a:lnTo>
                <a:lnTo>
                  <a:pt x="1128" y="616"/>
                </a:lnTo>
                <a:lnTo>
                  <a:pt x="1121" y="623"/>
                </a:lnTo>
                <a:lnTo>
                  <a:pt x="1118" y="623"/>
                </a:lnTo>
                <a:lnTo>
                  <a:pt x="1118" y="626"/>
                </a:lnTo>
                <a:lnTo>
                  <a:pt x="1115" y="626"/>
                </a:lnTo>
                <a:lnTo>
                  <a:pt x="1115" y="626"/>
                </a:lnTo>
                <a:lnTo>
                  <a:pt x="1111" y="626"/>
                </a:lnTo>
                <a:lnTo>
                  <a:pt x="1108" y="623"/>
                </a:lnTo>
                <a:lnTo>
                  <a:pt x="1105" y="623"/>
                </a:lnTo>
                <a:lnTo>
                  <a:pt x="1105" y="626"/>
                </a:lnTo>
                <a:lnTo>
                  <a:pt x="1102" y="626"/>
                </a:lnTo>
                <a:lnTo>
                  <a:pt x="1102" y="623"/>
                </a:lnTo>
                <a:lnTo>
                  <a:pt x="1102" y="623"/>
                </a:lnTo>
                <a:lnTo>
                  <a:pt x="1102" y="619"/>
                </a:lnTo>
                <a:lnTo>
                  <a:pt x="1098" y="619"/>
                </a:lnTo>
                <a:lnTo>
                  <a:pt x="1089" y="623"/>
                </a:lnTo>
                <a:lnTo>
                  <a:pt x="1082" y="626"/>
                </a:lnTo>
                <a:lnTo>
                  <a:pt x="1082" y="626"/>
                </a:lnTo>
                <a:lnTo>
                  <a:pt x="1079" y="626"/>
                </a:lnTo>
                <a:lnTo>
                  <a:pt x="1075" y="629"/>
                </a:lnTo>
                <a:lnTo>
                  <a:pt x="1072" y="629"/>
                </a:lnTo>
                <a:lnTo>
                  <a:pt x="1056" y="639"/>
                </a:lnTo>
                <a:lnTo>
                  <a:pt x="1056" y="639"/>
                </a:lnTo>
                <a:lnTo>
                  <a:pt x="1056" y="639"/>
                </a:lnTo>
                <a:lnTo>
                  <a:pt x="1056" y="639"/>
                </a:lnTo>
                <a:lnTo>
                  <a:pt x="1056" y="639"/>
                </a:lnTo>
                <a:lnTo>
                  <a:pt x="1056" y="642"/>
                </a:lnTo>
                <a:lnTo>
                  <a:pt x="1056" y="646"/>
                </a:lnTo>
                <a:lnTo>
                  <a:pt x="1056" y="649"/>
                </a:lnTo>
                <a:lnTo>
                  <a:pt x="1052" y="649"/>
                </a:lnTo>
                <a:lnTo>
                  <a:pt x="1049" y="649"/>
                </a:lnTo>
                <a:lnTo>
                  <a:pt x="1043" y="649"/>
                </a:lnTo>
                <a:lnTo>
                  <a:pt x="1043" y="649"/>
                </a:lnTo>
                <a:lnTo>
                  <a:pt x="1043" y="652"/>
                </a:lnTo>
                <a:lnTo>
                  <a:pt x="1043" y="652"/>
                </a:lnTo>
                <a:lnTo>
                  <a:pt x="1039" y="652"/>
                </a:lnTo>
                <a:lnTo>
                  <a:pt x="1039" y="655"/>
                </a:lnTo>
                <a:lnTo>
                  <a:pt x="1036" y="655"/>
                </a:lnTo>
                <a:lnTo>
                  <a:pt x="1033" y="659"/>
                </a:lnTo>
                <a:lnTo>
                  <a:pt x="1033" y="659"/>
                </a:lnTo>
                <a:lnTo>
                  <a:pt x="1030" y="659"/>
                </a:lnTo>
                <a:lnTo>
                  <a:pt x="1026" y="659"/>
                </a:lnTo>
                <a:lnTo>
                  <a:pt x="1023" y="662"/>
                </a:lnTo>
                <a:lnTo>
                  <a:pt x="1023" y="662"/>
                </a:lnTo>
                <a:lnTo>
                  <a:pt x="1020" y="662"/>
                </a:lnTo>
                <a:lnTo>
                  <a:pt x="1016" y="662"/>
                </a:lnTo>
                <a:lnTo>
                  <a:pt x="1016" y="662"/>
                </a:lnTo>
                <a:lnTo>
                  <a:pt x="1016" y="665"/>
                </a:lnTo>
                <a:lnTo>
                  <a:pt x="1016" y="665"/>
                </a:lnTo>
                <a:lnTo>
                  <a:pt x="1013" y="672"/>
                </a:lnTo>
                <a:lnTo>
                  <a:pt x="1013" y="675"/>
                </a:lnTo>
                <a:lnTo>
                  <a:pt x="1010" y="678"/>
                </a:lnTo>
                <a:lnTo>
                  <a:pt x="1007" y="678"/>
                </a:lnTo>
                <a:lnTo>
                  <a:pt x="1003" y="682"/>
                </a:lnTo>
                <a:lnTo>
                  <a:pt x="1003" y="685"/>
                </a:lnTo>
                <a:lnTo>
                  <a:pt x="1003" y="685"/>
                </a:lnTo>
                <a:lnTo>
                  <a:pt x="997" y="688"/>
                </a:lnTo>
                <a:lnTo>
                  <a:pt x="990" y="688"/>
                </a:lnTo>
                <a:lnTo>
                  <a:pt x="990" y="688"/>
                </a:lnTo>
                <a:lnTo>
                  <a:pt x="990" y="688"/>
                </a:lnTo>
                <a:lnTo>
                  <a:pt x="990" y="685"/>
                </a:lnTo>
                <a:lnTo>
                  <a:pt x="990" y="685"/>
                </a:lnTo>
                <a:lnTo>
                  <a:pt x="990" y="685"/>
                </a:lnTo>
                <a:lnTo>
                  <a:pt x="987" y="682"/>
                </a:lnTo>
                <a:lnTo>
                  <a:pt x="984" y="682"/>
                </a:lnTo>
                <a:lnTo>
                  <a:pt x="984" y="682"/>
                </a:lnTo>
                <a:lnTo>
                  <a:pt x="984" y="682"/>
                </a:lnTo>
                <a:lnTo>
                  <a:pt x="980" y="678"/>
                </a:lnTo>
                <a:lnTo>
                  <a:pt x="980" y="678"/>
                </a:lnTo>
                <a:lnTo>
                  <a:pt x="984" y="675"/>
                </a:lnTo>
                <a:lnTo>
                  <a:pt x="987" y="675"/>
                </a:lnTo>
                <a:lnTo>
                  <a:pt x="987" y="675"/>
                </a:lnTo>
                <a:lnTo>
                  <a:pt x="987" y="675"/>
                </a:lnTo>
                <a:lnTo>
                  <a:pt x="987" y="672"/>
                </a:lnTo>
                <a:lnTo>
                  <a:pt x="984" y="672"/>
                </a:lnTo>
                <a:lnTo>
                  <a:pt x="984" y="669"/>
                </a:lnTo>
                <a:lnTo>
                  <a:pt x="984" y="665"/>
                </a:lnTo>
                <a:lnTo>
                  <a:pt x="984" y="665"/>
                </a:lnTo>
                <a:lnTo>
                  <a:pt x="984" y="665"/>
                </a:lnTo>
                <a:lnTo>
                  <a:pt x="980" y="665"/>
                </a:lnTo>
                <a:lnTo>
                  <a:pt x="980" y="662"/>
                </a:lnTo>
                <a:lnTo>
                  <a:pt x="980" y="662"/>
                </a:lnTo>
                <a:lnTo>
                  <a:pt x="980" y="662"/>
                </a:lnTo>
                <a:lnTo>
                  <a:pt x="980" y="662"/>
                </a:lnTo>
                <a:lnTo>
                  <a:pt x="980" y="662"/>
                </a:lnTo>
                <a:lnTo>
                  <a:pt x="980" y="659"/>
                </a:lnTo>
                <a:lnTo>
                  <a:pt x="980" y="655"/>
                </a:lnTo>
                <a:lnTo>
                  <a:pt x="980" y="652"/>
                </a:lnTo>
                <a:lnTo>
                  <a:pt x="977" y="649"/>
                </a:lnTo>
                <a:lnTo>
                  <a:pt x="977" y="649"/>
                </a:lnTo>
                <a:lnTo>
                  <a:pt x="977" y="649"/>
                </a:lnTo>
                <a:lnTo>
                  <a:pt x="974" y="649"/>
                </a:lnTo>
                <a:lnTo>
                  <a:pt x="974" y="646"/>
                </a:lnTo>
                <a:lnTo>
                  <a:pt x="977" y="642"/>
                </a:lnTo>
                <a:lnTo>
                  <a:pt x="977" y="639"/>
                </a:lnTo>
                <a:lnTo>
                  <a:pt x="977" y="639"/>
                </a:lnTo>
                <a:lnTo>
                  <a:pt x="980" y="639"/>
                </a:lnTo>
                <a:lnTo>
                  <a:pt x="984" y="639"/>
                </a:lnTo>
                <a:lnTo>
                  <a:pt x="984" y="639"/>
                </a:lnTo>
                <a:lnTo>
                  <a:pt x="984" y="636"/>
                </a:lnTo>
                <a:lnTo>
                  <a:pt x="984" y="636"/>
                </a:lnTo>
                <a:lnTo>
                  <a:pt x="984" y="636"/>
                </a:lnTo>
                <a:lnTo>
                  <a:pt x="984" y="636"/>
                </a:lnTo>
                <a:lnTo>
                  <a:pt x="984" y="629"/>
                </a:lnTo>
                <a:lnTo>
                  <a:pt x="987" y="626"/>
                </a:lnTo>
                <a:lnTo>
                  <a:pt x="987" y="626"/>
                </a:lnTo>
                <a:lnTo>
                  <a:pt x="987" y="626"/>
                </a:lnTo>
                <a:lnTo>
                  <a:pt x="984" y="626"/>
                </a:lnTo>
                <a:lnTo>
                  <a:pt x="984" y="623"/>
                </a:lnTo>
                <a:lnTo>
                  <a:pt x="984" y="623"/>
                </a:lnTo>
                <a:lnTo>
                  <a:pt x="984" y="619"/>
                </a:lnTo>
                <a:lnTo>
                  <a:pt x="984" y="619"/>
                </a:lnTo>
                <a:lnTo>
                  <a:pt x="984" y="616"/>
                </a:lnTo>
                <a:lnTo>
                  <a:pt x="984" y="616"/>
                </a:lnTo>
                <a:lnTo>
                  <a:pt x="980" y="613"/>
                </a:lnTo>
                <a:lnTo>
                  <a:pt x="974" y="613"/>
                </a:lnTo>
                <a:lnTo>
                  <a:pt x="974" y="613"/>
                </a:lnTo>
                <a:lnTo>
                  <a:pt x="964" y="613"/>
                </a:lnTo>
                <a:lnTo>
                  <a:pt x="964" y="613"/>
                </a:lnTo>
                <a:lnTo>
                  <a:pt x="964" y="613"/>
                </a:lnTo>
                <a:lnTo>
                  <a:pt x="954" y="610"/>
                </a:lnTo>
                <a:lnTo>
                  <a:pt x="951" y="606"/>
                </a:lnTo>
                <a:lnTo>
                  <a:pt x="948" y="606"/>
                </a:lnTo>
                <a:lnTo>
                  <a:pt x="928" y="613"/>
                </a:lnTo>
                <a:lnTo>
                  <a:pt x="928" y="613"/>
                </a:lnTo>
                <a:lnTo>
                  <a:pt x="908" y="616"/>
                </a:lnTo>
                <a:lnTo>
                  <a:pt x="898" y="623"/>
                </a:lnTo>
                <a:lnTo>
                  <a:pt x="898" y="626"/>
                </a:lnTo>
                <a:lnTo>
                  <a:pt x="895" y="626"/>
                </a:lnTo>
                <a:lnTo>
                  <a:pt x="895" y="636"/>
                </a:lnTo>
                <a:lnTo>
                  <a:pt x="895" y="636"/>
                </a:lnTo>
                <a:lnTo>
                  <a:pt x="895" y="639"/>
                </a:lnTo>
                <a:lnTo>
                  <a:pt x="895" y="652"/>
                </a:lnTo>
                <a:lnTo>
                  <a:pt x="895" y="652"/>
                </a:lnTo>
                <a:lnTo>
                  <a:pt x="895" y="655"/>
                </a:lnTo>
                <a:lnTo>
                  <a:pt x="889" y="662"/>
                </a:lnTo>
                <a:lnTo>
                  <a:pt x="869" y="682"/>
                </a:lnTo>
                <a:lnTo>
                  <a:pt x="862" y="688"/>
                </a:lnTo>
                <a:lnTo>
                  <a:pt x="859" y="688"/>
                </a:lnTo>
                <a:lnTo>
                  <a:pt x="846" y="701"/>
                </a:lnTo>
                <a:lnTo>
                  <a:pt x="826" y="721"/>
                </a:lnTo>
                <a:lnTo>
                  <a:pt x="823" y="724"/>
                </a:lnTo>
                <a:lnTo>
                  <a:pt x="823" y="728"/>
                </a:lnTo>
                <a:lnTo>
                  <a:pt x="820" y="728"/>
                </a:lnTo>
                <a:lnTo>
                  <a:pt x="810" y="737"/>
                </a:lnTo>
                <a:lnTo>
                  <a:pt x="807" y="741"/>
                </a:lnTo>
                <a:lnTo>
                  <a:pt x="807" y="741"/>
                </a:lnTo>
                <a:lnTo>
                  <a:pt x="797" y="741"/>
                </a:lnTo>
                <a:lnTo>
                  <a:pt x="794" y="741"/>
                </a:lnTo>
                <a:lnTo>
                  <a:pt x="780" y="737"/>
                </a:lnTo>
                <a:lnTo>
                  <a:pt x="774" y="741"/>
                </a:lnTo>
                <a:lnTo>
                  <a:pt x="767" y="741"/>
                </a:lnTo>
                <a:lnTo>
                  <a:pt x="767" y="741"/>
                </a:lnTo>
                <a:lnTo>
                  <a:pt x="764" y="747"/>
                </a:lnTo>
                <a:lnTo>
                  <a:pt x="757" y="750"/>
                </a:lnTo>
                <a:lnTo>
                  <a:pt x="757" y="750"/>
                </a:lnTo>
                <a:lnTo>
                  <a:pt x="754" y="754"/>
                </a:lnTo>
                <a:lnTo>
                  <a:pt x="751" y="760"/>
                </a:lnTo>
                <a:lnTo>
                  <a:pt x="751" y="760"/>
                </a:lnTo>
                <a:lnTo>
                  <a:pt x="754" y="764"/>
                </a:lnTo>
                <a:lnTo>
                  <a:pt x="754" y="764"/>
                </a:lnTo>
                <a:lnTo>
                  <a:pt x="757" y="767"/>
                </a:lnTo>
                <a:lnTo>
                  <a:pt x="748" y="780"/>
                </a:lnTo>
                <a:lnTo>
                  <a:pt x="748" y="783"/>
                </a:lnTo>
                <a:lnTo>
                  <a:pt x="744" y="787"/>
                </a:lnTo>
                <a:lnTo>
                  <a:pt x="731" y="790"/>
                </a:lnTo>
                <a:lnTo>
                  <a:pt x="728" y="790"/>
                </a:lnTo>
                <a:lnTo>
                  <a:pt x="725" y="793"/>
                </a:lnTo>
                <a:lnTo>
                  <a:pt x="721" y="796"/>
                </a:lnTo>
                <a:lnTo>
                  <a:pt x="705" y="809"/>
                </a:lnTo>
                <a:lnTo>
                  <a:pt x="705" y="813"/>
                </a:lnTo>
                <a:lnTo>
                  <a:pt x="705" y="813"/>
                </a:lnTo>
                <a:lnTo>
                  <a:pt x="705" y="816"/>
                </a:lnTo>
                <a:lnTo>
                  <a:pt x="705" y="816"/>
                </a:lnTo>
                <a:lnTo>
                  <a:pt x="702" y="823"/>
                </a:lnTo>
                <a:lnTo>
                  <a:pt x="702" y="826"/>
                </a:lnTo>
                <a:lnTo>
                  <a:pt x="702" y="832"/>
                </a:lnTo>
                <a:lnTo>
                  <a:pt x="702" y="836"/>
                </a:lnTo>
                <a:lnTo>
                  <a:pt x="702" y="836"/>
                </a:lnTo>
                <a:lnTo>
                  <a:pt x="702" y="839"/>
                </a:lnTo>
                <a:lnTo>
                  <a:pt x="702" y="839"/>
                </a:lnTo>
                <a:lnTo>
                  <a:pt x="698" y="836"/>
                </a:lnTo>
                <a:lnTo>
                  <a:pt x="698" y="836"/>
                </a:lnTo>
                <a:lnTo>
                  <a:pt x="698" y="836"/>
                </a:lnTo>
                <a:lnTo>
                  <a:pt x="698" y="836"/>
                </a:lnTo>
                <a:lnTo>
                  <a:pt x="698" y="836"/>
                </a:lnTo>
                <a:lnTo>
                  <a:pt x="695" y="839"/>
                </a:lnTo>
                <a:lnTo>
                  <a:pt x="695" y="839"/>
                </a:lnTo>
                <a:lnTo>
                  <a:pt x="692" y="842"/>
                </a:lnTo>
                <a:lnTo>
                  <a:pt x="692" y="842"/>
                </a:lnTo>
                <a:lnTo>
                  <a:pt x="689" y="842"/>
                </a:lnTo>
                <a:lnTo>
                  <a:pt x="685" y="842"/>
                </a:lnTo>
                <a:lnTo>
                  <a:pt x="682" y="846"/>
                </a:lnTo>
                <a:lnTo>
                  <a:pt x="679" y="846"/>
                </a:lnTo>
                <a:lnTo>
                  <a:pt x="672" y="849"/>
                </a:lnTo>
                <a:lnTo>
                  <a:pt x="669" y="849"/>
                </a:lnTo>
                <a:lnTo>
                  <a:pt x="669" y="852"/>
                </a:lnTo>
                <a:lnTo>
                  <a:pt x="669" y="852"/>
                </a:lnTo>
                <a:lnTo>
                  <a:pt x="666" y="855"/>
                </a:lnTo>
                <a:lnTo>
                  <a:pt x="666" y="859"/>
                </a:lnTo>
                <a:lnTo>
                  <a:pt x="662" y="862"/>
                </a:lnTo>
                <a:lnTo>
                  <a:pt x="662" y="862"/>
                </a:lnTo>
                <a:lnTo>
                  <a:pt x="662" y="865"/>
                </a:lnTo>
                <a:lnTo>
                  <a:pt x="662" y="865"/>
                </a:lnTo>
                <a:lnTo>
                  <a:pt x="662" y="869"/>
                </a:lnTo>
                <a:lnTo>
                  <a:pt x="662" y="869"/>
                </a:lnTo>
                <a:lnTo>
                  <a:pt x="662" y="872"/>
                </a:lnTo>
                <a:lnTo>
                  <a:pt x="662" y="872"/>
                </a:lnTo>
                <a:lnTo>
                  <a:pt x="662" y="875"/>
                </a:lnTo>
                <a:lnTo>
                  <a:pt x="662" y="875"/>
                </a:lnTo>
                <a:lnTo>
                  <a:pt x="656" y="878"/>
                </a:lnTo>
                <a:lnTo>
                  <a:pt x="656" y="878"/>
                </a:lnTo>
                <a:lnTo>
                  <a:pt x="656" y="882"/>
                </a:lnTo>
                <a:lnTo>
                  <a:pt x="656" y="882"/>
                </a:lnTo>
                <a:lnTo>
                  <a:pt x="656" y="885"/>
                </a:lnTo>
                <a:lnTo>
                  <a:pt x="656" y="885"/>
                </a:lnTo>
                <a:lnTo>
                  <a:pt x="656" y="888"/>
                </a:lnTo>
                <a:lnTo>
                  <a:pt x="656" y="895"/>
                </a:lnTo>
                <a:lnTo>
                  <a:pt x="656" y="898"/>
                </a:lnTo>
                <a:lnTo>
                  <a:pt x="656" y="898"/>
                </a:lnTo>
                <a:lnTo>
                  <a:pt x="656" y="901"/>
                </a:lnTo>
                <a:lnTo>
                  <a:pt x="656" y="901"/>
                </a:lnTo>
                <a:lnTo>
                  <a:pt x="656" y="905"/>
                </a:lnTo>
                <a:lnTo>
                  <a:pt x="656" y="908"/>
                </a:lnTo>
                <a:lnTo>
                  <a:pt x="656" y="908"/>
                </a:lnTo>
                <a:lnTo>
                  <a:pt x="656" y="908"/>
                </a:lnTo>
                <a:lnTo>
                  <a:pt x="656" y="911"/>
                </a:lnTo>
                <a:lnTo>
                  <a:pt x="653" y="911"/>
                </a:lnTo>
                <a:lnTo>
                  <a:pt x="653" y="911"/>
                </a:lnTo>
                <a:lnTo>
                  <a:pt x="653" y="911"/>
                </a:lnTo>
                <a:lnTo>
                  <a:pt x="653" y="914"/>
                </a:lnTo>
                <a:lnTo>
                  <a:pt x="653" y="914"/>
                </a:lnTo>
                <a:lnTo>
                  <a:pt x="646" y="914"/>
                </a:lnTo>
                <a:lnTo>
                  <a:pt x="643" y="914"/>
                </a:lnTo>
                <a:lnTo>
                  <a:pt x="643" y="914"/>
                </a:lnTo>
                <a:lnTo>
                  <a:pt x="643" y="914"/>
                </a:lnTo>
                <a:lnTo>
                  <a:pt x="643" y="918"/>
                </a:lnTo>
                <a:lnTo>
                  <a:pt x="639" y="918"/>
                </a:lnTo>
                <a:lnTo>
                  <a:pt x="639" y="918"/>
                </a:lnTo>
                <a:lnTo>
                  <a:pt x="639" y="918"/>
                </a:lnTo>
                <a:lnTo>
                  <a:pt x="639" y="921"/>
                </a:lnTo>
                <a:lnTo>
                  <a:pt x="639" y="921"/>
                </a:lnTo>
                <a:lnTo>
                  <a:pt x="639" y="924"/>
                </a:lnTo>
                <a:lnTo>
                  <a:pt x="639" y="924"/>
                </a:lnTo>
                <a:lnTo>
                  <a:pt x="643" y="928"/>
                </a:lnTo>
                <a:lnTo>
                  <a:pt x="643" y="928"/>
                </a:lnTo>
                <a:lnTo>
                  <a:pt x="643" y="931"/>
                </a:lnTo>
                <a:lnTo>
                  <a:pt x="646" y="934"/>
                </a:lnTo>
                <a:lnTo>
                  <a:pt x="646" y="934"/>
                </a:lnTo>
                <a:lnTo>
                  <a:pt x="646" y="937"/>
                </a:lnTo>
                <a:lnTo>
                  <a:pt x="643" y="937"/>
                </a:lnTo>
                <a:lnTo>
                  <a:pt x="639" y="937"/>
                </a:lnTo>
                <a:lnTo>
                  <a:pt x="639" y="937"/>
                </a:lnTo>
                <a:lnTo>
                  <a:pt x="639" y="937"/>
                </a:lnTo>
                <a:lnTo>
                  <a:pt x="639" y="941"/>
                </a:lnTo>
                <a:lnTo>
                  <a:pt x="639" y="941"/>
                </a:lnTo>
                <a:lnTo>
                  <a:pt x="636" y="941"/>
                </a:lnTo>
                <a:lnTo>
                  <a:pt x="636" y="944"/>
                </a:lnTo>
                <a:lnTo>
                  <a:pt x="636" y="944"/>
                </a:lnTo>
                <a:lnTo>
                  <a:pt x="636" y="944"/>
                </a:lnTo>
                <a:lnTo>
                  <a:pt x="636" y="947"/>
                </a:lnTo>
                <a:lnTo>
                  <a:pt x="633" y="950"/>
                </a:lnTo>
                <a:lnTo>
                  <a:pt x="633" y="954"/>
                </a:lnTo>
                <a:lnTo>
                  <a:pt x="630" y="957"/>
                </a:lnTo>
                <a:lnTo>
                  <a:pt x="630" y="960"/>
                </a:lnTo>
                <a:lnTo>
                  <a:pt x="630" y="964"/>
                </a:lnTo>
                <a:lnTo>
                  <a:pt x="630" y="964"/>
                </a:lnTo>
                <a:lnTo>
                  <a:pt x="630" y="964"/>
                </a:lnTo>
                <a:lnTo>
                  <a:pt x="630" y="967"/>
                </a:lnTo>
                <a:lnTo>
                  <a:pt x="630" y="967"/>
                </a:lnTo>
                <a:lnTo>
                  <a:pt x="630" y="970"/>
                </a:lnTo>
                <a:lnTo>
                  <a:pt x="630" y="977"/>
                </a:lnTo>
                <a:lnTo>
                  <a:pt x="633" y="977"/>
                </a:lnTo>
                <a:lnTo>
                  <a:pt x="636" y="980"/>
                </a:lnTo>
                <a:lnTo>
                  <a:pt x="639" y="983"/>
                </a:lnTo>
                <a:lnTo>
                  <a:pt x="639" y="983"/>
                </a:lnTo>
                <a:lnTo>
                  <a:pt x="643" y="987"/>
                </a:lnTo>
                <a:lnTo>
                  <a:pt x="643" y="987"/>
                </a:lnTo>
                <a:lnTo>
                  <a:pt x="643" y="987"/>
                </a:lnTo>
                <a:lnTo>
                  <a:pt x="643" y="987"/>
                </a:lnTo>
                <a:lnTo>
                  <a:pt x="639" y="990"/>
                </a:lnTo>
                <a:lnTo>
                  <a:pt x="639" y="993"/>
                </a:lnTo>
                <a:lnTo>
                  <a:pt x="636" y="996"/>
                </a:lnTo>
                <a:lnTo>
                  <a:pt x="626" y="996"/>
                </a:lnTo>
                <a:lnTo>
                  <a:pt x="623" y="1000"/>
                </a:lnTo>
                <a:lnTo>
                  <a:pt x="620" y="1000"/>
                </a:lnTo>
                <a:lnTo>
                  <a:pt x="617" y="1003"/>
                </a:lnTo>
                <a:lnTo>
                  <a:pt x="613" y="1003"/>
                </a:lnTo>
                <a:lnTo>
                  <a:pt x="607" y="1003"/>
                </a:lnTo>
                <a:lnTo>
                  <a:pt x="607" y="1003"/>
                </a:lnTo>
                <a:lnTo>
                  <a:pt x="603" y="1003"/>
                </a:lnTo>
                <a:lnTo>
                  <a:pt x="603" y="1006"/>
                </a:lnTo>
                <a:lnTo>
                  <a:pt x="600" y="1006"/>
                </a:lnTo>
                <a:lnTo>
                  <a:pt x="600" y="1006"/>
                </a:lnTo>
                <a:lnTo>
                  <a:pt x="597" y="1006"/>
                </a:lnTo>
                <a:lnTo>
                  <a:pt x="594" y="1006"/>
                </a:lnTo>
                <a:lnTo>
                  <a:pt x="590" y="1003"/>
                </a:lnTo>
                <a:lnTo>
                  <a:pt x="590" y="1003"/>
                </a:lnTo>
                <a:lnTo>
                  <a:pt x="587" y="1003"/>
                </a:lnTo>
                <a:lnTo>
                  <a:pt x="587" y="1006"/>
                </a:lnTo>
                <a:lnTo>
                  <a:pt x="580" y="1003"/>
                </a:lnTo>
                <a:lnTo>
                  <a:pt x="580" y="1003"/>
                </a:lnTo>
                <a:lnTo>
                  <a:pt x="574" y="1003"/>
                </a:lnTo>
                <a:lnTo>
                  <a:pt x="571" y="1003"/>
                </a:lnTo>
                <a:lnTo>
                  <a:pt x="567" y="1006"/>
                </a:lnTo>
                <a:lnTo>
                  <a:pt x="567" y="1006"/>
                </a:lnTo>
                <a:lnTo>
                  <a:pt x="561" y="1009"/>
                </a:lnTo>
                <a:lnTo>
                  <a:pt x="558" y="1009"/>
                </a:lnTo>
                <a:lnTo>
                  <a:pt x="558" y="1009"/>
                </a:lnTo>
                <a:lnTo>
                  <a:pt x="558" y="1013"/>
                </a:lnTo>
                <a:lnTo>
                  <a:pt x="558" y="1013"/>
                </a:lnTo>
                <a:lnTo>
                  <a:pt x="554" y="1016"/>
                </a:lnTo>
                <a:lnTo>
                  <a:pt x="554" y="1019"/>
                </a:lnTo>
                <a:lnTo>
                  <a:pt x="554" y="1019"/>
                </a:lnTo>
                <a:lnTo>
                  <a:pt x="554" y="1023"/>
                </a:lnTo>
                <a:lnTo>
                  <a:pt x="554" y="1023"/>
                </a:lnTo>
                <a:lnTo>
                  <a:pt x="558" y="1026"/>
                </a:lnTo>
                <a:lnTo>
                  <a:pt x="554" y="1026"/>
                </a:lnTo>
                <a:lnTo>
                  <a:pt x="548" y="1032"/>
                </a:lnTo>
                <a:lnTo>
                  <a:pt x="548" y="1032"/>
                </a:lnTo>
                <a:lnTo>
                  <a:pt x="544" y="1036"/>
                </a:lnTo>
                <a:lnTo>
                  <a:pt x="538" y="1042"/>
                </a:lnTo>
                <a:lnTo>
                  <a:pt x="538" y="1042"/>
                </a:lnTo>
                <a:lnTo>
                  <a:pt x="531" y="1049"/>
                </a:lnTo>
                <a:lnTo>
                  <a:pt x="528" y="1052"/>
                </a:lnTo>
                <a:lnTo>
                  <a:pt x="525" y="1052"/>
                </a:lnTo>
                <a:lnTo>
                  <a:pt x="525" y="1052"/>
                </a:lnTo>
                <a:lnTo>
                  <a:pt x="515" y="1052"/>
                </a:lnTo>
                <a:lnTo>
                  <a:pt x="515" y="1052"/>
                </a:lnTo>
                <a:lnTo>
                  <a:pt x="508" y="1052"/>
                </a:lnTo>
                <a:lnTo>
                  <a:pt x="508" y="1052"/>
                </a:lnTo>
                <a:lnTo>
                  <a:pt x="505" y="1049"/>
                </a:lnTo>
                <a:lnTo>
                  <a:pt x="505" y="1049"/>
                </a:lnTo>
                <a:lnTo>
                  <a:pt x="505" y="1049"/>
                </a:lnTo>
                <a:lnTo>
                  <a:pt x="502" y="1042"/>
                </a:lnTo>
                <a:lnTo>
                  <a:pt x="505" y="1036"/>
                </a:lnTo>
                <a:lnTo>
                  <a:pt x="505" y="1036"/>
                </a:lnTo>
                <a:lnTo>
                  <a:pt x="505" y="1036"/>
                </a:lnTo>
                <a:lnTo>
                  <a:pt x="505" y="1036"/>
                </a:lnTo>
                <a:lnTo>
                  <a:pt x="508" y="1036"/>
                </a:lnTo>
                <a:lnTo>
                  <a:pt x="508" y="1036"/>
                </a:lnTo>
                <a:lnTo>
                  <a:pt x="512" y="1036"/>
                </a:lnTo>
                <a:lnTo>
                  <a:pt x="512" y="1032"/>
                </a:lnTo>
                <a:lnTo>
                  <a:pt x="512" y="1032"/>
                </a:lnTo>
                <a:lnTo>
                  <a:pt x="512" y="1029"/>
                </a:lnTo>
                <a:lnTo>
                  <a:pt x="508" y="1029"/>
                </a:lnTo>
                <a:lnTo>
                  <a:pt x="508" y="1026"/>
                </a:lnTo>
                <a:lnTo>
                  <a:pt x="508" y="1026"/>
                </a:lnTo>
                <a:lnTo>
                  <a:pt x="508" y="1023"/>
                </a:lnTo>
                <a:lnTo>
                  <a:pt x="508" y="1019"/>
                </a:lnTo>
                <a:lnTo>
                  <a:pt x="508" y="1016"/>
                </a:lnTo>
                <a:lnTo>
                  <a:pt x="508" y="1016"/>
                </a:lnTo>
                <a:lnTo>
                  <a:pt x="508" y="1013"/>
                </a:lnTo>
                <a:lnTo>
                  <a:pt x="508" y="1013"/>
                </a:lnTo>
                <a:lnTo>
                  <a:pt x="508" y="1009"/>
                </a:lnTo>
                <a:lnTo>
                  <a:pt x="505" y="1009"/>
                </a:lnTo>
                <a:lnTo>
                  <a:pt x="505" y="1009"/>
                </a:lnTo>
                <a:lnTo>
                  <a:pt x="505" y="1009"/>
                </a:lnTo>
                <a:lnTo>
                  <a:pt x="505" y="1009"/>
                </a:lnTo>
                <a:lnTo>
                  <a:pt x="502" y="1009"/>
                </a:lnTo>
                <a:lnTo>
                  <a:pt x="499" y="1009"/>
                </a:lnTo>
                <a:lnTo>
                  <a:pt x="495" y="1009"/>
                </a:lnTo>
                <a:lnTo>
                  <a:pt x="492" y="1006"/>
                </a:lnTo>
                <a:lnTo>
                  <a:pt x="489" y="1006"/>
                </a:lnTo>
                <a:lnTo>
                  <a:pt x="489" y="1006"/>
                </a:lnTo>
                <a:lnTo>
                  <a:pt x="485" y="1006"/>
                </a:lnTo>
                <a:lnTo>
                  <a:pt x="485" y="1006"/>
                </a:lnTo>
                <a:lnTo>
                  <a:pt x="485" y="1006"/>
                </a:lnTo>
                <a:lnTo>
                  <a:pt x="485" y="1006"/>
                </a:lnTo>
                <a:lnTo>
                  <a:pt x="479" y="1006"/>
                </a:lnTo>
                <a:lnTo>
                  <a:pt x="476" y="1006"/>
                </a:lnTo>
                <a:lnTo>
                  <a:pt x="476" y="1006"/>
                </a:lnTo>
                <a:lnTo>
                  <a:pt x="476" y="1006"/>
                </a:lnTo>
                <a:lnTo>
                  <a:pt x="476" y="1009"/>
                </a:lnTo>
                <a:lnTo>
                  <a:pt x="472" y="1009"/>
                </a:lnTo>
                <a:lnTo>
                  <a:pt x="476" y="1016"/>
                </a:lnTo>
                <a:lnTo>
                  <a:pt x="476" y="1016"/>
                </a:lnTo>
                <a:lnTo>
                  <a:pt x="472" y="1019"/>
                </a:lnTo>
                <a:lnTo>
                  <a:pt x="472" y="1019"/>
                </a:lnTo>
                <a:lnTo>
                  <a:pt x="472" y="1019"/>
                </a:lnTo>
                <a:lnTo>
                  <a:pt x="472" y="1019"/>
                </a:lnTo>
                <a:lnTo>
                  <a:pt x="469" y="1019"/>
                </a:lnTo>
                <a:lnTo>
                  <a:pt x="469" y="1019"/>
                </a:lnTo>
                <a:lnTo>
                  <a:pt x="469" y="1019"/>
                </a:lnTo>
                <a:lnTo>
                  <a:pt x="466" y="1019"/>
                </a:lnTo>
                <a:lnTo>
                  <a:pt x="466" y="1019"/>
                </a:lnTo>
                <a:lnTo>
                  <a:pt x="466" y="1023"/>
                </a:lnTo>
                <a:lnTo>
                  <a:pt x="466" y="1023"/>
                </a:lnTo>
                <a:lnTo>
                  <a:pt x="466" y="1023"/>
                </a:lnTo>
                <a:lnTo>
                  <a:pt x="469" y="1029"/>
                </a:lnTo>
                <a:lnTo>
                  <a:pt x="469" y="1032"/>
                </a:lnTo>
                <a:lnTo>
                  <a:pt x="469" y="1032"/>
                </a:lnTo>
                <a:lnTo>
                  <a:pt x="469" y="1032"/>
                </a:lnTo>
                <a:lnTo>
                  <a:pt x="469" y="1036"/>
                </a:lnTo>
                <a:lnTo>
                  <a:pt x="469" y="1036"/>
                </a:lnTo>
                <a:lnTo>
                  <a:pt x="469" y="1039"/>
                </a:lnTo>
                <a:lnTo>
                  <a:pt x="469" y="1042"/>
                </a:lnTo>
                <a:lnTo>
                  <a:pt x="469" y="1046"/>
                </a:lnTo>
                <a:lnTo>
                  <a:pt x="469" y="1049"/>
                </a:lnTo>
                <a:lnTo>
                  <a:pt x="469" y="1049"/>
                </a:lnTo>
                <a:lnTo>
                  <a:pt x="469" y="1052"/>
                </a:lnTo>
                <a:lnTo>
                  <a:pt x="472" y="1052"/>
                </a:lnTo>
                <a:lnTo>
                  <a:pt x="472" y="1052"/>
                </a:lnTo>
                <a:lnTo>
                  <a:pt x="476" y="1052"/>
                </a:lnTo>
                <a:lnTo>
                  <a:pt x="479" y="1052"/>
                </a:lnTo>
                <a:lnTo>
                  <a:pt x="482" y="1052"/>
                </a:lnTo>
                <a:lnTo>
                  <a:pt x="482" y="1052"/>
                </a:lnTo>
                <a:lnTo>
                  <a:pt x="482" y="1052"/>
                </a:lnTo>
                <a:lnTo>
                  <a:pt x="485" y="1055"/>
                </a:lnTo>
                <a:lnTo>
                  <a:pt x="489" y="1055"/>
                </a:lnTo>
                <a:lnTo>
                  <a:pt x="489" y="1055"/>
                </a:lnTo>
                <a:lnTo>
                  <a:pt x="489" y="1055"/>
                </a:lnTo>
                <a:lnTo>
                  <a:pt x="489" y="1059"/>
                </a:lnTo>
                <a:lnTo>
                  <a:pt x="489" y="1062"/>
                </a:lnTo>
                <a:lnTo>
                  <a:pt x="489" y="1062"/>
                </a:lnTo>
                <a:lnTo>
                  <a:pt x="492" y="1065"/>
                </a:lnTo>
                <a:lnTo>
                  <a:pt x="489" y="1065"/>
                </a:lnTo>
                <a:lnTo>
                  <a:pt x="489" y="1065"/>
                </a:lnTo>
                <a:lnTo>
                  <a:pt x="489" y="1065"/>
                </a:lnTo>
                <a:lnTo>
                  <a:pt x="489" y="1068"/>
                </a:lnTo>
                <a:lnTo>
                  <a:pt x="489" y="1068"/>
                </a:lnTo>
                <a:lnTo>
                  <a:pt x="489" y="1072"/>
                </a:lnTo>
                <a:lnTo>
                  <a:pt x="489" y="1075"/>
                </a:lnTo>
                <a:lnTo>
                  <a:pt x="489" y="1075"/>
                </a:lnTo>
                <a:lnTo>
                  <a:pt x="489" y="1075"/>
                </a:lnTo>
                <a:lnTo>
                  <a:pt x="489" y="1075"/>
                </a:lnTo>
                <a:lnTo>
                  <a:pt x="489" y="1075"/>
                </a:lnTo>
                <a:lnTo>
                  <a:pt x="489" y="1075"/>
                </a:lnTo>
                <a:lnTo>
                  <a:pt x="485" y="1075"/>
                </a:lnTo>
                <a:lnTo>
                  <a:pt x="485" y="1075"/>
                </a:lnTo>
                <a:lnTo>
                  <a:pt x="485" y="1078"/>
                </a:lnTo>
                <a:lnTo>
                  <a:pt x="485" y="1075"/>
                </a:lnTo>
                <a:lnTo>
                  <a:pt x="482" y="1075"/>
                </a:lnTo>
                <a:lnTo>
                  <a:pt x="482" y="1075"/>
                </a:lnTo>
                <a:lnTo>
                  <a:pt x="479" y="1075"/>
                </a:lnTo>
                <a:lnTo>
                  <a:pt x="479" y="1075"/>
                </a:lnTo>
                <a:lnTo>
                  <a:pt x="479" y="1075"/>
                </a:lnTo>
                <a:lnTo>
                  <a:pt x="476" y="1078"/>
                </a:lnTo>
                <a:lnTo>
                  <a:pt x="476" y="1078"/>
                </a:lnTo>
                <a:lnTo>
                  <a:pt x="476" y="1078"/>
                </a:lnTo>
                <a:lnTo>
                  <a:pt x="472" y="1082"/>
                </a:lnTo>
                <a:lnTo>
                  <a:pt x="472" y="1082"/>
                </a:lnTo>
                <a:lnTo>
                  <a:pt x="472" y="1082"/>
                </a:lnTo>
                <a:lnTo>
                  <a:pt x="472" y="1082"/>
                </a:lnTo>
                <a:lnTo>
                  <a:pt x="472" y="1085"/>
                </a:lnTo>
                <a:lnTo>
                  <a:pt x="472" y="1085"/>
                </a:lnTo>
                <a:lnTo>
                  <a:pt x="469" y="1085"/>
                </a:lnTo>
                <a:lnTo>
                  <a:pt x="469" y="1088"/>
                </a:lnTo>
                <a:lnTo>
                  <a:pt x="466" y="1088"/>
                </a:lnTo>
                <a:lnTo>
                  <a:pt x="466" y="1088"/>
                </a:lnTo>
                <a:lnTo>
                  <a:pt x="466" y="1085"/>
                </a:lnTo>
                <a:lnTo>
                  <a:pt x="466" y="1085"/>
                </a:lnTo>
                <a:lnTo>
                  <a:pt x="466" y="1085"/>
                </a:lnTo>
                <a:lnTo>
                  <a:pt x="466" y="1085"/>
                </a:lnTo>
                <a:lnTo>
                  <a:pt x="466" y="1085"/>
                </a:lnTo>
                <a:lnTo>
                  <a:pt x="462" y="1085"/>
                </a:lnTo>
                <a:lnTo>
                  <a:pt x="462" y="1082"/>
                </a:lnTo>
                <a:lnTo>
                  <a:pt x="462" y="1082"/>
                </a:lnTo>
                <a:lnTo>
                  <a:pt x="462" y="1082"/>
                </a:lnTo>
                <a:lnTo>
                  <a:pt x="462" y="1082"/>
                </a:lnTo>
                <a:lnTo>
                  <a:pt x="462" y="1082"/>
                </a:lnTo>
                <a:lnTo>
                  <a:pt x="459" y="1082"/>
                </a:lnTo>
                <a:lnTo>
                  <a:pt x="459" y="1085"/>
                </a:lnTo>
                <a:lnTo>
                  <a:pt x="459" y="1085"/>
                </a:lnTo>
                <a:lnTo>
                  <a:pt x="459" y="1082"/>
                </a:lnTo>
                <a:lnTo>
                  <a:pt x="456" y="1082"/>
                </a:lnTo>
                <a:lnTo>
                  <a:pt x="456" y="1082"/>
                </a:lnTo>
                <a:lnTo>
                  <a:pt x="456" y="1082"/>
                </a:lnTo>
                <a:lnTo>
                  <a:pt x="456" y="1082"/>
                </a:lnTo>
                <a:lnTo>
                  <a:pt x="456" y="1082"/>
                </a:lnTo>
                <a:lnTo>
                  <a:pt x="456" y="1085"/>
                </a:lnTo>
                <a:lnTo>
                  <a:pt x="456" y="1085"/>
                </a:lnTo>
                <a:lnTo>
                  <a:pt x="453" y="1088"/>
                </a:lnTo>
                <a:lnTo>
                  <a:pt x="453" y="1088"/>
                </a:lnTo>
                <a:lnTo>
                  <a:pt x="453" y="1085"/>
                </a:lnTo>
                <a:lnTo>
                  <a:pt x="453" y="1085"/>
                </a:lnTo>
                <a:lnTo>
                  <a:pt x="453" y="1085"/>
                </a:lnTo>
                <a:lnTo>
                  <a:pt x="453" y="1082"/>
                </a:lnTo>
                <a:lnTo>
                  <a:pt x="449" y="1082"/>
                </a:lnTo>
                <a:lnTo>
                  <a:pt x="449" y="1082"/>
                </a:lnTo>
                <a:lnTo>
                  <a:pt x="449" y="1082"/>
                </a:lnTo>
                <a:lnTo>
                  <a:pt x="449" y="1082"/>
                </a:lnTo>
                <a:lnTo>
                  <a:pt x="446" y="1082"/>
                </a:lnTo>
                <a:lnTo>
                  <a:pt x="446" y="1085"/>
                </a:lnTo>
                <a:lnTo>
                  <a:pt x="446" y="1085"/>
                </a:lnTo>
                <a:lnTo>
                  <a:pt x="446" y="1085"/>
                </a:lnTo>
                <a:lnTo>
                  <a:pt x="446" y="1085"/>
                </a:lnTo>
                <a:lnTo>
                  <a:pt x="446" y="1085"/>
                </a:lnTo>
                <a:lnTo>
                  <a:pt x="443" y="1085"/>
                </a:lnTo>
                <a:lnTo>
                  <a:pt x="443" y="1085"/>
                </a:lnTo>
                <a:lnTo>
                  <a:pt x="446" y="1085"/>
                </a:lnTo>
                <a:lnTo>
                  <a:pt x="446" y="1082"/>
                </a:lnTo>
                <a:lnTo>
                  <a:pt x="446" y="1082"/>
                </a:lnTo>
                <a:lnTo>
                  <a:pt x="446" y="1082"/>
                </a:lnTo>
                <a:lnTo>
                  <a:pt x="443" y="1082"/>
                </a:lnTo>
                <a:lnTo>
                  <a:pt x="443" y="1082"/>
                </a:lnTo>
                <a:lnTo>
                  <a:pt x="443" y="1082"/>
                </a:lnTo>
                <a:lnTo>
                  <a:pt x="443" y="1082"/>
                </a:lnTo>
                <a:lnTo>
                  <a:pt x="443" y="1082"/>
                </a:lnTo>
                <a:lnTo>
                  <a:pt x="443" y="1082"/>
                </a:lnTo>
                <a:lnTo>
                  <a:pt x="440" y="1082"/>
                </a:lnTo>
                <a:lnTo>
                  <a:pt x="440" y="1085"/>
                </a:lnTo>
                <a:lnTo>
                  <a:pt x="440" y="1085"/>
                </a:lnTo>
                <a:lnTo>
                  <a:pt x="440" y="1085"/>
                </a:lnTo>
                <a:lnTo>
                  <a:pt x="440" y="1085"/>
                </a:lnTo>
                <a:lnTo>
                  <a:pt x="440" y="1085"/>
                </a:lnTo>
                <a:lnTo>
                  <a:pt x="436" y="1082"/>
                </a:lnTo>
                <a:lnTo>
                  <a:pt x="440" y="1082"/>
                </a:lnTo>
                <a:lnTo>
                  <a:pt x="440" y="1082"/>
                </a:lnTo>
                <a:lnTo>
                  <a:pt x="440" y="1082"/>
                </a:lnTo>
                <a:lnTo>
                  <a:pt x="440" y="1082"/>
                </a:lnTo>
                <a:lnTo>
                  <a:pt x="440" y="1078"/>
                </a:lnTo>
                <a:lnTo>
                  <a:pt x="440" y="1078"/>
                </a:lnTo>
                <a:lnTo>
                  <a:pt x="440" y="1078"/>
                </a:lnTo>
                <a:lnTo>
                  <a:pt x="440" y="1078"/>
                </a:lnTo>
                <a:lnTo>
                  <a:pt x="440" y="1078"/>
                </a:lnTo>
                <a:lnTo>
                  <a:pt x="436" y="1075"/>
                </a:lnTo>
                <a:lnTo>
                  <a:pt x="436" y="1075"/>
                </a:lnTo>
                <a:lnTo>
                  <a:pt x="436" y="1075"/>
                </a:lnTo>
                <a:lnTo>
                  <a:pt x="440" y="1072"/>
                </a:lnTo>
                <a:lnTo>
                  <a:pt x="440" y="1072"/>
                </a:lnTo>
                <a:lnTo>
                  <a:pt x="440" y="1068"/>
                </a:lnTo>
                <a:lnTo>
                  <a:pt x="440" y="1068"/>
                </a:lnTo>
                <a:lnTo>
                  <a:pt x="443" y="1062"/>
                </a:lnTo>
                <a:lnTo>
                  <a:pt x="443" y="1059"/>
                </a:lnTo>
                <a:lnTo>
                  <a:pt x="443" y="1059"/>
                </a:lnTo>
                <a:lnTo>
                  <a:pt x="443" y="1059"/>
                </a:lnTo>
                <a:lnTo>
                  <a:pt x="440" y="1059"/>
                </a:lnTo>
                <a:lnTo>
                  <a:pt x="436" y="1059"/>
                </a:lnTo>
                <a:lnTo>
                  <a:pt x="433" y="1059"/>
                </a:lnTo>
                <a:lnTo>
                  <a:pt x="430" y="1055"/>
                </a:lnTo>
                <a:lnTo>
                  <a:pt x="426" y="1052"/>
                </a:lnTo>
                <a:lnTo>
                  <a:pt x="426" y="1049"/>
                </a:lnTo>
                <a:lnTo>
                  <a:pt x="423" y="1049"/>
                </a:lnTo>
                <a:lnTo>
                  <a:pt x="423" y="1046"/>
                </a:lnTo>
                <a:lnTo>
                  <a:pt x="423" y="1046"/>
                </a:lnTo>
                <a:lnTo>
                  <a:pt x="423" y="1046"/>
                </a:lnTo>
                <a:lnTo>
                  <a:pt x="423" y="1046"/>
                </a:lnTo>
                <a:lnTo>
                  <a:pt x="420" y="1042"/>
                </a:lnTo>
                <a:lnTo>
                  <a:pt x="420" y="1042"/>
                </a:lnTo>
                <a:lnTo>
                  <a:pt x="420" y="1039"/>
                </a:lnTo>
                <a:lnTo>
                  <a:pt x="420" y="1039"/>
                </a:lnTo>
                <a:lnTo>
                  <a:pt x="420" y="1039"/>
                </a:lnTo>
                <a:lnTo>
                  <a:pt x="417" y="1036"/>
                </a:lnTo>
                <a:lnTo>
                  <a:pt x="417" y="1032"/>
                </a:lnTo>
                <a:lnTo>
                  <a:pt x="417" y="1032"/>
                </a:lnTo>
                <a:lnTo>
                  <a:pt x="417" y="1032"/>
                </a:lnTo>
                <a:lnTo>
                  <a:pt x="413" y="1029"/>
                </a:lnTo>
                <a:lnTo>
                  <a:pt x="413" y="1029"/>
                </a:lnTo>
                <a:lnTo>
                  <a:pt x="407" y="1026"/>
                </a:lnTo>
                <a:lnTo>
                  <a:pt x="403" y="1026"/>
                </a:lnTo>
                <a:lnTo>
                  <a:pt x="403" y="1026"/>
                </a:lnTo>
                <a:lnTo>
                  <a:pt x="403" y="1026"/>
                </a:lnTo>
                <a:lnTo>
                  <a:pt x="403" y="1026"/>
                </a:lnTo>
                <a:lnTo>
                  <a:pt x="400" y="1026"/>
                </a:lnTo>
                <a:lnTo>
                  <a:pt x="397" y="1026"/>
                </a:lnTo>
                <a:lnTo>
                  <a:pt x="397" y="1026"/>
                </a:lnTo>
                <a:lnTo>
                  <a:pt x="397" y="1026"/>
                </a:lnTo>
                <a:lnTo>
                  <a:pt x="397" y="1026"/>
                </a:lnTo>
                <a:lnTo>
                  <a:pt x="394" y="1026"/>
                </a:lnTo>
                <a:lnTo>
                  <a:pt x="394" y="1029"/>
                </a:lnTo>
                <a:lnTo>
                  <a:pt x="394" y="1029"/>
                </a:lnTo>
                <a:lnTo>
                  <a:pt x="390" y="1029"/>
                </a:lnTo>
                <a:lnTo>
                  <a:pt x="387" y="1032"/>
                </a:lnTo>
                <a:lnTo>
                  <a:pt x="387" y="1036"/>
                </a:lnTo>
                <a:lnTo>
                  <a:pt x="384" y="1036"/>
                </a:lnTo>
                <a:lnTo>
                  <a:pt x="384" y="1036"/>
                </a:lnTo>
                <a:lnTo>
                  <a:pt x="384" y="1039"/>
                </a:lnTo>
                <a:lnTo>
                  <a:pt x="384" y="1042"/>
                </a:lnTo>
                <a:lnTo>
                  <a:pt x="381" y="1046"/>
                </a:lnTo>
                <a:lnTo>
                  <a:pt x="381" y="1046"/>
                </a:lnTo>
                <a:lnTo>
                  <a:pt x="377" y="1042"/>
                </a:lnTo>
                <a:lnTo>
                  <a:pt x="367" y="1039"/>
                </a:lnTo>
                <a:lnTo>
                  <a:pt x="367" y="1039"/>
                </a:lnTo>
                <a:lnTo>
                  <a:pt x="367" y="1039"/>
                </a:lnTo>
                <a:lnTo>
                  <a:pt x="364" y="1036"/>
                </a:lnTo>
                <a:lnTo>
                  <a:pt x="361" y="1036"/>
                </a:lnTo>
                <a:lnTo>
                  <a:pt x="358" y="1032"/>
                </a:lnTo>
                <a:lnTo>
                  <a:pt x="358" y="1032"/>
                </a:lnTo>
                <a:lnTo>
                  <a:pt x="354" y="1032"/>
                </a:lnTo>
                <a:lnTo>
                  <a:pt x="354" y="1032"/>
                </a:lnTo>
                <a:lnTo>
                  <a:pt x="354" y="1032"/>
                </a:lnTo>
                <a:lnTo>
                  <a:pt x="351" y="1029"/>
                </a:lnTo>
                <a:lnTo>
                  <a:pt x="348" y="1026"/>
                </a:lnTo>
                <a:lnTo>
                  <a:pt x="344" y="1023"/>
                </a:lnTo>
                <a:lnTo>
                  <a:pt x="341" y="1023"/>
                </a:lnTo>
                <a:lnTo>
                  <a:pt x="338" y="1023"/>
                </a:lnTo>
                <a:lnTo>
                  <a:pt x="338" y="1019"/>
                </a:lnTo>
                <a:lnTo>
                  <a:pt x="335" y="1016"/>
                </a:lnTo>
                <a:lnTo>
                  <a:pt x="331" y="1013"/>
                </a:lnTo>
                <a:lnTo>
                  <a:pt x="328" y="1013"/>
                </a:lnTo>
                <a:lnTo>
                  <a:pt x="328" y="1019"/>
                </a:lnTo>
                <a:lnTo>
                  <a:pt x="328" y="1019"/>
                </a:lnTo>
                <a:lnTo>
                  <a:pt x="325" y="1016"/>
                </a:lnTo>
                <a:lnTo>
                  <a:pt x="325" y="1013"/>
                </a:lnTo>
                <a:lnTo>
                  <a:pt x="325" y="1009"/>
                </a:lnTo>
                <a:lnTo>
                  <a:pt x="325" y="1009"/>
                </a:lnTo>
                <a:lnTo>
                  <a:pt x="322" y="1009"/>
                </a:lnTo>
                <a:lnTo>
                  <a:pt x="318" y="1013"/>
                </a:lnTo>
                <a:lnTo>
                  <a:pt x="318" y="1013"/>
                </a:lnTo>
                <a:lnTo>
                  <a:pt x="318" y="1016"/>
                </a:lnTo>
                <a:lnTo>
                  <a:pt x="318" y="1016"/>
                </a:lnTo>
                <a:lnTo>
                  <a:pt x="318" y="1016"/>
                </a:lnTo>
                <a:lnTo>
                  <a:pt x="315" y="1016"/>
                </a:lnTo>
                <a:lnTo>
                  <a:pt x="312" y="1013"/>
                </a:lnTo>
                <a:lnTo>
                  <a:pt x="312" y="1013"/>
                </a:lnTo>
                <a:lnTo>
                  <a:pt x="308" y="1013"/>
                </a:lnTo>
                <a:lnTo>
                  <a:pt x="305" y="1013"/>
                </a:lnTo>
                <a:lnTo>
                  <a:pt x="305" y="1009"/>
                </a:lnTo>
                <a:lnTo>
                  <a:pt x="302" y="1006"/>
                </a:lnTo>
                <a:lnTo>
                  <a:pt x="305" y="1006"/>
                </a:lnTo>
                <a:lnTo>
                  <a:pt x="305" y="1003"/>
                </a:lnTo>
                <a:lnTo>
                  <a:pt x="302" y="1000"/>
                </a:lnTo>
                <a:lnTo>
                  <a:pt x="302" y="1000"/>
                </a:lnTo>
                <a:lnTo>
                  <a:pt x="302" y="996"/>
                </a:lnTo>
                <a:lnTo>
                  <a:pt x="302" y="996"/>
                </a:lnTo>
                <a:lnTo>
                  <a:pt x="302" y="993"/>
                </a:lnTo>
                <a:lnTo>
                  <a:pt x="299" y="993"/>
                </a:lnTo>
                <a:lnTo>
                  <a:pt x="299" y="990"/>
                </a:lnTo>
                <a:lnTo>
                  <a:pt x="295" y="987"/>
                </a:lnTo>
                <a:lnTo>
                  <a:pt x="295" y="993"/>
                </a:lnTo>
                <a:lnTo>
                  <a:pt x="295" y="993"/>
                </a:lnTo>
                <a:lnTo>
                  <a:pt x="295" y="1000"/>
                </a:lnTo>
                <a:lnTo>
                  <a:pt x="295" y="1003"/>
                </a:lnTo>
                <a:lnTo>
                  <a:pt x="295" y="1003"/>
                </a:lnTo>
                <a:lnTo>
                  <a:pt x="299" y="1006"/>
                </a:lnTo>
                <a:lnTo>
                  <a:pt x="299" y="1006"/>
                </a:lnTo>
                <a:lnTo>
                  <a:pt x="299" y="1006"/>
                </a:lnTo>
                <a:lnTo>
                  <a:pt x="299" y="1009"/>
                </a:lnTo>
                <a:lnTo>
                  <a:pt x="299" y="1009"/>
                </a:lnTo>
                <a:lnTo>
                  <a:pt x="302" y="1009"/>
                </a:lnTo>
                <a:lnTo>
                  <a:pt x="308" y="1013"/>
                </a:lnTo>
                <a:lnTo>
                  <a:pt x="308" y="1016"/>
                </a:lnTo>
                <a:lnTo>
                  <a:pt x="308" y="1016"/>
                </a:lnTo>
                <a:lnTo>
                  <a:pt x="308" y="1016"/>
                </a:lnTo>
                <a:lnTo>
                  <a:pt x="308" y="1016"/>
                </a:lnTo>
                <a:lnTo>
                  <a:pt x="299" y="1013"/>
                </a:lnTo>
                <a:lnTo>
                  <a:pt x="299" y="1009"/>
                </a:lnTo>
                <a:lnTo>
                  <a:pt x="295" y="1009"/>
                </a:lnTo>
                <a:lnTo>
                  <a:pt x="292" y="1006"/>
                </a:lnTo>
                <a:lnTo>
                  <a:pt x="285" y="1006"/>
                </a:lnTo>
                <a:lnTo>
                  <a:pt x="282" y="1006"/>
                </a:lnTo>
                <a:lnTo>
                  <a:pt x="282" y="1003"/>
                </a:lnTo>
                <a:lnTo>
                  <a:pt x="276" y="1000"/>
                </a:lnTo>
                <a:lnTo>
                  <a:pt x="272" y="1000"/>
                </a:lnTo>
                <a:lnTo>
                  <a:pt x="272" y="1000"/>
                </a:lnTo>
                <a:lnTo>
                  <a:pt x="269" y="1000"/>
                </a:lnTo>
                <a:lnTo>
                  <a:pt x="266" y="996"/>
                </a:lnTo>
                <a:lnTo>
                  <a:pt x="266" y="996"/>
                </a:lnTo>
                <a:lnTo>
                  <a:pt x="263" y="993"/>
                </a:lnTo>
                <a:lnTo>
                  <a:pt x="259" y="993"/>
                </a:lnTo>
                <a:lnTo>
                  <a:pt x="259" y="993"/>
                </a:lnTo>
                <a:lnTo>
                  <a:pt x="256" y="993"/>
                </a:lnTo>
                <a:lnTo>
                  <a:pt x="256" y="993"/>
                </a:lnTo>
                <a:lnTo>
                  <a:pt x="253" y="993"/>
                </a:lnTo>
                <a:lnTo>
                  <a:pt x="243" y="987"/>
                </a:lnTo>
                <a:lnTo>
                  <a:pt x="233" y="983"/>
                </a:lnTo>
                <a:lnTo>
                  <a:pt x="233" y="983"/>
                </a:lnTo>
                <a:lnTo>
                  <a:pt x="230" y="980"/>
                </a:lnTo>
                <a:lnTo>
                  <a:pt x="226" y="980"/>
                </a:lnTo>
                <a:lnTo>
                  <a:pt x="217" y="973"/>
                </a:lnTo>
                <a:lnTo>
                  <a:pt x="213" y="973"/>
                </a:lnTo>
                <a:lnTo>
                  <a:pt x="210" y="973"/>
                </a:lnTo>
                <a:lnTo>
                  <a:pt x="210" y="973"/>
                </a:lnTo>
                <a:lnTo>
                  <a:pt x="207" y="970"/>
                </a:lnTo>
                <a:lnTo>
                  <a:pt x="204" y="970"/>
                </a:lnTo>
                <a:lnTo>
                  <a:pt x="200" y="967"/>
                </a:lnTo>
                <a:lnTo>
                  <a:pt x="200" y="970"/>
                </a:lnTo>
                <a:lnTo>
                  <a:pt x="197" y="967"/>
                </a:lnTo>
                <a:lnTo>
                  <a:pt x="197" y="967"/>
                </a:lnTo>
                <a:lnTo>
                  <a:pt x="194" y="967"/>
                </a:lnTo>
                <a:lnTo>
                  <a:pt x="194" y="967"/>
                </a:lnTo>
                <a:lnTo>
                  <a:pt x="187" y="964"/>
                </a:lnTo>
                <a:lnTo>
                  <a:pt x="187" y="964"/>
                </a:lnTo>
                <a:lnTo>
                  <a:pt x="184" y="964"/>
                </a:lnTo>
                <a:lnTo>
                  <a:pt x="184" y="960"/>
                </a:lnTo>
                <a:lnTo>
                  <a:pt x="184" y="960"/>
                </a:lnTo>
                <a:lnTo>
                  <a:pt x="181" y="960"/>
                </a:lnTo>
                <a:lnTo>
                  <a:pt x="177" y="960"/>
                </a:lnTo>
                <a:lnTo>
                  <a:pt x="177" y="957"/>
                </a:lnTo>
                <a:lnTo>
                  <a:pt x="174" y="957"/>
                </a:lnTo>
                <a:lnTo>
                  <a:pt x="171" y="957"/>
                </a:lnTo>
                <a:lnTo>
                  <a:pt x="167" y="957"/>
                </a:lnTo>
                <a:lnTo>
                  <a:pt x="164" y="954"/>
                </a:lnTo>
                <a:lnTo>
                  <a:pt x="161" y="950"/>
                </a:lnTo>
                <a:lnTo>
                  <a:pt x="158" y="950"/>
                </a:lnTo>
                <a:lnTo>
                  <a:pt x="158" y="950"/>
                </a:lnTo>
                <a:lnTo>
                  <a:pt x="154" y="947"/>
                </a:lnTo>
                <a:lnTo>
                  <a:pt x="151" y="947"/>
                </a:lnTo>
                <a:lnTo>
                  <a:pt x="151" y="947"/>
                </a:lnTo>
                <a:lnTo>
                  <a:pt x="151" y="947"/>
                </a:lnTo>
                <a:lnTo>
                  <a:pt x="141" y="944"/>
                </a:lnTo>
                <a:lnTo>
                  <a:pt x="131" y="937"/>
                </a:lnTo>
                <a:lnTo>
                  <a:pt x="125" y="937"/>
                </a:lnTo>
                <a:lnTo>
                  <a:pt x="122" y="934"/>
                </a:lnTo>
                <a:lnTo>
                  <a:pt x="122" y="934"/>
                </a:lnTo>
                <a:lnTo>
                  <a:pt x="118" y="934"/>
                </a:lnTo>
                <a:lnTo>
                  <a:pt x="118" y="934"/>
                </a:lnTo>
                <a:lnTo>
                  <a:pt x="115" y="934"/>
                </a:lnTo>
                <a:lnTo>
                  <a:pt x="115" y="934"/>
                </a:lnTo>
                <a:lnTo>
                  <a:pt x="112" y="931"/>
                </a:lnTo>
                <a:lnTo>
                  <a:pt x="108" y="931"/>
                </a:lnTo>
                <a:lnTo>
                  <a:pt x="105" y="928"/>
                </a:lnTo>
                <a:lnTo>
                  <a:pt x="105" y="928"/>
                </a:lnTo>
                <a:lnTo>
                  <a:pt x="105" y="928"/>
                </a:lnTo>
                <a:lnTo>
                  <a:pt x="105" y="928"/>
                </a:lnTo>
                <a:lnTo>
                  <a:pt x="105" y="928"/>
                </a:lnTo>
                <a:lnTo>
                  <a:pt x="105" y="928"/>
                </a:lnTo>
                <a:lnTo>
                  <a:pt x="105" y="924"/>
                </a:lnTo>
                <a:lnTo>
                  <a:pt x="105" y="928"/>
                </a:lnTo>
                <a:lnTo>
                  <a:pt x="102" y="928"/>
                </a:lnTo>
                <a:lnTo>
                  <a:pt x="102" y="924"/>
                </a:lnTo>
                <a:lnTo>
                  <a:pt x="99" y="924"/>
                </a:lnTo>
                <a:lnTo>
                  <a:pt x="95" y="924"/>
                </a:lnTo>
                <a:lnTo>
                  <a:pt x="92" y="918"/>
                </a:lnTo>
                <a:lnTo>
                  <a:pt x="92" y="918"/>
                </a:lnTo>
                <a:lnTo>
                  <a:pt x="89" y="918"/>
                </a:lnTo>
                <a:lnTo>
                  <a:pt x="89" y="918"/>
                </a:lnTo>
                <a:lnTo>
                  <a:pt x="89" y="914"/>
                </a:lnTo>
                <a:lnTo>
                  <a:pt x="89" y="914"/>
                </a:lnTo>
                <a:lnTo>
                  <a:pt x="89" y="914"/>
                </a:lnTo>
                <a:lnTo>
                  <a:pt x="86" y="911"/>
                </a:lnTo>
                <a:lnTo>
                  <a:pt x="86" y="908"/>
                </a:lnTo>
                <a:lnTo>
                  <a:pt x="82" y="908"/>
                </a:lnTo>
                <a:lnTo>
                  <a:pt x="82" y="905"/>
                </a:lnTo>
                <a:lnTo>
                  <a:pt x="82" y="905"/>
                </a:lnTo>
                <a:lnTo>
                  <a:pt x="82" y="905"/>
                </a:lnTo>
                <a:lnTo>
                  <a:pt x="79" y="905"/>
                </a:lnTo>
                <a:lnTo>
                  <a:pt x="79" y="901"/>
                </a:lnTo>
                <a:lnTo>
                  <a:pt x="79" y="901"/>
                </a:lnTo>
                <a:lnTo>
                  <a:pt x="79" y="901"/>
                </a:lnTo>
                <a:lnTo>
                  <a:pt x="76" y="898"/>
                </a:lnTo>
                <a:lnTo>
                  <a:pt x="79" y="895"/>
                </a:lnTo>
                <a:lnTo>
                  <a:pt x="79" y="895"/>
                </a:lnTo>
                <a:lnTo>
                  <a:pt x="79" y="891"/>
                </a:lnTo>
                <a:lnTo>
                  <a:pt x="82" y="891"/>
                </a:lnTo>
                <a:lnTo>
                  <a:pt x="82" y="891"/>
                </a:lnTo>
                <a:lnTo>
                  <a:pt x="86" y="888"/>
                </a:lnTo>
                <a:lnTo>
                  <a:pt x="89" y="885"/>
                </a:lnTo>
                <a:lnTo>
                  <a:pt x="89" y="885"/>
                </a:lnTo>
                <a:lnTo>
                  <a:pt x="92" y="888"/>
                </a:lnTo>
                <a:lnTo>
                  <a:pt x="95" y="888"/>
                </a:lnTo>
                <a:lnTo>
                  <a:pt x="99" y="885"/>
                </a:lnTo>
                <a:lnTo>
                  <a:pt x="99" y="885"/>
                </a:lnTo>
                <a:lnTo>
                  <a:pt x="102" y="888"/>
                </a:lnTo>
                <a:lnTo>
                  <a:pt x="105" y="888"/>
                </a:lnTo>
                <a:lnTo>
                  <a:pt x="105" y="891"/>
                </a:lnTo>
                <a:lnTo>
                  <a:pt x="105" y="891"/>
                </a:lnTo>
                <a:lnTo>
                  <a:pt x="108" y="891"/>
                </a:lnTo>
                <a:lnTo>
                  <a:pt x="108" y="895"/>
                </a:lnTo>
                <a:lnTo>
                  <a:pt x="112" y="895"/>
                </a:lnTo>
                <a:lnTo>
                  <a:pt x="115" y="898"/>
                </a:lnTo>
                <a:lnTo>
                  <a:pt x="115" y="898"/>
                </a:lnTo>
                <a:lnTo>
                  <a:pt x="112" y="901"/>
                </a:lnTo>
                <a:lnTo>
                  <a:pt x="112" y="901"/>
                </a:lnTo>
                <a:lnTo>
                  <a:pt x="115" y="905"/>
                </a:lnTo>
                <a:lnTo>
                  <a:pt x="115" y="905"/>
                </a:lnTo>
                <a:lnTo>
                  <a:pt x="115" y="908"/>
                </a:lnTo>
                <a:lnTo>
                  <a:pt x="115" y="908"/>
                </a:lnTo>
                <a:lnTo>
                  <a:pt x="115" y="911"/>
                </a:lnTo>
                <a:lnTo>
                  <a:pt x="118" y="911"/>
                </a:lnTo>
                <a:lnTo>
                  <a:pt x="118" y="908"/>
                </a:lnTo>
                <a:lnTo>
                  <a:pt x="118" y="908"/>
                </a:lnTo>
                <a:lnTo>
                  <a:pt x="122" y="908"/>
                </a:lnTo>
                <a:lnTo>
                  <a:pt x="125" y="911"/>
                </a:lnTo>
                <a:lnTo>
                  <a:pt x="125" y="911"/>
                </a:lnTo>
                <a:lnTo>
                  <a:pt x="135" y="918"/>
                </a:lnTo>
                <a:lnTo>
                  <a:pt x="135" y="921"/>
                </a:lnTo>
                <a:lnTo>
                  <a:pt x="138" y="921"/>
                </a:lnTo>
                <a:lnTo>
                  <a:pt x="138" y="921"/>
                </a:lnTo>
                <a:lnTo>
                  <a:pt x="138" y="921"/>
                </a:lnTo>
                <a:lnTo>
                  <a:pt x="141" y="921"/>
                </a:lnTo>
                <a:lnTo>
                  <a:pt x="141" y="921"/>
                </a:lnTo>
                <a:lnTo>
                  <a:pt x="145" y="924"/>
                </a:lnTo>
                <a:lnTo>
                  <a:pt x="148" y="924"/>
                </a:lnTo>
                <a:lnTo>
                  <a:pt x="148" y="921"/>
                </a:lnTo>
                <a:lnTo>
                  <a:pt x="151" y="921"/>
                </a:lnTo>
                <a:lnTo>
                  <a:pt x="151" y="924"/>
                </a:lnTo>
                <a:lnTo>
                  <a:pt x="151" y="924"/>
                </a:lnTo>
                <a:lnTo>
                  <a:pt x="151" y="924"/>
                </a:lnTo>
                <a:lnTo>
                  <a:pt x="154" y="928"/>
                </a:lnTo>
                <a:lnTo>
                  <a:pt x="158" y="928"/>
                </a:lnTo>
                <a:lnTo>
                  <a:pt x="161" y="931"/>
                </a:lnTo>
                <a:lnTo>
                  <a:pt x="161" y="931"/>
                </a:lnTo>
                <a:lnTo>
                  <a:pt x="164" y="934"/>
                </a:lnTo>
                <a:lnTo>
                  <a:pt x="171" y="937"/>
                </a:lnTo>
                <a:lnTo>
                  <a:pt x="174" y="937"/>
                </a:lnTo>
                <a:lnTo>
                  <a:pt x="174" y="937"/>
                </a:lnTo>
                <a:lnTo>
                  <a:pt x="177" y="937"/>
                </a:lnTo>
                <a:lnTo>
                  <a:pt x="177" y="937"/>
                </a:lnTo>
                <a:lnTo>
                  <a:pt x="181" y="937"/>
                </a:lnTo>
                <a:lnTo>
                  <a:pt x="184" y="941"/>
                </a:lnTo>
                <a:lnTo>
                  <a:pt x="187" y="941"/>
                </a:lnTo>
                <a:lnTo>
                  <a:pt x="187" y="941"/>
                </a:lnTo>
                <a:lnTo>
                  <a:pt x="194" y="941"/>
                </a:lnTo>
                <a:lnTo>
                  <a:pt x="194" y="941"/>
                </a:lnTo>
                <a:lnTo>
                  <a:pt x="197" y="941"/>
                </a:lnTo>
                <a:lnTo>
                  <a:pt x="197" y="941"/>
                </a:lnTo>
                <a:lnTo>
                  <a:pt x="200" y="941"/>
                </a:lnTo>
                <a:lnTo>
                  <a:pt x="204" y="944"/>
                </a:lnTo>
                <a:lnTo>
                  <a:pt x="204" y="944"/>
                </a:lnTo>
                <a:lnTo>
                  <a:pt x="204" y="944"/>
                </a:lnTo>
                <a:lnTo>
                  <a:pt x="207" y="944"/>
                </a:lnTo>
                <a:lnTo>
                  <a:pt x="210" y="947"/>
                </a:lnTo>
                <a:lnTo>
                  <a:pt x="210" y="947"/>
                </a:lnTo>
                <a:lnTo>
                  <a:pt x="210" y="947"/>
                </a:lnTo>
                <a:lnTo>
                  <a:pt x="210" y="944"/>
                </a:lnTo>
                <a:lnTo>
                  <a:pt x="213" y="944"/>
                </a:lnTo>
                <a:lnTo>
                  <a:pt x="213" y="941"/>
                </a:lnTo>
                <a:lnTo>
                  <a:pt x="217" y="941"/>
                </a:lnTo>
                <a:lnTo>
                  <a:pt x="217" y="941"/>
                </a:lnTo>
                <a:lnTo>
                  <a:pt x="217" y="941"/>
                </a:lnTo>
                <a:lnTo>
                  <a:pt x="217" y="937"/>
                </a:lnTo>
                <a:lnTo>
                  <a:pt x="217" y="941"/>
                </a:lnTo>
                <a:lnTo>
                  <a:pt x="213" y="937"/>
                </a:lnTo>
                <a:lnTo>
                  <a:pt x="213" y="937"/>
                </a:lnTo>
                <a:lnTo>
                  <a:pt x="217" y="937"/>
                </a:lnTo>
                <a:lnTo>
                  <a:pt x="217" y="934"/>
                </a:lnTo>
                <a:lnTo>
                  <a:pt x="220" y="931"/>
                </a:lnTo>
                <a:lnTo>
                  <a:pt x="220" y="931"/>
                </a:lnTo>
                <a:lnTo>
                  <a:pt x="220" y="931"/>
                </a:lnTo>
                <a:lnTo>
                  <a:pt x="220" y="928"/>
                </a:lnTo>
                <a:lnTo>
                  <a:pt x="223" y="924"/>
                </a:lnTo>
                <a:lnTo>
                  <a:pt x="223" y="921"/>
                </a:lnTo>
                <a:lnTo>
                  <a:pt x="223" y="921"/>
                </a:lnTo>
                <a:lnTo>
                  <a:pt x="223" y="921"/>
                </a:lnTo>
                <a:lnTo>
                  <a:pt x="226" y="921"/>
                </a:lnTo>
                <a:lnTo>
                  <a:pt x="226" y="918"/>
                </a:lnTo>
                <a:lnTo>
                  <a:pt x="226" y="918"/>
                </a:lnTo>
                <a:lnTo>
                  <a:pt x="226" y="918"/>
                </a:lnTo>
                <a:lnTo>
                  <a:pt x="226" y="918"/>
                </a:lnTo>
                <a:lnTo>
                  <a:pt x="226" y="918"/>
                </a:lnTo>
                <a:lnTo>
                  <a:pt x="223" y="918"/>
                </a:lnTo>
                <a:lnTo>
                  <a:pt x="220" y="918"/>
                </a:lnTo>
                <a:lnTo>
                  <a:pt x="220" y="918"/>
                </a:lnTo>
                <a:lnTo>
                  <a:pt x="217" y="918"/>
                </a:lnTo>
                <a:lnTo>
                  <a:pt x="213" y="914"/>
                </a:lnTo>
                <a:lnTo>
                  <a:pt x="213" y="911"/>
                </a:lnTo>
                <a:lnTo>
                  <a:pt x="213" y="908"/>
                </a:lnTo>
                <a:lnTo>
                  <a:pt x="210" y="908"/>
                </a:lnTo>
                <a:lnTo>
                  <a:pt x="207" y="905"/>
                </a:lnTo>
                <a:lnTo>
                  <a:pt x="204" y="905"/>
                </a:lnTo>
                <a:lnTo>
                  <a:pt x="204" y="905"/>
                </a:lnTo>
                <a:lnTo>
                  <a:pt x="204" y="905"/>
                </a:lnTo>
                <a:lnTo>
                  <a:pt x="204" y="905"/>
                </a:lnTo>
                <a:lnTo>
                  <a:pt x="204" y="905"/>
                </a:lnTo>
                <a:lnTo>
                  <a:pt x="204" y="901"/>
                </a:lnTo>
                <a:lnTo>
                  <a:pt x="207" y="901"/>
                </a:lnTo>
                <a:lnTo>
                  <a:pt x="207" y="895"/>
                </a:lnTo>
                <a:lnTo>
                  <a:pt x="207" y="895"/>
                </a:lnTo>
                <a:lnTo>
                  <a:pt x="207" y="895"/>
                </a:lnTo>
                <a:lnTo>
                  <a:pt x="207" y="895"/>
                </a:lnTo>
                <a:lnTo>
                  <a:pt x="210" y="895"/>
                </a:lnTo>
                <a:lnTo>
                  <a:pt x="210" y="895"/>
                </a:lnTo>
                <a:lnTo>
                  <a:pt x="210" y="891"/>
                </a:lnTo>
                <a:lnTo>
                  <a:pt x="207" y="891"/>
                </a:lnTo>
                <a:lnTo>
                  <a:pt x="207" y="895"/>
                </a:lnTo>
                <a:lnTo>
                  <a:pt x="207" y="891"/>
                </a:lnTo>
                <a:lnTo>
                  <a:pt x="204" y="891"/>
                </a:lnTo>
                <a:lnTo>
                  <a:pt x="204" y="888"/>
                </a:lnTo>
                <a:lnTo>
                  <a:pt x="197" y="885"/>
                </a:lnTo>
                <a:lnTo>
                  <a:pt x="197" y="885"/>
                </a:lnTo>
                <a:lnTo>
                  <a:pt x="194" y="885"/>
                </a:lnTo>
                <a:lnTo>
                  <a:pt x="190" y="882"/>
                </a:lnTo>
                <a:lnTo>
                  <a:pt x="187" y="882"/>
                </a:lnTo>
                <a:lnTo>
                  <a:pt x="187" y="882"/>
                </a:lnTo>
                <a:lnTo>
                  <a:pt x="194" y="875"/>
                </a:lnTo>
                <a:lnTo>
                  <a:pt x="194" y="875"/>
                </a:lnTo>
                <a:lnTo>
                  <a:pt x="190" y="872"/>
                </a:lnTo>
                <a:lnTo>
                  <a:pt x="190" y="869"/>
                </a:lnTo>
                <a:lnTo>
                  <a:pt x="190" y="865"/>
                </a:lnTo>
                <a:lnTo>
                  <a:pt x="190" y="865"/>
                </a:lnTo>
                <a:lnTo>
                  <a:pt x="187" y="865"/>
                </a:lnTo>
                <a:lnTo>
                  <a:pt x="187" y="865"/>
                </a:lnTo>
                <a:lnTo>
                  <a:pt x="187" y="865"/>
                </a:lnTo>
                <a:lnTo>
                  <a:pt x="187" y="869"/>
                </a:lnTo>
                <a:lnTo>
                  <a:pt x="187" y="872"/>
                </a:lnTo>
                <a:lnTo>
                  <a:pt x="184" y="872"/>
                </a:lnTo>
                <a:lnTo>
                  <a:pt x="184" y="872"/>
                </a:lnTo>
                <a:lnTo>
                  <a:pt x="181" y="872"/>
                </a:lnTo>
                <a:lnTo>
                  <a:pt x="181" y="872"/>
                </a:lnTo>
                <a:lnTo>
                  <a:pt x="177" y="872"/>
                </a:lnTo>
                <a:lnTo>
                  <a:pt x="177" y="872"/>
                </a:lnTo>
                <a:lnTo>
                  <a:pt x="174" y="872"/>
                </a:lnTo>
                <a:lnTo>
                  <a:pt x="174" y="872"/>
                </a:lnTo>
                <a:lnTo>
                  <a:pt x="174" y="872"/>
                </a:lnTo>
                <a:lnTo>
                  <a:pt x="174" y="869"/>
                </a:lnTo>
                <a:lnTo>
                  <a:pt x="171" y="869"/>
                </a:lnTo>
                <a:lnTo>
                  <a:pt x="171" y="869"/>
                </a:lnTo>
                <a:lnTo>
                  <a:pt x="167" y="869"/>
                </a:lnTo>
                <a:lnTo>
                  <a:pt x="164" y="872"/>
                </a:lnTo>
                <a:lnTo>
                  <a:pt x="164" y="872"/>
                </a:lnTo>
                <a:lnTo>
                  <a:pt x="164" y="872"/>
                </a:lnTo>
                <a:lnTo>
                  <a:pt x="164" y="872"/>
                </a:lnTo>
                <a:lnTo>
                  <a:pt x="161" y="875"/>
                </a:lnTo>
                <a:lnTo>
                  <a:pt x="161" y="875"/>
                </a:lnTo>
                <a:lnTo>
                  <a:pt x="161" y="872"/>
                </a:lnTo>
                <a:lnTo>
                  <a:pt x="158" y="875"/>
                </a:lnTo>
                <a:lnTo>
                  <a:pt x="158" y="872"/>
                </a:lnTo>
                <a:lnTo>
                  <a:pt x="154" y="872"/>
                </a:lnTo>
                <a:lnTo>
                  <a:pt x="151" y="875"/>
                </a:lnTo>
                <a:lnTo>
                  <a:pt x="151" y="875"/>
                </a:lnTo>
                <a:lnTo>
                  <a:pt x="151" y="875"/>
                </a:lnTo>
                <a:lnTo>
                  <a:pt x="151" y="878"/>
                </a:lnTo>
                <a:lnTo>
                  <a:pt x="151" y="875"/>
                </a:lnTo>
                <a:lnTo>
                  <a:pt x="148" y="875"/>
                </a:lnTo>
                <a:lnTo>
                  <a:pt x="148" y="875"/>
                </a:lnTo>
                <a:lnTo>
                  <a:pt x="145" y="878"/>
                </a:lnTo>
                <a:lnTo>
                  <a:pt x="145" y="878"/>
                </a:lnTo>
                <a:lnTo>
                  <a:pt x="145" y="878"/>
                </a:lnTo>
                <a:lnTo>
                  <a:pt x="141" y="878"/>
                </a:lnTo>
                <a:lnTo>
                  <a:pt x="141" y="878"/>
                </a:lnTo>
                <a:lnTo>
                  <a:pt x="138" y="878"/>
                </a:lnTo>
                <a:lnTo>
                  <a:pt x="138" y="878"/>
                </a:lnTo>
                <a:lnTo>
                  <a:pt x="135" y="878"/>
                </a:lnTo>
                <a:lnTo>
                  <a:pt x="128" y="882"/>
                </a:lnTo>
                <a:lnTo>
                  <a:pt x="128" y="885"/>
                </a:lnTo>
                <a:lnTo>
                  <a:pt x="125" y="885"/>
                </a:lnTo>
                <a:lnTo>
                  <a:pt x="125" y="888"/>
                </a:lnTo>
                <a:lnTo>
                  <a:pt x="122" y="888"/>
                </a:lnTo>
                <a:lnTo>
                  <a:pt x="118" y="888"/>
                </a:lnTo>
                <a:lnTo>
                  <a:pt x="118" y="888"/>
                </a:lnTo>
                <a:lnTo>
                  <a:pt x="115" y="888"/>
                </a:lnTo>
                <a:lnTo>
                  <a:pt x="115" y="888"/>
                </a:lnTo>
                <a:lnTo>
                  <a:pt x="112" y="888"/>
                </a:lnTo>
                <a:lnTo>
                  <a:pt x="112" y="885"/>
                </a:lnTo>
                <a:lnTo>
                  <a:pt x="108" y="885"/>
                </a:lnTo>
                <a:lnTo>
                  <a:pt x="108" y="888"/>
                </a:lnTo>
                <a:lnTo>
                  <a:pt x="105" y="888"/>
                </a:lnTo>
                <a:lnTo>
                  <a:pt x="102" y="882"/>
                </a:lnTo>
                <a:lnTo>
                  <a:pt x="95" y="882"/>
                </a:lnTo>
                <a:lnTo>
                  <a:pt x="95" y="882"/>
                </a:lnTo>
                <a:lnTo>
                  <a:pt x="95" y="878"/>
                </a:lnTo>
                <a:lnTo>
                  <a:pt x="99" y="875"/>
                </a:lnTo>
                <a:lnTo>
                  <a:pt x="99" y="869"/>
                </a:lnTo>
                <a:lnTo>
                  <a:pt x="99" y="869"/>
                </a:lnTo>
                <a:lnTo>
                  <a:pt x="99" y="865"/>
                </a:lnTo>
                <a:lnTo>
                  <a:pt x="99" y="865"/>
                </a:lnTo>
                <a:lnTo>
                  <a:pt x="95" y="869"/>
                </a:lnTo>
                <a:lnTo>
                  <a:pt x="95" y="869"/>
                </a:lnTo>
                <a:lnTo>
                  <a:pt x="95" y="872"/>
                </a:lnTo>
                <a:lnTo>
                  <a:pt x="95" y="872"/>
                </a:lnTo>
                <a:lnTo>
                  <a:pt x="95" y="875"/>
                </a:lnTo>
                <a:lnTo>
                  <a:pt x="95" y="875"/>
                </a:lnTo>
                <a:lnTo>
                  <a:pt x="95" y="875"/>
                </a:lnTo>
                <a:lnTo>
                  <a:pt x="95" y="878"/>
                </a:lnTo>
                <a:lnTo>
                  <a:pt x="92" y="875"/>
                </a:lnTo>
                <a:lnTo>
                  <a:pt x="92" y="872"/>
                </a:lnTo>
                <a:lnTo>
                  <a:pt x="92" y="872"/>
                </a:lnTo>
                <a:lnTo>
                  <a:pt x="92" y="872"/>
                </a:lnTo>
                <a:lnTo>
                  <a:pt x="92" y="872"/>
                </a:lnTo>
                <a:lnTo>
                  <a:pt x="92" y="869"/>
                </a:lnTo>
                <a:lnTo>
                  <a:pt x="92" y="865"/>
                </a:lnTo>
                <a:lnTo>
                  <a:pt x="89" y="862"/>
                </a:lnTo>
                <a:lnTo>
                  <a:pt x="89" y="862"/>
                </a:lnTo>
                <a:lnTo>
                  <a:pt x="89" y="859"/>
                </a:lnTo>
                <a:lnTo>
                  <a:pt x="89" y="859"/>
                </a:lnTo>
                <a:lnTo>
                  <a:pt x="86" y="852"/>
                </a:lnTo>
                <a:lnTo>
                  <a:pt x="86" y="849"/>
                </a:lnTo>
                <a:lnTo>
                  <a:pt x="86" y="849"/>
                </a:lnTo>
                <a:lnTo>
                  <a:pt x="86" y="849"/>
                </a:lnTo>
                <a:lnTo>
                  <a:pt x="82" y="846"/>
                </a:lnTo>
                <a:lnTo>
                  <a:pt x="79" y="842"/>
                </a:lnTo>
                <a:lnTo>
                  <a:pt x="79" y="842"/>
                </a:lnTo>
                <a:lnTo>
                  <a:pt x="79" y="839"/>
                </a:lnTo>
                <a:lnTo>
                  <a:pt x="76" y="836"/>
                </a:lnTo>
                <a:lnTo>
                  <a:pt x="76" y="836"/>
                </a:lnTo>
                <a:lnTo>
                  <a:pt x="76" y="836"/>
                </a:lnTo>
                <a:lnTo>
                  <a:pt x="76" y="832"/>
                </a:lnTo>
                <a:lnTo>
                  <a:pt x="76" y="832"/>
                </a:lnTo>
                <a:lnTo>
                  <a:pt x="72" y="829"/>
                </a:lnTo>
                <a:lnTo>
                  <a:pt x="69" y="823"/>
                </a:lnTo>
                <a:lnTo>
                  <a:pt x="66" y="819"/>
                </a:lnTo>
                <a:lnTo>
                  <a:pt x="66" y="819"/>
                </a:lnTo>
                <a:lnTo>
                  <a:pt x="63" y="816"/>
                </a:lnTo>
                <a:lnTo>
                  <a:pt x="59" y="816"/>
                </a:lnTo>
                <a:lnTo>
                  <a:pt x="56" y="813"/>
                </a:lnTo>
                <a:lnTo>
                  <a:pt x="53" y="813"/>
                </a:lnTo>
                <a:lnTo>
                  <a:pt x="53" y="809"/>
                </a:lnTo>
                <a:lnTo>
                  <a:pt x="49" y="809"/>
                </a:lnTo>
                <a:lnTo>
                  <a:pt x="46" y="806"/>
                </a:lnTo>
                <a:lnTo>
                  <a:pt x="43" y="806"/>
                </a:lnTo>
                <a:lnTo>
                  <a:pt x="43" y="806"/>
                </a:lnTo>
                <a:lnTo>
                  <a:pt x="43" y="806"/>
                </a:lnTo>
                <a:lnTo>
                  <a:pt x="40" y="803"/>
                </a:lnTo>
                <a:lnTo>
                  <a:pt x="40" y="803"/>
                </a:lnTo>
                <a:lnTo>
                  <a:pt x="36" y="803"/>
                </a:lnTo>
                <a:lnTo>
                  <a:pt x="33" y="800"/>
                </a:lnTo>
                <a:lnTo>
                  <a:pt x="30" y="800"/>
                </a:lnTo>
                <a:lnTo>
                  <a:pt x="30" y="800"/>
                </a:lnTo>
                <a:lnTo>
                  <a:pt x="27" y="796"/>
                </a:lnTo>
                <a:lnTo>
                  <a:pt x="30" y="796"/>
                </a:lnTo>
                <a:lnTo>
                  <a:pt x="30" y="793"/>
                </a:lnTo>
                <a:lnTo>
                  <a:pt x="27" y="793"/>
                </a:lnTo>
                <a:lnTo>
                  <a:pt x="27" y="793"/>
                </a:lnTo>
                <a:lnTo>
                  <a:pt x="27" y="790"/>
                </a:lnTo>
                <a:lnTo>
                  <a:pt x="20" y="783"/>
                </a:lnTo>
                <a:lnTo>
                  <a:pt x="20" y="783"/>
                </a:lnTo>
                <a:lnTo>
                  <a:pt x="20" y="783"/>
                </a:lnTo>
                <a:lnTo>
                  <a:pt x="17" y="780"/>
                </a:lnTo>
                <a:lnTo>
                  <a:pt x="13" y="777"/>
                </a:lnTo>
                <a:lnTo>
                  <a:pt x="10" y="777"/>
                </a:lnTo>
                <a:lnTo>
                  <a:pt x="7" y="773"/>
                </a:lnTo>
                <a:lnTo>
                  <a:pt x="4" y="773"/>
                </a:lnTo>
                <a:lnTo>
                  <a:pt x="0" y="770"/>
                </a:lnTo>
                <a:lnTo>
                  <a:pt x="0" y="770"/>
                </a:lnTo>
                <a:lnTo>
                  <a:pt x="0" y="770"/>
                </a:lnTo>
                <a:lnTo>
                  <a:pt x="0" y="770"/>
                </a:lnTo>
                <a:lnTo>
                  <a:pt x="4" y="770"/>
                </a:lnTo>
                <a:lnTo>
                  <a:pt x="7" y="770"/>
                </a:lnTo>
                <a:lnTo>
                  <a:pt x="10" y="770"/>
                </a:lnTo>
                <a:lnTo>
                  <a:pt x="17" y="770"/>
                </a:lnTo>
                <a:lnTo>
                  <a:pt x="17" y="770"/>
                </a:lnTo>
                <a:lnTo>
                  <a:pt x="20" y="770"/>
                </a:lnTo>
                <a:lnTo>
                  <a:pt x="20" y="770"/>
                </a:lnTo>
                <a:lnTo>
                  <a:pt x="23" y="767"/>
                </a:lnTo>
                <a:lnTo>
                  <a:pt x="27" y="770"/>
                </a:lnTo>
                <a:lnTo>
                  <a:pt x="27" y="770"/>
                </a:lnTo>
                <a:lnTo>
                  <a:pt x="30" y="770"/>
                </a:lnTo>
                <a:lnTo>
                  <a:pt x="33" y="767"/>
                </a:lnTo>
                <a:lnTo>
                  <a:pt x="33" y="764"/>
                </a:lnTo>
                <a:lnTo>
                  <a:pt x="33" y="760"/>
                </a:lnTo>
                <a:lnTo>
                  <a:pt x="36" y="760"/>
                </a:lnTo>
                <a:lnTo>
                  <a:pt x="43" y="757"/>
                </a:lnTo>
                <a:lnTo>
                  <a:pt x="43" y="757"/>
                </a:lnTo>
                <a:lnTo>
                  <a:pt x="49" y="757"/>
                </a:lnTo>
                <a:lnTo>
                  <a:pt x="53" y="760"/>
                </a:lnTo>
                <a:lnTo>
                  <a:pt x="53" y="760"/>
                </a:lnTo>
                <a:lnTo>
                  <a:pt x="56" y="760"/>
                </a:lnTo>
                <a:lnTo>
                  <a:pt x="56" y="757"/>
                </a:lnTo>
                <a:lnTo>
                  <a:pt x="56" y="754"/>
                </a:lnTo>
                <a:lnTo>
                  <a:pt x="53" y="747"/>
                </a:lnTo>
                <a:lnTo>
                  <a:pt x="49" y="741"/>
                </a:lnTo>
                <a:lnTo>
                  <a:pt x="49" y="737"/>
                </a:lnTo>
                <a:lnTo>
                  <a:pt x="49" y="734"/>
                </a:lnTo>
                <a:lnTo>
                  <a:pt x="53" y="734"/>
                </a:lnTo>
                <a:lnTo>
                  <a:pt x="56" y="734"/>
                </a:lnTo>
                <a:lnTo>
                  <a:pt x="56" y="734"/>
                </a:lnTo>
                <a:lnTo>
                  <a:pt x="56" y="734"/>
                </a:lnTo>
                <a:lnTo>
                  <a:pt x="56" y="734"/>
                </a:lnTo>
                <a:lnTo>
                  <a:pt x="56" y="731"/>
                </a:lnTo>
                <a:lnTo>
                  <a:pt x="59" y="728"/>
                </a:lnTo>
                <a:lnTo>
                  <a:pt x="59" y="728"/>
                </a:lnTo>
                <a:lnTo>
                  <a:pt x="66" y="724"/>
                </a:lnTo>
                <a:lnTo>
                  <a:pt x="69" y="724"/>
                </a:lnTo>
                <a:lnTo>
                  <a:pt x="69" y="724"/>
                </a:lnTo>
                <a:lnTo>
                  <a:pt x="72" y="718"/>
                </a:lnTo>
                <a:lnTo>
                  <a:pt x="72" y="718"/>
                </a:lnTo>
                <a:lnTo>
                  <a:pt x="76" y="714"/>
                </a:lnTo>
                <a:lnTo>
                  <a:pt x="76" y="714"/>
                </a:lnTo>
                <a:lnTo>
                  <a:pt x="76" y="714"/>
                </a:lnTo>
                <a:lnTo>
                  <a:pt x="79" y="711"/>
                </a:lnTo>
                <a:lnTo>
                  <a:pt x="79" y="708"/>
                </a:lnTo>
                <a:lnTo>
                  <a:pt x="86" y="708"/>
                </a:lnTo>
                <a:lnTo>
                  <a:pt x="89" y="705"/>
                </a:lnTo>
                <a:lnTo>
                  <a:pt x="89" y="701"/>
                </a:lnTo>
                <a:lnTo>
                  <a:pt x="92" y="701"/>
                </a:lnTo>
                <a:lnTo>
                  <a:pt x="92" y="698"/>
                </a:lnTo>
                <a:lnTo>
                  <a:pt x="92" y="695"/>
                </a:lnTo>
                <a:lnTo>
                  <a:pt x="92" y="695"/>
                </a:lnTo>
                <a:lnTo>
                  <a:pt x="92" y="685"/>
                </a:lnTo>
                <a:lnTo>
                  <a:pt x="92" y="682"/>
                </a:lnTo>
                <a:lnTo>
                  <a:pt x="95" y="682"/>
                </a:lnTo>
                <a:lnTo>
                  <a:pt x="95" y="682"/>
                </a:lnTo>
                <a:lnTo>
                  <a:pt x="95" y="678"/>
                </a:lnTo>
                <a:lnTo>
                  <a:pt x="89" y="672"/>
                </a:lnTo>
                <a:lnTo>
                  <a:pt x="89" y="672"/>
                </a:lnTo>
                <a:lnTo>
                  <a:pt x="86" y="665"/>
                </a:lnTo>
                <a:lnTo>
                  <a:pt x="89" y="665"/>
                </a:lnTo>
                <a:lnTo>
                  <a:pt x="92" y="659"/>
                </a:lnTo>
                <a:lnTo>
                  <a:pt x="95" y="659"/>
                </a:lnTo>
                <a:lnTo>
                  <a:pt x="105" y="659"/>
                </a:lnTo>
                <a:lnTo>
                  <a:pt x="108" y="659"/>
                </a:lnTo>
                <a:lnTo>
                  <a:pt x="115" y="662"/>
                </a:lnTo>
                <a:lnTo>
                  <a:pt x="115" y="662"/>
                </a:lnTo>
                <a:lnTo>
                  <a:pt x="118" y="659"/>
                </a:lnTo>
                <a:lnTo>
                  <a:pt x="115" y="639"/>
                </a:lnTo>
                <a:lnTo>
                  <a:pt x="115" y="639"/>
                </a:lnTo>
                <a:lnTo>
                  <a:pt x="118" y="632"/>
                </a:lnTo>
                <a:lnTo>
                  <a:pt x="115" y="632"/>
                </a:lnTo>
                <a:lnTo>
                  <a:pt x="115" y="629"/>
                </a:lnTo>
                <a:lnTo>
                  <a:pt x="105" y="616"/>
                </a:lnTo>
                <a:lnTo>
                  <a:pt x="105" y="616"/>
                </a:lnTo>
                <a:lnTo>
                  <a:pt x="108" y="613"/>
                </a:lnTo>
                <a:lnTo>
                  <a:pt x="115" y="613"/>
                </a:lnTo>
                <a:lnTo>
                  <a:pt x="115" y="613"/>
                </a:lnTo>
                <a:lnTo>
                  <a:pt x="122" y="610"/>
                </a:lnTo>
                <a:lnTo>
                  <a:pt x="118" y="606"/>
                </a:lnTo>
                <a:lnTo>
                  <a:pt x="118" y="606"/>
                </a:lnTo>
                <a:lnTo>
                  <a:pt x="118" y="606"/>
                </a:lnTo>
                <a:lnTo>
                  <a:pt x="115" y="603"/>
                </a:lnTo>
                <a:lnTo>
                  <a:pt x="118" y="600"/>
                </a:lnTo>
                <a:lnTo>
                  <a:pt x="128" y="593"/>
                </a:lnTo>
                <a:lnTo>
                  <a:pt x="131" y="587"/>
                </a:lnTo>
                <a:lnTo>
                  <a:pt x="131" y="583"/>
                </a:lnTo>
                <a:lnTo>
                  <a:pt x="131" y="580"/>
                </a:lnTo>
                <a:lnTo>
                  <a:pt x="131" y="577"/>
                </a:lnTo>
                <a:lnTo>
                  <a:pt x="135" y="573"/>
                </a:lnTo>
                <a:lnTo>
                  <a:pt x="135" y="567"/>
                </a:lnTo>
                <a:lnTo>
                  <a:pt x="135" y="567"/>
                </a:lnTo>
                <a:lnTo>
                  <a:pt x="138" y="564"/>
                </a:lnTo>
                <a:lnTo>
                  <a:pt x="138" y="564"/>
                </a:lnTo>
                <a:lnTo>
                  <a:pt x="138" y="570"/>
                </a:lnTo>
                <a:lnTo>
                  <a:pt x="141" y="570"/>
                </a:lnTo>
                <a:lnTo>
                  <a:pt x="145" y="570"/>
                </a:lnTo>
                <a:lnTo>
                  <a:pt x="148" y="570"/>
                </a:lnTo>
                <a:lnTo>
                  <a:pt x="148" y="570"/>
                </a:lnTo>
                <a:lnTo>
                  <a:pt x="145" y="573"/>
                </a:lnTo>
                <a:lnTo>
                  <a:pt x="145" y="577"/>
                </a:lnTo>
                <a:lnTo>
                  <a:pt x="145" y="577"/>
                </a:lnTo>
                <a:lnTo>
                  <a:pt x="145" y="577"/>
                </a:lnTo>
                <a:lnTo>
                  <a:pt x="148" y="573"/>
                </a:lnTo>
                <a:lnTo>
                  <a:pt x="148" y="573"/>
                </a:lnTo>
                <a:lnTo>
                  <a:pt x="151" y="564"/>
                </a:lnTo>
                <a:lnTo>
                  <a:pt x="151" y="564"/>
                </a:lnTo>
                <a:lnTo>
                  <a:pt x="154" y="564"/>
                </a:lnTo>
                <a:lnTo>
                  <a:pt x="158" y="557"/>
                </a:lnTo>
                <a:lnTo>
                  <a:pt x="161" y="554"/>
                </a:lnTo>
                <a:lnTo>
                  <a:pt x="161" y="547"/>
                </a:lnTo>
                <a:lnTo>
                  <a:pt x="161" y="547"/>
                </a:lnTo>
                <a:lnTo>
                  <a:pt x="161" y="547"/>
                </a:lnTo>
                <a:lnTo>
                  <a:pt x="164" y="550"/>
                </a:lnTo>
                <a:lnTo>
                  <a:pt x="164" y="550"/>
                </a:lnTo>
                <a:lnTo>
                  <a:pt x="164" y="550"/>
                </a:lnTo>
                <a:lnTo>
                  <a:pt x="174" y="550"/>
                </a:lnTo>
                <a:lnTo>
                  <a:pt x="174" y="550"/>
                </a:lnTo>
                <a:lnTo>
                  <a:pt x="181" y="544"/>
                </a:lnTo>
                <a:lnTo>
                  <a:pt x="184" y="544"/>
                </a:lnTo>
                <a:lnTo>
                  <a:pt x="187" y="541"/>
                </a:lnTo>
                <a:lnTo>
                  <a:pt x="190" y="541"/>
                </a:lnTo>
                <a:lnTo>
                  <a:pt x="194" y="537"/>
                </a:lnTo>
                <a:lnTo>
                  <a:pt x="194" y="541"/>
                </a:lnTo>
                <a:lnTo>
                  <a:pt x="197" y="541"/>
                </a:lnTo>
                <a:lnTo>
                  <a:pt x="197" y="541"/>
                </a:lnTo>
                <a:lnTo>
                  <a:pt x="200" y="541"/>
                </a:lnTo>
                <a:lnTo>
                  <a:pt x="204" y="537"/>
                </a:lnTo>
                <a:lnTo>
                  <a:pt x="213" y="531"/>
                </a:lnTo>
                <a:lnTo>
                  <a:pt x="217" y="531"/>
                </a:lnTo>
                <a:lnTo>
                  <a:pt x="220" y="531"/>
                </a:lnTo>
                <a:lnTo>
                  <a:pt x="220" y="531"/>
                </a:lnTo>
                <a:lnTo>
                  <a:pt x="226" y="528"/>
                </a:lnTo>
                <a:lnTo>
                  <a:pt x="226" y="528"/>
                </a:lnTo>
                <a:lnTo>
                  <a:pt x="226" y="524"/>
                </a:lnTo>
                <a:lnTo>
                  <a:pt x="223" y="521"/>
                </a:lnTo>
                <a:lnTo>
                  <a:pt x="223" y="521"/>
                </a:lnTo>
                <a:lnTo>
                  <a:pt x="223" y="521"/>
                </a:lnTo>
                <a:lnTo>
                  <a:pt x="226" y="518"/>
                </a:lnTo>
                <a:lnTo>
                  <a:pt x="226" y="514"/>
                </a:lnTo>
                <a:lnTo>
                  <a:pt x="230" y="514"/>
                </a:lnTo>
                <a:lnTo>
                  <a:pt x="230" y="514"/>
                </a:lnTo>
                <a:lnTo>
                  <a:pt x="226" y="511"/>
                </a:lnTo>
                <a:lnTo>
                  <a:pt x="230" y="508"/>
                </a:lnTo>
                <a:lnTo>
                  <a:pt x="230" y="508"/>
                </a:lnTo>
                <a:lnTo>
                  <a:pt x="230" y="508"/>
                </a:lnTo>
                <a:lnTo>
                  <a:pt x="230" y="505"/>
                </a:lnTo>
                <a:lnTo>
                  <a:pt x="233" y="501"/>
                </a:lnTo>
                <a:lnTo>
                  <a:pt x="236" y="498"/>
                </a:lnTo>
                <a:lnTo>
                  <a:pt x="240" y="498"/>
                </a:lnTo>
                <a:lnTo>
                  <a:pt x="253" y="488"/>
                </a:lnTo>
                <a:lnTo>
                  <a:pt x="253" y="478"/>
                </a:lnTo>
                <a:lnTo>
                  <a:pt x="249" y="475"/>
                </a:lnTo>
                <a:lnTo>
                  <a:pt x="253" y="475"/>
                </a:lnTo>
                <a:lnTo>
                  <a:pt x="256" y="472"/>
                </a:lnTo>
                <a:lnTo>
                  <a:pt x="259" y="469"/>
                </a:lnTo>
                <a:lnTo>
                  <a:pt x="263" y="469"/>
                </a:lnTo>
                <a:lnTo>
                  <a:pt x="263" y="465"/>
                </a:lnTo>
                <a:lnTo>
                  <a:pt x="263" y="462"/>
                </a:lnTo>
                <a:lnTo>
                  <a:pt x="266" y="459"/>
                </a:lnTo>
                <a:lnTo>
                  <a:pt x="266" y="459"/>
                </a:lnTo>
                <a:lnTo>
                  <a:pt x="266" y="459"/>
                </a:lnTo>
                <a:lnTo>
                  <a:pt x="266" y="455"/>
                </a:lnTo>
                <a:lnTo>
                  <a:pt x="272" y="452"/>
                </a:lnTo>
                <a:lnTo>
                  <a:pt x="272" y="452"/>
                </a:lnTo>
                <a:lnTo>
                  <a:pt x="272" y="449"/>
                </a:lnTo>
                <a:lnTo>
                  <a:pt x="272" y="449"/>
                </a:lnTo>
                <a:lnTo>
                  <a:pt x="276" y="449"/>
                </a:lnTo>
                <a:lnTo>
                  <a:pt x="279" y="446"/>
                </a:lnTo>
                <a:lnTo>
                  <a:pt x="282" y="439"/>
                </a:lnTo>
                <a:lnTo>
                  <a:pt x="289" y="439"/>
                </a:lnTo>
                <a:lnTo>
                  <a:pt x="292" y="439"/>
                </a:lnTo>
                <a:lnTo>
                  <a:pt x="295" y="439"/>
                </a:lnTo>
                <a:lnTo>
                  <a:pt x="295" y="439"/>
                </a:lnTo>
                <a:lnTo>
                  <a:pt x="302" y="436"/>
                </a:lnTo>
                <a:lnTo>
                  <a:pt x="308" y="432"/>
                </a:lnTo>
                <a:lnTo>
                  <a:pt x="315" y="426"/>
                </a:lnTo>
                <a:lnTo>
                  <a:pt x="325" y="416"/>
                </a:lnTo>
                <a:lnTo>
                  <a:pt x="328" y="416"/>
                </a:lnTo>
                <a:lnTo>
                  <a:pt x="328" y="413"/>
                </a:lnTo>
                <a:lnTo>
                  <a:pt x="328" y="413"/>
                </a:lnTo>
                <a:lnTo>
                  <a:pt x="331" y="410"/>
                </a:lnTo>
                <a:lnTo>
                  <a:pt x="335" y="410"/>
                </a:lnTo>
                <a:lnTo>
                  <a:pt x="335" y="406"/>
                </a:lnTo>
                <a:lnTo>
                  <a:pt x="344" y="403"/>
                </a:lnTo>
                <a:lnTo>
                  <a:pt x="344" y="400"/>
                </a:lnTo>
                <a:lnTo>
                  <a:pt x="348" y="400"/>
                </a:lnTo>
                <a:lnTo>
                  <a:pt x="354" y="393"/>
                </a:lnTo>
                <a:lnTo>
                  <a:pt x="358" y="387"/>
                </a:lnTo>
                <a:lnTo>
                  <a:pt x="361" y="387"/>
                </a:lnTo>
                <a:lnTo>
                  <a:pt x="367" y="383"/>
                </a:lnTo>
                <a:lnTo>
                  <a:pt x="374" y="373"/>
                </a:lnTo>
                <a:lnTo>
                  <a:pt x="377" y="370"/>
                </a:lnTo>
                <a:lnTo>
                  <a:pt x="384" y="367"/>
                </a:lnTo>
                <a:lnTo>
                  <a:pt x="387" y="364"/>
                </a:lnTo>
                <a:lnTo>
                  <a:pt x="394" y="357"/>
                </a:lnTo>
                <a:lnTo>
                  <a:pt x="397" y="357"/>
                </a:lnTo>
                <a:lnTo>
                  <a:pt x="397" y="357"/>
                </a:lnTo>
                <a:lnTo>
                  <a:pt x="400" y="354"/>
                </a:lnTo>
                <a:lnTo>
                  <a:pt x="400" y="354"/>
                </a:lnTo>
                <a:lnTo>
                  <a:pt x="403" y="354"/>
                </a:lnTo>
                <a:lnTo>
                  <a:pt x="403" y="354"/>
                </a:lnTo>
                <a:lnTo>
                  <a:pt x="403" y="360"/>
                </a:lnTo>
                <a:lnTo>
                  <a:pt x="403" y="360"/>
                </a:lnTo>
                <a:lnTo>
                  <a:pt x="407" y="364"/>
                </a:lnTo>
                <a:lnTo>
                  <a:pt x="413" y="360"/>
                </a:lnTo>
                <a:lnTo>
                  <a:pt x="413" y="357"/>
                </a:lnTo>
                <a:lnTo>
                  <a:pt x="417" y="357"/>
                </a:lnTo>
                <a:lnTo>
                  <a:pt x="426" y="351"/>
                </a:lnTo>
                <a:lnTo>
                  <a:pt x="426" y="351"/>
                </a:lnTo>
                <a:lnTo>
                  <a:pt x="430" y="347"/>
                </a:lnTo>
                <a:lnTo>
                  <a:pt x="433" y="344"/>
                </a:lnTo>
                <a:lnTo>
                  <a:pt x="440" y="344"/>
                </a:lnTo>
                <a:lnTo>
                  <a:pt x="449" y="337"/>
                </a:lnTo>
                <a:lnTo>
                  <a:pt x="459" y="331"/>
                </a:lnTo>
                <a:lnTo>
                  <a:pt x="472" y="314"/>
                </a:lnTo>
                <a:lnTo>
                  <a:pt x="472" y="318"/>
                </a:lnTo>
                <a:lnTo>
                  <a:pt x="476" y="318"/>
                </a:lnTo>
                <a:lnTo>
                  <a:pt x="476" y="318"/>
                </a:lnTo>
                <a:lnTo>
                  <a:pt x="476" y="318"/>
                </a:lnTo>
                <a:lnTo>
                  <a:pt x="476" y="314"/>
                </a:lnTo>
                <a:lnTo>
                  <a:pt x="479" y="308"/>
                </a:lnTo>
                <a:lnTo>
                  <a:pt x="485" y="298"/>
                </a:lnTo>
                <a:lnTo>
                  <a:pt x="485" y="295"/>
                </a:lnTo>
                <a:lnTo>
                  <a:pt x="489" y="298"/>
                </a:lnTo>
                <a:lnTo>
                  <a:pt x="495" y="295"/>
                </a:lnTo>
                <a:lnTo>
                  <a:pt x="495" y="295"/>
                </a:lnTo>
                <a:lnTo>
                  <a:pt x="499" y="295"/>
                </a:lnTo>
                <a:lnTo>
                  <a:pt x="499" y="295"/>
                </a:lnTo>
                <a:lnTo>
                  <a:pt x="502" y="288"/>
                </a:lnTo>
                <a:lnTo>
                  <a:pt x="502" y="288"/>
                </a:lnTo>
                <a:lnTo>
                  <a:pt x="502" y="285"/>
                </a:lnTo>
                <a:lnTo>
                  <a:pt x="502" y="275"/>
                </a:lnTo>
                <a:lnTo>
                  <a:pt x="505" y="272"/>
                </a:lnTo>
                <a:lnTo>
                  <a:pt x="512" y="265"/>
                </a:lnTo>
                <a:lnTo>
                  <a:pt x="512" y="255"/>
                </a:lnTo>
                <a:lnTo>
                  <a:pt x="512" y="255"/>
                </a:lnTo>
                <a:lnTo>
                  <a:pt x="515" y="252"/>
                </a:lnTo>
                <a:lnTo>
                  <a:pt x="515" y="255"/>
                </a:lnTo>
                <a:lnTo>
                  <a:pt x="518" y="255"/>
                </a:lnTo>
                <a:lnTo>
                  <a:pt x="521" y="249"/>
                </a:lnTo>
                <a:lnTo>
                  <a:pt x="521" y="249"/>
                </a:lnTo>
                <a:lnTo>
                  <a:pt x="528" y="249"/>
                </a:lnTo>
                <a:lnTo>
                  <a:pt x="531" y="246"/>
                </a:lnTo>
                <a:lnTo>
                  <a:pt x="531" y="246"/>
                </a:lnTo>
                <a:lnTo>
                  <a:pt x="531" y="246"/>
                </a:lnTo>
                <a:lnTo>
                  <a:pt x="531" y="242"/>
                </a:lnTo>
                <a:lnTo>
                  <a:pt x="535" y="239"/>
                </a:lnTo>
                <a:lnTo>
                  <a:pt x="538" y="232"/>
                </a:lnTo>
                <a:lnTo>
                  <a:pt x="538" y="232"/>
                </a:lnTo>
                <a:lnTo>
                  <a:pt x="541" y="232"/>
                </a:lnTo>
                <a:lnTo>
                  <a:pt x="541" y="232"/>
                </a:lnTo>
                <a:lnTo>
                  <a:pt x="544" y="229"/>
                </a:lnTo>
                <a:lnTo>
                  <a:pt x="544" y="229"/>
                </a:lnTo>
                <a:lnTo>
                  <a:pt x="548" y="229"/>
                </a:lnTo>
                <a:lnTo>
                  <a:pt x="548" y="229"/>
                </a:lnTo>
                <a:lnTo>
                  <a:pt x="548" y="226"/>
                </a:lnTo>
                <a:lnTo>
                  <a:pt x="548" y="223"/>
                </a:lnTo>
                <a:lnTo>
                  <a:pt x="548" y="219"/>
                </a:lnTo>
                <a:lnTo>
                  <a:pt x="558" y="210"/>
                </a:lnTo>
                <a:lnTo>
                  <a:pt x="561" y="206"/>
                </a:lnTo>
                <a:lnTo>
                  <a:pt x="561" y="203"/>
                </a:lnTo>
                <a:lnTo>
                  <a:pt x="561" y="200"/>
                </a:lnTo>
                <a:lnTo>
                  <a:pt x="561" y="200"/>
                </a:lnTo>
                <a:lnTo>
                  <a:pt x="564" y="200"/>
                </a:lnTo>
                <a:lnTo>
                  <a:pt x="567" y="193"/>
                </a:lnTo>
                <a:lnTo>
                  <a:pt x="567" y="196"/>
                </a:lnTo>
                <a:lnTo>
                  <a:pt x="567" y="196"/>
                </a:lnTo>
                <a:lnTo>
                  <a:pt x="571" y="193"/>
                </a:lnTo>
                <a:lnTo>
                  <a:pt x="571" y="193"/>
                </a:lnTo>
                <a:lnTo>
                  <a:pt x="571" y="193"/>
                </a:lnTo>
                <a:lnTo>
                  <a:pt x="571" y="193"/>
                </a:lnTo>
                <a:lnTo>
                  <a:pt x="571" y="190"/>
                </a:lnTo>
                <a:lnTo>
                  <a:pt x="577" y="190"/>
                </a:lnTo>
                <a:lnTo>
                  <a:pt x="577" y="190"/>
                </a:lnTo>
                <a:lnTo>
                  <a:pt x="580" y="187"/>
                </a:lnTo>
                <a:lnTo>
                  <a:pt x="584" y="187"/>
                </a:lnTo>
                <a:lnTo>
                  <a:pt x="584" y="187"/>
                </a:lnTo>
                <a:lnTo>
                  <a:pt x="587" y="187"/>
                </a:lnTo>
                <a:lnTo>
                  <a:pt x="594" y="183"/>
                </a:lnTo>
                <a:lnTo>
                  <a:pt x="597" y="180"/>
                </a:lnTo>
                <a:lnTo>
                  <a:pt x="597" y="180"/>
                </a:lnTo>
                <a:lnTo>
                  <a:pt x="597" y="177"/>
                </a:lnTo>
                <a:lnTo>
                  <a:pt x="597" y="177"/>
                </a:lnTo>
                <a:lnTo>
                  <a:pt x="597" y="177"/>
                </a:lnTo>
                <a:lnTo>
                  <a:pt x="600" y="173"/>
                </a:lnTo>
                <a:lnTo>
                  <a:pt x="600" y="173"/>
                </a:lnTo>
                <a:lnTo>
                  <a:pt x="600" y="173"/>
                </a:lnTo>
                <a:lnTo>
                  <a:pt x="603" y="173"/>
                </a:lnTo>
                <a:lnTo>
                  <a:pt x="603" y="170"/>
                </a:lnTo>
                <a:lnTo>
                  <a:pt x="607" y="170"/>
                </a:lnTo>
                <a:lnTo>
                  <a:pt x="610" y="170"/>
                </a:lnTo>
                <a:lnTo>
                  <a:pt x="610" y="173"/>
                </a:lnTo>
                <a:lnTo>
                  <a:pt x="613" y="173"/>
                </a:lnTo>
                <a:lnTo>
                  <a:pt x="623" y="170"/>
                </a:lnTo>
                <a:lnTo>
                  <a:pt x="633" y="167"/>
                </a:lnTo>
                <a:lnTo>
                  <a:pt x="633" y="167"/>
                </a:lnTo>
                <a:lnTo>
                  <a:pt x="633" y="118"/>
                </a:lnTo>
                <a:lnTo>
                  <a:pt x="633" y="101"/>
                </a:lnTo>
                <a:lnTo>
                  <a:pt x="633" y="69"/>
                </a:lnTo>
                <a:lnTo>
                  <a:pt x="653" y="55"/>
                </a:lnTo>
                <a:lnTo>
                  <a:pt x="659" y="52"/>
                </a:lnTo>
                <a:lnTo>
                  <a:pt x="662" y="49"/>
                </a:lnTo>
                <a:lnTo>
                  <a:pt x="662" y="46"/>
                </a:lnTo>
                <a:lnTo>
                  <a:pt x="666" y="46"/>
                </a:lnTo>
                <a:lnTo>
                  <a:pt x="666" y="46"/>
                </a:lnTo>
                <a:lnTo>
                  <a:pt x="669" y="42"/>
                </a:lnTo>
                <a:lnTo>
                  <a:pt x="669" y="42"/>
                </a:lnTo>
                <a:lnTo>
                  <a:pt x="672" y="39"/>
                </a:lnTo>
                <a:lnTo>
                  <a:pt x="672" y="39"/>
                </a:lnTo>
                <a:lnTo>
                  <a:pt x="676" y="36"/>
                </a:lnTo>
                <a:lnTo>
                  <a:pt x="676" y="32"/>
                </a:lnTo>
                <a:lnTo>
                  <a:pt x="676" y="36"/>
                </a:lnTo>
                <a:lnTo>
                  <a:pt x="676" y="42"/>
                </a:lnTo>
                <a:lnTo>
                  <a:pt x="676" y="42"/>
                </a:lnTo>
                <a:lnTo>
                  <a:pt x="682" y="39"/>
                </a:lnTo>
                <a:lnTo>
                  <a:pt x="689" y="39"/>
                </a:lnTo>
                <a:lnTo>
                  <a:pt x="702" y="36"/>
                </a:lnTo>
                <a:lnTo>
                  <a:pt x="705" y="32"/>
                </a:lnTo>
                <a:lnTo>
                  <a:pt x="718" y="26"/>
                </a:lnTo>
                <a:lnTo>
                  <a:pt x="718" y="26"/>
                </a:lnTo>
                <a:lnTo>
                  <a:pt x="728" y="23"/>
                </a:lnTo>
                <a:lnTo>
                  <a:pt x="735" y="23"/>
                </a:lnTo>
                <a:lnTo>
                  <a:pt x="735" y="23"/>
                </a:lnTo>
                <a:lnTo>
                  <a:pt x="741" y="19"/>
                </a:lnTo>
                <a:lnTo>
                  <a:pt x="744" y="16"/>
                </a:lnTo>
                <a:lnTo>
                  <a:pt x="748" y="16"/>
                </a:lnTo>
                <a:lnTo>
                  <a:pt x="748" y="16"/>
                </a:lnTo>
                <a:lnTo>
                  <a:pt x="751" y="16"/>
                </a:lnTo>
                <a:lnTo>
                  <a:pt x="754" y="16"/>
                </a:lnTo>
                <a:lnTo>
                  <a:pt x="757" y="19"/>
                </a:lnTo>
                <a:lnTo>
                  <a:pt x="757" y="19"/>
                </a:lnTo>
                <a:lnTo>
                  <a:pt x="764" y="16"/>
                </a:lnTo>
                <a:lnTo>
                  <a:pt x="764" y="16"/>
                </a:lnTo>
                <a:lnTo>
                  <a:pt x="767" y="16"/>
                </a:lnTo>
                <a:lnTo>
                  <a:pt x="767" y="16"/>
                </a:lnTo>
                <a:lnTo>
                  <a:pt x="774" y="16"/>
                </a:lnTo>
                <a:lnTo>
                  <a:pt x="780" y="16"/>
                </a:lnTo>
                <a:lnTo>
                  <a:pt x="780" y="19"/>
                </a:lnTo>
                <a:lnTo>
                  <a:pt x="780" y="23"/>
                </a:lnTo>
                <a:lnTo>
                  <a:pt x="780" y="26"/>
                </a:lnTo>
                <a:lnTo>
                  <a:pt x="784" y="26"/>
                </a:lnTo>
                <a:lnTo>
                  <a:pt x="797" y="19"/>
                </a:lnTo>
                <a:lnTo>
                  <a:pt x="800" y="19"/>
                </a:lnTo>
                <a:lnTo>
                  <a:pt x="816" y="13"/>
                </a:lnTo>
                <a:lnTo>
                  <a:pt x="820" y="10"/>
                </a:lnTo>
                <a:lnTo>
                  <a:pt x="823" y="10"/>
                </a:lnTo>
                <a:lnTo>
                  <a:pt x="823" y="10"/>
                </a:lnTo>
                <a:lnTo>
                  <a:pt x="826" y="10"/>
                </a:lnTo>
                <a:lnTo>
                  <a:pt x="830" y="0"/>
                </a:lnTo>
                <a:lnTo>
                  <a:pt x="830" y="0"/>
                </a:lnTo>
                <a:lnTo>
                  <a:pt x="833" y="0"/>
                </a:lnTo>
                <a:lnTo>
                  <a:pt x="833" y="0"/>
                </a:lnTo>
                <a:close/>
              </a:path>
            </a:pathLst>
          </a:custGeom>
          <a:solidFill>
            <a:schemeClr val="accent5">
              <a:lumMod val="75000"/>
              <a:lumOff val="25000"/>
            </a:schemeClr>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noEditPoints="1"/>
          </p:cNvSpPr>
          <p:nvPr/>
        </p:nvSpPr>
        <p:spPr bwMode="auto">
          <a:xfrm>
            <a:off x="5745193" y="5191593"/>
            <a:ext cx="1709561" cy="1585913"/>
          </a:xfrm>
          <a:custGeom>
            <a:avLst/>
            <a:gdLst>
              <a:gd name="T0" fmla="*/ 826 w 954"/>
              <a:gd name="T1" fmla="*/ 872 h 885"/>
              <a:gd name="T2" fmla="*/ 347 w 954"/>
              <a:gd name="T3" fmla="*/ 737 h 885"/>
              <a:gd name="T4" fmla="*/ 82 w 954"/>
              <a:gd name="T5" fmla="*/ 603 h 885"/>
              <a:gd name="T6" fmla="*/ 501 w 954"/>
              <a:gd name="T7" fmla="*/ 3 h 885"/>
              <a:gd name="T8" fmla="*/ 655 w 954"/>
              <a:gd name="T9" fmla="*/ 32 h 885"/>
              <a:gd name="T10" fmla="*/ 777 w 954"/>
              <a:gd name="T11" fmla="*/ 52 h 885"/>
              <a:gd name="T12" fmla="*/ 937 w 954"/>
              <a:gd name="T13" fmla="*/ 65 h 885"/>
              <a:gd name="T14" fmla="*/ 918 w 954"/>
              <a:gd name="T15" fmla="*/ 121 h 885"/>
              <a:gd name="T16" fmla="*/ 921 w 954"/>
              <a:gd name="T17" fmla="*/ 163 h 885"/>
              <a:gd name="T18" fmla="*/ 954 w 954"/>
              <a:gd name="T19" fmla="*/ 193 h 885"/>
              <a:gd name="T20" fmla="*/ 924 w 954"/>
              <a:gd name="T21" fmla="*/ 242 h 885"/>
              <a:gd name="T22" fmla="*/ 891 w 954"/>
              <a:gd name="T23" fmla="*/ 232 h 885"/>
              <a:gd name="T24" fmla="*/ 882 w 954"/>
              <a:gd name="T25" fmla="*/ 281 h 885"/>
              <a:gd name="T26" fmla="*/ 865 w 954"/>
              <a:gd name="T27" fmla="*/ 344 h 885"/>
              <a:gd name="T28" fmla="*/ 826 w 954"/>
              <a:gd name="T29" fmla="*/ 363 h 885"/>
              <a:gd name="T30" fmla="*/ 823 w 954"/>
              <a:gd name="T31" fmla="*/ 432 h 885"/>
              <a:gd name="T32" fmla="*/ 836 w 954"/>
              <a:gd name="T33" fmla="*/ 488 h 885"/>
              <a:gd name="T34" fmla="*/ 796 w 954"/>
              <a:gd name="T35" fmla="*/ 508 h 885"/>
              <a:gd name="T36" fmla="*/ 803 w 954"/>
              <a:gd name="T37" fmla="*/ 573 h 885"/>
              <a:gd name="T38" fmla="*/ 819 w 954"/>
              <a:gd name="T39" fmla="*/ 639 h 885"/>
              <a:gd name="T40" fmla="*/ 823 w 954"/>
              <a:gd name="T41" fmla="*/ 695 h 885"/>
              <a:gd name="T42" fmla="*/ 819 w 954"/>
              <a:gd name="T43" fmla="*/ 757 h 885"/>
              <a:gd name="T44" fmla="*/ 819 w 954"/>
              <a:gd name="T45" fmla="*/ 822 h 885"/>
              <a:gd name="T46" fmla="*/ 819 w 954"/>
              <a:gd name="T47" fmla="*/ 868 h 885"/>
              <a:gd name="T48" fmla="*/ 819 w 954"/>
              <a:gd name="T49" fmla="*/ 878 h 885"/>
              <a:gd name="T50" fmla="*/ 777 w 954"/>
              <a:gd name="T51" fmla="*/ 885 h 885"/>
              <a:gd name="T52" fmla="*/ 721 w 954"/>
              <a:gd name="T53" fmla="*/ 875 h 885"/>
              <a:gd name="T54" fmla="*/ 688 w 954"/>
              <a:gd name="T55" fmla="*/ 862 h 885"/>
              <a:gd name="T56" fmla="*/ 655 w 954"/>
              <a:gd name="T57" fmla="*/ 855 h 885"/>
              <a:gd name="T58" fmla="*/ 626 w 954"/>
              <a:gd name="T59" fmla="*/ 839 h 885"/>
              <a:gd name="T60" fmla="*/ 606 w 954"/>
              <a:gd name="T61" fmla="*/ 806 h 885"/>
              <a:gd name="T62" fmla="*/ 554 w 954"/>
              <a:gd name="T63" fmla="*/ 786 h 885"/>
              <a:gd name="T64" fmla="*/ 531 w 954"/>
              <a:gd name="T65" fmla="*/ 773 h 885"/>
              <a:gd name="T66" fmla="*/ 495 w 954"/>
              <a:gd name="T67" fmla="*/ 763 h 885"/>
              <a:gd name="T68" fmla="*/ 465 w 954"/>
              <a:gd name="T69" fmla="*/ 757 h 885"/>
              <a:gd name="T70" fmla="*/ 446 w 954"/>
              <a:gd name="T71" fmla="*/ 754 h 885"/>
              <a:gd name="T72" fmla="*/ 419 w 954"/>
              <a:gd name="T73" fmla="*/ 747 h 885"/>
              <a:gd name="T74" fmla="*/ 370 w 954"/>
              <a:gd name="T75" fmla="*/ 740 h 885"/>
              <a:gd name="T76" fmla="*/ 331 w 954"/>
              <a:gd name="T77" fmla="*/ 731 h 885"/>
              <a:gd name="T78" fmla="*/ 308 w 954"/>
              <a:gd name="T79" fmla="*/ 714 h 885"/>
              <a:gd name="T80" fmla="*/ 269 w 954"/>
              <a:gd name="T81" fmla="*/ 688 h 885"/>
              <a:gd name="T82" fmla="*/ 242 w 954"/>
              <a:gd name="T83" fmla="*/ 678 h 885"/>
              <a:gd name="T84" fmla="*/ 210 w 954"/>
              <a:gd name="T85" fmla="*/ 668 h 885"/>
              <a:gd name="T86" fmla="*/ 180 w 954"/>
              <a:gd name="T87" fmla="*/ 652 h 885"/>
              <a:gd name="T88" fmla="*/ 167 w 954"/>
              <a:gd name="T89" fmla="*/ 636 h 885"/>
              <a:gd name="T90" fmla="*/ 115 w 954"/>
              <a:gd name="T91" fmla="*/ 606 h 885"/>
              <a:gd name="T92" fmla="*/ 72 w 954"/>
              <a:gd name="T93" fmla="*/ 586 h 885"/>
              <a:gd name="T94" fmla="*/ 36 w 954"/>
              <a:gd name="T95" fmla="*/ 573 h 885"/>
              <a:gd name="T96" fmla="*/ 13 w 954"/>
              <a:gd name="T97" fmla="*/ 567 h 885"/>
              <a:gd name="T98" fmla="*/ 59 w 954"/>
              <a:gd name="T99" fmla="*/ 508 h 885"/>
              <a:gd name="T100" fmla="*/ 108 w 954"/>
              <a:gd name="T101" fmla="*/ 436 h 885"/>
              <a:gd name="T102" fmla="*/ 180 w 954"/>
              <a:gd name="T103" fmla="*/ 432 h 885"/>
              <a:gd name="T104" fmla="*/ 239 w 954"/>
              <a:gd name="T105" fmla="*/ 406 h 885"/>
              <a:gd name="T106" fmla="*/ 282 w 954"/>
              <a:gd name="T107" fmla="*/ 390 h 885"/>
              <a:gd name="T108" fmla="*/ 315 w 954"/>
              <a:gd name="T109" fmla="*/ 347 h 885"/>
              <a:gd name="T110" fmla="*/ 337 w 954"/>
              <a:gd name="T111" fmla="*/ 226 h 885"/>
              <a:gd name="T112" fmla="*/ 377 w 954"/>
              <a:gd name="T113" fmla="*/ 193 h 885"/>
              <a:gd name="T114" fmla="*/ 436 w 954"/>
              <a:gd name="T115" fmla="*/ 190 h 885"/>
              <a:gd name="T116" fmla="*/ 452 w 954"/>
              <a:gd name="T117" fmla="*/ 163 h 885"/>
              <a:gd name="T118" fmla="*/ 403 w 954"/>
              <a:gd name="T119" fmla="*/ 111 h 885"/>
              <a:gd name="T120" fmla="*/ 331 w 954"/>
              <a:gd name="T121" fmla="*/ 72 h 885"/>
              <a:gd name="T122" fmla="*/ 465 w 954"/>
              <a:gd name="T123" fmla="*/ 36 h 885"/>
              <a:gd name="T124" fmla="*/ 492 w 954"/>
              <a:gd name="T125" fmla="*/ 0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4" h="885">
                <a:moveTo>
                  <a:pt x="698" y="878"/>
                </a:moveTo>
                <a:lnTo>
                  <a:pt x="695" y="878"/>
                </a:lnTo>
                <a:lnTo>
                  <a:pt x="695" y="875"/>
                </a:lnTo>
                <a:lnTo>
                  <a:pt x="698" y="875"/>
                </a:lnTo>
                <a:lnTo>
                  <a:pt x="698" y="875"/>
                </a:lnTo>
                <a:lnTo>
                  <a:pt x="698" y="875"/>
                </a:lnTo>
                <a:lnTo>
                  <a:pt x="698" y="875"/>
                </a:lnTo>
                <a:lnTo>
                  <a:pt x="698" y="878"/>
                </a:lnTo>
                <a:lnTo>
                  <a:pt x="698" y="878"/>
                </a:lnTo>
                <a:close/>
                <a:moveTo>
                  <a:pt x="832" y="872"/>
                </a:moveTo>
                <a:lnTo>
                  <a:pt x="829" y="872"/>
                </a:lnTo>
                <a:lnTo>
                  <a:pt x="826" y="868"/>
                </a:lnTo>
                <a:lnTo>
                  <a:pt x="826" y="868"/>
                </a:lnTo>
                <a:lnTo>
                  <a:pt x="829" y="868"/>
                </a:lnTo>
                <a:lnTo>
                  <a:pt x="832" y="872"/>
                </a:lnTo>
                <a:lnTo>
                  <a:pt x="832" y="872"/>
                </a:lnTo>
                <a:lnTo>
                  <a:pt x="832" y="872"/>
                </a:lnTo>
                <a:close/>
                <a:moveTo>
                  <a:pt x="826" y="872"/>
                </a:moveTo>
                <a:lnTo>
                  <a:pt x="823" y="872"/>
                </a:lnTo>
                <a:lnTo>
                  <a:pt x="819" y="868"/>
                </a:lnTo>
                <a:lnTo>
                  <a:pt x="819" y="868"/>
                </a:lnTo>
                <a:lnTo>
                  <a:pt x="823" y="865"/>
                </a:lnTo>
                <a:lnTo>
                  <a:pt x="823" y="865"/>
                </a:lnTo>
                <a:lnTo>
                  <a:pt x="826" y="872"/>
                </a:lnTo>
                <a:lnTo>
                  <a:pt x="826" y="872"/>
                </a:lnTo>
                <a:lnTo>
                  <a:pt x="826" y="872"/>
                </a:lnTo>
                <a:close/>
                <a:moveTo>
                  <a:pt x="557" y="790"/>
                </a:moveTo>
                <a:lnTo>
                  <a:pt x="554" y="790"/>
                </a:lnTo>
                <a:lnTo>
                  <a:pt x="554" y="790"/>
                </a:lnTo>
                <a:lnTo>
                  <a:pt x="557" y="790"/>
                </a:lnTo>
                <a:lnTo>
                  <a:pt x="557" y="790"/>
                </a:lnTo>
                <a:lnTo>
                  <a:pt x="557" y="790"/>
                </a:lnTo>
                <a:close/>
                <a:moveTo>
                  <a:pt x="347" y="740"/>
                </a:moveTo>
                <a:lnTo>
                  <a:pt x="344" y="740"/>
                </a:lnTo>
                <a:lnTo>
                  <a:pt x="344" y="737"/>
                </a:lnTo>
                <a:lnTo>
                  <a:pt x="347" y="737"/>
                </a:lnTo>
                <a:lnTo>
                  <a:pt x="347" y="737"/>
                </a:lnTo>
                <a:lnTo>
                  <a:pt x="347" y="737"/>
                </a:lnTo>
                <a:lnTo>
                  <a:pt x="347" y="737"/>
                </a:lnTo>
                <a:lnTo>
                  <a:pt x="347" y="740"/>
                </a:lnTo>
                <a:lnTo>
                  <a:pt x="347" y="740"/>
                </a:lnTo>
                <a:close/>
                <a:moveTo>
                  <a:pt x="318" y="727"/>
                </a:moveTo>
                <a:lnTo>
                  <a:pt x="315" y="727"/>
                </a:lnTo>
                <a:lnTo>
                  <a:pt x="315" y="724"/>
                </a:lnTo>
                <a:lnTo>
                  <a:pt x="315" y="724"/>
                </a:lnTo>
                <a:lnTo>
                  <a:pt x="318" y="724"/>
                </a:lnTo>
                <a:lnTo>
                  <a:pt x="318" y="724"/>
                </a:lnTo>
                <a:lnTo>
                  <a:pt x="318" y="727"/>
                </a:lnTo>
                <a:lnTo>
                  <a:pt x="318" y="727"/>
                </a:lnTo>
                <a:lnTo>
                  <a:pt x="318" y="727"/>
                </a:lnTo>
                <a:close/>
                <a:moveTo>
                  <a:pt x="82" y="606"/>
                </a:moveTo>
                <a:lnTo>
                  <a:pt x="82" y="606"/>
                </a:lnTo>
                <a:lnTo>
                  <a:pt x="82" y="603"/>
                </a:lnTo>
                <a:lnTo>
                  <a:pt x="82" y="603"/>
                </a:lnTo>
                <a:lnTo>
                  <a:pt x="82" y="603"/>
                </a:lnTo>
                <a:lnTo>
                  <a:pt x="82" y="603"/>
                </a:lnTo>
                <a:lnTo>
                  <a:pt x="82" y="606"/>
                </a:lnTo>
                <a:lnTo>
                  <a:pt x="82" y="606"/>
                </a:lnTo>
                <a:lnTo>
                  <a:pt x="82" y="606"/>
                </a:lnTo>
                <a:close/>
                <a:moveTo>
                  <a:pt x="20" y="573"/>
                </a:moveTo>
                <a:lnTo>
                  <a:pt x="16" y="573"/>
                </a:lnTo>
                <a:lnTo>
                  <a:pt x="16" y="573"/>
                </a:lnTo>
                <a:lnTo>
                  <a:pt x="16" y="570"/>
                </a:lnTo>
                <a:lnTo>
                  <a:pt x="20" y="570"/>
                </a:lnTo>
                <a:lnTo>
                  <a:pt x="20" y="570"/>
                </a:lnTo>
                <a:lnTo>
                  <a:pt x="20" y="570"/>
                </a:lnTo>
                <a:lnTo>
                  <a:pt x="20" y="570"/>
                </a:lnTo>
                <a:lnTo>
                  <a:pt x="20" y="573"/>
                </a:lnTo>
                <a:lnTo>
                  <a:pt x="20" y="573"/>
                </a:lnTo>
                <a:close/>
                <a:moveTo>
                  <a:pt x="492" y="0"/>
                </a:moveTo>
                <a:lnTo>
                  <a:pt x="498" y="3"/>
                </a:lnTo>
                <a:lnTo>
                  <a:pt x="501" y="3"/>
                </a:lnTo>
                <a:lnTo>
                  <a:pt x="511" y="0"/>
                </a:lnTo>
                <a:lnTo>
                  <a:pt x="514" y="0"/>
                </a:lnTo>
                <a:lnTo>
                  <a:pt x="528" y="3"/>
                </a:lnTo>
                <a:lnTo>
                  <a:pt x="528" y="3"/>
                </a:lnTo>
                <a:lnTo>
                  <a:pt x="544" y="3"/>
                </a:lnTo>
                <a:lnTo>
                  <a:pt x="577" y="0"/>
                </a:lnTo>
                <a:lnTo>
                  <a:pt x="583" y="0"/>
                </a:lnTo>
                <a:lnTo>
                  <a:pt x="587" y="0"/>
                </a:lnTo>
                <a:lnTo>
                  <a:pt x="603" y="3"/>
                </a:lnTo>
                <a:lnTo>
                  <a:pt x="610" y="3"/>
                </a:lnTo>
                <a:lnTo>
                  <a:pt x="629" y="3"/>
                </a:lnTo>
                <a:lnTo>
                  <a:pt x="642" y="3"/>
                </a:lnTo>
                <a:lnTo>
                  <a:pt x="646" y="6"/>
                </a:lnTo>
                <a:lnTo>
                  <a:pt x="649" y="9"/>
                </a:lnTo>
                <a:lnTo>
                  <a:pt x="649" y="9"/>
                </a:lnTo>
                <a:lnTo>
                  <a:pt x="652" y="22"/>
                </a:lnTo>
                <a:lnTo>
                  <a:pt x="655" y="29"/>
                </a:lnTo>
                <a:lnTo>
                  <a:pt x="655" y="32"/>
                </a:lnTo>
                <a:lnTo>
                  <a:pt x="659" y="39"/>
                </a:lnTo>
                <a:lnTo>
                  <a:pt x="655" y="39"/>
                </a:lnTo>
                <a:lnTo>
                  <a:pt x="659" y="42"/>
                </a:lnTo>
                <a:lnTo>
                  <a:pt x="665" y="49"/>
                </a:lnTo>
                <a:lnTo>
                  <a:pt x="682" y="49"/>
                </a:lnTo>
                <a:lnTo>
                  <a:pt x="701" y="49"/>
                </a:lnTo>
                <a:lnTo>
                  <a:pt x="705" y="49"/>
                </a:lnTo>
                <a:lnTo>
                  <a:pt x="708" y="49"/>
                </a:lnTo>
                <a:lnTo>
                  <a:pt x="721" y="49"/>
                </a:lnTo>
                <a:lnTo>
                  <a:pt x="724" y="49"/>
                </a:lnTo>
                <a:lnTo>
                  <a:pt x="724" y="49"/>
                </a:lnTo>
                <a:lnTo>
                  <a:pt x="728" y="49"/>
                </a:lnTo>
                <a:lnTo>
                  <a:pt x="728" y="49"/>
                </a:lnTo>
                <a:lnTo>
                  <a:pt x="737" y="49"/>
                </a:lnTo>
                <a:lnTo>
                  <a:pt x="754" y="52"/>
                </a:lnTo>
                <a:lnTo>
                  <a:pt x="757" y="52"/>
                </a:lnTo>
                <a:lnTo>
                  <a:pt x="773" y="52"/>
                </a:lnTo>
                <a:lnTo>
                  <a:pt x="777" y="52"/>
                </a:lnTo>
                <a:lnTo>
                  <a:pt x="803" y="52"/>
                </a:lnTo>
                <a:lnTo>
                  <a:pt x="823" y="52"/>
                </a:lnTo>
                <a:lnTo>
                  <a:pt x="832" y="52"/>
                </a:lnTo>
                <a:lnTo>
                  <a:pt x="839" y="52"/>
                </a:lnTo>
                <a:lnTo>
                  <a:pt x="846" y="52"/>
                </a:lnTo>
                <a:lnTo>
                  <a:pt x="859" y="52"/>
                </a:lnTo>
                <a:lnTo>
                  <a:pt x="865" y="62"/>
                </a:lnTo>
                <a:lnTo>
                  <a:pt x="875" y="62"/>
                </a:lnTo>
                <a:lnTo>
                  <a:pt x="888" y="62"/>
                </a:lnTo>
                <a:lnTo>
                  <a:pt x="898" y="62"/>
                </a:lnTo>
                <a:lnTo>
                  <a:pt x="901" y="62"/>
                </a:lnTo>
                <a:lnTo>
                  <a:pt x="905" y="62"/>
                </a:lnTo>
                <a:lnTo>
                  <a:pt x="905" y="65"/>
                </a:lnTo>
                <a:lnTo>
                  <a:pt x="908" y="65"/>
                </a:lnTo>
                <a:lnTo>
                  <a:pt x="914" y="65"/>
                </a:lnTo>
                <a:lnTo>
                  <a:pt x="934" y="62"/>
                </a:lnTo>
                <a:lnTo>
                  <a:pt x="937" y="62"/>
                </a:lnTo>
                <a:lnTo>
                  <a:pt x="937" y="65"/>
                </a:lnTo>
                <a:lnTo>
                  <a:pt x="937" y="65"/>
                </a:lnTo>
                <a:lnTo>
                  <a:pt x="934" y="68"/>
                </a:lnTo>
                <a:lnTo>
                  <a:pt x="927" y="68"/>
                </a:lnTo>
                <a:lnTo>
                  <a:pt x="927" y="72"/>
                </a:lnTo>
                <a:lnTo>
                  <a:pt x="927" y="75"/>
                </a:lnTo>
                <a:lnTo>
                  <a:pt x="924" y="78"/>
                </a:lnTo>
                <a:lnTo>
                  <a:pt x="921" y="78"/>
                </a:lnTo>
                <a:lnTo>
                  <a:pt x="921" y="78"/>
                </a:lnTo>
                <a:lnTo>
                  <a:pt x="918" y="81"/>
                </a:lnTo>
                <a:lnTo>
                  <a:pt x="918" y="88"/>
                </a:lnTo>
                <a:lnTo>
                  <a:pt x="918" y="91"/>
                </a:lnTo>
                <a:lnTo>
                  <a:pt x="918" y="98"/>
                </a:lnTo>
                <a:lnTo>
                  <a:pt x="918" y="101"/>
                </a:lnTo>
                <a:lnTo>
                  <a:pt x="918" y="104"/>
                </a:lnTo>
                <a:lnTo>
                  <a:pt x="918" y="111"/>
                </a:lnTo>
                <a:lnTo>
                  <a:pt x="921" y="114"/>
                </a:lnTo>
                <a:lnTo>
                  <a:pt x="921" y="118"/>
                </a:lnTo>
                <a:lnTo>
                  <a:pt x="918" y="121"/>
                </a:lnTo>
                <a:lnTo>
                  <a:pt x="914" y="121"/>
                </a:lnTo>
                <a:lnTo>
                  <a:pt x="911" y="118"/>
                </a:lnTo>
                <a:lnTo>
                  <a:pt x="908" y="114"/>
                </a:lnTo>
                <a:lnTo>
                  <a:pt x="905" y="114"/>
                </a:lnTo>
                <a:lnTo>
                  <a:pt x="905" y="118"/>
                </a:lnTo>
                <a:lnTo>
                  <a:pt x="905" y="121"/>
                </a:lnTo>
                <a:lnTo>
                  <a:pt x="905" y="127"/>
                </a:lnTo>
                <a:lnTo>
                  <a:pt x="908" y="131"/>
                </a:lnTo>
                <a:lnTo>
                  <a:pt x="908" y="134"/>
                </a:lnTo>
                <a:lnTo>
                  <a:pt x="911" y="137"/>
                </a:lnTo>
                <a:lnTo>
                  <a:pt x="911" y="141"/>
                </a:lnTo>
                <a:lnTo>
                  <a:pt x="911" y="144"/>
                </a:lnTo>
                <a:lnTo>
                  <a:pt x="914" y="147"/>
                </a:lnTo>
                <a:lnTo>
                  <a:pt x="914" y="150"/>
                </a:lnTo>
                <a:lnTo>
                  <a:pt x="918" y="154"/>
                </a:lnTo>
                <a:lnTo>
                  <a:pt x="918" y="157"/>
                </a:lnTo>
                <a:lnTo>
                  <a:pt x="921" y="160"/>
                </a:lnTo>
                <a:lnTo>
                  <a:pt x="921" y="163"/>
                </a:lnTo>
                <a:lnTo>
                  <a:pt x="924" y="167"/>
                </a:lnTo>
                <a:lnTo>
                  <a:pt x="924" y="170"/>
                </a:lnTo>
                <a:lnTo>
                  <a:pt x="927" y="170"/>
                </a:lnTo>
                <a:lnTo>
                  <a:pt x="931" y="173"/>
                </a:lnTo>
                <a:lnTo>
                  <a:pt x="934" y="170"/>
                </a:lnTo>
                <a:lnTo>
                  <a:pt x="934" y="167"/>
                </a:lnTo>
                <a:lnTo>
                  <a:pt x="937" y="163"/>
                </a:lnTo>
                <a:lnTo>
                  <a:pt x="941" y="160"/>
                </a:lnTo>
                <a:lnTo>
                  <a:pt x="944" y="160"/>
                </a:lnTo>
                <a:lnTo>
                  <a:pt x="947" y="163"/>
                </a:lnTo>
                <a:lnTo>
                  <a:pt x="947" y="167"/>
                </a:lnTo>
                <a:lnTo>
                  <a:pt x="947" y="170"/>
                </a:lnTo>
                <a:lnTo>
                  <a:pt x="947" y="177"/>
                </a:lnTo>
                <a:lnTo>
                  <a:pt x="947" y="180"/>
                </a:lnTo>
                <a:lnTo>
                  <a:pt x="950" y="183"/>
                </a:lnTo>
                <a:lnTo>
                  <a:pt x="950" y="186"/>
                </a:lnTo>
                <a:lnTo>
                  <a:pt x="954" y="190"/>
                </a:lnTo>
                <a:lnTo>
                  <a:pt x="954" y="193"/>
                </a:lnTo>
                <a:lnTo>
                  <a:pt x="954" y="200"/>
                </a:lnTo>
                <a:lnTo>
                  <a:pt x="950" y="203"/>
                </a:lnTo>
                <a:lnTo>
                  <a:pt x="950" y="203"/>
                </a:lnTo>
                <a:lnTo>
                  <a:pt x="950" y="203"/>
                </a:lnTo>
                <a:lnTo>
                  <a:pt x="947" y="206"/>
                </a:lnTo>
                <a:lnTo>
                  <a:pt x="944" y="209"/>
                </a:lnTo>
                <a:lnTo>
                  <a:pt x="941" y="209"/>
                </a:lnTo>
                <a:lnTo>
                  <a:pt x="937" y="213"/>
                </a:lnTo>
                <a:lnTo>
                  <a:pt x="937" y="216"/>
                </a:lnTo>
                <a:lnTo>
                  <a:pt x="937" y="219"/>
                </a:lnTo>
                <a:lnTo>
                  <a:pt x="934" y="222"/>
                </a:lnTo>
                <a:lnTo>
                  <a:pt x="934" y="229"/>
                </a:lnTo>
                <a:lnTo>
                  <a:pt x="934" y="232"/>
                </a:lnTo>
                <a:lnTo>
                  <a:pt x="931" y="232"/>
                </a:lnTo>
                <a:lnTo>
                  <a:pt x="931" y="236"/>
                </a:lnTo>
                <a:lnTo>
                  <a:pt x="931" y="236"/>
                </a:lnTo>
                <a:lnTo>
                  <a:pt x="927" y="239"/>
                </a:lnTo>
                <a:lnTo>
                  <a:pt x="924" y="242"/>
                </a:lnTo>
                <a:lnTo>
                  <a:pt x="918" y="242"/>
                </a:lnTo>
                <a:lnTo>
                  <a:pt x="918" y="239"/>
                </a:lnTo>
                <a:lnTo>
                  <a:pt x="918" y="236"/>
                </a:lnTo>
                <a:lnTo>
                  <a:pt x="918" y="229"/>
                </a:lnTo>
                <a:lnTo>
                  <a:pt x="918" y="229"/>
                </a:lnTo>
                <a:lnTo>
                  <a:pt x="921" y="226"/>
                </a:lnTo>
                <a:lnTo>
                  <a:pt x="921" y="222"/>
                </a:lnTo>
                <a:lnTo>
                  <a:pt x="921" y="216"/>
                </a:lnTo>
                <a:lnTo>
                  <a:pt x="921" y="216"/>
                </a:lnTo>
                <a:lnTo>
                  <a:pt x="914" y="216"/>
                </a:lnTo>
                <a:lnTo>
                  <a:pt x="914" y="219"/>
                </a:lnTo>
                <a:lnTo>
                  <a:pt x="911" y="222"/>
                </a:lnTo>
                <a:lnTo>
                  <a:pt x="908" y="226"/>
                </a:lnTo>
                <a:lnTo>
                  <a:pt x="908" y="229"/>
                </a:lnTo>
                <a:lnTo>
                  <a:pt x="905" y="229"/>
                </a:lnTo>
                <a:lnTo>
                  <a:pt x="898" y="229"/>
                </a:lnTo>
                <a:lnTo>
                  <a:pt x="895" y="229"/>
                </a:lnTo>
                <a:lnTo>
                  <a:pt x="891" y="232"/>
                </a:lnTo>
                <a:lnTo>
                  <a:pt x="888" y="232"/>
                </a:lnTo>
                <a:lnTo>
                  <a:pt x="885" y="232"/>
                </a:lnTo>
                <a:lnTo>
                  <a:pt x="882" y="236"/>
                </a:lnTo>
                <a:lnTo>
                  <a:pt x="882" y="239"/>
                </a:lnTo>
                <a:lnTo>
                  <a:pt x="882" y="242"/>
                </a:lnTo>
                <a:lnTo>
                  <a:pt x="885" y="245"/>
                </a:lnTo>
                <a:lnTo>
                  <a:pt x="885" y="249"/>
                </a:lnTo>
                <a:lnTo>
                  <a:pt x="888" y="252"/>
                </a:lnTo>
                <a:lnTo>
                  <a:pt x="885" y="255"/>
                </a:lnTo>
                <a:lnTo>
                  <a:pt x="885" y="255"/>
                </a:lnTo>
                <a:lnTo>
                  <a:pt x="882" y="259"/>
                </a:lnTo>
                <a:lnTo>
                  <a:pt x="882" y="262"/>
                </a:lnTo>
                <a:lnTo>
                  <a:pt x="878" y="265"/>
                </a:lnTo>
                <a:lnTo>
                  <a:pt x="878" y="268"/>
                </a:lnTo>
                <a:lnTo>
                  <a:pt x="878" y="272"/>
                </a:lnTo>
                <a:lnTo>
                  <a:pt x="878" y="275"/>
                </a:lnTo>
                <a:lnTo>
                  <a:pt x="882" y="278"/>
                </a:lnTo>
                <a:lnTo>
                  <a:pt x="882" y="281"/>
                </a:lnTo>
                <a:lnTo>
                  <a:pt x="882" y="285"/>
                </a:lnTo>
                <a:lnTo>
                  <a:pt x="882" y="288"/>
                </a:lnTo>
                <a:lnTo>
                  <a:pt x="882" y="295"/>
                </a:lnTo>
                <a:lnTo>
                  <a:pt x="882" y="298"/>
                </a:lnTo>
                <a:lnTo>
                  <a:pt x="885" y="301"/>
                </a:lnTo>
                <a:lnTo>
                  <a:pt x="885" y="304"/>
                </a:lnTo>
                <a:lnTo>
                  <a:pt x="885" y="308"/>
                </a:lnTo>
                <a:lnTo>
                  <a:pt x="882" y="314"/>
                </a:lnTo>
                <a:lnTo>
                  <a:pt x="882" y="318"/>
                </a:lnTo>
                <a:lnTo>
                  <a:pt x="878" y="318"/>
                </a:lnTo>
                <a:lnTo>
                  <a:pt x="878" y="321"/>
                </a:lnTo>
                <a:lnTo>
                  <a:pt x="875" y="327"/>
                </a:lnTo>
                <a:lnTo>
                  <a:pt x="875" y="331"/>
                </a:lnTo>
                <a:lnTo>
                  <a:pt x="875" y="334"/>
                </a:lnTo>
                <a:lnTo>
                  <a:pt x="872" y="337"/>
                </a:lnTo>
                <a:lnTo>
                  <a:pt x="872" y="340"/>
                </a:lnTo>
                <a:lnTo>
                  <a:pt x="868" y="340"/>
                </a:lnTo>
                <a:lnTo>
                  <a:pt x="865" y="344"/>
                </a:lnTo>
                <a:lnTo>
                  <a:pt x="865" y="347"/>
                </a:lnTo>
                <a:lnTo>
                  <a:pt x="865" y="350"/>
                </a:lnTo>
                <a:lnTo>
                  <a:pt x="862" y="357"/>
                </a:lnTo>
                <a:lnTo>
                  <a:pt x="862" y="357"/>
                </a:lnTo>
                <a:lnTo>
                  <a:pt x="859" y="360"/>
                </a:lnTo>
                <a:lnTo>
                  <a:pt x="859" y="360"/>
                </a:lnTo>
                <a:lnTo>
                  <a:pt x="855" y="360"/>
                </a:lnTo>
                <a:lnTo>
                  <a:pt x="852" y="360"/>
                </a:lnTo>
                <a:lnTo>
                  <a:pt x="849" y="357"/>
                </a:lnTo>
                <a:lnTo>
                  <a:pt x="849" y="354"/>
                </a:lnTo>
                <a:lnTo>
                  <a:pt x="846" y="350"/>
                </a:lnTo>
                <a:lnTo>
                  <a:pt x="842" y="350"/>
                </a:lnTo>
                <a:lnTo>
                  <a:pt x="839" y="354"/>
                </a:lnTo>
                <a:lnTo>
                  <a:pt x="839" y="357"/>
                </a:lnTo>
                <a:lnTo>
                  <a:pt x="836" y="360"/>
                </a:lnTo>
                <a:lnTo>
                  <a:pt x="832" y="360"/>
                </a:lnTo>
                <a:lnTo>
                  <a:pt x="829" y="363"/>
                </a:lnTo>
                <a:lnTo>
                  <a:pt x="826" y="363"/>
                </a:lnTo>
                <a:lnTo>
                  <a:pt x="823" y="363"/>
                </a:lnTo>
                <a:lnTo>
                  <a:pt x="819" y="367"/>
                </a:lnTo>
                <a:lnTo>
                  <a:pt x="819" y="370"/>
                </a:lnTo>
                <a:lnTo>
                  <a:pt x="816" y="373"/>
                </a:lnTo>
                <a:lnTo>
                  <a:pt x="816" y="377"/>
                </a:lnTo>
                <a:lnTo>
                  <a:pt x="816" y="383"/>
                </a:lnTo>
                <a:lnTo>
                  <a:pt x="816" y="386"/>
                </a:lnTo>
                <a:lnTo>
                  <a:pt x="816" y="390"/>
                </a:lnTo>
                <a:lnTo>
                  <a:pt x="816" y="393"/>
                </a:lnTo>
                <a:lnTo>
                  <a:pt x="819" y="400"/>
                </a:lnTo>
                <a:lnTo>
                  <a:pt x="819" y="403"/>
                </a:lnTo>
                <a:lnTo>
                  <a:pt x="819" y="406"/>
                </a:lnTo>
                <a:lnTo>
                  <a:pt x="823" y="409"/>
                </a:lnTo>
                <a:lnTo>
                  <a:pt x="823" y="416"/>
                </a:lnTo>
                <a:lnTo>
                  <a:pt x="819" y="419"/>
                </a:lnTo>
                <a:lnTo>
                  <a:pt x="819" y="422"/>
                </a:lnTo>
                <a:lnTo>
                  <a:pt x="819" y="426"/>
                </a:lnTo>
                <a:lnTo>
                  <a:pt x="823" y="432"/>
                </a:lnTo>
                <a:lnTo>
                  <a:pt x="819" y="436"/>
                </a:lnTo>
                <a:lnTo>
                  <a:pt x="819" y="439"/>
                </a:lnTo>
                <a:lnTo>
                  <a:pt x="819" y="442"/>
                </a:lnTo>
                <a:lnTo>
                  <a:pt x="816" y="445"/>
                </a:lnTo>
                <a:lnTo>
                  <a:pt x="819" y="449"/>
                </a:lnTo>
                <a:lnTo>
                  <a:pt x="823" y="452"/>
                </a:lnTo>
                <a:lnTo>
                  <a:pt x="826" y="452"/>
                </a:lnTo>
                <a:lnTo>
                  <a:pt x="829" y="455"/>
                </a:lnTo>
                <a:lnTo>
                  <a:pt x="832" y="459"/>
                </a:lnTo>
                <a:lnTo>
                  <a:pt x="832" y="462"/>
                </a:lnTo>
                <a:lnTo>
                  <a:pt x="832" y="465"/>
                </a:lnTo>
                <a:lnTo>
                  <a:pt x="832" y="468"/>
                </a:lnTo>
                <a:lnTo>
                  <a:pt x="832" y="472"/>
                </a:lnTo>
                <a:lnTo>
                  <a:pt x="836" y="475"/>
                </a:lnTo>
                <a:lnTo>
                  <a:pt x="839" y="475"/>
                </a:lnTo>
                <a:lnTo>
                  <a:pt x="839" y="478"/>
                </a:lnTo>
                <a:lnTo>
                  <a:pt x="839" y="485"/>
                </a:lnTo>
                <a:lnTo>
                  <a:pt x="836" y="488"/>
                </a:lnTo>
                <a:lnTo>
                  <a:pt x="832" y="488"/>
                </a:lnTo>
                <a:lnTo>
                  <a:pt x="829" y="488"/>
                </a:lnTo>
                <a:lnTo>
                  <a:pt x="826" y="485"/>
                </a:lnTo>
                <a:lnTo>
                  <a:pt x="823" y="485"/>
                </a:lnTo>
                <a:lnTo>
                  <a:pt x="819" y="481"/>
                </a:lnTo>
                <a:lnTo>
                  <a:pt x="816" y="481"/>
                </a:lnTo>
                <a:lnTo>
                  <a:pt x="813" y="481"/>
                </a:lnTo>
                <a:lnTo>
                  <a:pt x="813" y="485"/>
                </a:lnTo>
                <a:lnTo>
                  <a:pt x="813" y="488"/>
                </a:lnTo>
                <a:lnTo>
                  <a:pt x="809" y="491"/>
                </a:lnTo>
                <a:lnTo>
                  <a:pt x="806" y="495"/>
                </a:lnTo>
                <a:lnTo>
                  <a:pt x="803" y="495"/>
                </a:lnTo>
                <a:lnTo>
                  <a:pt x="800" y="491"/>
                </a:lnTo>
                <a:lnTo>
                  <a:pt x="796" y="495"/>
                </a:lnTo>
                <a:lnTo>
                  <a:pt x="796" y="498"/>
                </a:lnTo>
                <a:lnTo>
                  <a:pt x="796" y="501"/>
                </a:lnTo>
                <a:lnTo>
                  <a:pt x="796" y="504"/>
                </a:lnTo>
                <a:lnTo>
                  <a:pt x="796" y="508"/>
                </a:lnTo>
                <a:lnTo>
                  <a:pt x="800" y="514"/>
                </a:lnTo>
                <a:lnTo>
                  <a:pt x="800" y="518"/>
                </a:lnTo>
                <a:lnTo>
                  <a:pt x="800" y="521"/>
                </a:lnTo>
                <a:lnTo>
                  <a:pt x="800" y="527"/>
                </a:lnTo>
                <a:lnTo>
                  <a:pt x="800" y="531"/>
                </a:lnTo>
                <a:lnTo>
                  <a:pt x="800" y="534"/>
                </a:lnTo>
                <a:lnTo>
                  <a:pt x="803" y="537"/>
                </a:lnTo>
                <a:lnTo>
                  <a:pt x="803" y="540"/>
                </a:lnTo>
                <a:lnTo>
                  <a:pt x="800" y="544"/>
                </a:lnTo>
                <a:lnTo>
                  <a:pt x="796" y="547"/>
                </a:lnTo>
                <a:lnTo>
                  <a:pt x="796" y="547"/>
                </a:lnTo>
                <a:lnTo>
                  <a:pt x="796" y="554"/>
                </a:lnTo>
                <a:lnTo>
                  <a:pt x="796" y="557"/>
                </a:lnTo>
                <a:lnTo>
                  <a:pt x="796" y="560"/>
                </a:lnTo>
                <a:lnTo>
                  <a:pt x="800" y="563"/>
                </a:lnTo>
                <a:lnTo>
                  <a:pt x="800" y="567"/>
                </a:lnTo>
                <a:lnTo>
                  <a:pt x="800" y="570"/>
                </a:lnTo>
                <a:lnTo>
                  <a:pt x="803" y="573"/>
                </a:lnTo>
                <a:lnTo>
                  <a:pt x="806" y="573"/>
                </a:lnTo>
                <a:lnTo>
                  <a:pt x="809" y="577"/>
                </a:lnTo>
                <a:lnTo>
                  <a:pt x="813" y="577"/>
                </a:lnTo>
                <a:lnTo>
                  <a:pt x="816" y="580"/>
                </a:lnTo>
                <a:lnTo>
                  <a:pt x="816" y="583"/>
                </a:lnTo>
                <a:lnTo>
                  <a:pt x="816" y="590"/>
                </a:lnTo>
                <a:lnTo>
                  <a:pt x="816" y="593"/>
                </a:lnTo>
                <a:lnTo>
                  <a:pt x="816" y="596"/>
                </a:lnTo>
                <a:lnTo>
                  <a:pt x="816" y="599"/>
                </a:lnTo>
                <a:lnTo>
                  <a:pt x="819" y="603"/>
                </a:lnTo>
                <a:lnTo>
                  <a:pt x="819" y="609"/>
                </a:lnTo>
                <a:lnTo>
                  <a:pt x="819" y="613"/>
                </a:lnTo>
                <a:lnTo>
                  <a:pt x="819" y="616"/>
                </a:lnTo>
                <a:lnTo>
                  <a:pt x="816" y="622"/>
                </a:lnTo>
                <a:lnTo>
                  <a:pt x="816" y="626"/>
                </a:lnTo>
                <a:lnTo>
                  <a:pt x="816" y="632"/>
                </a:lnTo>
                <a:lnTo>
                  <a:pt x="819" y="636"/>
                </a:lnTo>
                <a:lnTo>
                  <a:pt x="819" y="639"/>
                </a:lnTo>
                <a:lnTo>
                  <a:pt x="819" y="642"/>
                </a:lnTo>
                <a:lnTo>
                  <a:pt x="819" y="645"/>
                </a:lnTo>
                <a:lnTo>
                  <a:pt x="816" y="649"/>
                </a:lnTo>
                <a:lnTo>
                  <a:pt x="813" y="649"/>
                </a:lnTo>
                <a:lnTo>
                  <a:pt x="813" y="655"/>
                </a:lnTo>
                <a:lnTo>
                  <a:pt x="816" y="655"/>
                </a:lnTo>
                <a:lnTo>
                  <a:pt x="816" y="659"/>
                </a:lnTo>
                <a:lnTo>
                  <a:pt x="816" y="662"/>
                </a:lnTo>
                <a:lnTo>
                  <a:pt x="813" y="662"/>
                </a:lnTo>
                <a:lnTo>
                  <a:pt x="813" y="665"/>
                </a:lnTo>
                <a:lnTo>
                  <a:pt x="813" y="672"/>
                </a:lnTo>
                <a:lnTo>
                  <a:pt x="816" y="675"/>
                </a:lnTo>
                <a:lnTo>
                  <a:pt x="816" y="675"/>
                </a:lnTo>
                <a:lnTo>
                  <a:pt x="819" y="678"/>
                </a:lnTo>
                <a:lnTo>
                  <a:pt x="819" y="681"/>
                </a:lnTo>
                <a:lnTo>
                  <a:pt x="823" y="685"/>
                </a:lnTo>
                <a:lnTo>
                  <a:pt x="823" y="691"/>
                </a:lnTo>
                <a:lnTo>
                  <a:pt x="823" y="695"/>
                </a:lnTo>
                <a:lnTo>
                  <a:pt x="823" y="701"/>
                </a:lnTo>
                <a:lnTo>
                  <a:pt x="823" y="704"/>
                </a:lnTo>
                <a:lnTo>
                  <a:pt x="823" y="708"/>
                </a:lnTo>
                <a:lnTo>
                  <a:pt x="823" y="711"/>
                </a:lnTo>
                <a:lnTo>
                  <a:pt x="819" y="714"/>
                </a:lnTo>
                <a:lnTo>
                  <a:pt x="819" y="718"/>
                </a:lnTo>
                <a:lnTo>
                  <a:pt x="816" y="721"/>
                </a:lnTo>
                <a:lnTo>
                  <a:pt x="813" y="721"/>
                </a:lnTo>
                <a:lnTo>
                  <a:pt x="813" y="727"/>
                </a:lnTo>
                <a:lnTo>
                  <a:pt x="813" y="731"/>
                </a:lnTo>
                <a:lnTo>
                  <a:pt x="813" y="734"/>
                </a:lnTo>
                <a:lnTo>
                  <a:pt x="813" y="737"/>
                </a:lnTo>
                <a:lnTo>
                  <a:pt x="816" y="740"/>
                </a:lnTo>
                <a:lnTo>
                  <a:pt x="816" y="744"/>
                </a:lnTo>
                <a:lnTo>
                  <a:pt x="819" y="747"/>
                </a:lnTo>
                <a:lnTo>
                  <a:pt x="819" y="750"/>
                </a:lnTo>
                <a:lnTo>
                  <a:pt x="819" y="754"/>
                </a:lnTo>
                <a:lnTo>
                  <a:pt x="819" y="757"/>
                </a:lnTo>
                <a:lnTo>
                  <a:pt x="816" y="760"/>
                </a:lnTo>
                <a:lnTo>
                  <a:pt x="816" y="763"/>
                </a:lnTo>
                <a:lnTo>
                  <a:pt x="816" y="767"/>
                </a:lnTo>
                <a:lnTo>
                  <a:pt x="816" y="773"/>
                </a:lnTo>
                <a:lnTo>
                  <a:pt x="819" y="773"/>
                </a:lnTo>
                <a:lnTo>
                  <a:pt x="823" y="777"/>
                </a:lnTo>
                <a:lnTo>
                  <a:pt x="823" y="780"/>
                </a:lnTo>
                <a:lnTo>
                  <a:pt x="823" y="783"/>
                </a:lnTo>
                <a:lnTo>
                  <a:pt x="823" y="786"/>
                </a:lnTo>
                <a:lnTo>
                  <a:pt x="819" y="790"/>
                </a:lnTo>
                <a:lnTo>
                  <a:pt x="819" y="796"/>
                </a:lnTo>
                <a:lnTo>
                  <a:pt x="819" y="799"/>
                </a:lnTo>
                <a:lnTo>
                  <a:pt x="819" y="803"/>
                </a:lnTo>
                <a:lnTo>
                  <a:pt x="819" y="806"/>
                </a:lnTo>
                <a:lnTo>
                  <a:pt x="816" y="809"/>
                </a:lnTo>
                <a:lnTo>
                  <a:pt x="816" y="816"/>
                </a:lnTo>
                <a:lnTo>
                  <a:pt x="816" y="819"/>
                </a:lnTo>
                <a:lnTo>
                  <a:pt x="819" y="822"/>
                </a:lnTo>
                <a:lnTo>
                  <a:pt x="819" y="826"/>
                </a:lnTo>
                <a:lnTo>
                  <a:pt x="823" y="829"/>
                </a:lnTo>
                <a:lnTo>
                  <a:pt x="826" y="832"/>
                </a:lnTo>
                <a:lnTo>
                  <a:pt x="826" y="832"/>
                </a:lnTo>
                <a:lnTo>
                  <a:pt x="826" y="836"/>
                </a:lnTo>
                <a:lnTo>
                  <a:pt x="826" y="839"/>
                </a:lnTo>
                <a:lnTo>
                  <a:pt x="823" y="842"/>
                </a:lnTo>
                <a:lnTo>
                  <a:pt x="823" y="845"/>
                </a:lnTo>
                <a:lnTo>
                  <a:pt x="819" y="845"/>
                </a:lnTo>
                <a:lnTo>
                  <a:pt x="816" y="849"/>
                </a:lnTo>
                <a:lnTo>
                  <a:pt x="813" y="852"/>
                </a:lnTo>
                <a:lnTo>
                  <a:pt x="813" y="855"/>
                </a:lnTo>
                <a:lnTo>
                  <a:pt x="813" y="858"/>
                </a:lnTo>
                <a:lnTo>
                  <a:pt x="813" y="858"/>
                </a:lnTo>
                <a:lnTo>
                  <a:pt x="813" y="858"/>
                </a:lnTo>
                <a:lnTo>
                  <a:pt x="813" y="862"/>
                </a:lnTo>
                <a:lnTo>
                  <a:pt x="813" y="862"/>
                </a:lnTo>
                <a:lnTo>
                  <a:pt x="819" y="868"/>
                </a:lnTo>
                <a:lnTo>
                  <a:pt x="819" y="868"/>
                </a:lnTo>
                <a:lnTo>
                  <a:pt x="823" y="872"/>
                </a:lnTo>
                <a:lnTo>
                  <a:pt x="826" y="872"/>
                </a:lnTo>
                <a:lnTo>
                  <a:pt x="826" y="872"/>
                </a:lnTo>
                <a:lnTo>
                  <a:pt x="829" y="872"/>
                </a:lnTo>
                <a:lnTo>
                  <a:pt x="836" y="875"/>
                </a:lnTo>
                <a:lnTo>
                  <a:pt x="836" y="875"/>
                </a:lnTo>
                <a:lnTo>
                  <a:pt x="836" y="875"/>
                </a:lnTo>
                <a:lnTo>
                  <a:pt x="836" y="878"/>
                </a:lnTo>
                <a:lnTo>
                  <a:pt x="836" y="878"/>
                </a:lnTo>
                <a:lnTo>
                  <a:pt x="832" y="878"/>
                </a:lnTo>
                <a:lnTo>
                  <a:pt x="832" y="878"/>
                </a:lnTo>
                <a:lnTo>
                  <a:pt x="832" y="878"/>
                </a:lnTo>
                <a:lnTo>
                  <a:pt x="832" y="878"/>
                </a:lnTo>
                <a:lnTo>
                  <a:pt x="823" y="878"/>
                </a:lnTo>
                <a:lnTo>
                  <a:pt x="823" y="878"/>
                </a:lnTo>
                <a:lnTo>
                  <a:pt x="823" y="878"/>
                </a:lnTo>
                <a:lnTo>
                  <a:pt x="819" y="878"/>
                </a:lnTo>
                <a:lnTo>
                  <a:pt x="819" y="878"/>
                </a:lnTo>
                <a:lnTo>
                  <a:pt x="809" y="878"/>
                </a:lnTo>
                <a:lnTo>
                  <a:pt x="806" y="881"/>
                </a:lnTo>
                <a:lnTo>
                  <a:pt x="806" y="881"/>
                </a:lnTo>
                <a:lnTo>
                  <a:pt x="806" y="878"/>
                </a:lnTo>
                <a:lnTo>
                  <a:pt x="803" y="881"/>
                </a:lnTo>
                <a:lnTo>
                  <a:pt x="796" y="881"/>
                </a:lnTo>
                <a:lnTo>
                  <a:pt x="793" y="881"/>
                </a:lnTo>
                <a:lnTo>
                  <a:pt x="793" y="881"/>
                </a:lnTo>
                <a:lnTo>
                  <a:pt x="793" y="881"/>
                </a:lnTo>
                <a:lnTo>
                  <a:pt x="790" y="885"/>
                </a:lnTo>
                <a:lnTo>
                  <a:pt x="787" y="885"/>
                </a:lnTo>
                <a:lnTo>
                  <a:pt x="787" y="885"/>
                </a:lnTo>
                <a:lnTo>
                  <a:pt x="783" y="885"/>
                </a:lnTo>
                <a:lnTo>
                  <a:pt x="783" y="885"/>
                </a:lnTo>
                <a:lnTo>
                  <a:pt x="783" y="885"/>
                </a:lnTo>
                <a:lnTo>
                  <a:pt x="783" y="885"/>
                </a:lnTo>
                <a:lnTo>
                  <a:pt x="777" y="885"/>
                </a:lnTo>
                <a:lnTo>
                  <a:pt x="773" y="885"/>
                </a:lnTo>
                <a:lnTo>
                  <a:pt x="770" y="881"/>
                </a:lnTo>
                <a:lnTo>
                  <a:pt x="767" y="878"/>
                </a:lnTo>
                <a:lnTo>
                  <a:pt x="767" y="878"/>
                </a:lnTo>
                <a:lnTo>
                  <a:pt x="767" y="878"/>
                </a:lnTo>
                <a:lnTo>
                  <a:pt x="760" y="878"/>
                </a:lnTo>
                <a:lnTo>
                  <a:pt x="760" y="878"/>
                </a:lnTo>
                <a:lnTo>
                  <a:pt x="750" y="878"/>
                </a:lnTo>
                <a:lnTo>
                  <a:pt x="750" y="875"/>
                </a:lnTo>
                <a:lnTo>
                  <a:pt x="741" y="875"/>
                </a:lnTo>
                <a:lnTo>
                  <a:pt x="741" y="875"/>
                </a:lnTo>
                <a:lnTo>
                  <a:pt x="737" y="875"/>
                </a:lnTo>
                <a:lnTo>
                  <a:pt x="737" y="875"/>
                </a:lnTo>
                <a:lnTo>
                  <a:pt x="734" y="875"/>
                </a:lnTo>
                <a:lnTo>
                  <a:pt x="734" y="875"/>
                </a:lnTo>
                <a:lnTo>
                  <a:pt x="731" y="875"/>
                </a:lnTo>
                <a:lnTo>
                  <a:pt x="731" y="875"/>
                </a:lnTo>
                <a:lnTo>
                  <a:pt x="721" y="875"/>
                </a:lnTo>
                <a:lnTo>
                  <a:pt x="718" y="872"/>
                </a:lnTo>
                <a:lnTo>
                  <a:pt x="705" y="872"/>
                </a:lnTo>
                <a:lnTo>
                  <a:pt x="705" y="872"/>
                </a:lnTo>
                <a:lnTo>
                  <a:pt x="701" y="872"/>
                </a:lnTo>
                <a:lnTo>
                  <a:pt x="701" y="872"/>
                </a:lnTo>
                <a:lnTo>
                  <a:pt x="698" y="875"/>
                </a:lnTo>
                <a:lnTo>
                  <a:pt x="695" y="875"/>
                </a:lnTo>
                <a:lnTo>
                  <a:pt x="695" y="875"/>
                </a:lnTo>
                <a:lnTo>
                  <a:pt x="695" y="875"/>
                </a:lnTo>
                <a:lnTo>
                  <a:pt x="695" y="872"/>
                </a:lnTo>
                <a:lnTo>
                  <a:pt x="698" y="872"/>
                </a:lnTo>
                <a:lnTo>
                  <a:pt x="698" y="868"/>
                </a:lnTo>
                <a:lnTo>
                  <a:pt x="695" y="865"/>
                </a:lnTo>
                <a:lnTo>
                  <a:pt x="691" y="865"/>
                </a:lnTo>
                <a:lnTo>
                  <a:pt x="691" y="865"/>
                </a:lnTo>
                <a:lnTo>
                  <a:pt x="691" y="865"/>
                </a:lnTo>
                <a:lnTo>
                  <a:pt x="688" y="865"/>
                </a:lnTo>
                <a:lnTo>
                  <a:pt x="688" y="862"/>
                </a:lnTo>
                <a:lnTo>
                  <a:pt x="682" y="862"/>
                </a:lnTo>
                <a:lnTo>
                  <a:pt x="682" y="862"/>
                </a:lnTo>
                <a:lnTo>
                  <a:pt x="678" y="862"/>
                </a:lnTo>
                <a:lnTo>
                  <a:pt x="678" y="862"/>
                </a:lnTo>
                <a:lnTo>
                  <a:pt x="675" y="862"/>
                </a:lnTo>
                <a:lnTo>
                  <a:pt x="675" y="862"/>
                </a:lnTo>
                <a:lnTo>
                  <a:pt x="672" y="862"/>
                </a:lnTo>
                <a:lnTo>
                  <a:pt x="672" y="862"/>
                </a:lnTo>
                <a:lnTo>
                  <a:pt x="672" y="862"/>
                </a:lnTo>
                <a:lnTo>
                  <a:pt x="669" y="862"/>
                </a:lnTo>
                <a:lnTo>
                  <a:pt x="669" y="862"/>
                </a:lnTo>
                <a:lnTo>
                  <a:pt x="669" y="858"/>
                </a:lnTo>
                <a:lnTo>
                  <a:pt x="662" y="858"/>
                </a:lnTo>
                <a:lnTo>
                  <a:pt x="662" y="858"/>
                </a:lnTo>
                <a:lnTo>
                  <a:pt x="659" y="858"/>
                </a:lnTo>
                <a:lnTo>
                  <a:pt x="655" y="858"/>
                </a:lnTo>
                <a:lnTo>
                  <a:pt x="655" y="855"/>
                </a:lnTo>
                <a:lnTo>
                  <a:pt x="655" y="855"/>
                </a:lnTo>
                <a:lnTo>
                  <a:pt x="659" y="855"/>
                </a:lnTo>
                <a:lnTo>
                  <a:pt x="659" y="852"/>
                </a:lnTo>
                <a:lnTo>
                  <a:pt x="655" y="849"/>
                </a:lnTo>
                <a:lnTo>
                  <a:pt x="652" y="849"/>
                </a:lnTo>
                <a:lnTo>
                  <a:pt x="646" y="845"/>
                </a:lnTo>
                <a:lnTo>
                  <a:pt x="646" y="845"/>
                </a:lnTo>
                <a:lnTo>
                  <a:pt x="646" y="845"/>
                </a:lnTo>
                <a:lnTo>
                  <a:pt x="642" y="845"/>
                </a:lnTo>
                <a:lnTo>
                  <a:pt x="642" y="842"/>
                </a:lnTo>
                <a:lnTo>
                  <a:pt x="639" y="842"/>
                </a:lnTo>
                <a:lnTo>
                  <a:pt x="639" y="842"/>
                </a:lnTo>
                <a:lnTo>
                  <a:pt x="636" y="842"/>
                </a:lnTo>
                <a:lnTo>
                  <a:pt x="636" y="839"/>
                </a:lnTo>
                <a:lnTo>
                  <a:pt x="636" y="839"/>
                </a:lnTo>
                <a:lnTo>
                  <a:pt x="636" y="839"/>
                </a:lnTo>
                <a:lnTo>
                  <a:pt x="632" y="839"/>
                </a:lnTo>
                <a:lnTo>
                  <a:pt x="632" y="839"/>
                </a:lnTo>
                <a:lnTo>
                  <a:pt x="626" y="839"/>
                </a:lnTo>
                <a:lnTo>
                  <a:pt x="626" y="836"/>
                </a:lnTo>
                <a:lnTo>
                  <a:pt x="626" y="836"/>
                </a:lnTo>
                <a:lnTo>
                  <a:pt x="629" y="832"/>
                </a:lnTo>
                <a:lnTo>
                  <a:pt x="629" y="832"/>
                </a:lnTo>
                <a:lnTo>
                  <a:pt x="632" y="829"/>
                </a:lnTo>
                <a:lnTo>
                  <a:pt x="632" y="826"/>
                </a:lnTo>
                <a:lnTo>
                  <a:pt x="632" y="822"/>
                </a:lnTo>
                <a:lnTo>
                  <a:pt x="629" y="822"/>
                </a:lnTo>
                <a:lnTo>
                  <a:pt x="629" y="819"/>
                </a:lnTo>
                <a:lnTo>
                  <a:pt x="629" y="819"/>
                </a:lnTo>
                <a:lnTo>
                  <a:pt x="623" y="816"/>
                </a:lnTo>
                <a:lnTo>
                  <a:pt x="623" y="813"/>
                </a:lnTo>
                <a:lnTo>
                  <a:pt x="619" y="809"/>
                </a:lnTo>
                <a:lnTo>
                  <a:pt x="616" y="809"/>
                </a:lnTo>
                <a:lnTo>
                  <a:pt x="616" y="809"/>
                </a:lnTo>
                <a:lnTo>
                  <a:pt x="613" y="806"/>
                </a:lnTo>
                <a:lnTo>
                  <a:pt x="610" y="806"/>
                </a:lnTo>
                <a:lnTo>
                  <a:pt x="606" y="806"/>
                </a:lnTo>
                <a:lnTo>
                  <a:pt x="603" y="803"/>
                </a:lnTo>
                <a:lnTo>
                  <a:pt x="600" y="803"/>
                </a:lnTo>
                <a:lnTo>
                  <a:pt x="596" y="799"/>
                </a:lnTo>
                <a:lnTo>
                  <a:pt x="596" y="799"/>
                </a:lnTo>
                <a:lnTo>
                  <a:pt x="593" y="799"/>
                </a:lnTo>
                <a:lnTo>
                  <a:pt x="590" y="799"/>
                </a:lnTo>
                <a:lnTo>
                  <a:pt x="583" y="796"/>
                </a:lnTo>
                <a:lnTo>
                  <a:pt x="583" y="796"/>
                </a:lnTo>
                <a:lnTo>
                  <a:pt x="580" y="793"/>
                </a:lnTo>
                <a:lnTo>
                  <a:pt x="573" y="793"/>
                </a:lnTo>
                <a:lnTo>
                  <a:pt x="573" y="793"/>
                </a:lnTo>
                <a:lnTo>
                  <a:pt x="570" y="793"/>
                </a:lnTo>
                <a:lnTo>
                  <a:pt x="567" y="790"/>
                </a:lnTo>
                <a:lnTo>
                  <a:pt x="557" y="790"/>
                </a:lnTo>
                <a:lnTo>
                  <a:pt x="557" y="786"/>
                </a:lnTo>
                <a:lnTo>
                  <a:pt x="557" y="786"/>
                </a:lnTo>
                <a:lnTo>
                  <a:pt x="554" y="786"/>
                </a:lnTo>
                <a:lnTo>
                  <a:pt x="554" y="786"/>
                </a:lnTo>
                <a:lnTo>
                  <a:pt x="554" y="786"/>
                </a:lnTo>
                <a:lnTo>
                  <a:pt x="547" y="786"/>
                </a:lnTo>
                <a:lnTo>
                  <a:pt x="547" y="783"/>
                </a:lnTo>
                <a:lnTo>
                  <a:pt x="547" y="783"/>
                </a:lnTo>
                <a:lnTo>
                  <a:pt x="551" y="780"/>
                </a:lnTo>
                <a:lnTo>
                  <a:pt x="551" y="780"/>
                </a:lnTo>
                <a:lnTo>
                  <a:pt x="551" y="777"/>
                </a:lnTo>
                <a:lnTo>
                  <a:pt x="547" y="777"/>
                </a:lnTo>
                <a:lnTo>
                  <a:pt x="547" y="780"/>
                </a:lnTo>
                <a:lnTo>
                  <a:pt x="547" y="780"/>
                </a:lnTo>
                <a:lnTo>
                  <a:pt x="547" y="780"/>
                </a:lnTo>
                <a:lnTo>
                  <a:pt x="547" y="780"/>
                </a:lnTo>
                <a:lnTo>
                  <a:pt x="541" y="777"/>
                </a:lnTo>
                <a:lnTo>
                  <a:pt x="541" y="777"/>
                </a:lnTo>
                <a:lnTo>
                  <a:pt x="541" y="773"/>
                </a:lnTo>
                <a:lnTo>
                  <a:pt x="537" y="773"/>
                </a:lnTo>
                <a:lnTo>
                  <a:pt x="534" y="773"/>
                </a:lnTo>
                <a:lnTo>
                  <a:pt x="531" y="773"/>
                </a:lnTo>
                <a:lnTo>
                  <a:pt x="531" y="773"/>
                </a:lnTo>
                <a:lnTo>
                  <a:pt x="528" y="770"/>
                </a:lnTo>
                <a:lnTo>
                  <a:pt x="524" y="770"/>
                </a:lnTo>
                <a:lnTo>
                  <a:pt x="521" y="770"/>
                </a:lnTo>
                <a:lnTo>
                  <a:pt x="518" y="767"/>
                </a:lnTo>
                <a:lnTo>
                  <a:pt x="518" y="767"/>
                </a:lnTo>
                <a:lnTo>
                  <a:pt x="514" y="767"/>
                </a:lnTo>
                <a:lnTo>
                  <a:pt x="514" y="767"/>
                </a:lnTo>
                <a:lnTo>
                  <a:pt x="514" y="767"/>
                </a:lnTo>
                <a:lnTo>
                  <a:pt x="511" y="767"/>
                </a:lnTo>
                <a:lnTo>
                  <a:pt x="511" y="767"/>
                </a:lnTo>
                <a:lnTo>
                  <a:pt x="508" y="767"/>
                </a:lnTo>
                <a:lnTo>
                  <a:pt x="508" y="763"/>
                </a:lnTo>
                <a:lnTo>
                  <a:pt x="505" y="763"/>
                </a:lnTo>
                <a:lnTo>
                  <a:pt x="501" y="763"/>
                </a:lnTo>
                <a:lnTo>
                  <a:pt x="501" y="763"/>
                </a:lnTo>
                <a:lnTo>
                  <a:pt x="498" y="763"/>
                </a:lnTo>
                <a:lnTo>
                  <a:pt x="495" y="763"/>
                </a:lnTo>
                <a:lnTo>
                  <a:pt x="495" y="763"/>
                </a:lnTo>
                <a:lnTo>
                  <a:pt x="495" y="763"/>
                </a:lnTo>
                <a:lnTo>
                  <a:pt x="492" y="763"/>
                </a:lnTo>
                <a:lnTo>
                  <a:pt x="492" y="760"/>
                </a:lnTo>
                <a:lnTo>
                  <a:pt x="488" y="760"/>
                </a:lnTo>
                <a:lnTo>
                  <a:pt x="488" y="760"/>
                </a:lnTo>
                <a:lnTo>
                  <a:pt x="482" y="760"/>
                </a:lnTo>
                <a:lnTo>
                  <a:pt x="482" y="760"/>
                </a:lnTo>
                <a:lnTo>
                  <a:pt x="478" y="760"/>
                </a:lnTo>
                <a:lnTo>
                  <a:pt x="478" y="760"/>
                </a:lnTo>
                <a:lnTo>
                  <a:pt x="475" y="760"/>
                </a:lnTo>
                <a:lnTo>
                  <a:pt x="475" y="760"/>
                </a:lnTo>
                <a:lnTo>
                  <a:pt x="472" y="760"/>
                </a:lnTo>
                <a:lnTo>
                  <a:pt x="469" y="757"/>
                </a:lnTo>
                <a:lnTo>
                  <a:pt x="469" y="757"/>
                </a:lnTo>
                <a:lnTo>
                  <a:pt x="469" y="757"/>
                </a:lnTo>
                <a:lnTo>
                  <a:pt x="465" y="757"/>
                </a:lnTo>
                <a:lnTo>
                  <a:pt x="465" y="757"/>
                </a:lnTo>
                <a:lnTo>
                  <a:pt x="465" y="754"/>
                </a:lnTo>
                <a:lnTo>
                  <a:pt x="465" y="754"/>
                </a:lnTo>
                <a:lnTo>
                  <a:pt x="469" y="754"/>
                </a:lnTo>
                <a:lnTo>
                  <a:pt x="469" y="750"/>
                </a:lnTo>
                <a:lnTo>
                  <a:pt x="465" y="754"/>
                </a:lnTo>
                <a:lnTo>
                  <a:pt x="465" y="754"/>
                </a:lnTo>
                <a:lnTo>
                  <a:pt x="462" y="754"/>
                </a:lnTo>
                <a:lnTo>
                  <a:pt x="465" y="754"/>
                </a:lnTo>
                <a:lnTo>
                  <a:pt x="462" y="757"/>
                </a:lnTo>
                <a:lnTo>
                  <a:pt x="459" y="757"/>
                </a:lnTo>
                <a:lnTo>
                  <a:pt x="459" y="757"/>
                </a:lnTo>
                <a:lnTo>
                  <a:pt x="455" y="757"/>
                </a:lnTo>
                <a:lnTo>
                  <a:pt x="455" y="754"/>
                </a:lnTo>
                <a:lnTo>
                  <a:pt x="452" y="754"/>
                </a:lnTo>
                <a:lnTo>
                  <a:pt x="452" y="754"/>
                </a:lnTo>
                <a:lnTo>
                  <a:pt x="449" y="754"/>
                </a:lnTo>
                <a:lnTo>
                  <a:pt x="449" y="754"/>
                </a:lnTo>
                <a:lnTo>
                  <a:pt x="446" y="754"/>
                </a:lnTo>
                <a:lnTo>
                  <a:pt x="446" y="750"/>
                </a:lnTo>
                <a:lnTo>
                  <a:pt x="442" y="750"/>
                </a:lnTo>
                <a:lnTo>
                  <a:pt x="442" y="750"/>
                </a:lnTo>
                <a:lnTo>
                  <a:pt x="442" y="750"/>
                </a:lnTo>
                <a:lnTo>
                  <a:pt x="439" y="750"/>
                </a:lnTo>
                <a:lnTo>
                  <a:pt x="439" y="750"/>
                </a:lnTo>
                <a:lnTo>
                  <a:pt x="439" y="750"/>
                </a:lnTo>
                <a:lnTo>
                  <a:pt x="436" y="750"/>
                </a:lnTo>
                <a:lnTo>
                  <a:pt x="436" y="750"/>
                </a:lnTo>
                <a:lnTo>
                  <a:pt x="433" y="750"/>
                </a:lnTo>
                <a:lnTo>
                  <a:pt x="433" y="750"/>
                </a:lnTo>
                <a:lnTo>
                  <a:pt x="429" y="750"/>
                </a:lnTo>
                <a:lnTo>
                  <a:pt x="429" y="747"/>
                </a:lnTo>
                <a:lnTo>
                  <a:pt x="426" y="747"/>
                </a:lnTo>
                <a:lnTo>
                  <a:pt x="426" y="747"/>
                </a:lnTo>
                <a:lnTo>
                  <a:pt x="423" y="747"/>
                </a:lnTo>
                <a:lnTo>
                  <a:pt x="423" y="747"/>
                </a:lnTo>
                <a:lnTo>
                  <a:pt x="419" y="747"/>
                </a:lnTo>
                <a:lnTo>
                  <a:pt x="419" y="747"/>
                </a:lnTo>
                <a:lnTo>
                  <a:pt x="416" y="747"/>
                </a:lnTo>
                <a:lnTo>
                  <a:pt x="416" y="747"/>
                </a:lnTo>
                <a:lnTo>
                  <a:pt x="413" y="747"/>
                </a:lnTo>
                <a:lnTo>
                  <a:pt x="410" y="744"/>
                </a:lnTo>
                <a:lnTo>
                  <a:pt x="406" y="744"/>
                </a:lnTo>
                <a:lnTo>
                  <a:pt x="406" y="744"/>
                </a:lnTo>
                <a:lnTo>
                  <a:pt x="403" y="744"/>
                </a:lnTo>
                <a:lnTo>
                  <a:pt x="400" y="744"/>
                </a:lnTo>
                <a:lnTo>
                  <a:pt x="396" y="744"/>
                </a:lnTo>
                <a:lnTo>
                  <a:pt x="396" y="744"/>
                </a:lnTo>
                <a:lnTo>
                  <a:pt x="390" y="744"/>
                </a:lnTo>
                <a:lnTo>
                  <a:pt x="390" y="744"/>
                </a:lnTo>
                <a:lnTo>
                  <a:pt x="387" y="744"/>
                </a:lnTo>
                <a:lnTo>
                  <a:pt x="387" y="740"/>
                </a:lnTo>
                <a:lnTo>
                  <a:pt x="377" y="740"/>
                </a:lnTo>
                <a:lnTo>
                  <a:pt x="377" y="740"/>
                </a:lnTo>
                <a:lnTo>
                  <a:pt x="370" y="740"/>
                </a:lnTo>
                <a:lnTo>
                  <a:pt x="370" y="740"/>
                </a:lnTo>
                <a:lnTo>
                  <a:pt x="367" y="740"/>
                </a:lnTo>
                <a:lnTo>
                  <a:pt x="360" y="737"/>
                </a:lnTo>
                <a:lnTo>
                  <a:pt x="357" y="737"/>
                </a:lnTo>
                <a:lnTo>
                  <a:pt x="354" y="737"/>
                </a:lnTo>
                <a:lnTo>
                  <a:pt x="347" y="737"/>
                </a:lnTo>
                <a:lnTo>
                  <a:pt x="347" y="734"/>
                </a:lnTo>
                <a:lnTo>
                  <a:pt x="344" y="734"/>
                </a:lnTo>
                <a:lnTo>
                  <a:pt x="344" y="734"/>
                </a:lnTo>
                <a:lnTo>
                  <a:pt x="337" y="734"/>
                </a:lnTo>
                <a:lnTo>
                  <a:pt x="341" y="731"/>
                </a:lnTo>
                <a:lnTo>
                  <a:pt x="341" y="731"/>
                </a:lnTo>
                <a:lnTo>
                  <a:pt x="341" y="731"/>
                </a:lnTo>
                <a:lnTo>
                  <a:pt x="337" y="731"/>
                </a:lnTo>
                <a:lnTo>
                  <a:pt x="337" y="731"/>
                </a:lnTo>
                <a:lnTo>
                  <a:pt x="334" y="731"/>
                </a:lnTo>
                <a:lnTo>
                  <a:pt x="334" y="731"/>
                </a:lnTo>
                <a:lnTo>
                  <a:pt x="331" y="731"/>
                </a:lnTo>
                <a:lnTo>
                  <a:pt x="331" y="731"/>
                </a:lnTo>
                <a:lnTo>
                  <a:pt x="328" y="731"/>
                </a:lnTo>
                <a:lnTo>
                  <a:pt x="328" y="731"/>
                </a:lnTo>
                <a:lnTo>
                  <a:pt x="324" y="731"/>
                </a:lnTo>
                <a:lnTo>
                  <a:pt x="324" y="731"/>
                </a:lnTo>
                <a:lnTo>
                  <a:pt x="321" y="727"/>
                </a:lnTo>
                <a:lnTo>
                  <a:pt x="321" y="727"/>
                </a:lnTo>
                <a:lnTo>
                  <a:pt x="321" y="724"/>
                </a:lnTo>
                <a:lnTo>
                  <a:pt x="318" y="724"/>
                </a:lnTo>
                <a:lnTo>
                  <a:pt x="315" y="721"/>
                </a:lnTo>
                <a:lnTo>
                  <a:pt x="315" y="721"/>
                </a:lnTo>
                <a:lnTo>
                  <a:pt x="315" y="718"/>
                </a:lnTo>
                <a:lnTo>
                  <a:pt x="311" y="718"/>
                </a:lnTo>
                <a:lnTo>
                  <a:pt x="311" y="718"/>
                </a:lnTo>
                <a:lnTo>
                  <a:pt x="308" y="718"/>
                </a:lnTo>
                <a:lnTo>
                  <a:pt x="308" y="714"/>
                </a:lnTo>
                <a:lnTo>
                  <a:pt x="308" y="714"/>
                </a:lnTo>
                <a:lnTo>
                  <a:pt x="308" y="714"/>
                </a:lnTo>
                <a:lnTo>
                  <a:pt x="305" y="714"/>
                </a:lnTo>
                <a:lnTo>
                  <a:pt x="305" y="714"/>
                </a:lnTo>
                <a:lnTo>
                  <a:pt x="301" y="714"/>
                </a:lnTo>
                <a:lnTo>
                  <a:pt x="298" y="711"/>
                </a:lnTo>
                <a:lnTo>
                  <a:pt x="295" y="708"/>
                </a:lnTo>
                <a:lnTo>
                  <a:pt x="295" y="708"/>
                </a:lnTo>
                <a:lnTo>
                  <a:pt x="292" y="704"/>
                </a:lnTo>
                <a:lnTo>
                  <a:pt x="292" y="701"/>
                </a:lnTo>
                <a:lnTo>
                  <a:pt x="292" y="701"/>
                </a:lnTo>
                <a:lnTo>
                  <a:pt x="288" y="701"/>
                </a:lnTo>
                <a:lnTo>
                  <a:pt x="285" y="698"/>
                </a:lnTo>
                <a:lnTo>
                  <a:pt x="282" y="695"/>
                </a:lnTo>
                <a:lnTo>
                  <a:pt x="278" y="691"/>
                </a:lnTo>
                <a:lnTo>
                  <a:pt x="275" y="691"/>
                </a:lnTo>
                <a:lnTo>
                  <a:pt x="275" y="691"/>
                </a:lnTo>
                <a:lnTo>
                  <a:pt x="275" y="691"/>
                </a:lnTo>
                <a:lnTo>
                  <a:pt x="275" y="691"/>
                </a:lnTo>
                <a:lnTo>
                  <a:pt x="269" y="688"/>
                </a:lnTo>
                <a:lnTo>
                  <a:pt x="265" y="688"/>
                </a:lnTo>
                <a:lnTo>
                  <a:pt x="265" y="688"/>
                </a:lnTo>
                <a:lnTo>
                  <a:pt x="262" y="688"/>
                </a:lnTo>
                <a:lnTo>
                  <a:pt x="262" y="685"/>
                </a:lnTo>
                <a:lnTo>
                  <a:pt x="262" y="681"/>
                </a:lnTo>
                <a:lnTo>
                  <a:pt x="262" y="678"/>
                </a:lnTo>
                <a:lnTo>
                  <a:pt x="262" y="678"/>
                </a:lnTo>
                <a:lnTo>
                  <a:pt x="262" y="681"/>
                </a:lnTo>
                <a:lnTo>
                  <a:pt x="262" y="685"/>
                </a:lnTo>
                <a:lnTo>
                  <a:pt x="262" y="685"/>
                </a:lnTo>
                <a:lnTo>
                  <a:pt x="262" y="685"/>
                </a:lnTo>
                <a:lnTo>
                  <a:pt x="259" y="685"/>
                </a:lnTo>
                <a:lnTo>
                  <a:pt x="259" y="685"/>
                </a:lnTo>
                <a:lnTo>
                  <a:pt x="256" y="685"/>
                </a:lnTo>
                <a:lnTo>
                  <a:pt x="256" y="681"/>
                </a:lnTo>
                <a:lnTo>
                  <a:pt x="246" y="681"/>
                </a:lnTo>
                <a:lnTo>
                  <a:pt x="246" y="678"/>
                </a:lnTo>
                <a:lnTo>
                  <a:pt x="242" y="678"/>
                </a:lnTo>
                <a:lnTo>
                  <a:pt x="242" y="678"/>
                </a:lnTo>
                <a:lnTo>
                  <a:pt x="239" y="678"/>
                </a:lnTo>
                <a:lnTo>
                  <a:pt x="236" y="678"/>
                </a:lnTo>
                <a:lnTo>
                  <a:pt x="233" y="678"/>
                </a:lnTo>
                <a:lnTo>
                  <a:pt x="233" y="678"/>
                </a:lnTo>
                <a:lnTo>
                  <a:pt x="226" y="675"/>
                </a:lnTo>
                <a:lnTo>
                  <a:pt x="226" y="675"/>
                </a:lnTo>
                <a:lnTo>
                  <a:pt x="223" y="675"/>
                </a:lnTo>
                <a:lnTo>
                  <a:pt x="223" y="675"/>
                </a:lnTo>
                <a:lnTo>
                  <a:pt x="223" y="675"/>
                </a:lnTo>
                <a:lnTo>
                  <a:pt x="223" y="675"/>
                </a:lnTo>
                <a:lnTo>
                  <a:pt x="219" y="675"/>
                </a:lnTo>
                <a:lnTo>
                  <a:pt x="219" y="675"/>
                </a:lnTo>
                <a:lnTo>
                  <a:pt x="216" y="675"/>
                </a:lnTo>
                <a:lnTo>
                  <a:pt x="213" y="672"/>
                </a:lnTo>
                <a:lnTo>
                  <a:pt x="213" y="672"/>
                </a:lnTo>
                <a:lnTo>
                  <a:pt x="210" y="672"/>
                </a:lnTo>
                <a:lnTo>
                  <a:pt x="210" y="668"/>
                </a:lnTo>
                <a:lnTo>
                  <a:pt x="206" y="668"/>
                </a:lnTo>
                <a:lnTo>
                  <a:pt x="203" y="668"/>
                </a:lnTo>
                <a:lnTo>
                  <a:pt x="203" y="668"/>
                </a:lnTo>
                <a:lnTo>
                  <a:pt x="200" y="665"/>
                </a:lnTo>
                <a:lnTo>
                  <a:pt x="200" y="665"/>
                </a:lnTo>
                <a:lnTo>
                  <a:pt x="197" y="665"/>
                </a:lnTo>
                <a:lnTo>
                  <a:pt x="200" y="665"/>
                </a:lnTo>
                <a:lnTo>
                  <a:pt x="197" y="665"/>
                </a:lnTo>
                <a:lnTo>
                  <a:pt x="193" y="662"/>
                </a:lnTo>
                <a:lnTo>
                  <a:pt x="190" y="662"/>
                </a:lnTo>
                <a:lnTo>
                  <a:pt x="190" y="662"/>
                </a:lnTo>
                <a:lnTo>
                  <a:pt x="190" y="662"/>
                </a:lnTo>
                <a:lnTo>
                  <a:pt x="190" y="659"/>
                </a:lnTo>
                <a:lnTo>
                  <a:pt x="183" y="659"/>
                </a:lnTo>
                <a:lnTo>
                  <a:pt x="183" y="655"/>
                </a:lnTo>
                <a:lnTo>
                  <a:pt x="183" y="652"/>
                </a:lnTo>
                <a:lnTo>
                  <a:pt x="183" y="652"/>
                </a:lnTo>
                <a:lnTo>
                  <a:pt x="180" y="652"/>
                </a:lnTo>
                <a:lnTo>
                  <a:pt x="180" y="652"/>
                </a:lnTo>
                <a:lnTo>
                  <a:pt x="177" y="652"/>
                </a:lnTo>
                <a:lnTo>
                  <a:pt x="177" y="649"/>
                </a:lnTo>
                <a:lnTo>
                  <a:pt x="177" y="649"/>
                </a:lnTo>
                <a:lnTo>
                  <a:pt x="180" y="649"/>
                </a:lnTo>
                <a:lnTo>
                  <a:pt x="177" y="649"/>
                </a:lnTo>
                <a:lnTo>
                  <a:pt x="177" y="649"/>
                </a:lnTo>
                <a:lnTo>
                  <a:pt x="177" y="649"/>
                </a:lnTo>
                <a:lnTo>
                  <a:pt x="177" y="649"/>
                </a:lnTo>
                <a:lnTo>
                  <a:pt x="174" y="649"/>
                </a:lnTo>
                <a:lnTo>
                  <a:pt x="170" y="645"/>
                </a:lnTo>
                <a:lnTo>
                  <a:pt x="170" y="645"/>
                </a:lnTo>
                <a:lnTo>
                  <a:pt x="170" y="645"/>
                </a:lnTo>
                <a:lnTo>
                  <a:pt x="170" y="642"/>
                </a:lnTo>
                <a:lnTo>
                  <a:pt x="170" y="642"/>
                </a:lnTo>
                <a:lnTo>
                  <a:pt x="167" y="639"/>
                </a:lnTo>
                <a:lnTo>
                  <a:pt x="167" y="639"/>
                </a:lnTo>
                <a:lnTo>
                  <a:pt x="167" y="636"/>
                </a:lnTo>
                <a:lnTo>
                  <a:pt x="167" y="639"/>
                </a:lnTo>
                <a:lnTo>
                  <a:pt x="164" y="632"/>
                </a:lnTo>
                <a:lnTo>
                  <a:pt x="147" y="626"/>
                </a:lnTo>
                <a:lnTo>
                  <a:pt x="147" y="626"/>
                </a:lnTo>
                <a:lnTo>
                  <a:pt x="144" y="622"/>
                </a:lnTo>
                <a:lnTo>
                  <a:pt x="144" y="622"/>
                </a:lnTo>
                <a:lnTo>
                  <a:pt x="144" y="619"/>
                </a:lnTo>
                <a:lnTo>
                  <a:pt x="144" y="619"/>
                </a:lnTo>
                <a:lnTo>
                  <a:pt x="144" y="619"/>
                </a:lnTo>
                <a:lnTo>
                  <a:pt x="141" y="619"/>
                </a:lnTo>
                <a:lnTo>
                  <a:pt x="141" y="619"/>
                </a:lnTo>
                <a:lnTo>
                  <a:pt x="141" y="619"/>
                </a:lnTo>
                <a:lnTo>
                  <a:pt x="138" y="616"/>
                </a:lnTo>
                <a:lnTo>
                  <a:pt x="134" y="616"/>
                </a:lnTo>
                <a:lnTo>
                  <a:pt x="131" y="616"/>
                </a:lnTo>
                <a:lnTo>
                  <a:pt x="128" y="613"/>
                </a:lnTo>
                <a:lnTo>
                  <a:pt x="121" y="609"/>
                </a:lnTo>
                <a:lnTo>
                  <a:pt x="115" y="606"/>
                </a:lnTo>
                <a:lnTo>
                  <a:pt x="111" y="603"/>
                </a:lnTo>
                <a:lnTo>
                  <a:pt x="105" y="603"/>
                </a:lnTo>
                <a:lnTo>
                  <a:pt x="105" y="603"/>
                </a:lnTo>
                <a:lnTo>
                  <a:pt x="101" y="599"/>
                </a:lnTo>
                <a:lnTo>
                  <a:pt x="101" y="599"/>
                </a:lnTo>
                <a:lnTo>
                  <a:pt x="98" y="596"/>
                </a:lnTo>
                <a:lnTo>
                  <a:pt x="95" y="596"/>
                </a:lnTo>
                <a:lnTo>
                  <a:pt x="88" y="593"/>
                </a:lnTo>
                <a:lnTo>
                  <a:pt x="85" y="593"/>
                </a:lnTo>
                <a:lnTo>
                  <a:pt x="85" y="593"/>
                </a:lnTo>
                <a:lnTo>
                  <a:pt x="85" y="593"/>
                </a:lnTo>
                <a:lnTo>
                  <a:pt x="82" y="593"/>
                </a:lnTo>
                <a:lnTo>
                  <a:pt x="82" y="593"/>
                </a:lnTo>
                <a:lnTo>
                  <a:pt x="79" y="593"/>
                </a:lnTo>
                <a:lnTo>
                  <a:pt x="75" y="586"/>
                </a:lnTo>
                <a:lnTo>
                  <a:pt x="75" y="586"/>
                </a:lnTo>
                <a:lnTo>
                  <a:pt x="72" y="586"/>
                </a:lnTo>
                <a:lnTo>
                  <a:pt x="72" y="586"/>
                </a:lnTo>
                <a:lnTo>
                  <a:pt x="69" y="583"/>
                </a:lnTo>
                <a:lnTo>
                  <a:pt x="65" y="583"/>
                </a:lnTo>
                <a:lnTo>
                  <a:pt x="65" y="583"/>
                </a:lnTo>
                <a:lnTo>
                  <a:pt x="65" y="580"/>
                </a:lnTo>
                <a:lnTo>
                  <a:pt x="62" y="580"/>
                </a:lnTo>
                <a:lnTo>
                  <a:pt x="62" y="583"/>
                </a:lnTo>
                <a:lnTo>
                  <a:pt x="59" y="583"/>
                </a:lnTo>
                <a:lnTo>
                  <a:pt x="59" y="583"/>
                </a:lnTo>
                <a:lnTo>
                  <a:pt x="59" y="583"/>
                </a:lnTo>
                <a:lnTo>
                  <a:pt x="56" y="580"/>
                </a:lnTo>
                <a:lnTo>
                  <a:pt x="52" y="580"/>
                </a:lnTo>
                <a:lnTo>
                  <a:pt x="49" y="577"/>
                </a:lnTo>
                <a:lnTo>
                  <a:pt x="46" y="577"/>
                </a:lnTo>
                <a:lnTo>
                  <a:pt x="46" y="577"/>
                </a:lnTo>
                <a:lnTo>
                  <a:pt x="42" y="577"/>
                </a:lnTo>
                <a:lnTo>
                  <a:pt x="39" y="577"/>
                </a:lnTo>
                <a:lnTo>
                  <a:pt x="39" y="577"/>
                </a:lnTo>
                <a:lnTo>
                  <a:pt x="36" y="573"/>
                </a:lnTo>
                <a:lnTo>
                  <a:pt x="33" y="573"/>
                </a:lnTo>
                <a:lnTo>
                  <a:pt x="33" y="573"/>
                </a:lnTo>
                <a:lnTo>
                  <a:pt x="29" y="573"/>
                </a:lnTo>
                <a:lnTo>
                  <a:pt x="29" y="570"/>
                </a:lnTo>
                <a:lnTo>
                  <a:pt x="29" y="570"/>
                </a:lnTo>
                <a:lnTo>
                  <a:pt x="29" y="570"/>
                </a:lnTo>
                <a:lnTo>
                  <a:pt x="29" y="570"/>
                </a:lnTo>
                <a:lnTo>
                  <a:pt x="26" y="570"/>
                </a:lnTo>
                <a:lnTo>
                  <a:pt x="23" y="570"/>
                </a:lnTo>
                <a:lnTo>
                  <a:pt x="23" y="570"/>
                </a:lnTo>
                <a:lnTo>
                  <a:pt x="20" y="570"/>
                </a:lnTo>
                <a:lnTo>
                  <a:pt x="20" y="570"/>
                </a:lnTo>
                <a:lnTo>
                  <a:pt x="20" y="567"/>
                </a:lnTo>
                <a:lnTo>
                  <a:pt x="16" y="567"/>
                </a:lnTo>
                <a:lnTo>
                  <a:pt x="16" y="567"/>
                </a:lnTo>
                <a:lnTo>
                  <a:pt x="13" y="567"/>
                </a:lnTo>
                <a:lnTo>
                  <a:pt x="13" y="567"/>
                </a:lnTo>
                <a:lnTo>
                  <a:pt x="13" y="567"/>
                </a:lnTo>
                <a:lnTo>
                  <a:pt x="13" y="567"/>
                </a:lnTo>
                <a:lnTo>
                  <a:pt x="10" y="567"/>
                </a:lnTo>
                <a:lnTo>
                  <a:pt x="10" y="567"/>
                </a:lnTo>
                <a:lnTo>
                  <a:pt x="6" y="563"/>
                </a:lnTo>
                <a:lnTo>
                  <a:pt x="3" y="563"/>
                </a:lnTo>
                <a:lnTo>
                  <a:pt x="3" y="563"/>
                </a:lnTo>
                <a:lnTo>
                  <a:pt x="3" y="563"/>
                </a:lnTo>
                <a:lnTo>
                  <a:pt x="0" y="563"/>
                </a:lnTo>
                <a:lnTo>
                  <a:pt x="13" y="550"/>
                </a:lnTo>
                <a:lnTo>
                  <a:pt x="13" y="547"/>
                </a:lnTo>
                <a:lnTo>
                  <a:pt x="20" y="540"/>
                </a:lnTo>
                <a:lnTo>
                  <a:pt x="23" y="540"/>
                </a:lnTo>
                <a:lnTo>
                  <a:pt x="23" y="537"/>
                </a:lnTo>
                <a:lnTo>
                  <a:pt x="29" y="534"/>
                </a:lnTo>
                <a:lnTo>
                  <a:pt x="36" y="527"/>
                </a:lnTo>
                <a:lnTo>
                  <a:pt x="46" y="521"/>
                </a:lnTo>
                <a:lnTo>
                  <a:pt x="52" y="514"/>
                </a:lnTo>
                <a:lnTo>
                  <a:pt x="59" y="508"/>
                </a:lnTo>
                <a:lnTo>
                  <a:pt x="59" y="508"/>
                </a:lnTo>
                <a:lnTo>
                  <a:pt x="69" y="501"/>
                </a:lnTo>
                <a:lnTo>
                  <a:pt x="69" y="498"/>
                </a:lnTo>
                <a:lnTo>
                  <a:pt x="75" y="495"/>
                </a:lnTo>
                <a:lnTo>
                  <a:pt x="75" y="491"/>
                </a:lnTo>
                <a:lnTo>
                  <a:pt x="79" y="491"/>
                </a:lnTo>
                <a:lnTo>
                  <a:pt x="82" y="488"/>
                </a:lnTo>
                <a:lnTo>
                  <a:pt x="82" y="485"/>
                </a:lnTo>
                <a:lnTo>
                  <a:pt x="82" y="481"/>
                </a:lnTo>
                <a:lnTo>
                  <a:pt x="85" y="478"/>
                </a:lnTo>
                <a:lnTo>
                  <a:pt x="88" y="475"/>
                </a:lnTo>
                <a:lnTo>
                  <a:pt x="92" y="468"/>
                </a:lnTo>
                <a:lnTo>
                  <a:pt x="95" y="459"/>
                </a:lnTo>
                <a:lnTo>
                  <a:pt x="98" y="455"/>
                </a:lnTo>
                <a:lnTo>
                  <a:pt x="98" y="452"/>
                </a:lnTo>
                <a:lnTo>
                  <a:pt x="98" y="452"/>
                </a:lnTo>
                <a:lnTo>
                  <a:pt x="105" y="439"/>
                </a:lnTo>
                <a:lnTo>
                  <a:pt x="108" y="436"/>
                </a:lnTo>
                <a:lnTo>
                  <a:pt x="108" y="436"/>
                </a:lnTo>
                <a:lnTo>
                  <a:pt x="111" y="436"/>
                </a:lnTo>
                <a:lnTo>
                  <a:pt x="111" y="436"/>
                </a:lnTo>
                <a:lnTo>
                  <a:pt x="118" y="436"/>
                </a:lnTo>
                <a:lnTo>
                  <a:pt x="121" y="436"/>
                </a:lnTo>
                <a:lnTo>
                  <a:pt x="128" y="436"/>
                </a:lnTo>
                <a:lnTo>
                  <a:pt x="131" y="436"/>
                </a:lnTo>
                <a:lnTo>
                  <a:pt x="138" y="436"/>
                </a:lnTo>
                <a:lnTo>
                  <a:pt x="144" y="436"/>
                </a:lnTo>
                <a:lnTo>
                  <a:pt x="151" y="436"/>
                </a:lnTo>
                <a:lnTo>
                  <a:pt x="157" y="432"/>
                </a:lnTo>
                <a:lnTo>
                  <a:pt x="164" y="436"/>
                </a:lnTo>
                <a:lnTo>
                  <a:pt x="167" y="436"/>
                </a:lnTo>
                <a:lnTo>
                  <a:pt x="167" y="436"/>
                </a:lnTo>
                <a:lnTo>
                  <a:pt x="174" y="432"/>
                </a:lnTo>
                <a:lnTo>
                  <a:pt x="177" y="432"/>
                </a:lnTo>
                <a:lnTo>
                  <a:pt x="177" y="432"/>
                </a:lnTo>
                <a:lnTo>
                  <a:pt x="180" y="432"/>
                </a:lnTo>
                <a:lnTo>
                  <a:pt x="190" y="432"/>
                </a:lnTo>
                <a:lnTo>
                  <a:pt x="193" y="432"/>
                </a:lnTo>
                <a:lnTo>
                  <a:pt x="197" y="432"/>
                </a:lnTo>
                <a:lnTo>
                  <a:pt x="203" y="432"/>
                </a:lnTo>
                <a:lnTo>
                  <a:pt x="210" y="432"/>
                </a:lnTo>
                <a:lnTo>
                  <a:pt x="216" y="432"/>
                </a:lnTo>
                <a:lnTo>
                  <a:pt x="219" y="432"/>
                </a:lnTo>
                <a:lnTo>
                  <a:pt x="223" y="429"/>
                </a:lnTo>
                <a:lnTo>
                  <a:pt x="223" y="429"/>
                </a:lnTo>
                <a:lnTo>
                  <a:pt x="226" y="429"/>
                </a:lnTo>
                <a:lnTo>
                  <a:pt x="226" y="426"/>
                </a:lnTo>
                <a:lnTo>
                  <a:pt x="229" y="422"/>
                </a:lnTo>
                <a:lnTo>
                  <a:pt x="233" y="419"/>
                </a:lnTo>
                <a:lnTo>
                  <a:pt x="233" y="416"/>
                </a:lnTo>
                <a:lnTo>
                  <a:pt x="236" y="413"/>
                </a:lnTo>
                <a:lnTo>
                  <a:pt x="236" y="409"/>
                </a:lnTo>
                <a:lnTo>
                  <a:pt x="236" y="406"/>
                </a:lnTo>
                <a:lnTo>
                  <a:pt x="239" y="406"/>
                </a:lnTo>
                <a:lnTo>
                  <a:pt x="239" y="406"/>
                </a:lnTo>
                <a:lnTo>
                  <a:pt x="242" y="406"/>
                </a:lnTo>
                <a:lnTo>
                  <a:pt x="246" y="406"/>
                </a:lnTo>
                <a:lnTo>
                  <a:pt x="246" y="403"/>
                </a:lnTo>
                <a:lnTo>
                  <a:pt x="249" y="400"/>
                </a:lnTo>
                <a:lnTo>
                  <a:pt x="252" y="400"/>
                </a:lnTo>
                <a:lnTo>
                  <a:pt x="256" y="396"/>
                </a:lnTo>
                <a:lnTo>
                  <a:pt x="256" y="396"/>
                </a:lnTo>
                <a:lnTo>
                  <a:pt x="259" y="393"/>
                </a:lnTo>
                <a:lnTo>
                  <a:pt x="262" y="393"/>
                </a:lnTo>
                <a:lnTo>
                  <a:pt x="262" y="393"/>
                </a:lnTo>
                <a:lnTo>
                  <a:pt x="262" y="393"/>
                </a:lnTo>
                <a:lnTo>
                  <a:pt x="265" y="393"/>
                </a:lnTo>
                <a:lnTo>
                  <a:pt x="272" y="393"/>
                </a:lnTo>
                <a:lnTo>
                  <a:pt x="275" y="393"/>
                </a:lnTo>
                <a:lnTo>
                  <a:pt x="278" y="393"/>
                </a:lnTo>
                <a:lnTo>
                  <a:pt x="282" y="390"/>
                </a:lnTo>
                <a:lnTo>
                  <a:pt x="282" y="390"/>
                </a:lnTo>
                <a:lnTo>
                  <a:pt x="285" y="390"/>
                </a:lnTo>
                <a:lnTo>
                  <a:pt x="288" y="386"/>
                </a:lnTo>
                <a:lnTo>
                  <a:pt x="288" y="383"/>
                </a:lnTo>
                <a:lnTo>
                  <a:pt x="288" y="380"/>
                </a:lnTo>
                <a:lnTo>
                  <a:pt x="292" y="377"/>
                </a:lnTo>
                <a:lnTo>
                  <a:pt x="292" y="373"/>
                </a:lnTo>
                <a:lnTo>
                  <a:pt x="292" y="370"/>
                </a:lnTo>
                <a:lnTo>
                  <a:pt x="292" y="370"/>
                </a:lnTo>
                <a:lnTo>
                  <a:pt x="295" y="367"/>
                </a:lnTo>
                <a:lnTo>
                  <a:pt x="295" y="363"/>
                </a:lnTo>
                <a:lnTo>
                  <a:pt x="298" y="363"/>
                </a:lnTo>
                <a:lnTo>
                  <a:pt x="301" y="360"/>
                </a:lnTo>
                <a:lnTo>
                  <a:pt x="305" y="360"/>
                </a:lnTo>
                <a:lnTo>
                  <a:pt x="305" y="360"/>
                </a:lnTo>
                <a:lnTo>
                  <a:pt x="308" y="357"/>
                </a:lnTo>
                <a:lnTo>
                  <a:pt x="311" y="354"/>
                </a:lnTo>
                <a:lnTo>
                  <a:pt x="311" y="350"/>
                </a:lnTo>
                <a:lnTo>
                  <a:pt x="315" y="347"/>
                </a:lnTo>
                <a:lnTo>
                  <a:pt x="315" y="344"/>
                </a:lnTo>
                <a:lnTo>
                  <a:pt x="318" y="340"/>
                </a:lnTo>
                <a:lnTo>
                  <a:pt x="318" y="334"/>
                </a:lnTo>
                <a:lnTo>
                  <a:pt x="321" y="327"/>
                </a:lnTo>
                <a:lnTo>
                  <a:pt x="321" y="324"/>
                </a:lnTo>
                <a:lnTo>
                  <a:pt x="324" y="321"/>
                </a:lnTo>
                <a:lnTo>
                  <a:pt x="324" y="318"/>
                </a:lnTo>
                <a:lnTo>
                  <a:pt x="324" y="314"/>
                </a:lnTo>
                <a:lnTo>
                  <a:pt x="324" y="311"/>
                </a:lnTo>
                <a:lnTo>
                  <a:pt x="324" y="281"/>
                </a:lnTo>
                <a:lnTo>
                  <a:pt x="328" y="275"/>
                </a:lnTo>
                <a:lnTo>
                  <a:pt x="328" y="262"/>
                </a:lnTo>
                <a:lnTo>
                  <a:pt x="328" y="249"/>
                </a:lnTo>
                <a:lnTo>
                  <a:pt x="328" y="249"/>
                </a:lnTo>
                <a:lnTo>
                  <a:pt x="331" y="242"/>
                </a:lnTo>
                <a:lnTo>
                  <a:pt x="337" y="226"/>
                </a:lnTo>
                <a:lnTo>
                  <a:pt x="337" y="226"/>
                </a:lnTo>
                <a:lnTo>
                  <a:pt x="337" y="226"/>
                </a:lnTo>
                <a:lnTo>
                  <a:pt x="331" y="219"/>
                </a:lnTo>
                <a:lnTo>
                  <a:pt x="331" y="213"/>
                </a:lnTo>
                <a:lnTo>
                  <a:pt x="331" y="213"/>
                </a:lnTo>
                <a:lnTo>
                  <a:pt x="334" y="209"/>
                </a:lnTo>
                <a:lnTo>
                  <a:pt x="337" y="200"/>
                </a:lnTo>
                <a:lnTo>
                  <a:pt x="347" y="186"/>
                </a:lnTo>
                <a:lnTo>
                  <a:pt x="347" y="186"/>
                </a:lnTo>
                <a:lnTo>
                  <a:pt x="351" y="190"/>
                </a:lnTo>
                <a:lnTo>
                  <a:pt x="357" y="190"/>
                </a:lnTo>
                <a:lnTo>
                  <a:pt x="357" y="190"/>
                </a:lnTo>
                <a:lnTo>
                  <a:pt x="360" y="190"/>
                </a:lnTo>
                <a:lnTo>
                  <a:pt x="364" y="193"/>
                </a:lnTo>
                <a:lnTo>
                  <a:pt x="367" y="193"/>
                </a:lnTo>
                <a:lnTo>
                  <a:pt x="367" y="190"/>
                </a:lnTo>
                <a:lnTo>
                  <a:pt x="370" y="190"/>
                </a:lnTo>
                <a:lnTo>
                  <a:pt x="374" y="190"/>
                </a:lnTo>
                <a:lnTo>
                  <a:pt x="377" y="190"/>
                </a:lnTo>
                <a:lnTo>
                  <a:pt x="377" y="193"/>
                </a:lnTo>
                <a:lnTo>
                  <a:pt x="380" y="193"/>
                </a:lnTo>
                <a:lnTo>
                  <a:pt x="383" y="193"/>
                </a:lnTo>
                <a:lnTo>
                  <a:pt x="383" y="193"/>
                </a:lnTo>
                <a:lnTo>
                  <a:pt x="390" y="190"/>
                </a:lnTo>
                <a:lnTo>
                  <a:pt x="393" y="186"/>
                </a:lnTo>
                <a:lnTo>
                  <a:pt x="396" y="186"/>
                </a:lnTo>
                <a:lnTo>
                  <a:pt x="396" y="190"/>
                </a:lnTo>
                <a:lnTo>
                  <a:pt x="396" y="190"/>
                </a:lnTo>
                <a:lnTo>
                  <a:pt x="400" y="186"/>
                </a:lnTo>
                <a:lnTo>
                  <a:pt x="403" y="186"/>
                </a:lnTo>
                <a:lnTo>
                  <a:pt x="406" y="180"/>
                </a:lnTo>
                <a:lnTo>
                  <a:pt x="413" y="177"/>
                </a:lnTo>
                <a:lnTo>
                  <a:pt x="416" y="177"/>
                </a:lnTo>
                <a:lnTo>
                  <a:pt x="419" y="180"/>
                </a:lnTo>
                <a:lnTo>
                  <a:pt x="423" y="180"/>
                </a:lnTo>
                <a:lnTo>
                  <a:pt x="423" y="183"/>
                </a:lnTo>
                <a:lnTo>
                  <a:pt x="433" y="186"/>
                </a:lnTo>
                <a:lnTo>
                  <a:pt x="436" y="190"/>
                </a:lnTo>
                <a:lnTo>
                  <a:pt x="436" y="190"/>
                </a:lnTo>
                <a:lnTo>
                  <a:pt x="436" y="190"/>
                </a:lnTo>
                <a:lnTo>
                  <a:pt x="439" y="190"/>
                </a:lnTo>
                <a:lnTo>
                  <a:pt x="439" y="186"/>
                </a:lnTo>
                <a:lnTo>
                  <a:pt x="439" y="186"/>
                </a:lnTo>
                <a:lnTo>
                  <a:pt x="442" y="186"/>
                </a:lnTo>
                <a:lnTo>
                  <a:pt x="442" y="183"/>
                </a:lnTo>
                <a:lnTo>
                  <a:pt x="442" y="180"/>
                </a:lnTo>
                <a:lnTo>
                  <a:pt x="442" y="180"/>
                </a:lnTo>
                <a:lnTo>
                  <a:pt x="446" y="180"/>
                </a:lnTo>
                <a:lnTo>
                  <a:pt x="446" y="180"/>
                </a:lnTo>
                <a:lnTo>
                  <a:pt x="446" y="177"/>
                </a:lnTo>
                <a:lnTo>
                  <a:pt x="446" y="173"/>
                </a:lnTo>
                <a:lnTo>
                  <a:pt x="446" y="170"/>
                </a:lnTo>
                <a:lnTo>
                  <a:pt x="446" y="170"/>
                </a:lnTo>
                <a:lnTo>
                  <a:pt x="449" y="170"/>
                </a:lnTo>
                <a:lnTo>
                  <a:pt x="452" y="167"/>
                </a:lnTo>
                <a:lnTo>
                  <a:pt x="452" y="163"/>
                </a:lnTo>
                <a:lnTo>
                  <a:pt x="455" y="157"/>
                </a:lnTo>
                <a:lnTo>
                  <a:pt x="452" y="144"/>
                </a:lnTo>
                <a:lnTo>
                  <a:pt x="452" y="134"/>
                </a:lnTo>
                <a:lnTo>
                  <a:pt x="449" y="131"/>
                </a:lnTo>
                <a:lnTo>
                  <a:pt x="449" y="127"/>
                </a:lnTo>
                <a:lnTo>
                  <a:pt x="449" y="127"/>
                </a:lnTo>
                <a:lnTo>
                  <a:pt x="446" y="127"/>
                </a:lnTo>
                <a:lnTo>
                  <a:pt x="442" y="127"/>
                </a:lnTo>
                <a:lnTo>
                  <a:pt x="433" y="121"/>
                </a:lnTo>
                <a:lnTo>
                  <a:pt x="429" y="121"/>
                </a:lnTo>
                <a:lnTo>
                  <a:pt x="426" y="118"/>
                </a:lnTo>
                <a:lnTo>
                  <a:pt x="423" y="118"/>
                </a:lnTo>
                <a:lnTo>
                  <a:pt x="423" y="118"/>
                </a:lnTo>
                <a:lnTo>
                  <a:pt x="419" y="114"/>
                </a:lnTo>
                <a:lnTo>
                  <a:pt x="413" y="114"/>
                </a:lnTo>
                <a:lnTo>
                  <a:pt x="410" y="114"/>
                </a:lnTo>
                <a:lnTo>
                  <a:pt x="406" y="114"/>
                </a:lnTo>
                <a:lnTo>
                  <a:pt x="403" y="111"/>
                </a:lnTo>
                <a:lnTo>
                  <a:pt x="393" y="114"/>
                </a:lnTo>
                <a:lnTo>
                  <a:pt x="393" y="114"/>
                </a:lnTo>
                <a:lnTo>
                  <a:pt x="390" y="114"/>
                </a:lnTo>
                <a:lnTo>
                  <a:pt x="387" y="114"/>
                </a:lnTo>
                <a:lnTo>
                  <a:pt x="383" y="111"/>
                </a:lnTo>
                <a:lnTo>
                  <a:pt x="383" y="111"/>
                </a:lnTo>
                <a:lnTo>
                  <a:pt x="380" y="114"/>
                </a:lnTo>
                <a:lnTo>
                  <a:pt x="367" y="104"/>
                </a:lnTo>
                <a:lnTo>
                  <a:pt x="354" y="95"/>
                </a:lnTo>
                <a:lnTo>
                  <a:pt x="344" y="88"/>
                </a:lnTo>
                <a:lnTo>
                  <a:pt x="337" y="85"/>
                </a:lnTo>
                <a:lnTo>
                  <a:pt x="331" y="78"/>
                </a:lnTo>
                <a:lnTo>
                  <a:pt x="331" y="78"/>
                </a:lnTo>
                <a:lnTo>
                  <a:pt x="331" y="75"/>
                </a:lnTo>
                <a:lnTo>
                  <a:pt x="328" y="75"/>
                </a:lnTo>
                <a:lnTo>
                  <a:pt x="328" y="75"/>
                </a:lnTo>
                <a:lnTo>
                  <a:pt x="328" y="72"/>
                </a:lnTo>
                <a:lnTo>
                  <a:pt x="331" y="72"/>
                </a:lnTo>
                <a:lnTo>
                  <a:pt x="328" y="68"/>
                </a:lnTo>
                <a:lnTo>
                  <a:pt x="328" y="62"/>
                </a:lnTo>
                <a:lnTo>
                  <a:pt x="328" y="59"/>
                </a:lnTo>
                <a:lnTo>
                  <a:pt x="331" y="55"/>
                </a:lnTo>
                <a:lnTo>
                  <a:pt x="331" y="52"/>
                </a:lnTo>
                <a:lnTo>
                  <a:pt x="334" y="49"/>
                </a:lnTo>
                <a:lnTo>
                  <a:pt x="334" y="49"/>
                </a:lnTo>
                <a:lnTo>
                  <a:pt x="334" y="49"/>
                </a:lnTo>
                <a:lnTo>
                  <a:pt x="360" y="45"/>
                </a:lnTo>
                <a:lnTo>
                  <a:pt x="364" y="45"/>
                </a:lnTo>
                <a:lnTo>
                  <a:pt x="400" y="45"/>
                </a:lnTo>
                <a:lnTo>
                  <a:pt x="406" y="45"/>
                </a:lnTo>
                <a:lnTo>
                  <a:pt x="433" y="42"/>
                </a:lnTo>
                <a:lnTo>
                  <a:pt x="433" y="42"/>
                </a:lnTo>
                <a:lnTo>
                  <a:pt x="442" y="42"/>
                </a:lnTo>
                <a:lnTo>
                  <a:pt x="446" y="42"/>
                </a:lnTo>
                <a:lnTo>
                  <a:pt x="465" y="36"/>
                </a:lnTo>
                <a:lnTo>
                  <a:pt x="465" y="36"/>
                </a:lnTo>
                <a:lnTo>
                  <a:pt x="465" y="29"/>
                </a:lnTo>
                <a:lnTo>
                  <a:pt x="469" y="22"/>
                </a:lnTo>
                <a:lnTo>
                  <a:pt x="469" y="22"/>
                </a:lnTo>
                <a:lnTo>
                  <a:pt x="472" y="19"/>
                </a:lnTo>
                <a:lnTo>
                  <a:pt x="469" y="19"/>
                </a:lnTo>
                <a:lnTo>
                  <a:pt x="469" y="19"/>
                </a:lnTo>
                <a:lnTo>
                  <a:pt x="465" y="19"/>
                </a:lnTo>
                <a:lnTo>
                  <a:pt x="462" y="19"/>
                </a:lnTo>
                <a:lnTo>
                  <a:pt x="462" y="19"/>
                </a:lnTo>
                <a:lnTo>
                  <a:pt x="459" y="16"/>
                </a:lnTo>
                <a:lnTo>
                  <a:pt x="459" y="13"/>
                </a:lnTo>
                <a:lnTo>
                  <a:pt x="462" y="13"/>
                </a:lnTo>
                <a:lnTo>
                  <a:pt x="472" y="0"/>
                </a:lnTo>
                <a:lnTo>
                  <a:pt x="475" y="0"/>
                </a:lnTo>
                <a:lnTo>
                  <a:pt x="478" y="0"/>
                </a:lnTo>
                <a:lnTo>
                  <a:pt x="478" y="0"/>
                </a:lnTo>
                <a:lnTo>
                  <a:pt x="485" y="0"/>
                </a:lnTo>
                <a:lnTo>
                  <a:pt x="492" y="0"/>
                </a:lnTo>
                <a:lnTo>
                  <a:pt x="492" y="0"/>
                </a:lnTo>
                <a:close/>
              </a:path>
            </a:pathLst>
          </a:custGeom>
          <a:solidFill>
            <a:schemeClr val="accent5">
              <a:lumMod val="25000"/>
              <a:lumOff val="75000"/>
            </a:schemeClr>
          </a:solidFill>
          <a:ln w="4763">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noEditPoints="1"/>
          </p:cNvSpPr>
          <p:nvPr/>
        </p:nvSpPr>
        <p:spPr bwMode="auto">
          <a:xfrm>
            <a:off x="3066165" y="4157615"/>
            <a:ext cx="247295" cy="258046"/>
          </a:xfrm>
          <a:custGeom>
            <a:avLst/>
            <a:gdLst>
              <a:gd name="T0" fmla="*/ 10 w 138"/>
              <a:gd name="T1" fmla="*/ 62 h 144"/>
              <a:gd name="T2" fmla="*/ 7 w 138"/>
              <a:gd name="T3" fmla="*/ 59 h 144"/>
              <a:gd name="T4" fmla="*/ 10 w 138"/>
              <a:gd name="T5" fmla="*/ 59 h 144"/>
              <a:gd name="T6" fmla="*/ 76 w 138"/>
              <a:gd name="T7" fmla="*/ 9 h 144"/>
              <a:gd name="T8" fmla="*/ 85 w 138"/>
              <a:gd name="T9" fmla="*/ 22 h 144"/>
              <a:gd name="T10" fmla="*/ 82 w 138"/>
              <a:gd name="T11" fmla="*/ 39 h 144"/>
              <a:gd name="T12" fmla="*/ 72 w 138"/>
              <a:gd name="T13" fmla="*/ 42 h 144"/>
              <a:gd name="T14" fmla="*/ 69 w 138"/>
              <a:gd name="T15" fmla="*/ 39 h 144"/>
              <a:gd name="T16" fmla="*/ 66 w 138"/>
              <a:gd name="T17" fmla="*/ 42 h 144"/>
              <a:gd name="T18" fmla="*/ 66 w 138"/>
              <a:gd name="T19" fmla="*/ 42 h 144"/>
              <a:gd name="T20" fmla="*/ 62 w 138"/>
              <a:gd name="T21" fmla="*/ 45 h 144"/>
              <a:gd name="T22" fmla="*/ 66 w 138"/>
              <a:gd name="T23" fmla="*/ 49 h 144"/>
              <a:gd name="T24" fmla="*/ 66 w 138"/>
              <a:gd name="T25" fmla="*/ 49 h 144"/>
              <a:gd name="T26" fmla="*/ 69 w 138"/>
              <a:gd name="T27" fmla="*/ 52 h 144"/>
              <a:gd name="T28" fmla="*/ 72 w 138"/>
              <a:gd name="T29" fmla="*/ 52 h 144"/>
              <a:gd name="T30" fmla="*/ 76 w 138"/>
              <a:gd name="T31" fmla="*/ 55 h 144"/>
              <a:gd name="T32" fmla="*/ 72 w 138"/>
              <a:gd name="T33" fmla="*/ 59 h 144"/>
              <a:gd name="T34" fmla="*/ 82 w 138"/>
              <a:gd name="T35" fmla="*/ 59 h 144"/>
              <a:gd name="T36" fmla="*/ 92 w 138"/>
              <a:gd name="T37" fmla="*/ 62 h 144"/>
              <a:gd name="T38" fmla="*/ 108 w 138"/>
              <a:gd name="T39" fmla="*/ 55 h 144"/>
              <a:gd name="T40" fmla="*/ 112 w 138"/>
              <a:gd name="T41" fmla="*/ 55 h 144"/>
              <a:gd name="T42" fmla="*/ 118 w 138"/>
              <a:gd name="T43" fmla="*/ 55 h 144"/>
              <a:gd name="T44" fmla="*/ 121 w 138"/>
              <a:gd name="T45" fmla="*/ 68 h 144"/>
              <a:gd name="T46" fmla="*/ 121 w 138"/>
              <a:gd name="T47" fmla="*/ 75 h 144"/>
              <a:gd name="T48" fmla="*/ 121 w 138"/>
              <a:gd name="T49" fmla="*/ 85 h 144"/>
              <a:gd name="T50" fmla="*/ 118 w 138"/>
              <a:gd name="T51" fmla="*/ 95 h 144"/>
              <a:gd name="T52" fmla="*/ 115 w 138"/>
              <a:gd name="T53" fmla="*/ 104 h 144"/>
              <a:gd name="T54" fmla="*/ 115 w 138"/>
              <a:gd name="T55" fmla="*/ 104 h 144"/>
              <a:gd name="T56" fmla="*/ 115 w 138"/>
              <a:gd name="T57" fmla="*/ 108 h 144"/>
              <a:gd name="T58" fmla="*/ 115 w 138"/>
              <a:gd name="T59" fmla="*/ 111 h 144"/>
              <a:gd name="T60" fmla="*/ 115 w 138"/>
              <a:gd name="T61" fmla="*/ 111 h 144"/>
              <a:gd name="T62" fmla="*/ 115 w 138"/>
              <a:gd name="T63" fmla="*/ 114 h 144"/>
              <a:gd name="T64" fmla="*/ 121 w 138"/>
              <a:gd name="T65" fmla="*/ 118 h 144"/>
              <a:gd name="T66" fmla="*/ 128 w 138"/>
              <a:gd name="T67" fmla="*/ 127 h 144"/>
              <a:gd name="T68" fmla="*/ 131 w 138"/>
              <a:gd name="T69" fmla="*/ 127 h 144"/>
              <a:gd name="T70" fmla="*/ 138 w 138"/>
              <a:gd name="T71" fmla="*/ 127 h 144"/>
              <a:gd name="T72" fmla="*/ 118 w 138"/>
              <a:gd name="T73" fmla="*/ 140 h 144"/>
              <a:gd name="T74" fmla="*/ 108 w 138"/>
              <a:gd name="T75" fmla="*/ 137 h 144"/>
              <a:gd name="T76" fmla="*/ 92 w 138"/>
              <a:gd name="T77" fmla="*/ 134 h 144"/>
              <a:gd name="T78" fmla="*/ 79 w 138"/>
              <a:gd name="T79" fmla="*/ 118 h 144"/>
              <a:gd name="T80" fmla="*/ 59 w 138"/>
              <a:gd name="T81" fmla="*/ 111 h 144"/>
              <a:gd name="T82" fmla="*/ 53 w 138"/>
              <a:gd name="T83" fmla="*/ 108 h 144"/>
              <a:gd name="T84" fmla="*/ 39 w 138"/>
              <a:gd name="T85" fmla="*/ 104 h 144"/>
              <a:gd name="T86" fmla="*/ 20 w 138"/>
              <a:gd name="T87" fmla="*/ 91 h 144"/>
              <a:gd name="T88" fmla="*/ 7 w 138"/>
              <a:gd name="T89" fmla="*/ 78 h 144"/>
              <a:gd name="T90" fmla="*/ 0 w 138"/>
              <a:gd name="T91" fmla="*/ 68 h 144"/>
              <a:gd name="T92" fmla="*/ 10 w 138"/>
              <a:gd name="T93" fmla="*/ 62 h 144"/>
              <a:gd name="T94" fmla="*/ 10 w 138"/>
              <a:gd name="T95" fmla="*/ 72 h 144"/>
              <a:gd name="T96" fmla="*/ 17 w 138"/>
              <a:gd name="T97" fmla="*/ 81 h 144"/>
              <a:gd name="T98" fmla="*/ 23 w 138"/>
              <a:gd name="T99" fmla="*/ 85 h 144"/>
              <a:gd name="T100" fmla="*/ 20 w 138"/>
              <a:gd name="T101" fmla="*/ 78 h 144"/>
              <a:gd name="T102" fmla="*/ 13 w 138"/>
              <a:gd name="T103" fmla="*/ 68 h 144"/>
              <a:gd name="T104" fmla="*/ 13 w 138"/>
              <a:gd name="T105" fmla="*/ 59 h 144"/>
              <a:gd name="T106" fmla="*/ 17 w 138"/>
              <a:gd name="T107" fmla="*/ 45 h 144"/>
              <a:gd name="T108" fmla="*/ 17 w 138"/>
              <a:gd name="T109" fmla="*/ 42 h 144"/>
              <a:gd name="T110" fmla="*/ 13 w 138"/>
              <a:gd name="T111" fmla="*/ 29 h 144"/>
              <a:gd name="T112" fmla="*/ 23 w 138"/>
              <a:gd name="T113" fmla="*/ 22 h 144"/>
              <a:gd name="T114" fmla="*/ 36 w 138"/>
              <a:gd name="T115" fmla="*/ 16 h 144"/>
              <a:gd name="T116" fmla="*/ 43 w 138"/>
              <a:gd name="T117" fmla="*/ 16 h 144"/>
              <a:gd name="T118" fmla="*/ 49 w 138"/>
              <a:gd name="T119" fmla="*/ 13 h 144"/>
              <a:gd name="T120" fmla="*/ 59 w 138"/>
              <a:gd name="T121" fmla="*/ 0 h 144"/>
              <a:gd name="T122" fmla="*/ 66 w 138"/>
              <a:gd name="T123" fmla="*/ 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8" h="144">
                <a:moveTo>
                  <a:pt x="10" y="62"/>
                </a:moveTo>
                <a:lnTo>
                  <a:pt x="10" y="62"/>
                </a:lnTo>
                <a:lnTo>
                  <a:pt x="10" y="62"/>
                </a:lnTo>
                <a:lnTo>
                  <a:pt x="10" y="62"/>
                </a:lnTo>
                <a:lnTo>
                  <a:pt x="10" y="62"/>
                </a:lnTo>
                <a:lnTo>
                  <a:pt x="10" y="62"/>
                </a:lnTo>
                <a:lnTo>
                  <a:pt x="10" y="62"/>
                </a:lnTo>
                <a:lnTo>
                  <a:pt x="10" y="62"/>
                </a:lnTo>
                <a:lnTo>
                  <a:pt x="10" y="62"/>
                </a:lnTo>
                <a:lnTo>
                  <a:pt x="10" y="62"/>
                </a:lnTo>
                <a:close/>
                <a:moveTo>
                  <a:pt x="10" y="59"/>
                </a:moveTo>
                <a:lnTo>
                  <a:pt x="10" y="62"/>
                </a:lnTo>
                <a:lnTo>
                  <a:pt x="7" y="62"/>
                </a:lnTo>
                <a:lnTo>
                  <a:pt x="7" y="59"/>
                </a:lnTo>
                <a:lnTo>
                  <a:pt x="7" y="55"/>
                </a:lnTo>
                <a:lnTo>
                  <a:pt x="7" y="55"/>
                </a:lnTo>
                <a:lnTo>
                  <a:pt x="7" y="52"/>
                </a:lnTo>
                <a:lnTo>
                  <a:pt x="7" y="52"/>
                </a:lnTo>
                <a:lnTo>
                  <a:pt x="10" y="55"/>
                </a:lnTo>
                <a:lnTo>
                  <a:pt x="10" y="59"/>
                </a:lnTo>
                <a:lnTo>
                  <a:pt x="10" y="59"/>
                </a:lnTo>
                <a:lnTo>
                  <a:pt x="10" y="59"/>
                </a:lnTo>
                <a:close/>
                <a:moveTo>
                  <a:pt x="69" y="6"/>
                </a:moveTo>
                <a:lnTo>
                  <a:pt x="69" y="6"/>
                </a:lnTo>
                <a:lnTo>
                  <a:pt x="69" y="6"/>
                </a:lnTo>
                <a:lnTo>
                  <a:pt x="72" y="9"/>
                </a:lnTo>
                <a:lnTo>
                  <a:pt x="72" y="9"/>
                </a:lnTo>
                <a:lnTo>
                  <a:pt x="76" y="9"/>
                </a:lnTo>
                <a:lnTo>
                  <a:pt x="79" y="13"/>
                </a:lnTo>
                <a:lnTo>
                  <a:pt x="79" y="16"/>
                </a:lnTo>
                <a:lnTo>
                  <a:pt x="79" y="16"/>
                </a:lnTo>
                <a:lnTo>
                  <a:pt x="82" y="16"/>
                </a:lnTo>
                <a:lnTo>
                  <a:pt x="85" y="19"/>
                </a:lnTo>
                <a:lnTo>
                  <a:pt x="85" y="19"/>
                </a:lnTo>
                <a:lnTo>
                  <a:pt x="85" y="22"/>
                </a:lnTo>
                <a:lnTo>
                  <a:pt x="89" y="29"/>
                </a:lnTo>
                <a:lnTo>
                  <a:pt x="89" y="32"/>
                </a:lnTo>
                <a:lnTo>
                  <a:pt x="89" y="36"/>
                </a:lnTo>
                <a:lnTo>
                  <a:pt x="89" y="36"/>
                </a:lnTo>
                <a:lnTo>
                  <a:pt x="85" y="39"/>
                </a:lnTo>
                <a:lnTo>
                  <a:pt x="82" y="39"/>
                </a:lnTo>
                <a:lnTo>
                  <a:pt x="82" y="39"/>
                </a:lnTo>
                <a:lnTo>
                  <a:pt x="79" y="39"/>
                </a:lnTo>
                <a:lnTo>
                  <a:pt x="79" y="39"/>
                </a:lnTo>
                <a:lnTo>
                  <a:pt x="79" y="39"/>
                </a:lnTo>
                <a:lnTo>
                  <a:pt x="76" y="39"/>
                </a:lnTo>
                <a:lnTo>
                  <a:pt x="76" y="39"/>
                </a:lnTo>
                <a:lnTo>
                  <a:pt x="76" y="42"/>
                </a:lnTo>
                <a:lnTo>
                  <a:pt x="72" y="42"/>
                </a:lnTo>
                <a:lnTo>
                  <a:pt x="72" y="42"/>
                </a:lnTo>
                <a:lnTo>
                  <a:pt x="72" y="42"/>
                </a:lnTo>
                <a:lnTo>
                  <a:pt x="72" y="42"/>
                </a:lnTo>
                <a:lnTo>
                  <a:pt x="72" y="42"/>
                </a:lnTo>
                <a:lnTo>
                  <a:pt x="69" y="42"/>
                </a:lnTo>
                <a:lnTo>
                  <a:pt x="69" y="42"/>
                </a:lnTo>
                <a:lnTo>
                  <a:pt x="69" y="39"/>
                </a:lnTo>
                <a:lnTo>
                  <a:pt x="69" y="39"/>
                </a:lnTo>
                <a:lnTo>
                  <a:pt x="69" y="39"/>
                </a:lnTo>
                <a:lnTo>
                  <a:pt x="69" y="39"/>
                </a:lnTo>
                <a:lnTo>
                  <a:pt x="69" y="39"/>
                </a:lnTo>
                <a:lnTo>
                  <a:pt x="66" y="39"/>
                </a:lnTo>
                <a:lnTo>
                  <a:pt x="66" y="39"/>
                </a:lnTo>
                <a:lnTo>
                  <a:pt x="66" y="42"/>
                </a:lnTo>
                <a:lnTo>
                  <a:pt x="66" y="42"/>
                </a:lnTo>
                <a:lnTo>
                  <a:pt x="66" y="42"/>
                </a:lnTo>
                <a:lnTo>
                  <a:pt x="66" y="42"/>
                </a:lnTo>
                <a:lnTo>
                  <a:pt x="66" y="42"/>
                </a:lnTo>
                <a:lnTo>
                  <a:pt x="66" y="42"/>
                </a:lnTo>
                <a:lnTo>
                  <a:pt x="66" y="42"/>
                </a:lnTo>
                <a:lnTo>
                  <a:pt x="66" y="42"/>
                </a:lnTo>
                <a:lnTo>
                  <a:pt x="66" y="42"/>
                </a:lnTo>
                <a:lnTo>
                  <a:pt x="66" y="45"/>
                </a:lnTo>
                <a:lnTo>
                  <a:pt x="66" y="45"/>
                </a:lnTo>
                <a:lnTo>
                  <a:pt x="66" y="45"/>
                </a:lnTo>
                <a:lnTo>
                  <a:pt x="66" y="45"/>
                </a:lnTo>
                <a:lnTo>
                  <a:pt x="62" y="45"/>
                </a:lnTo>
                <a:lnTo>
                  <a:pt x="62" y="45"/>
                </a:lnTo>
                <a:lnTo>
                  <a:pt x="62" y="45"/>
                </a:lnTo>
                <a:lnTo>
                  <a:pt x="62" y="45"/>
                </a:lnTo>
                <a:lnTo>
                  <a:pt x="62" y="45"/>
                </a:lnTo>
                <a:lnTo>
                  <a:pt x="62" y="45"/>
                </a:lnTo>
                <a:lnTo>
                  <a:pt x="62" y="45"/>
                </a:lnTo>
                <a:lnTo>
                  <a:pt x="66" y="49"/>
                </a:lnTo>
                <a:lnTo>
                  <a:pt x="66" y="49"/>
                </a:lnTo>
                <a:lnTo>
                  <a:pt x="66" y="49"/>
                </a:lnTo>
                <a:lnTo>
                  <a:pt x="66" y="49"/>
                </a:lnTo>
                <a:lnTo>
                  <a:pt x="66" y="49"/>
                </a:lnTo>
                <a:lnTo>
                  <a:pt x="66" y="49"/>
                </a:lnTo>
                <a:lnTo>
                  <a:pt x="66" y="49"/>
                </a:lnTo>
                <a:lnTo>
                  <a:pt x="66" y="49"/>
                </a:lnTo>
                <a:lnTo>
                  <a:pt x="66" y="49"/>
                </a:lnTo>
                <a:lnTo>
                  <a:pt x="66" y="49"/>
                </a:lnTo>
                <a:lnTo>
                  <a:pt x="66" y="49"/>
                </a:lnTo>
                <a:lnTo>
                  <a:pt x="69" y="49"/>
                </a:lnTo>
                <a:lnTo>
                  <a:pt x="69" y="52"/>
                </a:lnTo>
                <a:lnTo>
                  <a:pt x="69" y="52"/>
                </a:lnTo>
                <a:lnTo>
                  <a:pt x="69" y="52"/>
                </a:lnTo>
                <a:lnTo>
                  <a:pt x="69" y="52"/>
                </a:lnTo>
                <a:lnTo>
                  <a:pt x="69" y="52"/>
                </a:lnTo>
                <a:lnTo>
                  <a:pt x="69" y="52"/>
                </a:lnTo>
                <a:lnTo>
                  <a:pt x="72" y="55"/>
                </a:lnTo>
                <a:lnTo>
                  <a:pt x="72" y="52"/>
                </a:lnTo>
                <a:lnTo>
                  <a:pt x="72" y="52"/>
                </a:lnTo>
                <a:lnTo>
                  <a:pt x="72" y="52"/>
                </a:lnTo>
                <a:lnTo>
                  <a:pt x="72" y="52"/>
                </a:lnTo>
                <a:lnTo>
                  <a:pt x="72" y="52"/>
                </a:lnTo>
                <a:lnTo>
                  <a:pt x="76" y="52"/>
                </a:lnTo>
                <a:lnTo>
                  <a:pt x="76" y="52"/>
                </a:lnTo>
                <a:lnTo>
                  <a:pt x="76" y="52"/>
                </a:lnTo>
                <a:lnTo>
                  <a:pt x="76" y="52"/>
                </a:lnTo>
                <a:lnTo>
                  <a:pt x="72" y="55"/>
                </a:lnTo>
                <a:lnTo>
                  <a:pt x="76" y="55"/>
                </a:lnTo>
                <a:lnTo>
                  <a:pt x="76" y="55"/>
                </a:lnTo>
                <a:lnTo>
                  <a:pt x="76" y="55"/>
                </a:lnTo>
                <a:lnTo>
                  <a:pt x="76" y="55"/>
                </a:lnTo>
                <a:lnTo>
                  <a:pt x="76" y="59"/>
                </a:lnTo>
                <a:lnTo>
                  <a:pt x="76" y="59"/>
                </a:lnTo>
                <a:lnTo>
                  <a:pt x="72" y="59"/>
                </a:lnTo>
                <a:lnTo>
                  <a:pt x="72" y="59"/>
                </a:lnTo>
                <a:lnTo>
                  <a:pt x="72" y="59"/>
                </a:lnTo>
                <a:lnTo>
                  <a:pt x="76" y="62"/>
                </a:lnTo>
                <a:lnTo>
                  <a:pt x="72" y="62"/>
                </a:lnTo>
                <a:lnTo>
                  <a:pt x="76" y="62"/>
                </a:lnTo>
                <a:lnTo>
                  <a:pt x="76" y="59"/>
                </a:lnTo>
                <a:lnTo>
                  <a:pt x="76" y="59"/>
                </a:lnTo>
                <a:lnTo>
                  <a:pt x="82" y="59"/>
                </a:lnTo>
                <a:lnTo>
                  <a:pt x="82" y="59"/>
                </a:lnTo>
                <a:lnTo>
                  <a:pt x="82" y="59"/>
                </a:lnTo>
                <a:lnTo>
                  <a:pt x="82" y="59"/>
                </a:lnTo>
                <a:lnTo>
                  <a:pt x="89" y="59"/>
                </a:lnTo>
                <a:lnTo>
                  <a:pt x="89" y="62"/>
                </a:lnTo>
                <a:lnTo>
                  <a:pt x="92" y="62"/>
                </a:lnTo>
                <a:lnTo>
                  <a:pt x="92" y="62"/>
                </a:lnTo>
                <a:lnTo>
                  <a:pt x="95" y="62"/>
                </a:lnTo>
                <a:lnTo>
                  <a:pt x="95" y="62"/>
                </a:lnTo>
                <a:lnTo>
                  <a:pt x="98" y="59"/>
                </a:lnTo>
                <a:lnTo>
                  <a:pt x="102" y="59"/>
                </a:lnTo>
                <a:lnTo>
                  <a:pt x="102" y="59"/>
                </a:lnTo>
                <a:lnTo>
                  <a:pt x="102" y="59"/>
                </a:lnTo>
                <a:lnTo>
                  <a:pt x="108" y="55"/>
                </a:lnTo>
                <a:lnTo>
                  <a:pt x="108" y="55"/>
                </a:lnTo>
                <a:lnTo>
                  <a:pt x="108" y="55"/>
                </a:lnTo>
                <a:lnTo>
                  <a:pt x="112" y="55"/>
                </a:lnTo>
                <a:lnTo>
                  <a:pt x="112" y="55"/>
                </a:lnTo>
                <a:lnTo>
                  <a:pt x="112" y="55"/>
                </a:lnTo>
                <a:lnTo>
                  <a:pt x="112" y="55"/>
                </a:lnTo>
                <a:lnTo>
                  <a:pt x="112" y="55"/>
                </a:lnTo>
                <a:lnTo>
                  <a:pt x="115" y="55"/>
                </a:lnTo>
                <a:lnTo>
                  <a:pt x="115" y="55"/>
                </a:lnTo>
                <a:lnTo>
                  <a:pt x="118" y="55"/>
                </a:lnTo>
                <a:lnTo>
                  <a:pt x="118" y="52"/>
                </a:lnTo>
                <a:lnTo>
                  <a:pt x="118" y="55"/>
                </a:lnTo>
                <a:lnTo>
                  <a:pt x="118" y="55"/>
                </a:lnTo>
                <a:lnTo>
                  <a:pt x="118" y="55"/>
                </a:lnTo>
                <a:lnTo>
                  <a:pt x="118" y="55"/>
                </a:lnTo>
                <a:lnTo>
                  <a:pt x="121" y="59"/>
                </a:lnTo>
                <a:lnTo>
                  <a:pt x="121" y="59"/>
                </a:lnTo>
                <a:lnTo>
                  <a:pt x="121" y="62"/>
                </a:lnTo>
                <a:lnTo>
                  <a:pt x="121" y="62"/>
                </a:lnTo>
                <a:lnTo>
                  <a:pt x="121" y="68"/>
                </a:lnTo>
                <a:lnTo>
                  <a:pt x="121" y="68"/>
                </a:lnTo>
                <a:lnTo>
                  <a:pt x="121" y="68"/>
                </a:lnTo>
                <a:lnTo>
                  <a:pt x="121" y="68"/>
                </a:lnTo>
                <a:lnTo>
                  <a:pt x="121" y="72"/>
                </a:lnTo>
                <a:lnTo>
                  <a:pt x="118" y="72"/>
                </a:lnTo>
                <a:lnTo>
                  <a:pt x="118" y="72"/>
                </a:lnTo>
                <a:lnTo>
                  <a:pt x="118" y="75"/>
                </a:lnTo>
                <a:lnTo>
                  <a:pt x="121" y="75"/>
                </a:lnTo>
                <a:lnTo>
                  <a:pt x="121" y="75"/>
                </a:lnTo>
                <a:lnTo>
                  <a:pt x="121" y="78"/>
                </a:lnTo>
                <a:lnTo>
                  <a:pt x="121" y="81"/>
                </a:lnTo>
                <a:lnTo>
                  <a:pt x="121" y="81"/>
                </a:lnTo>
                <a:lnTo>
                  <a:pt x="121" y="81"/>
                </a:lnTo>
                <a:lnTo>
                  <a:pt x="121" y="81"/>
                </a:lnTo>
                <a:lnTo>
                  <a:pt x="121" y="85"/>
                </a:lnTo>
                <a:lnTo>
                  <a:pt x="121" y="88"/>
                </a:lnTo>
                <a:lnTo>
                  <a:pt x="121" y="88"/>
                </a:lnTo>
                <a:lnTo>
                  <a:pt x="121" y="88"/>
                </a:lnTo>
                <a:lnTo>
                  <a:pt x="118" y="91"/>
                </a:lnTo>
                <a:lnTo>
                  <a:pt x="118" y="91"/>
                </a:lnTo>
                <a:lnTo>
                  <a:pt x="118" y="91"/>
                </a:lnTo>
                <a:lnTo>
                  <a:pt x="118" y="95"/>
                </a:lnTo>
                <a:lnTo>
                  <a:pt x="118" y="95"/>
                </a:lnTo>
                <a:lnTo>
                  <a:pt x="118" y="95"/>
                </a:lnTo>
                <a:lnTo>
                  <a:pt x="115" y="101"/>
                </a:lnTo>
                <a:lnTo>
                  <a:pt x="115" y="101"/>
                </a:lnTo>
                <a:lnTo>
                  <a:pt x="115" y="101"/>
                </a:lnTo>
                <a:lnTo>
                  <a:pt x="115" y="104"/>
                </a:lnTo>
                <a:lnTo>
                  <a:pt x="115" y="104"/>
                </a:lnTo>
                <a:lnTo>
                  <a:pt x="115" y="104"/>
                </a:lnTo>
                <a:lnTo>
                  <a:pt x="115" y="104"/>
                </a:lnTo>
                <a:lnTo>
                  <a:pt x="115" y="104"/>
                </a:lnTo>
                <a:lnTo>
                  <a:pt x="115" y="104"/>
                </a:lnTo>
                <a:lnTo>
                  <a:pt x="115" y="104"/>
                </a:lnTo>
                <a:lnTo>
                  <a:pt x="115" y="104"/>
                </a:lnTo>
                <a:lnTo>
                  <a:pt x="115" y="104"/>
                </a:lnTo>
                <a:lnTo>
                  <a:pt x="115" y="108"/>
                </a:lnTo>
                <a:lnTo>
                  <a:pt x="115" y="108"/>
                </a:lnTo>
                <a:lnTo>
                  <a:pt x="115" y="108"/>
                </a:lnTo>
                <a:lnTo>
                  <a:pt x="115" y="108"/>
                </a:lnTo>
                <a:lnTo>
                  <a:pt x="115" y="108"/>
                </a:lnTo>
                <a:lnTo>
                  <a:pt x="115" y="108"/>
                </a:lnTo>
                <a:lnTo>
                  <a:pt x="115" y="108"/>
                </a:lnTo>
                <a:lnTo>
                  <a:pt x="115" y="108"/>
                </a:lnTo>
                <a:lnTo>
                  <a:pt x="115" y="108"/>
                </a:lnTo>
                <a:lnTo>
                  <a:pt x="115" y="108"/>
                </a:lnTo>
                <a:lnTo>
                  <a:pt x="115" y="108"/>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4"/>
                </a:lnTo>
                <a:lnTo>
                  <a:pt x="115" y="114"/>
                </a:lnTo>
                <a:lnTo>
                  <a:pt x="115" y="114"/>
                </a:lnTo>
                <a:lnTo>
                  <a:pt x="115" y="114"/>
                </a:lnTo>
                <a:lnTo>
                  <a:pt x="115" y="114"/>
                </a:lnTo>
                <a:lnTo>
                  <a:pt x="118" y="118"/>
                </a:lnTo>
                <a:lnTo>
                  <a:pt x="118" y="118"/>
                </a:lnTo>
                <a:lnTo>
                  <a:pt x="118" y="121"/>
                </a:lnTo>
                <a:lnTo>
                  <a:pt x="118" y="121"/>
                </a:lnTo>
                <a:lnTo>
                  <a:pt x="118" y="121"/>
                </a:lnTo>
                <a:lnTo>
                  <a:pt x="121" y="118"/>
                </a:lnTo>
                <a:lnTo>
                  <a:pt x="121" y="118"/>
                </a:lnTo>
                <a:lnTo>
                  <a:pt x="121" y="118"/>
                </a:lnTo>
                <a:lnTo>
                  <a:pt x="121" y="118"/>
                </a:lnTo>
                <a:lnTo>
                  <a:pt x="125" y="118"/>
                </a:lnTo>
                <a:lnTo>
                  <a:pt x="128" y="121"/>
                </a:lnTo>
                <a:lnTo>
                  <a:pt x="128" y="121"/>
                </a:lnTo>
                <a:lnTo>
                  <a:pt x="128" y="124"/>
                </a:lnTo>
                <a:lnTo>
                  <a:pt x="128" y="127"/>
                </a:lnTo>
                <a:lnTo>
                  <a:pt x="128" y="127"/>
                </a:lnTo>
                <a:lnTo>
                  <a:pt x="131" y="127"/>
                </a:lnTo>
                <a:lnTo>
                  <a:pt x="131" y="127"/>
                </a:lnTo>
                <a:lnTo>
                  <a:pt x="131" y="127"/>
                </a:lnTo>
                <a:lnTo>
                  <a:pt x="131" y="127"/>
                </a:lnTo>
                <a:lnTo>
                  <a:pt x="131" y="127"/>
                </a:lnTo>
                <a:lnTo>
                  <a:pt x="131" y="127"/>
                </a:lnTo>
                <a:lnTo>
                  <a:pt x="131" y="127"/>
                </a:lnTo>
                <a:lnTo>
                  <a:pt x="131" y="127"/>
                </a:lnTo>
                <a:lnTo>
                  <a:pt x="131" y="127"/>
                </a:lnTo>
                <a:lnTo>
                  <a:pt x="135" y="124"/>
                </a:lnTo>
                <a:lnTo>
                  <a:pt x="135" y="124"/>
                </a:lnTo>
                <a:lnTo>
                  <a:pt x="138" y="124"/>
                </a:lnTo>
                <a:lnTo>
                  <a:pt x="138" y="127"/>
                </a:lnTo>
                <a:lnTo>
                  <a:pt x="138" y="127"/>
                </a:lnTo>
                <a:lnTo>
                  <a:pt x="131" y="144"/>
                </a:lnTo>
                <a:lnTo>
                  <a:pt x="128" y="144"/>
                </a:lnTo>
                <a:lnTo>
                  <a:pt x="128" y="140"/>
                </a:lnTo>
                <a:lnTo>
                  <a:pt x="121" y="140"/>
                </a:lnTo>
                <a:lnTo>
                  <a:pt x="121" y="140"/>
                </a:lnTo>
                <a:lnTo>
                  <a:pt x="118" y="140"/>
                </a:lnTo>
                <a:lnTo>
                  <a:pt x="118" y="140"/>
                </a:lnTo>
                <a:lnTo>
                  <a:pt x="115" y="137"/>
                </a:lnTo>
                <a:lnTo>
                  <a:pt x="115" y="137"/>
                </a:lnTo>
                <a:lnTo>
                  <a:pt x="112" y="137"/>
                </a:lnTo>
                <a:lnTo>
                  <a:pt x="112" y="137"/>
                </a:lnTo>
                <a:lnTo>
                  <a:pt x="112" y="137"/>
                </a:lnTo>
                <a:lnTo>
                  <a:pt x="108" y="137"/>
                </a:lnTo>
                <a:lnTo>
                  <a:pt x="105" y="137"/>
                </a:lnTo>
                <a:lnTo>
                  <a:pt x="102" y="134"/>
                </a:lnTo>
                <a:lnTo>
                  <a:pt x="102" y="134"/>
                </a:lnTo>
                <a:lnTo>
                  <a:pt x="102" y="134"/>
                </a:lnTo>
                <a:lnTo>
                  <a:pt x="98" y="134"/>
                </a:lnTo>
                <a:lnTo>
                  <a:pt x="95" y="134"/>
                </a:lnTo>
                <a:lnTo>
                  <a:pt x="92" y="134"/>
                </a:lnTo>
                <a:lnTo>
                  <a:pt x="89" y="131"/>
                </a:lnTo>
                <a:lnTo>
                  <a:pt x="85" y="131"/>
                </a:lnTo>
                <a:lnTo>
                  <a:pt x="79" y="124"/>
                </a:lnTo>
                <a:lnTo>
                  <a:pt x="79" y="121"/>
                </a:lnTo>
                <a:lnTo>
                  <a:pt x="79" y="121"/>
                </a:lnTo>
                <a:lnTo>
                  <a:pt x="79" y="121"/>
                </a:lnTo>
                <a:lnTo>
                  <a:pt x="79" y="118"/>
                </a:lnTo>
                <a:lnTo>
                  <a:pt x="79" y="118"/>
                </a:lnTo>
                <a:lnTo>
                  <a:pt x="76" y="118"/>
                </a:lnTo>
                <a:lnTo>
                  <a:pt x="72" y="114"/>
                </a:lnTo>
                <a:lnTo>
                  <a:pt x="69" y="114"/>
                </a:lnTo>
                <a:lnTo>
                  <a:pt x="69" y="114"/>
                </a:lnTo>
                <a:lnTo>
                  <a:pt x="62" y="111"/>
                </a:lnTo>
                <a:lnTo>
                  <a:pt x="59" y="111"/>
                </a:lnTo>
                <a:lnTo>
                  <a:pt x="59" y="111"/>
                </a:lnTo>
                <a:lnTo>
                  <a:pt x="59" y="111"/>
                </a:lnTo>
                <a:lnTo>
                  <a:pt x="59" y="108"/>
                </a:lnTo>
                <a:lnTo>
                  <a:pt x="56" y="108"/>
                </a:lnTo>
                <a:lnTo>
                  <a:pt x="56" y="108"/>
                </a:lnTo>
                <a:lnTo>
                  <a:pt x="53" y="108"/>
                </a:lnTo>
                <a:lnTo>
                  <a:pt x="53" y="108"/>
                </a:lnTo>
                <a:lnTo>
                  <a:pt x="53" y="108"/>
                </a:lnTo>
                <a:lnTo>
                  <a:pt x="49" y="108"/>
                </a:lnTo>
                <a:lnTo>
                  <a:pt x="49" y="108"/>
                </a:lnTo>
                <a:lnTo>
                  <a:pt x="46" y="108"/>
                </a:lnTo>
                <a:lnTo>
                  <a:pt x="46" y="104"/>
                </a:lnTo>
                <a:lnTo>
                  <a:pt x="43" y="104"/>
                </a:lnTo>
                <a:lnTo>
                  <a:pt x="39" y="104"/>
                </a:lnTo>
                <a:lnTo>
                  <a:pt x="33" y="98"/>
                </a:lnTo>
                <a:lnTo>
                  <a:pt x="33" y="98"/>
                </a:lnTo>
                <a:lnTo>
                  <a:pt x="30" y="95"/>
                </a:lnTo>
                <a:lnTo>
                  <a:pt x="23" y="91"/>
                </a:lnTo>
                <a:lnTo>
                  <a:pt x="23" y="91"/>
                </a:lnTo>
                <a:lnTo>
                  <a:pt x="23" y="91"/>
                </a:lnTo>
                <a:lnTo>
                  <a:pt x="20" y="91"/>
                </a:lnTo>
                <a:lnTo>
                  <a:pt x="20" y="91"/>
                </a:lnTo>
                <a:lnTo>
                  <a:pt x="17" y="91"/>
                </a:lnTo>
                <a:lnTo>
                  <a:pt x="10" y="85"/>
                </a:lnTo>
                <a:lnTo>
                  <a:pt x="10" y="81"/>
                </a:lnTo>
                <a:lnTo>
                  <a:pt x="10" y="81"/>
                </a:lnTo>
                <a:lnTo>
                  <a:pt x="7" y="81"/>
                </a:lnTo>
                <a:lnTo>
                  <a:pt x="7" y="78"/>
                </a:lnTo>
                <a:lnTo>
                  <a:pt x="0" y="78"/>
                </a:lnTo>
                <a:lnTo>
                  <a:pt x="0" y="75"/>
                </a:lnTo>
                <a:lnTo>
                  <a:pt x="0" y="75"/>
                </a:lnTo>
                <a:lnTo>
                  <a:pt x="0" y="72"/>
                </a:lnTo>
                <a:lnTo>
                  <a:pt x="0" y="72"/>
                </a:lnTo>
                <a:lnTo>
                  <a:pt x="0" y="68"/>
                </a:lnTo>
                <a:lnTo>
                  <a:pt x="0" y="68"/>
                </a:lnTo>
                <a:lnTo>
                  <a:pt x="0" y="68"/>
                </a:lnTo>
                <a:lnTo>
                  <a:pt x="7" y="68"/>
                </a:lnTo>
                <a:lnTo>
                  <a:pt x="7" y="65"/>
                </a:lnTo>
                <a:lnTo>
                  <a:pt x="7" y="65"/>
                </a:lnTo>
                <a:lnTo>
                  <a:pt x="7" y="62"/>
                </a:lnTo>
                <a:lnTo>
                  <a:pt x="10" y="62"/>
                </a:lnTo>
                <a:lnTo>
                  <a:pt x="10" y="62"/>
                </a:lnTo>
                <a:lnTo>
                  <a:pt x="10" y="65"/>
                </a:lnTo>
                <a:lnTo>
                  <a:pt x="7" y="65"/>
                </a:lnTo>
                <a:lnTo>
                  <a:pt x="7" y="68"/>
                </a:lnTo>
                <a:lnTo>
                  <a:pt x="10" y="68"/>
                </a:lnTo>
                <a:lnTo>
                  <a:pt x="10" y="68"/>
                </a:lnTo>
                <a:lnTo>
                  <a:pt x="10" y="68"/>
                </a:lnTo>
                <a:lnTo>
                  <a:pt x="10" y="72"/>
                </a:lnTo>
                <a:lnTo>
                  <a:pt x="13" y="72"/>
                </a:lnTo>
                <a:lnTo>
                  <a:pt x="17" y="72"/>
                </a:lnTo>
                <a:lnTo>
                  <a:pt x="17" y="75"/>
                </a:lnTo>
                <a:lnTo>
                  <a:pt x="17" y="78"/>
                </a:lnTo>
                <a:lnTo>
                  <a:pt x="17" y="78"/>
                </a:lnTo>
                <a:lnTo>
                  <a:pt x="17" y="81"/>
                </a:lnTo>
                <a:lnTo>
                  <a:pt x="17" y="81"/>
                </a:lnTo>
                <a:lnTo>
                  <a:pt x="20" y="81"/>
                </a:lnTo>
                <a:lnTo>
                  <a:pt x="20" y="78"/>
                </a:lnTo>
                <a:lnTo>
                  <a:pt x="23" y="81"/>
                </a:lnTo>
                <a:lnTo>
                  <a:pt x="23" y="81"/>
                </a:lnTo>
                <a:lnTo>
                  <a:pt x="23" y="85"/>
                </a:lnTo>
                <a:lnTo>
                  <a:pt x="23" y="85"/>
                </a:lnTo>
                <a:lnTo>
                  <a:pt x="23" y="85"/>
                </a:lnTo>
                <a:lnTo>
                  <a:pt x="23" y="85"/>
                </a:lnTo>
                <a:lnTo>
                  <a:pt x="26" y="81"/>
                </a:lnTo>
                <a:lnTo>
                  <a:pt x="26" y="78"/>
                </a:lnTo>
                <a:lnTo>
                  <a:pt x="26" y="78"/>
                </a:lnTo>
                <a:lnTo>
                  <a:pt x="23" y="78"/>
                </a:lnTo>
                <a:lnTo>
                  <a:pt x="23" y="78"/>
                </a:lnTo>
                <a:lnTo>
                  <a:pt x="20" y="78"/>
                </a:lnTo>
                <a:lnTo>
                  <a:pt x="17" y="75"/>
                </a:lnTo>
                <a:lnTo>
                  <a:pt x="17" y="72"/>
                </a:lnTo>
                <a:lnTo>
                  <a:pt x="13" y="68"/>
                </a:lnTo>
                <a:lnTo>
                  <a:pt x="13" y="68"/>
                </a:lnTo>
                <a:lnTo>
                  <a:pt x="17" y="65"/>
                </a:lnTo>
                <a:lnTo>
                  <a:pt x="13" y="65"/>
                </a:lnTo>
                <a:lnTo>
                  <a:pt x="13" y="68"/>
                </a:lnTo>
                <a:lnTo>
                  <a:pt x="10" y="68"/>
                </a:lnTo>
                <a:lnTo>
                  <a:pt x="10" y="68"/>
                </a:lnTo>
                <a:lnTo>
                  <a:pt x="10" y="65"/>
                </a:lnTo>
                <a:lnTo>
                  <a:pt x="10" y="65"/>
                </a:lnTo>
                <a:lnTo>
                  <a:pt x="10" y="62"/>
                </a:lnTo>
                <a:lnTo>
                  <a:pt x="10" y="62"/>
                </a:lnTo>
                <a:lnTo>
                  <a:pt x="13" y="59"/>
                </a:lnTo>
                <a:lnTo>
                  <a:pt x="13" y="55"/>
                </a:lnTo>
                <a:lnTo>
                  <a:pt x="17" y="52"/>
                </a:lnTo>
                <a:lnTo>
                  <a:pt x="17" y="49"/>
                </a:lnTo>
                <a:lnTo>
                  <a:pt x="17" y="49"/>
                </a:lnTo>
                <a:lnTo>
                  <a:pt x="17" y="49"/>
                </a:lnTo>
                <a:lnTo>
                  <a:pt x="17" y="45"/>
                </a:lnTo>
                <a:lnTo>
                  <a:pt x="17" y="45"/>
                </a:lnTo>
                <a:lnTo>
                  <a:pt x="17" y="45"/>
                </a:lnTo>
                <a:lnTo>
                  <a:pt x="17" y="45"/>
                </a:lnTo>
                <a:lnTo>
                  <a:pt x="17" y="45"/>
                </a:lnTo>
                <a:lnTo>
                  <a:pt x="13" y="45"/>
                </a:lnTo>
                <a:lnTo>
                  <a:pt x="10" y="45"/>
                </a:lnTo>
                <a:lnTo>
                  <a:pt x="10" y="45"/>
                </a:lnTo>
                <a:lnTo>
                  <a:pt x="17" y="42"/>
                </a:lnTo>
                <a:lnTo>
                  <a:pt x="17" y="42"/>
                </a:lnTo>
                <a:lnTo>
                  <a:pt x="17" y="39"/>
                </a:lnTo>
                <a:lnTo>
                  <a:pt x="17" y="39"/>
                </a:lnTo>
                <a:lnTo>
                  <a:pt x="17" y="36"/>
                </a:lnTo>
                <a:lnTo>
                  <a:pt x="13" y="32"/>
                </a:lnTo>
                <a:lnTo>
                  <a:pt x="10" y="29"/>
                </a:lnTo>
                <a:lnTo>
                  <a:pt x="13" y="29"/>
                </a:lnTo>
                <a:lnTo>
                  <a:pt x="17" y="29"/>
                </a:lnTo>
                <a:lnTo>
                  <a:pt x="20" y="29"/>
                </a:lnTo>
                <a:lnTo>
                  <a:pt x="20" y="29"/>
                </a:lnTo>
                <a:lnTo>
                  <a:pt x="17" y="26"/>
                </a:lnTo>
                <a:lnTo>
                  <a:pt x="20" y="22"/>
                </a:lnTo>
                <a:lnTo>
                  <a:pt x="20" y="22"/>
                </a:lnTo>
                <a:lnTo>
                  <a:pt x="23" y="22"/>
                </a:lnTo>
                <a:lnTo>
                  <a:pt x="23" y="19"/>
                </a:lnTo>
                <a:lnTo>
                  <a:pt x="23" y="16"/>
                </a:lnTo>
                <a:lnTo>
                  <a:pt x="26" y="16"/>
                </a:lnTo>
                <a:lnTo>
                  <a:pt x="26" y="16"/>
                </a:lnTo>
                <a:lnTo>
                  <a:pt x="33" y="16"/>
                </a:lnTo>
                <a:lnTo>
                  <a:pt x="33" y="16"/>
                </a:lnTo>
                <a:lnTo>
                  <a:pt x="36" y="16"/>
                </a:lnTo>
                <a:lnTo>
                  <a:pt x="36" y="16"/>
                </a:lnTo>
                <a:lnTo>
                  <a:pt x="36" y="16"/>
                </a:lnTo>
                <a:lnTo>
                  <a:pt x="39" y="16"/>
                </a:lnTo>
                <a:lnTo>
                  <a:pt x="39" y="16"/>
                </a:lnTo>
                <a:lnTo>
                  <a:pt x="39" y="16"/>
                </a:lnTo>
                <a:lnTo>
                  <a:pt x="43" y="16"/>
                </a:lnTo>
                <a:lnTo>
                  <a:pt x="43" y="16"/>
                </a:lnTo>
                <a:lnTo>
                  <a:pt x="43" y="16"/>
                </a:lnTo>
                <a:lnTo>
                  <a:pt x="43" y="16"/>
                </a:lnTo>
                <a:lnTo>
                  <a:pt x="43" y="16"/>
                </a:lnTo>
                <a:lnTo>
                  <a:pt x="46" y="16"/>
                </a:lnTo>
                <a:lnTo>
                  <a:pt x="46" y="16"/>
                </a:lnTo>
                <a:lnTo>
                  <a:pt x="46" y="16"/>
                </a:lnTo>
                <a:lnTo>
                  <a:pt x="49" y="13"/>
                </a:lnTo>
                <a:lnTo>
                  <a:pt x="49" y="13"/>
                </a:lnTo>
                <a:lnTo>
                  <a:pt x="53" y="13"/>
                </a:lnTo>
                <a:lnTo>
                  <a:pt x="53" y="13"/>
                </a:lnTo>
                <a:lnTo>
                  <a:pt x="56" y="6"/>
                </a:lnTo>
                <a:lnTo>
                  <a:pt x="56" y="3"/>
                </a:lnTo>
                <a:lnTo>
                  <a:pt x="56" y="3"/>
                </a:lnTo>
                <a:lnTo>
                  <a:pt x="59" y="0"/>
                </a:lnTo>
                <a:lnTo>
                  <a:pt x="59" y="0"/>
                </a:lnTo>
                <a:lnTo>
                  <a:pt x="59" y="0"/>
                </a:lnTo>
                <a:lnTo>
                  <a:pt x="62" y="0"/>
                </a:lnTo>
                <a:lnTo>
                  <a:pt x="62" y="0"/>
                </a:lnTo>
                <a:lnTo>
                  <a:pt x="66" y="0"/>
                </a:lnTo>
                <a:lnTo>
                  <a:pt x="66" y="0"/>
                </a:lnTo>
                <a:lnTo>
                  <a:pt x="66" y="3"/>
                </a:lnTo>
                <a:lnTo>
                  <a:pt x="66" y="3"/>
                </a:lnTo>
                <a:lnTo>
                  <a:pt x="66" y="3"/>
                </a:lnTo>
                <a:lnTo>
                  <a:pt x="69" y="6"/>
                </a:lnTo>
                <a:lnTo>
                  <a:pt x="69" y="6"/>
                </a:lnTo>
                <a:lnTo>
                  <a:pt x="69" y="6"/>
                </a:lnTo>
                <a:close/>
              </a:path>
            </a:pathLst>
          </a:custGeom>
          <a:solidFill>
            <a:schemeClr val="accent5"/>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TextBox 11"/>
          <p:cNvSpPr txBox="1"/>
          <p:nvPr/>
        </p:nvSpPr>
        <p:spPr>
          <a:xfrm>
            <a:off x="1057845" y="3978554"/>
            <a:ext cx="15843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ysClr val="windowText" lastClr="000000"/>
                </a:solidFill>
                <a:cs typeface="Arial" pitchFamily="34" charset="0"/>
              </a:rPr>
              <a:t>Greater Monrovia</a:t>
            </a:r>
          </a:p>
          <a:p>
            <a:pPr algn="ctr" fontAlgn="base">
              <a:spcBef>
                <a:spcPct val="0"/>
              </a:spcBef>
              <a:spcAft>
                <a:spcPct val="0"/>
              </a:spcAft>
            </a:pPr>
            <a:r>
              <a:rPr lang="en-US" sz="2000" b="1" dirty="0" smtClean="0">
                <a:solidFill>
                  <a:sysClr val="windowText" lastClr="000000"/>
                </a:solidFill>
                <a:cs typeface="Arial" pitchFamily="34" charset="0"/>
              </a:rPr>
              <a:t>56%</a:t>
            </a:r>
          </a:p>
        </p:txBody>
      </p:sp>
      <p:sp>
        <p:nvSpPr>
          <p:cNvPr id="13" name="TextBox 12"/>
          <p:cNvSpPr txBox="1"/>
          <p:nvPr/>
        </p:nvSpPr>
        <p:spPr>
          <a:xfrm>
            <a:off x="4132729" y="2925163"/>
            <a:ext cx="13684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North Central</a:t>
            </a:r>
          </a:p>
          <a:p>
            <a:pPr algn="ctr" fontAlgn="base">
              <a:spcBef>
                <a:spcPct val="0"/>
              </a:spcBef>
              <a:spcAft>
                <a:spcPct val="0"/>
              </a:spcAft>
            </a:pPr>
            <a:r>
              <a:rPr lang="en-US" sz="2000" b="1" dirty="0" smtClean="0">
                <a:solidFill>
                  <a:schemeClr val="bg1"/>
                </a:solidFill>
                <a:cs typeface="Arial" pitchFamily="34" charset="0"/>
              </a:rPr>
              <a:t>77%</a:t>
            </a:r>
            <a:endParaRPr lang="en-US" sz="2000" b="1" dirty="0">
              <a:solidFill>
                <a:schemeClr val="bg1"/>
              </a:solidFill>
              <a:cs typeface="Arial" pitchFamily="34" charset="0"/>
            </a:endParaRPr>
          </a:p>
        </p:txBody>
      </p:sp>
      <p:sp>
        <p:nvSpPr>
          <p:cNvPr id="14" name="TextBox 13"/>
          <p:cNvSpPr txBox="1"/>
          <p:nvPr/>
        </p:nvSpPr>
        <p:spPr>
          <a:xfrm>
            <a:off x="4946620" y="4920941"/>
            <a:ext cx="13684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rgbClr val="FFFFFF"/>
                </a:solidFill>
                <a:cs typeface="Arial" pitchFamily="34" charset="0"/>
              </a:rPr>
              <a:t>South Eastern A</a:t>
            </a:r>
          </a:p>
          <a:p>
            <a:pPr algn="ctr" fontAlgn="base">
              <a:spcBef>
                <a:spcPct val="0"/>
              </a:spcBef>
              <a:spcAft>
                <a:spcPct val="0"/>
              </a:spcAft>
            </a:pPr>
            <a:r>
              <a:rPr lang="en-US" sz="2000" b="1" dirty="0" smtClean="0">
                <a:solidFill>
                  <a:srgbClr val="FFFFFF"/>
                </a:solidFill>
                <a:cs typeface="Arial" pitchFamily="34" charset="0"/>
              </a:rPr>
              <a:t>64%</a:t>
            </a:r>
          </a:p>
        </p:txBody>
      </p:sp>
      <p:sp>
        <p:nvSpPr>
          <p:cNvPr id="15" name="TextBox 14"/>
          <p:cNvSpPr txBox="1"/>
          <p:nvPr/>
        </p:nvSpPr>
        <p:spPr>
          <a:xfrm>
            <a:off x="2914996" y="2385387"/>
            <a:ext cx="13684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North Western</a:t>
            </a:r>
          </a:p>
          <a:p>
            <a:pPr algn="ctr" fontAlgn="base">
              <a:spcBef>
                <a:spcPct val="0"/>
              </a:spcBef>
              <a:spcAft>
                <a:spcPct val="0"/>
              </a:spcAft>
            </a:pPr>
            <a:r>
              <a:rPr lang="en-US" sz="2000" b="1" dirty="0" smtClean="0">
                <a:solidFill>
                  <a:schemeClr val="bg1"/>
                </a:solidFill>
                <a:cs typeface="Arial" pitchFamily="34" charset="0"/>
              </a:rPr>
              <a:t>63%</a:t>
            </a:r>
          </a:p>
        </p:txBody>
      </p:sp>
      <p:sp>
        <p:nvSpPr>
          <p:cNvPr id="16" name="TextBox 15"/>
          <p:cNvSpPr txBox="1"/>
          <p:nvPr/>
        </p:nvSpPr>
        <p:spPr>
          <a:xfrm>
            <a:off x="3174561" y="3978103"/>
            <a:ext cx="1806122" cy="707886"/>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South Central</a:t>
            </a:r>
          </a:p>
          <a:p>
            <a:pPr algn="ctr" fontAlgn="base">
              <a:spcBef>
                <a:spcPct val="0"/>
              </a:spcBef>
              <a:spcAft>
                <a:spcPct val="0"/>
              </a:spcAft>
            </a:pPr>
            <a:r>
              <a:rPr lang="en-US" sz="2000" b="1" dirty="0" smtClean="0">
                <a:solidFill>
                  <a:schemeClr val="bg1"/>
                </a:solidFill>
                <a:cs typeface="Arial" pitchFamily="34" charset="0"/>
              </a:rPr>
              <a:t>45%</a:t>
            </a:r>
          </a:p>
        </p:txBody>
      </p:sp>
      <p:sp>
        <p:nvSpPr>
          <p:cNvPr id="17" name="TextBox 16"/>
          <p:cNvSpPr txBox="1"/>
          <p:nvPr/>
        </p:nvSpPr>
        <p:spPr>
          <a:xfrm>
            <a:off x="5957962" y="5527019"/>
            <a:ext cx="1381509" cy="1015663"/>
          </a:xfrm>
          <a:prstGeom prst="rect">
            <a:avLst/>
          </a:prstGeom>
          <a:noFill/>
          <a:ln w="6350">
            <a:noFill/>
          </a:ln>
        </p:spPr>
        <p:txBody>
          <a:bodyPr wrap="square" rtlCol="0">
            <a:spAutoFit/>
          </a:bodyPr>
          <a:lstStyle/>
          <a:p>
            <a:pPr algn="ctr" fontAlgn="base">
              <a:spcBef>
                <a:spcPct val="0"/>
              </a:spcBef>
              <a:spcAft>
                <a:spcPct val="0"/>
              </a:spcAft>
            </a:pPr>
            <a:r>
              <a:rPr lang="en-US" sz="2000" b="1" dirty="0" smtClean="0">
                <a:solidFill>
                  <a:srgbClr val="FFFFFF"/>
                </a:solidFill>
                <a:cs typeface="Arial" pitchFamily="34" charset="0"/>
              </a:rPr>
              <a:t>South </a:t>
            </a:r>
            <a:br>
              <a:rPr lang="en-US" sz="2000" b="1" dirty="0" smtClean="0">
                <a:solidFill>
                  <a:srgbClr val="FFFFFF"/>
                </a:solidFill>
                <a:cs typeface="Arial" pitchFamily="34" charset="0"/>
              </a:rPr>
            </a:br>
            <a:r>
              <a:rPr lang="en-US" sz="2000" b="1" dirty="0" smtClean="0">
                <a:solidFill>
                  <a:srgbClr val="FFFFFF"/>
                </a:solidFill>
                <a:cs typeface="Arial" pitchFamily="34" charset="0"/>
              </a:rPr>
              <a:t>Eastern B</a:t>
            </a:r>
          </a:p>
          <a:p>
            <a:pPr algn="ctr" fontAlgn="base">
              <a:spcBef>
                <a:spcPct val="0"/>
              </a:spcBef>
              <a:spcAft>
                <a:spcPct val="0"/>
              </a:spcAft>
            </a:pPr>
            <a:r>
              <a:rPr lang="en-US" sz="2000" b="1" dirty="0" smtClean="0">
                <a:solidFill>
                  <a:srgbClr val="FFFFFF"/>
                </a:solidFill>
                <a:cs typeface="Arial" pitchFamily="34" charset="0"/>
              </a:rPr>
              <a:t>70%</a:t>
            </a:r>
            <a:endParaRPr lang="en-US" sz="2000" b="1" dirty="0">
              <a:solidFill>
                <a:srgbClr val="FFFFFF"/>
              </a:solidFill>
              <a:cs typeface="Arial" pitchFamily="34" charset="0"/>
            </a:endParaRPr>
          </a:p>
        </p:txBody>
      </p:sp>
      <p:cxnSp>
        <p:nvCxnSpPr>
          <p:cNvPr id="18" name="Straight Connector 17"/>
          <p:cNvCxnSpPr>
            <a:endCxn id="11" idx="42"/>
          </p:cNvCxnSpPr>
          <p:nvPr/>
        </p:nvCxnSpPr>
        <p:spPr>
          <a:xfrm>
            <a:off x="2322256" y="4279359"/>
            <a:ext cx="813797" cy="646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676386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Trends in ITN Ownership</a:t>
            </a:r>
            <a:endParaRPr lang="en-US" noProof="0" dirty="0"/>
          </a:p>
        </p:txBody>
      </p:sp>
      <p:graphicFrame>
        <p:nvGraphicFramePr>
          <p:cNvPr id="12" name="Content Placeholder 11"/>
          <p:cNvGraphicFramePr>
            <a:graphicFrameLocks noGrp="1"/>
          </p:cNvGraphicFramePr>
          <p:nvPr>
            <p:ph idx="1"/>
            <p:extLst/>
          </p:nvPr>
        </p:nvGraphicFramePr>
        <p:xfrm>
          <a:off x="238125" y="1606550"/>
          <a:ext cx="8677275"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18256" y="1056243"/>
            <a:ext cx="9144000" cy="369332"/>
          </a:xfrm>
          <a:prstGeom prst="rect">
            <a:avLst/>
          </a:prstGeom>
          <a:noFill/>
        </p:spPr>
        <p:txBody>
          <a:bodyPr wrap="square" rtlCol="0">
            <a:spAutoFit/>
          </a:bodyPr>
          <a:lstStyle/>
          <a:p>
            <a:pPr algn="ctr"/>
            <a:r>
              <a:rPr lang="en-US" i="1" dirty="0" smtClean="0"/>
              <a:t>Percent of households with at least one ITN</a:t>
            </a:r>
            <a:endParaRPr lang="en-US" i="1" dirty="0"/>
          </a:p>
        </p:txBody>
      </p:sp>
    </p:spTree>
    <p:extLst>
      <p:ext uri="{BB962C8B-B14F-4D97-AF65-F5344CB8AC3E}">
        <p14:creationId xmlns:p14="http://schemas.microsoft.com/office/powerpoint/2010/main" val="384508937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Reasons for Not Having a Mosquito Net</a:t>
            </a:r>
            <a:endParaRPr lang="en-US" dirty="0"/>
          </a:p>
        </p:txBody>
      </p:sp>
      <p:graphicFrame>
        <p:nvGraphicFramePr>
          <p:cNvPr id="8" name="Content Placeholder 7"/>
          <p:cNvGraphicFramePr>
            <a:graphicFrameLocks noGrp="1"/>
          </p:cNvGraphicFramePr>
          <p:nvPr>
            <p:ph idx="1"/>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60527"/>
            <a:ext cx="9144000" cy="646331"/>
          </a:xfrm>
          <a:prstGeom prst="rect">
            <a:avLst/>
          </a:prstGeom>
          <a:noFill/>
        </p:spPr>
        <p:txBody>
          <a:bodyPr wrap="square" rtlCol="0">
            <a:spAutoFit/>
          </a:bodyPr>
          <a:lstStyle/>
          <a:p>
            <a:pPr algn="ctr"/>
            <a:r>
              <a:rPr lang="en-US" i="1" dirty="0" smtClean="0"/>
              <a:t>Among households without a mosquito net, percent reporting </a:t>
            </a:r>
          </a:p>
          <a:p>
            <a:pPr algn="ctr"/>
            <a:r>
              <a:rPr lang="en-US" i="1" dirty="0" smtClean="0"/>
              <a:t>various reasons for not having a mosquito net</a:t>
            </a:r>
            <a:endParaRPr lang="en-US" i="1" dirty="0"/>
          </a:p>
        </p:txBody>
      </p:sp>
    </p:spTree>
    <p:extLst>
      <p:ext uri="{BB962C8B-B14F-4D97-AF65-F5344CB8AC3E}">
        <p14:creationId xmlns:p14="http://schemas.microsoft.com/office/powerpoint/2010/main" val="361941929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Full Household </a:t>
            </a:r>
            <a:r>
              <a:rPr lang="en-US" noProof="0" dirty="0" smtClean="0"/>
              <a:t>Coverage of ITNs</a:t>
            </a:r>
            <a:endParaRPr lang="en-US"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74116934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smtClean="0"/>
              <a:t>Percent distribution of households</a:t>
            </a:r>
            <a:endParaRPr lang="en-US" i="1" dirty="0"/>
          </a:p>
        </p:txBody>
      </p:sp>
    </p:spTree>
    <p:extLst>
      <p:ext uri="{BB962C8B-B14F-4D97-AF65-F5344CB8AC3E}">
        <p14:creationId xmlns:p14="http://schemas.microsoft.com/office/powerpoint/2010/main" val="5626024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ITN Access and Use</a:t>
            </a:r>
            <a:endParaRPr lang="en-US" noProof="0" dirty="0"/>
          </a:p>
        </p:txBody>
      </p:sp>
      <p:graphicFrame>
        <p:nvGraphicFramePr>
          <p:cNvPr id="8" name="Content Placeholder 7"/>
          <p:cNvGraphicFramePr>
            <a:graphicFrameLocks noGrp="1"/>
          </p:cNvGraphicFramePr>
          <p:nvPr>
            <p:ph idx="1"/>
            <p:extLst/>
          </p:nvPr>
        </p:nvGraphicFramePr>
        <p:xfrm>
          <a:off x="461963" y="1620982"/>
          <a:ext cx="8256587" cy="523701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921434"/>
            <a:ext cx="9144000" cy="646331"/>
          </a:xfrm>
          <a:prstGeom prst="rect">
            <a:avLst/>
          </a:prstGeom>
          <a:noFill/>
        </p:spPr>
        <p:txBody>
          <a:bodyPr wrap="square" rtlCol="0">
            <a:spAutoFit/>
          </a:bodyPr>
          <a:lstStyle/>
          <a:p>
            <a:pPr algn="ctr"/>
            <a:r>
              <a:rPr lang="en-US" i="1" dirty="0" smtClean="0"/>
              <a:t>Percent of household population with access to an ITN and who slept under </a:t>
            </a:r>
          </a:p>
          <a:p>
            <a:pPr algn="ctr"/>
            <a:r>
              <a:rPr lang="en-US" i="1" dirty="0" smtClean="0"/>
              <a:t>an ITN the night before the survey</a:t>
            </a:r>
            <a:endParaRPr lang="en-US" i="1" dirty="0"/>
          </a:p>
        </p:txBody>
      </p:sp>
    </p:spTree>
    <p:extLst>
      <p:ext uri="{BB962C8B-B14F-4D97-AF65-F5344CB8AC3E}">
        <p14:creationId xmlns:p14="http://schemas.microsoft.com/office/powerpoint/2010/main" val="68913947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Trends in ITN Access and Use</a:t>
            </a:r>
            <a:endParaRPr lang="en-US" noProof="0" dirty="0"/>
          </a:p>
        </p:txBody>
      </p:sp>
      <p:graphicFrame>
        <p:nvGraphicFramePr>
          <p:cNvPr id="8" name="Content Placeholder 7"/>
          <p:cNvGraphicFramePr>
            <a:graphicFrameLocks noGrp="1"/>
          </p:cNvGraphicFramePr>
          <p:nvPr>
            <p:ph idx="1"/>
            <p:extLst/>
          </p:nvPr>
        </p:nvGraphicFramePr>
        <p:xfrm>
          <a:off x="461963" y="1701800"/>
          <a:ext cx="8256587" cy="51562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646331"/>
          </a:xfrm>
          <a:prstGeom prst="rect">
            <a:avLst/>
          </a:prstGeom>
          <a:noFill/>
        </p:spPr>
        <p:txBody>
          <a:bodyPr wrap="square" rtlCol="0">
            <a:spAutoFit/>
          </a:bodyPr>
          <a:lstStyle/>
          <a:p>
            <a:pPr algn="ctr"/>
            <a:r>
              <a:rPr lang="en-US" i="1" dirty="0" smtClean="0"/>
              <a:t>Percent of household population with access to an ITN and </a:t>
            </a:r>
            <a:br>
              <a:rPr lang="en-US" i="1" dirty="0" smtClean="0"/>
            </a:br>
            <a:r>
              <a:rPr lang="en-US" i="1" dirty="0" smtClean="0"/>
              <a:t>who slept under an ITN the night before the survey</a:t>
            </a:r>
            <a:endParaRPr lang="en-US" i="1" dirty="0"/>
          </a:p>
        </p:txBody>
      </p:sp>
      <p:sp>
        <p:nvSpPr>
          <p:cNvPr id="9" name="TextBox 8"/>
          <p:cNvSpPr txBox="1"/>
          <p:nvPr/>
        </p:nvSpPr>
        <p:spPr>
          <a:xfrm>
            <a:off x="1439831" y="4095234"/>
            <a:ext cx="1828800" cy="369332"/>
          </a:xfrm>
          <a:prstGeom prst="rect">
            <a:avLst/>
          </a:prstGeom>
          <a:noFill/>
        </p:spPr>
        <p:txBody>
          <a:bodyPr wrap="square" rtlCol="0">
            <a:spAutoFit/>
          </a:bodyPr>
          <a:lstStyle/>
          <a:p>
            <a:r>
              <a:rPr lang="en-US" b="1" dirty="0" smtClean="0">
                <a:solidFill>
                  <a:schemeClr val="accent1"/>
                </a:solidFill>
              </a:rPr>
              <a:t>Access to an ITN</a:t>
            </a:r>
            <a:endParaRPr lang="en-US" b="1" dirty="0">
              <a:solidFill>
                <a:schemeClr val="accent1"/>
              </a:solidFill>
            </a:endParaRPr>
          </a:p>
        </p:txBody>
      </p:sp>
      <p:sp>
        <p:nvSpPr>
          <p:cNvPr id="10" name="TextBox 9"/>
          <p:cNvSpPr txBox="1"/>
          <p:nvPr/>
        </p:nvSpPr>
        <p:spPr>
          <a:xfrm>
            <a:off x="1439831" y="5291951"/>
            <a:ext cx="2082687" cy="369332"/>
          </a:xfrm>
          <a:prstGeom prst="rect">
            <a:avLst/>
          </a:prstGeom>
          <a:noFill/>
        </p:spPr>
        <p:txBody>
          <a:bodyPr wrap="square" rtlCol="0">
            <a:spAutoFit/>
          </a:bodyPr>
          <a:lstStyle/>
          <a:p>
            <a:r>
              <a:rPr lang="en-US" b="1" dirty="0" smtClean="0">
                <a:solidFill>
                  <a:schemeClr val="accent4"/>
                </a:solidFill>
              </a:rPr>
              <a:t>Slept under an ITN</a:t>
            </a:r>
            <a:endParaRPr lang="en-US" b="1" dirty="0">
              <a:solidFill>
                <a:schemeClr val="accent4"/>
              </a:solidFill>
            </a:endParaRPr>
          </a:p>
        </p:txBody>
      </p:sp>
    </p:spTree>
    <p:extLst>
      <p:ext uri="{BB962C8B-B14F-4D97-AF65-F5344CB8AC3E}">
        <p14:creationId xmlns:p14="http://schemas.microsoft.com/office/powerpoint/2010/main" val="13366746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The Survey</a:t>
            </a:r>
            <a:endParaRPr lang="en-US" noProof="0" dirty="0"/>
          </a:p>
        </p:txBody>
      </p:sp>
      <p:sp>
        <p:nvSpPr>
          <p:cNvPr id="3" name="Content Placeholder 2"/>
          <p:cNvSpPr>
            <a:spLocks noGrp="1"/>
          </p:cNvSpPr>
          <p:nvPr>
            <p:ph idx="1"/>
          </p:nvPr>
        </p:nvSpPr>
        <p:spPr/>
        <p:txBody>
          <a:bodyPr>
            <a:normAutofit/>
          </a:bodyPr>
          <a:lstStyle/>
          <a:p>
            <a:pPr>
              <a:spcBef>
                <a:spcPts val="0"/>
              </a:spcBef>
              <a:spcAft>
                <a:spcPts val="1800"/>
              </a:spcAft>
            </a:pPr>
            <a:r>
              <a:rPr lang="en-US" sz="3200" noProof="0" dirty="0" smtClean="0"/>
              <a:t>The 2016 LMIS is the 3</a:t>
            </a:r>
            <a:r>
              <a:rPr lang="en-US" sz="3200" baseline="30000" noProof="0" dirty="0" smtClean="0"/>
              <a:t>rd</a:t>
            </a:r>
            <a:r>
              <a:rPr lang="en-US" sz="3200" noProof="0" dirty="0" smtClean="0"/>
              <a:t> Malaria Indicator Survey conducted in Liberia since 2009 as part of The DHS Program.</a:t>
            </a:r>
          </a:p>
          <a:p>
            <a:pPr>
              <a:spcBef>
                <a:spcPts val="0"/>
              </a:spcBef>
              <a:spcAft>
                <a:spcPts val="1800"/>
              </a:spcAft>
            </a:pPr>
            <a:r>
              <a:rPr lang="en-US" sz="3200" noProof="0" dirty="0" smtClean="0"/>
              <a:t>It is designed to provide estimates at the national level, for urban and rural areas, and for 5 regions and Monrovia.</a:t>
            </a:r>
            <a:endParaRPr lang="en-US" sz="3200" noProof="0" dirty="0"/>
          </a:p>
        </p:txBody>
      </p:sp>
    </p:spTree>
    <p:extLst>
      <p:ext uri="{BB962C8B-B14F-4D97-AF65-F5344CB8AC3E}">
        <p14:creationId xmlns:p14="http://schemas.microsoft.com/office/powerpoint/2010/main" val="14431896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Use of ITNs</a:t>
            </a:r>
            <a:endParaRPr lang="en-US" noProof="0" dirty="0"/>
          </a:p>
        </p:txBody>
      </p:sp>
      <p:graphicFrame>
        <p:nvGraphicFramePr>
          <p:cNvPr id="8" name="Content Placeholder 7"/>
          <p:cNvGraphicFramePr>
            <a:graphicFrameLocks noGrp="1"/>
          </p:cNvGraphicFramePr>
          <p:nvPr>
            <p:ph idx="1"/>
            <p:extLst/>
          </p:nvPr>
        </p:nvGraphicFramePr>
        <p:xfrm>
          <a:off x="0" y="1979572"/>
          <a:ext cx="9143999" cy="487842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4564630" cy="923330"/>
          </a:xfrm>
          <a:prstGeom prst="rect">
            <a:avLst/>
          </a:prstGeom>
          <a:noFill/>
        </p:spPr>
        <p:txBody>
          <a:bodyPr wrap="square" rtlCol="0">
            <a:spAutoFit/>
          </a:bodyPr>
          <a:lstStyle/>
          <a:p>
            <a:pPr algn="ctr"/>
            <a:r>
              <a:rPr lang="en-US" i="1" dirty="0" smtClean="0"/>
              <a:t>Percent who slept under an ITN </a:t>
            </a:r>
          </a:p>
          <a:p>
            <a:pPr algn="ctr"/>
            <a:r>
              <a:rPr lang="en-US" i="1" dirty="0" smtClean="0"/>
              <a:t>the night before the survey among </a:t>
            </a:r>
          </a:p>
          <a:p>
            <a:pPr algn="ctr"/>
            <a:r>
              <a:rPr lang="en-US" b="1" i="1" dirty="0" smtClean="0"/>
              <a:t>all households</a:t>
            </a:r>
            <a:endParaRPr lang="en-US" b="1" i="1" dirty="0"/>
          </a:p>
        </p:txBody>
      </p:sp>
      <p:sp>
        <p:nvSpPr>
          <p:cNvPr id="9" name="TextBox 8"/>
          <p:cNvSpPr txBox="1"/>
          <p:nvPr/>
        </p:nvSpPr>
        <p:spPr>
          <a:xfrm>
            <a:off x="4601142" y="1056243"/>
            <a:ext cx="4564630" cy="923330"/>
          </a:xfrm>
          <a:prstGeom prst="rect">
            <a:avLst/>
          </a:prstGeom>
          <a:noFill/>
        </p:spPr>
        <p:txBody>
          <a:bodyPr wrap="square" rtlCol="0">
            <a:spAutoFit/>
          </a:bodyPr>
          <a:lstStyle/>
          <a:p>
            <a:pPr algn="ctr"/>
            <a:r>
              <a:rPr lang="en-US" i="1" dirty="0" smtClean="0"/>
              <a:t>Percent who slept under an ITN </a:t>
            </a:r>
          </a:p>
          <a:p>
            <a:pPr algn="ctr"/>
            <a:r>
              <a:rPr lang="en-US" i="1" dirty="0" smtClean="0"/>
              <a:t>the night before the survey among </a:t>
            </a:r>
          </a:p>
          <a:p>
            <a:pPr algn="ctr"/>
            <a:r>
              <a:rPr lang="en-US" b="1" i="1" dirty="0" smtClean="0"/>
              <a:t>households with at least one ITN</a:t>
            </a:r>
            <a:endParaRPr lang="en-US" b="1" i="1" dirty="0"/>
          </a:p>
        </p:txBody>
      </p:sp>
      <p:cxnSp>
        <p:nvCxnSpPr>
          <p:cNvPr id="11" name="Straight Connector 10"/>
          <p:cNvCxnSpPr/>
          <p:nvPr/>
        </p:nvCxnSpPr>
        <p:spPr>
          <a:xfrm>
            <a:off x="391887" y="1970312"/>
            <a:ext cx="37229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963887" y="1970312"/>
            <a:ext cx="37229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180829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a:t>
            </a:r>
            <a:r>
              <a:rPr lang="en-US" dirty="0"/>
              <a:t>of ITNs by Region</a:t>
            </a:r>
            <a:endParaRPr lang="en-US" noProof="0" dirty="0"/>
          </a:p>
        </p:txBody>
      </p:sp>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a:t>Percent of </a:t>
            </a:r>
            <a:r>
              <a:rPr lang="en-US" i="1" dirty="0" smtClean="0"/>
              <a:t>household population who </a:t>
            </a:r>
            <a:r>
              <a:rPr lang="en-US" i="1" dirty="0"/>
              <a:t>slept under an ITN the night before the survey</a:t>
            </a:r>
          </a:p>
        </p:txBody>
      </p:sp>
      <p:sp>
        <p:nvSpPr>
          <p:cNvPr id="5" name="TextBox 4"/>
          <p:cNvSpPr txBox="1"/>
          <p:nvPr/>
        </p:nvSpPr>
        <p:spPr>
          <a:xfrm>
            <a:off x="6966857" y="1872343"/>
            <a:ext cx="1774372" cy="1077218"/>
          </a:xfrm>
          <a:prstGeom prst="rect">
            <a:avLst/>
          </a:prstGeom>
          <a:noFill/>
        </p:spPr>
        <p:txBody>
          <a:bodyPr wrap="square" rtlCol="0">
            <a:spAutoFit/>
          </a:bodyPr>
          <a:lstStyle/>
          <a:p>
            <a:pPr algn="ctr"/>
            <a:r>
              <a:rPr lang="en-US" sz="3200" b="1" dirty="0" smtClean="0"/>
              <a:t>Liberia</a:t>
            </a:r>
          </a:p>
          <a:p>
            <a:pPr algn="ctr"/>
            <a:r>
              <a:rPr lang="en-US" sz="3200" b="1" dirty="0" smtClean="0"/>
              <a:t>39%</a:t>
            </a:r>
            <a:endParaRPr lang="en-US" sz="3200" b="1" dirty="0"/>
          </a:p>
        </p:txBody>
      </p:sp>
      <p:sp>
        <p:nvSpPr>
          <p:cNvPr id="6" name="Freeform 5"/>
          <p:cNvSpPr>
            <a:spLocks noEditPoints="1"/>
          </p:cNvSpPr>
          <p:nvPr/>
        </p:nvSpPr>
        <p:spPr bwMode="auto">
          <a:xfrm>
            <a:off x="4445999" y="4044718"/>
            <a:ext cx="3008754" cy="2155767"/>
          </a:xfrm>
          <a:custGeom>
            <a:avLst/>
            <a:gdLst>
              <a:gd name="T0" fmla="*/ 217 w 1679"/>
              <a:gd name="T1" fmla="*/ 889 h 1203"/>
              <a:gd name="T2" fmla="*/ 876 w 1679"/>
              <a:gd name="T3" fmla="*/ 46 h 1203"/>
              <a:gd name="T4" fmla="*/ 951 w 1679"/>
              <a:gd name="T5" fmla="*/ 53 h 1203"/>
              <a:gd name="T6" fmla="*/ 981 w 1679"/>
              <a:gd name="T7" fmla="*/ 105 h 1203"/>
              <a:gd name="T8" fmla="*/ 1079 w 1679"/>
              <a:gd name="T9" fmla="*/ 144 h 1203"/>
              <a:gd name="T10" fmla="*/ 1207 w 1679"/>
              <a:gd name="T11" fmla="*/ 144 h 1203"/>
              <a:gd name="T12" fmla="*/ 1315 w 1679"/>
              <a:gd name="T13" fmla="*/ 184 h 1203"/>
              <a:gd name="T14" fmla="*/ 1341 w 1679"/>
              <a:gd name="T15" fmla="*/ 292 h 1203"/>
              <a:gd name="T16" fmla="*/ 1384 w 1679"/>
              <a:gd name="T17" fmla="*/ 361 h 1203"/>
              <a:gd name="T18" fmla="*/ 1466 w 1679"/>
              <a:gd name="T19" fmla="*/ 400 h 1203"/>
              <a:gd name="T20" fmla="*/ 1551 w 1679"/>
              <a:gd name="T21" fmla="*/ 469 h 1203"/>
              <a:gd name="T22" fmla="*/ 1610 w 1679"/>
              <a:gd name="T23" fmla="*/ 456 h 1203"/>
              <a:gd name="T24" fmla="*/ 1639 w 1679"/>
              <a:gd name="T25" fmla="*/ 574 h 1203"/>
              <a:gd name="T26" fmla="*/ 1659 w 1679"/>
              <a:gd name="T27" fmla="*/ 676 h 1203"/>
              <a:gd name="T28" fmla="*/ 1449 w 1679"/>
              <a:gd name="T29" fmla="*/ 689 h 1203"/>
              <a:gd name="T30" fmla="*/ 1184 w 1679"/>
              <a:gd name="T31" fmla="*/ 656 h 1203"/>
              <a:gd name="T32" fmla="*/ 1092 w 1679"/>
              <a:gd name="T33" fmla="*/ 744 h 1203"/>
              <a:gd name="T34" fmla="*/ 1167 w 1679"/>
              <a:gd name="T35" fmla="*/ 826 h 1203"/>
              <a:gd name="T36" fmla="*/ 1059 w 1679"/>
              <a:gd name="T37" fmla="*/ 849 h 1203"/>
              <a:gd name="T38" fmla="*/ 1013 w 1679"/>
              <a:gd name="T39" fmla="*/ 1026 h 1203"/>
              <a:gd name="T40" fmla="*/ 905 w 1679"/>
              <a:gd name="T41" fmla="*/ 1072 h 1203"/>
              <a:gd name="T42" fmla="*/ 771 w 1679"/>
              <a:gd name="T43" fmla="*/ 1161 h 1203"/>
              <a:gd name="T44" fmla="*/ 686 w 1679"/>
              <a:gd name="T45" fmla="*/ 1180 h 1203"/>
              <a:gd name="T46" fmla="*/ 617 w 1679"/>
              <a:gd name="T47" fmla="*/ 1125 h 1203"/>
              <a:gd name="T48" fmla="*/ 551 w 1679"/>
              <a:gd name="T49" fmla="*/ 1095 h 1203"/>
              <a:gd name="T50" fmla="*/ 489 w 1679"/>
              <a:gd name="T51" fmla="*/ 1072 h 1203"/>
              <a:gd name="T52" fmla="*/ 459 w 1679"/>
              <a:gd name="T53" fmla="*/ 1046 h 1203"/>
              <a:gd name="T54" fmla="*/ 397 w 1679"/>
              <a:gd name="T55" fmla="*/ 1007 h 1203"/>
              <a:gd name="T56" fmla="*/ 318 w 1679"/>
              <a:gd name="T57" fmla="*/ 964 h 1203"/>
              <a:gd name="T58" fmla="*/ 276 w 1679"/>
              <a:gd name="T59" fmla="*/ 915 h 1203"/>
              <a:gd name="T60" fmla="*/ 243 w 1679"/>
              <a:gd name="T61" fmla="*/ 892 h 1203"/>
              <a:gd name="T62" fmla="*/ 174 w 1679"/>
              <a:gd name="T63" fmla="*/ 823 h 1203"/>
              <a:gd name="T64" fmla="*/ 102 w 1679"/>
              <a:gd name="T65" fmla="*/ 761 h 1203"/>
              <a:gd name="T66" fmla="*/ 118 w 1679"/>
              <a:gd name="T67" fmla="*/ 731 h 1203"/>
              <a:gd name="T68" fmla="*/ 56 w 1679"/>
              <a:gd name="T69" fmla="*/ 705 h 1203"/>
              <a:gd name="T70" fmla="*/ 7 w 1679"/>
              <a:gd name="T71" fmla="*/ 643 h 1203"/>
              <a:gd name="T72" fmla="*/ 43 w 1679"/>
              <a:gd name="T73" fmla="*/ 603 h 1203"/>
              <a:gd name="T74" fmla="*/ 27 w 1679"/>
              <a:gd name="T75" fmla="*/ 548 h 1203"/>
              <a:gd name="T76" fmla="*/ 27 w 1679"/>
              <a:gd name="T77" fmla="*/ 489 h 1203"/>
              <a:gd name="T78" fmla="*/ 50 w 1679"/>
              <a:gd name="T79" fmla="*/ 443 h 1203"/>
              <a:gd name="T80" fmla="*/ 46 w 1679"/>
              <a:gd name="T81" fmla="*/ 394 h 1203"/>
              <a:gd name="T82" fmla="*/ 59 w 1679"/>
              <a:gd name="T83" fmla="*/ 371 h 1203"/>
              <a:gd name="T84" fmla="*/ 63 w 1679"/>
              <a:gd name="T85" fmla="*/ 331 h 1203"/>
              <a:gd name="T86" fmla="*/ 86 w 1679"/>
              <a:gd name="T87" fmla="*/ 302 h 1203"/>
              <a:gd name="T88" fmla="*/ 118 w 1679"/>
              <a:gd name="T89" fmla="*/ 285 h 1203"/>
              <a:gd name="T90" fmla="*/ 148 w 1679"/>
              <a:gd name="T91" fmla="*/ 308 h 1203"/>
              <a:gd name="T92" fmla="*/ 164 w 1679"/>
              <a:gd name="T93" fmla="*/ 269 h 1203"/>
              <a:gd name="T94" fmla="*/ 200 w 1679"/>
              <a:gd name="T95" fmla="*/ 243 h 1203"/>
              <a:gd name="T96" fmla="*/ 227 w 1679"/>
              <a:gd name="T97" fmla="*/ 210 h 1203"/>
              <a:gd name="T98" fmla="*/ 236 w 1679"/>
              <a:gd name="T99" fmla="*/ 128 h 1203"/>
              <a:gd name="T100" fmla="*/ 282 w 1679"/>
              <a:gd name="T101" fmla="*/ 131 h 1203"/>
              <a:gd name="T102" fmla="*/ 377 w 1679"/>
              <a:gd name="T103" fmla="*/ 82 h 1203"/>
              <a:gd name="T104" fmla="*/ 450 w 1679"/>
              <a:gd name="T105" fmla="*/ 92 h 1203"/>
              <a:gd name="T106" fmla="*/ 417 w 1679"/>
              <a:gd name="T107" fmla="*/ 236 h 1203"/>
              <a:gd name="T108" fmla="*/ 456 w 1679"/>
              <a:gd name="T109" fmla="*/ 364 h 1203"/>
              <a:gd name="T110" fmla="*/ 482 w 1679"/>
              <a:gd name="T111" fmla="*/ 479 h 1203"/>
              <a:gd name="T112" fmla="*/ 597 w 1679"/>
              <a:gd name="T113" fmla="*/ 443 h 1203"/>
              <a:gd name="T114" fmla="*/ 568 w 1679"/>
              <a:gd name="T115" fmla="*/ 397 h 1203"/>
              <a:gd name="T116" fmla="*/ 587 w 1679"/>
              <a:gd name="T117" fmla="*/ 344 h 1203"/>
              <a:gd name="T118" fmla="*/ 646 w 1679"/>
              <a:gd name="T119" fmla="*/ 249 h 1203"/>
              <a:gd name="T120" fmla="*/ 702 w 1679"/>
              <a:gd name="T121" fmla="*/ 203 h 1203"/>
              <a:gd name="T122" fmla="*/ 764 w 1679"/>
              <a:gd name="T123" fmla="*/ 76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9" h="1203">
                <a:moveTo>
                  <a:pt x="663" y="1174"/>
                </a:moveTo>
                <a:lnTo>
                  <a:pt x="663" y="1174"/>
                </a:lnTo>
                <a:lnTo>
                  <a:pt x="663" y="1174"/>
                </a:lnTo>
                <a:lnTo>
                  <a:pt x="663" y="1171"/>
                </a:lnTo>
                <a:lnTo>
                  <a:pt x="663" y="1171"/>
                </a:lnTo>
                <a:lnTo>
                  <a:pt x="663" y="1171"/>
                </a:lnTo>
                <a:lnTo>
                  <a:pt x="663" y="1174"/>
                </a:lnTo>
                <a:lnTo>
                  <a:pt x="663" y="1174"/>
                </a:lnTo>
                <a:lnTo>
                  <a:pt x="663" y="1174"/>
                </a:lnTo>
                <a:close/>
                <a:moveTo>
                  <a:pt x="495" y="1072"/>
                </a:moveTo>
                <a:lnTo>
                  <a:pt x="495" y="1072"/>
                </a:lnTo>
                <a:lnTo>
                  <a:pt x="495" y="1072"/>
                </a:lnTo>
                <a:lnTo>
                  <a:pt x="495" y="1072"/>
                </a:lnTo>
                <a:lnTo>
                  <a:pt x="495" y="1072"/>
                </a:lnTo>
                <a:lnTo>
                  <a:pt x="495" y="1072"/>
                </a:lnTo>
                <a:lnTo>
                  <a:pt x="495" y="1072"/>
                </a:lnTo>
                <a:close/>
                <a:moveTo>
                  <a:pt x="489" y="1072"/>
                </a:moveTo>
                <a:lnTo>
                  <a:pt x="489" y="1072"/>
                </a:lnTo>
                <a:lnTo>
                  <a:pt x="489" y="1069"/>
                </a:lnTo>
                <a:lnTo>
                  <a:pt x="489" y="1069"/>
                </a:lnTo>
                <a:lnTo>
                  <a:pt x="489" y="1069"/>
                </a:lnTo>
                <a:lnTo>
                  <a:pt x="489" y="1069"/>
                </a:lnTo>
                <a:lnTo>
                  <a:pt x="492" y="1069"/>
                </a:lnTo>
                <a:lnTo>
                  <a:pt x="492" y="1069"/>
                </a:lnTo>
                <a:lnTo>
                  <a:pt x="489" y="1072"/>
                </a:lnTo>
                <a:lnTo>
                  <a:pt x="489" y="1072"/>
                </a:lnTo>
                <a:close/>
                <a:moveTo>
                  <a:pt x="374" y="990"/>
                </a:moveTo>
                <a:lnTo>
                  <a:pt x="374" y="990"/>
                </a:lnTo>
                <a:lnTo>
                  <a:pt x="374" y="990"/>
                </a:lnTo>
                <a:lnTo>
                  <a:pt x="374" y="990"/>
                </a:lnTo>
                <a:lnTo>
                  <a:pt x="374" y="990"/>
                </a:lnTo>
                <a:lnTo>
                  <a:pt x="374" y="990"/>
                </a:lnTo>
                <a:lnTo>
                  <a:pt x="374" y="990"/>
                </a:lnTo>
                <a:lnTo>
                  <a:pt x="374" y="990"/>
                </a:lnTo>
                <a:close/>
                <a:moveTo>
                  <a:pt x="220" y="889"/>
                </a:moveTo>
                <a:lnTo>
                  <a:pt x="220" y="889"/>
                </a:lnTo>
                <a:lnTo>
                  <a:pt x="217" y="889"/>
                </a:lnTo>
                <a:lnTo>
                  <a:pt x="217" y="889"/>
                </a:lnTo>
                <a:lnTo>
                  <a:pt x="220" y="889"/>
                </a:lnTo>
                <a:lnTo>
                  <a:pt x="220" y="889"/>
                </a:lnTo>
                <a:lnTo>
                  <a:pt x="220" y="889"/>
                </a:lnTo>
                <a:lnTo>
                  <a:pt x="220" y="889"/>
                </a:lnTo>
                <a:lnTo>
                  <a:pt x="220" y="889"/>
                </a:lnTo>
                <a:close/>
                <a:moveTo>
                  <a:pt x="95" y="767"/>
                </a:moveTo>
                <a:lnTo>
                  <a:pt x="95" y="767"/>
                </a:lnTo>
                <a:lnTo>
                  <a:pt x="95" y="764"/>
                </a:lnTo>
                <a:lnTo>
                  <a:pt x="95" y="761"/>
                </a:lnTo>
                <a:lnTo>
                  <a:pt x="95" y="761"/>
                </a:lnTo>
                <a:lnTo>
                  <a:pt x="95" y="761"/>
                </a:lnTo>
                <a:lnTo>
                  <a:pt x="95" y="764"/>
                </a:lnTo>
                <a:lnTo>
                  <a:pt x="95" y="767"/>
                </a:lnTo>
                <a:lnTo>
                  <a:pt x="95" y="767"/>
                </a:lnTo>
                <a:close/>
                <a:moveTo>
                  <a:pt x="810" y="7"/>
                </a:moveTo>
                <a:lnTo>
                  <a:pt x="813" y="10"/>
                </a:lnTo>
                <a:lnTo>
                  <a:pt x="820" y="7"/>
                </a:lnTo>
                <a:lnTo>
                  <a:pt x="823" y="7"/>
                </a:lnTo>
                <a:lnTo>
                  <a:pt x="826" y="7"/>
                </a:lnTo>
                <a:lnTo>
                  <a:pt x="830" y="7"/>
                </a:lnTo>
                <a:lnTo>
                  <a:pt x="836" y="7"/>
                </a:lnTo>
                <a:lnTo>
                  <a:pt x="840" y="10"/>
                </a:lnTo>
                <a:lnTo>
                  <a:pt x="843" y="10"/>
                </a:lnTo>
                <a:lnTo>
                  <a:pt x="846" y="13"/>
                </a:lnTo>
                <a:lnTo>
                  <a:pt x="849" y="13"/>
                </a:lnTo>
                <a:lnTo>
                  <a:pt x="849" y="17"/>
                </a:lnTo>
                <a:lnTo>
                  <a:pt x="853" y="20"/>
                </a:lnTo>
                <a:lnTo>
                  <a:pt x="856" y="23"/>
                </a:lnTo>
                <a:lnTo>
                  <a:pt x="856" y="26"/>
                </a:lnTo>
                <a:lnTo>
                  <a:pt x="859" y="30"/>
                </a:lnTo>
                <a:lnTo>
                  <a:pt x="863" y="30"/>
                </a:lnTo>
                <a:lnTo>
                  <a:pt x="863" y="33"/>
                </a:lnTo>
                <a:lnTo>
                  <a:pt x="863" y="33"/>
                </a:lnTo>
                <a:lnTo>
                  <a:pt x="866" y="36"/>
                </a:lnTo>
                <a:lnTo>
                  <a:pt x="866" y="40"/>
                </a:lnTo>
                <a:lnTo>
                  <a:pt x="869" y="43"/>
                </a:lnTo>
                <a:lnTo>
                  <a:pt x="872" y="43"/>
                </a:lnTo>
                <a:lnTo>
                  <a:pt x="876" y="46"/>
                </a:lnTo>
                <a:lnTo>
                  <a:pt x="879" y="49"/>
                </a:lnTo>
                <a:lnTo>
                  <a:pt x="882" y="49"/>
                </a:lnTo>
                <a:lnTo>
                  <a:pt x="885" y="53"/>
                </a:lnTo>
                <a:lnTo>
                  <a:pt x="889" y="53"/>
                </a:lnTo>
                <a:lnTo>
                  <a:pt x="892" y="49"/>
                </a:lnTo>
                <a:lnTo>
                  <a:pt x="895" y="46"/>
                </a:lnTo>
                <a:lnTo>
                  <a:pt x="895" y="43"/>
                </a:lnTo>
                <a:lnTo>
                  <a:pt x="899" y="43"/>
                </a:lnTo>
                <a:lnTo>
                  <a:pt x="902" y="40"/>
                </a:lnTo>
                <a:lnTo>
                  <a:pt x="902" y="36"/>
                </a:lnTo>
                <a:lnTo>
                  <a:pt x="902" y="33"/>
                </a:lnTo>
                <a:lnTo>
                  <a:pt x="905" y="30"/>
                </a:lnTo>
                <a:lnTo>
                  <a:pt x="905" y="23"/>
                </a:lnTo>
                <a:lnTo>
                  <a:pt x="905" y="20"/>
                </a:lnTo>
                <a:lnTo>
                  <a:pt x="905" y="17"/>
                </a:lnTo>
                <a:lnTo>
                  <a:pt x="908" y="13"/>
                </a:lnTo>
                <a:lnTo>
                  <a:pt x="912" y="13"/>
                </a:lnTo>
                <a:lnTo>
                  <a:pt x="915" y="13"/>
                </a:lnTo>
                <a:lnTo>
                  <a:pt x="918" y="17"/>
                </a:lnTo>
                <a:lnTo>
                  <a:pt x="918" y="20"/>
                </a:lnTo>
                <a:lnTo>
                  <a:pt x="922" y="23"/>
                </a:lnTo>
                <a:lnTo>
                  <a:pt x="922" y="26"/>
                </a:lnTo>
                <a:lnTo>
                  <a:pt x="925" y="30"/>
                </a:lnTo>
                <a:lnTo>
                  <a:pt x="925" y="30"/>
                </a:lnTo>
                <a:lnTo>
                  <a:pt x="928" y="33"/>
                </a:lnTo>
                <a:lnTo>
                  <a:pt x="931" y="36"/>
                </a:lnTo>
                <a:lnTo>
                  <a:pt x="935" y="36"/>
                </a:lnTo>
                <a:lnTo>
                  <a:pt x="941" y="36"/>
                </a:lnTo>
                <a:lnTo>
                  <a:pt x="944" y="36"/>
                </a:lnTo>
                <a:lnTo>
                  <a:pt x="948" y="40"/>
                </a:lnTo>
                <a:lnTo>
                  <a:pt x="951" y="40"/>
                </a:lnTo>
                <a:lnTo>
                  <a:pt x="951" y="43"/>
                </a:lnTo>
                <a:lnTo>
                  <a:pt x="954" y="43"/>
                </a:lnTo>
                <a:lnTo>
                  <a:pt x="958" y="46"/>
                </a:lnTo>
                <a:lnTo>
                  <a:pt x="958" y="49"/>
                </a:lnTo>
                <a:lnTo>
                  <a:pt x="958" y="53"/>
                </a:lnTo>
                <a:lnTo>
                  <a:pt x="954" y="53"/>
                </a:lnTo>
                <a:lnTo>
                  <a:pt x="951" y="53"/>
                </a:lnTo>
                <a:lnTo>
                  <a:pt x="944" y="53"/>
                </a:lnTo>
                <a:lnTo>
                  <a:pt x="941" y="56"/>
                </a:lnTo>
                <a:lnTo>
                  <a:pt x="941" y="59"/>
                </a:lnTo>
                <a:lnTo>
                  <a:pt x="938" y="63"/>
                </a:lnTo>
                <a:lnTo>
                  <a:pt x="941" y="66"/>
                </a:lnTo>
                <a:lnTo>
                  <a:pt x="944" y="69"/>
                </a:lnTo>
                <a:lnTo>
                  <a:pt x="944" y="72"/>
                </a:lnTo>
                <a:lnTo>
                  <a:pt x="944" y="76"/>
                </a:lnTo>
                <a:lnTo>
                  <a:pt x="944" y="82"/>
                </a:lnTo>
                <a:lnTo>
                  <a:pt x="948" y="85"/>
                </a:lnTo>
                <a:lnTo>
                  <a:pt x="948" y="89"/>
                </a:lnTo>
                <a:lnTo>
                  <a:pt x="951" y="92"/>
                </a:lnTo>
                <a:lnTo>
                  <a:pt x="951" y="92"/>
                </a:lnTo>
                <a:lnTo>
                  <a:pt x="951" y="95"/>
                </a:lnTo>
                <a:lnTo>
                  <a:pt x="948" y="99"/>
                </a:lnTo>
                <a:lnTo>
                  <a:pt x="944" y="99"/>
                </a:lnTo>
                <a:lnTo>
                  <a:pt x="941" y="102"/>
                </a:lnTo>
                <a:lnTo>
                  <a:pt x="938" y="102"/>
                </a:lnTo>
                <a:lnTo>
                  <a:pt x="938" y="105"/>
                </a:lnTo>
                <a:lnTo>
                  <a:pt x="941" y="108"/>
                </a:lnTo>
                <a:lnTo>
                  <a:pt x="944" y="112"/>
                </a:lnTo>
                <a:lnTo>
                  <a:pt x="948" y="112"/>
                </a:lnTo>
                <a:lnTo>
                  <a:pt x="948" y="115"/>
                </a:lnTo>
                <a:lnTo>
                  <a:pt x="951" y="115"/>
                </a:lnTo>
                <a:lnTo>
                  <a:pt x="951" y="115"/>
                </a:lnTo>
                <a:lnTo>
                  <a:pt x="951" y="112"/>
                </a:lnTo>
                <a:lnTo>
                  <a:pt x="951" y="112"/>
                </a:lnTo>
                <a:lnTo>
                  <a:pt x="954" y="108"/>
                </a:lnTo>
                <a:lnTo>
                  <a:pt x="958" y="108"/>
                </a:lnTo>
                <a:lnTo>
                  <a:pt x="961" y="108"/>
                </a:lnTo>
                <a:lnTo>
                  <a:pt x="961" y="105"/>
                </a:lnTo>
                <a:lnTo>
                  <a:pt x="964" y="102"/>
                </a:lnTo>
                <a:lnTo>
                  <a:pt x="967" y="105"/>
                </a:lnTo>
                <a:lnTo>
                  <a:pt x="971" y="108"/>
                </a:lnTo>
                <a:lnTo>
                  <a:pt x="971" y="105"/>
                </a:lnTo>
                <a:lnTo>
                  <a:pt x="974" y="105"/>
                </a:lnTo>
                <a:lnTo>
                  <a:pt x="977" y="102"/>
                </a:lnTo>
                <a:lnTo>
                  <a:pt x="981" y="105"/>
                </a:lnTo>
                <a:lnTo>
                  <a:pt x="981" y="108"/>
                </a:lnTo>
                <a:lnTo>
                  <a:pt x="984" y="108"/>
                </a:lnTo>
                <a:lnTo>
                  <a:pt x="984" y="105"/>
                </a:lnTo>
                <a:lnTo>
                  <a:pt x="987" y="102"/>
                </a:lnTo>
                <a:lnTo>
                  <a:pt x="990" y="102"/>
                </a:lnTo>
                <a:lnTo>
                  <a:pt x="994" y="102"/>
                </a:lnTo>
                <a:lnTo>
                  <a:pt x="1000" y="102"/>
                </a:lnTo>
                <a:lnTo>
                  <a:pt x="1003" y="105"/>
                </a:lnTo>
                <a:lnTo>
                  <a:pt x="1003" y="105"/>
                </a:lnTo>
                <a:lnTo>
                  <a:pt x="1007" y="108"/>
                </a:lnTo>
                <a:lnTo>
                  <a:pt x="1010" y="112"/>
                </a:lnTo>
                <a:lnTo>
                  <a:pt x="1010" y="115"/>
                </a:lnTo>
                <a:lnTo>
                  <a:pt x="1013" y="118"/>
                </a:lnTo>
                <a:lnTo>
                  <a:pt x="1017" y="118"/>
                </a:lnTo>
                <a:lnTo>
                  <a:pt x="1017" y="115"/>
                </a:lnTo>
                <a:lnTo>
                  <a:pt x="1020" y="112"/>
                </a:lnTo>
                <a:lnTo>
                  <a:pt x="1023" y="112"/>
                </a:lnTo>
                <a:lnTo>
                  <a:pt x="1026" y="115"/>
                </a:lnTo>
                <a:lnTo>
                  <a:pt x="1030" y="118"/>
                </a:lnTo>
                <a:lnTo>
                  <a:pt x="1030" y="122"/>
                </a:lnTo>
                <a:lnTo>
                  <a:pt x="1033" y="122"/>
                </a:lnTo>
                <a:lnTo>
                  <a:pt x="1033" y="125"/>
                </a:lnTo>
                <a:lnTo>
                  <a:pt x="1033" y="128"/>
                </a:lnTo>
                <a:lnTo>
                  <a:pt x="1030" y="131"/>
                </a:lnTo>
                <a:lnTo>
                  <a:pt x="1030" y="135"/>
                </a:lnTo>
                <a:lnTo>
                  <a:pt x="1033" y="138"/>
                </a:lnTo>
                <a:lnTo>
                  <a:pt x="1040" y="138"/>
                </a:lnTo>
                <a:lnTo>
                  <a:pt x="1043" y="135"/>
                </a:lnTo>
                <a:lnTo>
                  <a:pt x="1046" y="135"/>
                </a:lnTo>
                <a:lnTo>
                  <a:pt x="1053" y="135"/>
                </a:lnTo>
                <a:lnTo>
                  <a:pt x="1056" y="138"/>
                </a:lnTo>
                <a:lnTo>
                  <a:pt x="1059" y="138"/>
                </a:lnTo>
                <a:lnTo>
                  <a:pt x="1062" y="141"/>
                </a:lnTo>
                <a:lnTo>
                  <a:pt x="1066" y="141"/>
                </a:lnTo>
                <a:lnTo>
                  <a:pt x="1069" y="144"/>
                </a:lnTo>
                <a:lnTo>
                  <a:pt x="1072" y="144"/>
                </a:lnTo>
                <a:lnTo>
                  <a:pt x="1076" y="144"/>
                </a:lnTo>
                <a:lnTo>
                  <a:pt x="1079" y="144"/>
                </a:lnTo>
                <a:lnTo>
                  <a:pt x="1082" y="148"/>
                </a:lnTo>
                <a:lnTo>
                  <a:pt x="1085" y="148"/>
                </a:lnTo>
                <a:lnTo>
                  <a:pt x="1089" y="148"/>
                </a:lnTo>
                <a:lnTo>
                  <a:pt x="1092" y="148"/>
                </a:lnTo>
                <a:lnTo>
                  <a:pt x="1095" y="151"/>
                </a:lnTo>
                <a:lnTo>
                  <a:pt x="1099" y="151"/>
                </a:lnTo>
                <a:lnTo>
                  <a:pt x="1102" y="154"/>
                </a:lnTo>
                <a:lnTo>
                  <a:pt x="1105" y="154"/>
                </a:lnTo>
                <a:lnTo>
                  <a:pt x="1108" y="158"/>
                </a:lnTo>
                <a:lnTo>
                  <a:pt x="1108" y="161"/>
                </a:lnTo>
                <a:lnTo>
                  <a:pt x="1108" y="164"/>
                </a:lnTo>
                <a:lnTo>
                  <a:pt x="1115" y="164"/>
                </a:lnTo>
                <a:lnTo>
                  <a:pt x="1118" y="164"/>
                </a:lnTo>
                <a:lnTo>
                  <a:pt x="1125" y="164"/>
                </a:lnTo>
                <a:lnTo>
                  <a:pt x="1128" y="164"/>
                </a:lnTo>
                <a:lnTo>
                  <a:pt x="1131" y="164"/>
                </a:lnTo>
                <a:lnTo>
                  <a:pt x="1135" y="161"/>
                </a:lnTo>
                <a:lnTo>
                  <a:pt x="1138" y="164"/>
                </a:lnTo>
                <a:lnTo>
                  <a:pt x="1141" y="164"/>
                </a:lnTo>
                <a:lnTo>
                  <a:pt x="1148" y="161"/>
                </a:lnTo>
                <a:lnTo>
                  <a:pt x="1148" y="158"/>
                </a:lnTo>
                <a:lnTo>
                  <a:pt x="1151" y="158"/>
                </a:lnTo>
                <a:lnTo>
                  <a:pt x="1154" y="154"/>
                </a:lnTo>
                <a:lnTo>
                  <a:pt x="1158" y="154"/>
                </a:lnTo>
                <a:lnTo>
                  <a:pt x="1161" y="151"/>
                </a:lnTo>
                <a:lnTo>
                  <a:pt x="1164" y="148"/>
                </a:lnTo>
                <a:lnTo>
                  <a:pt x="1167" y="148"/>
                </a:lnTo>
                <a:lnTo>
                  <a:pt x="1171" y="148"/>
                </a:lnTo>
                <a:lnTo>
                  <a:pt x="1174" y="151"/>
                </a:lnTo>
                <a:lnTo>
                  <a:pt x="1177" y="151"/>
                </a:lnTo>
                <a:lnTo>
                  <a:pt x="1180" y="151"/>
                </a:lnTo>
                <a:lnTo>
                  <a:pt x="1184" y="151"/>
                </a:lnTo>
                <a:lnTo>
                  <a:pt x="1190" y="148"/>
                </a:lnTo>
                <a:lnTo>
                  <a:pt x="1194" y="148"/>
                </a:lnTo>
                <a:lnTo>
                  <a:pt x="1197" y="148"/>
                </a:lnTo>
                <a:lnTo>
                  <a:pt x="1203" y="148"/>
                </a:lnTo>
                <a:lnTo>
                  <a:pt x="1207" y="144"/>
                </a:lnTo>
                <a:lnTo>
                  <a:pt x="1207" y="144"/>
                </a:lnTo>
                <a:lnTo>
                  <a:pt x="1213" y="141"/>
                </a:lnTo>
                <a:lnTo>
                  <a:pt x="1217" y="141"/>
                </a:lnTo>
                <a:lnTo>
                  <a:pt x="1220" y="141"/>
                </a:lnTo>
                <a:lnTo>
                  <a:pt x="1223" y="141"/>
                </a:lnTo>
                <a:lnTo>
                  <a:pt x="1226" y="144"/>
                </a:lnTo>
                <a:lnTo>
                  <a:pt x="1230" y="144"/>
                </a:lnTo>
                <a:lnTo>
                  <a:pt x="1230" y="144"/>
                </a:lnTo>
                <a:lnTo>
                  <a:pt x="1233" y="148"/>
                </a:lnTo>
                <a:lnTo>
                  <a:pt x="1233" y="151"/>
                </a:lnTo>
                <a:lnTo>
                  <a:pt x="1236" y="154"/>
                </a:lnTo>
                <a:lnTo>
                  <a:pt x="1239" y="154"/>
                </a:lnTo>
                <a:lnTo>
                  <a:pt x="1243" y="154"/>
                </a:lnTo>
                <a:lnTo>
                  <a:pt x="1246" y="151"/>
                </a:lnTo>
                <a:lnTo>
                  <a:pt x="1249" y="154"/>
                </a:lnTo>
                <a:lnTo>
                  <a:pt x="1253" y="154"/>
                </a:lnTo>
                <a:lnTo>
                  <a:pt x="1253" y="158"/>
                </a:lnTo>
                <a:lnTo>
                  <a:pt x="1259" y="158"/>
                </a:lnTo>
                <a:lnTo>
                  <a:pt x="1259" y="158"/>
                </a:lnTo>
                <a:lnTo>
                  <a:pt x="1262" y="154"/>
                </a:lnTo>
                <a:lnTo>
                  <a:pt x="1266" y="158"/>
                </a:lnTo>
                <a:lnTo>
                  <a:pt x="1269" y="158"/>
                </a:lnTo>
                <a:lnTo>
                  <a:pt x="1272" y="161"/>
                </a:lnTo>
                <a:lnTo>
                  <a:pt x="1276" y="161"/>
                </a:lnTo>
                <a:lnTo>
                  <a:pt x="1282" y="161"/>
                </a:lnTo>
                <a:lnTo>
                  <a:pt x="1285" y="161"/>
                </a:lnTo>
                <a:lnTo>
                  <a:pt x="1289" y="164"/>
                </a:lnTo>
                <a:lnTo>
                  <a:pt x="1289" y="167"/>
                </a:lnTo>
                <a:lnTo>
                  <a:pt x="1292" y="164"/>
                </a:lnTo>
                <a:lnTo>
                  <a:pt x="1295" y="164"/>
                </a:lnTo>
                <a:lnTo>
                  <a:pt x="1298" y="161"/>
                </a:lnTo>
                <a:lnTo>
                  <a:pt x="1302" y="164"/>
                </a:lnTo>
                <a:lnTo>
                  <a:pt x="1302" y="167"/>
                </a:lnTo>
                <a:lnTo>
                  <a:pt x="1302" y="174"/>
                </a:lnTo>
                <a:lnTo>
                  <a:pt x="1305" y="177"/>
                </a:lnTo>
                <a:lnTo>
                  <a:pt x="1308" y="177"/>
                </a:lnTo>
                <a:lnTo>
                  <a:pt x="1308" y="181"/>
                </a:lnTo>
                <a:lnTo>
                  <a:pt x="1312" y="181"/>
                </a:lnTo>
                <a:lnTo>
                  <a:pt x="1315" y="184"/>
                </a:lnTo>
                <a:lnTo>
                  <a:pt x="1318" y="184"/>
                </a:lnTo>
                <a:lnTo>
                  <a:pt x="1321" y="187"/>
                </a:lnTo>
                <a:lnTo>
                  <a:pt x="1325" y="187"/>
                </a:lnTo>
                <a:lnTo>
                  <a:pt x="1328" y="190"/>
                </a:lnTo>
                <a:lnTo>
                  <a:pt x="1331" y="194"/>
                </a:lnTo>
                <a:lnTo>
                  <a:pt x="1331" y="197"/>
                </a:lnTo>
                <a:lnTo>
                  <a:pt x="1335" y="197"/>
                </a:lnTo>
                <a:lnTo>
                  <a:pt x="1335" y="200"/>
                </a:lnTo>
                <a:lnTo>
                  <a:pt x="1338" y="203"/>
                </a:lnTo>
                <a:lnTo>
                  <a:pt x="1341" y="207"/>
                </a:lnTo>
                <a:lnTo>
                  <a:pt x="1344" y="207"/>
                </a:lnTo>
                <a:lnTo>
                  <a:pt x="1348" y="210"/>
                </a:lnTo>
                <a:lnTo>
                  <a:pt x="1351" y="210"/>
                </a:lnTo>
                <a:lnTo>
                  <a:pt x="1354" y="213"/>
                </a:lnTo>
                <a:lnTo>
                  <a:pt x="1354" y="217"/>
                </a:lnTo>
                <a:lnTo>
                  <a:pt x="1357" y="220"/>
                </a:lnTo>
                <a:lnTo>
                  <a:pt x="1354" y="223"/>
                </a:lnTo>
                <a:lnTo>
                  <a:pt x="1354" y="223"/>
                </a:lnTo>
                <a:lnTo>
                  <a:pt x="1351" y="223"/>
                </a:lnTo>
                <a:lnTo>
                  <a:pt x="1348" y="226"/>
                </a:lnTo>
                <a:lnTo>
                  <a:pt x="1348" y="230"/>
                </a:lnTo>
                <a:lnTo>
                  <a:pt x="1351" y="236"/>
                </a:lnTo>
                <a:lnTo>
                  <a:pt x="1351" y="240"/>
                </a:lnTo>
                <a:lnTo>
                  <a:pt x="1351" y="243"/>
                </a:lnTo>
                <a:lnTo>
                  <a:pt x="1348" y="246"/>
                </a:lnTo>
                <a:lnTo>
                  <a:pt x="1348" y="249"/>
                </a:lnTo>
                <a:lnTo>
                  <a:pt x="1344" y="253"/>
                </a:lnTo>
                <a:lnTo>
                  <a:pt x="1341" y="253"/>
                </a:lnTo>
                <a:lnTo>
                  <a:pt x="1341" y="256"/>
                </a:lnTo>
                <a:lnTo>
                  <a:pt x="1338" y="259"/>
                </a:lnTo>
                <a:lnTo>
                  <a:pt x="1338" y="262"/>
                </a:lnTo>
                <a:lnTo>
                  <a:pt x="1338" y="269"/>
                </a:lnTo>
                <a:lnTo>
                  <a:pt x="1335" y="272"/>
                </a:lnTo>
                <a:lnTo>
                  <a:pt x="1335" y="279"/>
                </a:lnTo>
                <a:lnTo>
                  <a:pt x="1335" y="282"/>
                </a:lnTo>
                <a:lnTo>
                  <a:pt x="1335" y="285"/>
                </a:lnTo>
                <a:lnTo>
                  <a:pt x="1338" y="289"/>
                </a:lnTo>
                <a:lnTo>
                  <a:pt x="1341" y="292"/>
                </a:lnTo>
                <a:lnTo>
                  <a:pt x="1341" y="295"/>
                </a:lnTo>
                <a:lnTo>
                  <a:pt x="1341" y="299"/>
                </a:lnTo>
                <a:lnTo>
                  <a:pt x="1341" y="305"/>
                </a:lnTo>
                <a:lnTo>
                  <a:pt x="1341" y="308"/>
                </a:lnTo>
                <a:lnTo>
                  <a:pt x="1344" y="312"/>
                </a:lnTo>
                <a:lnTo>
                  <a:pt x="1348" y="308"/>
                </a:lnTo>
                <a:lnTo>
                  <a:pt x="1348" y="305"/>
                </a:lnTo>
                <a:lnTo>
                  <a:pt x="1348" y="302"/>
                </a:lnTo>
                <a:lnTo>
                  <a:pt x="1351" y="299"/>
                </a:lnTo>
                <a:lnTo>
                  <a:pt x="1354" y="295"/>
                </a:lnTo>
                <a:lnTo>
                  <a:pt x="1354" y="299"/>
                </a:lnTo>
                <a:lnTo>
                  <a:pt x="1357" y="299"/>
                </a:lnTo>
                <a:lnTo>
                  <a:pt x="1361" y="302"/>
                </a:lnTo>
                <a:lnTo>
                  <a:pt x="1364" y="302"/>
                </a:lnTo>
                <a:lnTo>
                  <a:pt x="1367" y="299"/>
                </a:lnTo>
                <a:lnTo>
                  <a:pt x="1371" y="299"/>
                </a:lnTo>
                <a:lnTo>
                  <a:pt x="1371" y="302"/>
                </a:lnTo>
                <a:lnTo>
                  <a:pt x="1374" y="302"/>
                </a:lnTo>
                <a:lnTo>
                  <a:pt x="1377" y="305"/>
                </a:lnTo>
                <a:lnTo>
                  <a:pt x="1380" y="308"/>
                </a:lnTo>
                <a:lnTo>
                  <a:pt x="1380" y="312"/>
                </a:lnTo>
                <a:lnTo>
                  <a:pt x="1380" y="318"/>
                </a:lnTo>
                <a:lnTo>
                  <a:pt x="1380" y="322"/>
                </a:lnTo>
                <a:lnTo>
                  <a:pt x="1380" y="325"/>
                </a:lnTo>
                <a:lnTo>
                  <a:pt x="1380" y="328"/>
                </a:lnTo>
                <a:lnTo>
                  <a:pt x="1384" y="331"/>
                </a:lnTo>
                <a:lnTo>
                  <a:pt x="1387" y="331"/>
                </a:lnTo>
                <a:lnTo>
                  <a:pt x="1390" y="335"/>
                </a:lnTo>
                <a:lnTo>
                  <a:pt x="1394" y="338"/>
                </a:lnTo>
                <a:lnTo>
                  <a:pt x="1394" y="341"/>
                </a:lnTo>
                <a:lnTo>
                  <a:pt x="1390" y="344"/>
                </a:lnTo>
                <a:lnTo>
                  <a:pt x="1387" y="344"/>
                </a:lnTo>
                <a:lnTo>
                  <a:pt x="1384" y="344"/>
                </a:lnTo>
                <a:lnTo>
                  <a:pt x="1384" y="351"/>
                </a:lnTo>
                <a:lnTo>
                  <a:pt x="1384" y="351"/>
                </a:lnTo>
                <a:lnTo>
                  <a:pt x="1387" y="358"/>
                </a:lnTo>
                <a:lnTo>
                  <a:pt x="1384" y="358"/>
                </a:lnTo>
                <a:lnTo>
                  <a:pt x="1384" y="361"/>
                </a:lnTo>
                <a:lnTo>
                  <a:pt x="1384" y="364"/>
                </a:lnTo>
                <a:lnTo>
                  <a:pt x="1384" y="367"/>
                </a:lnTo>
                <a:lnTo>
                  <a:pt x="1380" y="371"/>
                </a:lnTo>
                <a:lnTo>
                  <a:pt x="1384" y="374"/>
                </a:lnTo>
                <a:lnTo>
                  <a:pt x="1384" y="377"/>
                </a:lnTo>
                <a:lnTo>
                  <a:pt x="1387" y="381"/>
                </a:lnTo>
                <a:lnTo>
                  <a:pt x="1390" y="381"/>
                </a:lnTo>
                <a:lnTo>
                  <a:pt x="1394" y="384"/>
                </a:lnTo>
                <a:lnTo>
                  <a:pt x="1397" y="387"/>
                </a:lnTo>
                <a:lnTo>
                  <a:pt x="1397" y="390"/>
                </a:lnTo>
                <a:lnTo>
                  <a:pt x="1397" y="394"/>
                </a:lnTo>
                <a:lnTo>
                  <a:pt x="1400" y="397"/>
                </a:lnTo>
                <a:lnTo>
                  <a:pt x="1403" y="397"/>
                </a:lnTo>
                <a:lnTo>
                  <a:pt x="1407" y="400"/>
                </a:lnTo>
                <a:lnTo>
                  <a:pt x="1410" y="400"/>
                </a:lnTo>
                <a:lnTo>
                  <a:pt x="1413" y="400"/>
                </a:lnTo>
                <a:lnTo>
                  <a:pt x="1416" y="403"/>
                </a:lnTo>
                <a:lnTo>
                  <a:pt x="1423" y="403"/>
                </a:lnTo>
                <a:lnTo>
                  <a:pt x="1426" y="403"/>
                </a:lnTo>
                <a:lnTo>
                  <a:pt x="1426" y="407"/>
                </a:lnTo>
                <a:lnTo>
                  <a:pt x="1430" y="410"/>
                </a:lnTo>
                <a:lnTo>
                  <a:pt x="1433" y="413"/>
                </a:lnTo>
                <a:lnTo>
                  <a:pt x="1433" y="417"/>
                </a:lnTo>
                <a:lnTo>
                  <a:pt x="1436" y="420"/>
                </a:lnTo>
                <a:lnTo>
                  <a:pt x="1439" y="420"/>
                </a:lnTo>
                <a:lnTo>
                  <a:pt x="1443" y="423"/>
                </a:lnTo>
                <a:lnTo>
                  <a:pt x="1446" y="423"/>
                </a:lnTo>
                <a:lnTo>
                  <a:pt x="1449" y="426"/>
                </a:lnTo>
                <a:lnTo>
                  <a:pt x="1453" y="426"/>
                </a:lnTo>
                <a:lnTo>
                  <a:pt x="1456" y="426"/>
                </a:lnTo>
                <a:lnTo>
                  <a:pt x="1459" y="423"/>
                </a:lnTo>
                <a:lnTo>
                  <a:pt x="1459" y="417"/>
                </a:lnTo>
                <a:lnTo>
                  <a:pt x="1456" y="413"/>
                </a:lnTo>
                <a:lnTo>
                  <a:pt x="1456" y="410"/>
                </a:lnTo>
                <a:lnTo>
                  <a:pt x="1459" y="407"/>
                </a:lnTo>
                <a:lnTo>
                  <a:pt x="1462" y="403"/>
                </a:lnTo>
                <a:lnTo>
                  <a:pt x="1462" y="400"/>
                </a:lnTo>
                <a:lnTo>
                  <a:pt x="1466" y="400"/>
                </a:lnTo>
                <a:lnTo>
                  <a:pt x="1469" y="397"/>
                </a:lnTo>
                <a:lnTo>
                  <a:pt x="1472" y="400"/>
                </a:lnTo>
                <a:lnTo>
                  <a:pt x="1475" y="403"/>
                </a:lnTo>
                <a:lnTo>
                  <a:pt x="1475" y="407"/>
                </a:lnTo>
                <a:lnTo>
                  <a:pt x="1475" y="413"/>
                </a:lnTo>
                <a:lnTo>
                  <a:pt x="1475" y="417"/>
                </a:lnTo>
                <a:lnTo>
                  <a:pt x="1479" y="417"/>
                </a:lnTo>
                <a:lnTo>
                  <a:pt x="1482" y="417"/>
                </a:lnTo>
                <a:lnTo>
                  <a:pt x="1489" y="417"/>
                </a:lnTo>
                <a:lnTo>
                  <a:pt x="1492" y="417"/>
                </a:lnTo>
                <a:lnTo>
                  <a:pt x="1492" y="420"/>
                </a:lnTo>
                <a:lnTo>
                  <a:pt x="1495" y="423"/>
                </a:lnTo>
                <a:lnTo>
                  <a:pt x="1502" y="423"/>
                </a:lnTo>
                <a:lnTo>
                  <a:pt x="1505" y="420"/>
                </a:lnTo>
                <a:lnTo>
                  <a:pt x="1508" y="423"/>
                </a:lnTo>
                <a:lnTo>
                  <a:pt x="1508" y="426"/>
                </a:lnTo>
                <a:lnTo>
                  <a:pt x="1508" y="430"/>
                </a:lnTo>
                <a:lnTo>
                  <a:pt x="1512" y="433"/>
                </a:lnTo>
                <a:lnTo>
                  <a:pt x="1515" y="436"/>
                </a:lnTo>
                <a:lnTo>
                  <a:pt x="1518" y="433"/>
                </a:lnTo>
                <a:lnTo>
                  <a:pt x="1521" y="433"/>
                </a:lnTo>
                <a:lnTo>
                  <a:pt x="1525" y="433"/>
                </a:lnTo>
                <a:lnTo>
                  <a:pt x="1528" y="433"/>
                </a:lnTo>
                <a:lnTo>
                  <a:pt x="1531" y="436"/>
                </a:lnTo>
                <a:lnTo>
                  <a:pt x="1534" y="436"/>
                </a:lnTo>
                <a:lnTo>
                  <a:pt x="1538" y="440"/>
                </a:lnTo>
                <a:lnTo>
                  <a:pt x="1538" y="443"/>
                </a:lnTo>
                <a:lnTo>
                  <a:pt x="1541" y="446"/>
                </a:lnTo>
                <a:lnTo>
                  <a:pt x="1538" y="446"/>
                </a:lnTo>
                <a:lnTo>
                  <a:pt x="1534" y="446"/>
                </a:lnTo>
                <a:lnTo>
                  <a:pt x="1534" y="453"/>
                </a:lnTo>
                <a:lnTo>
                  <a:pt x="1538" y="453"/>
                </a:lnTo>
                <a:lnTo>
                  <a:pt x="1541" y="453"/>
                </a:lnTo>
                <a:lnTo>
                  <a:pt x="1544" y="456"/>
                </a:lnTo>
                <a:lnTo>
                  <a:pt x="1544" y="459"/>
                </a:lnTo>
                <a:lnTo>
                  <a:pt x="1548" y="462"/>
                </a:lnTo>
                <a:lnTo>
                  <a:pt x="1548" y="466"/>
                </a:lnTo>
                <a:lnTo>
                  <a:pt x="1551" y="469"/>
                </a:lnTo>
                <a:lnTo>
                  <a:pt x="1554" y="469"/>
                </a:lnTo>
                <a:lnTo>
                  <a:pt x="1557" y="469"/>
                </a:lnTo>
                <a:lnTo>
                  <a:pt x="1561" y="466"/>
                </a:lnTo>
                <a:lnTo>
                  <a:pt x="1561" y="466"/>
                </a:lnTo>
                <a:lnTo>
                  <a:pt x="1564" y="462"/>
                </a:lnTo>
                <a:lnTo>
                  <a:pt x="1567" y="459"/>
                </a:lnTo>
                <a:lnTo>
                  <a:pt x="1567" y="456"/>
                </a:lnTo>
                <a:lnTo>
                  <a:pt x="1571" y="456"/>
                </a:lnTo>
                <a:lnTo>
                  <a:pt x="1577" y="456"/>
                </a:lnTo>
                <a:lnTo>
                  <a:pt x="1577" y="459"/>
                </a:lnTo>
                <a:lnTo>
                  <a:pt x="1577" y="462"/>
                </a:lnTo>
                <a:lnTo>
                  <a:pt x="1574" y="466"/>
                </a:lnTo>
                <a:lnTo>
                  <a:pt x="1574" y="469"/>
                </a:lnTo>
                <a:lnTo>
                  <a:pt x="1577" y="469"/>
                </a:lnTo>
                <a:lnTo>
                  <a:pt x="1580" y="466"/>
                </a:lnTo>
                <a:lnTo>
                  <a:pt x="1584" y="466"/>
                </a:lnTo>
                <a:lnTo>
                  <a:pt x="1584" y="469"/>
                </a:lnTo>
                <a:lnTo>
                  <a:pt x="1587" y="469"/>
                </a:lnTo>
                <a:lnTo>
                  <a:pt x="1587" y="472"/>
                </a:lnTo>
                <a:lnTo>
                  <a:pt x="1590" y="476"/>
                </a:lnTo>
                <a:lnTo>
                  <a:pt x="1590" y="479"/>
                </a:lnTo>
                <a:lnTo>
                  <a:pt x="1590" y="482"/>
                </a:lnTo>
                <a:lnTo>
                  <a:pt x="1593" y="485"/>
                </a:lnTo>
                <a:lnTo>
                  <a:pt x="1593" y="489"/>
                </a:lnTo>
                <a:lnTo>
                  <a:pt x="1597" y="495"/>
                </a:lnTo>
                <a:lnTo>
                  <a:pt x="1600" y="495"/>
                </a:lnTo>
                <a:lnTo>
                  <a:pt x="1603" y="492"/>
                </a:lnTo>
                <a:lnTo>
                  <a:pt x="1603" y="489"/>
                </a:lnTo>
                <a:lnTo>
                  <a:pt x="1603" y="489"/>
                </a:lnTo>
                <a:lnTo>
                  <a:pt x="1607" y="485"/>
                </a:lnTo>
                <a:lnTo>
                  <a:pt x="1607" y="482"/>
                </a:lnTo>
                <a:lnTo>
                  <a:pt x="1607" y="476"/>
                </a:lnTo>
                <a:lnTo>
                  <a:pt x="1607" y="472"/>
                </a:lnTo>
                <a:lnTo>
                  <a:pt x="1610" y="469"/>
                </a:lnTo>
                <a:lnTo>
                  <a:pt x="1610" y="469"/>
                </a:lnTo>
                <a:lnTo>
                  <a:pt x="1613" y="462"/>
                </a:lnTo>
                <a:lnTo>
                  <a:pt x="1613" y="459"/>
                </a:lnTo>
                <a:lnTo>
                  <a:pt x="1610" y="456"/>
                </a:lnTo>
                <a:lnTo>
                  <a:pt x="1613" y="456"/>
                </a:lnTo>
                <a:lnTo>
                  <a:pt x="1616" y="459"/>
                </a:lnTo>
                <a:lnTo>
                  <a:pt x="1623" y="456"/>
                </a:lnTo>
                <a:lnTo>
                  <a:pt x="1626" y="456"/>
                </a:lnTo>
                <a:lnTo>
                  <a:pt x="1630" y="456"/>
                </a:lnTo>
                <a:lnTo>
                  <a:pt x="1630" y="459"/>
                </a:lnTo>
                <a:lnTo>
                  <a:pt x="1633" y="462"/>
                </a:lnTo>
                <a:lnTo>
                  <a:pt x="1636" y="466"/>
                </a:lnTo>
                <a:lnTo>
                  <a:pt x="1639" y="469"/>
                </a:lnTo>
                <a:lnTo>
                  <a:pt x="1639" y="472"/>
                </a:lnTo>
                <a:lnTo>
                  <a:pt x="1636" y="476"/>
                </a:lnTo>
                <a:lnTo>
                  <a:pt x="1636" y="479"/>
                </a:lnTo>
                <a:lnTo>
                  <a:pt x="1636" y="482"/>
                </a:lnTo>
                <a:lnTo>
                  <a:pt x="1636" y="489"/>
                </a:lnTo>
                <a:lnTo>
                  <a:pt x="1636" y="492"/>
                </a:lnTo>
                <a:lnTo>
                  <a:pt x="1636" y="495"/>
                </a:lnTo>
                <a:lnTo>
                  <a:pt x="1633" y="502"/>
                </a:lnTo>
                <a:lnTo>
                  <a:pt x="1633" y="505"/>
                </a:lnTo>
                <a:lnTo>
                  <a:pt x="1633" y="508"/>
                </a:lnTo>
                <a:lnTo>
                  <a:pt x="1633" y="512"/>
                </a:lnTo>
                <a:lnTo>
                  <a:pt x="1633" y="515"/>
                </a:lnTo>
                <a:lnTo>
                  <a:pt x="1636" y="518"/>
                </a:lnTo>
                <a:lnTo>
                  <a:pt x="1636" y="521"/>
                </a:lnTo>
                <a:lnTo>
                  <a:pt x="1636" y="528"/>
                </a:lnTo>
                <a:lnTo>
                  <a:pt x="1633" y="528"/>
                </a:lnTo>
                <a:lnTo>
                  <a:pt x="1633" y="531"/>
                </a:lnTo>
                <a:lnTo>
                  <a:pt x="1633" y="535"/>
                </a:lnTo>
                <a:lnTo>
                  <a:pt x="1630" y="538"/>
                </a:lnTo>
                <a:lnTo>
                  <a:pt x="1630" y="541"/>
                </a:lnTo>
                <a:lnTo>
                  <a:pt x="1630" y="544"/>
                </a:lnTo>
                <a:lnTo>
                  <a:pt x="1633" y="548"/>
                </a:lnTo>
                <a:lnTo>
                  <a:pt x="1633" y="551"/>
                </a:lnTo>
                <a:lnTo>
                  <a:pt x="1633" y="558"/>
                </a:lnTo>
                <a:lnTo>
                  <a:pt x="1633" y="561"/>
                </a:lnTo>
                <a:lnTo>
                  <a:pt x="1636" y="564"/>
                </a:lnTo>
                <a:lnTo>
                  <a:pt x="1636" y="567"/>
                </a:lnTo>
                <a:lnTo>
                  <a:pt x="1639" y="571"/>
                </a:lnTo>
                <a:lnTo>
                  <a:pt x="1639" y="574"/>
                </a:lnTo>
                <a:lnTo>
                  <a:pt x="1639" y="577"/>
                </a:lnTo>
                <a:lnTo>
                  <a:pt x="1643" y="581"/>
                </a:lnTo>
                <a:lnTo>
                  <a:pt x="1643" y="584"/>
                </a:lnTo>
                <a:lnTo>
                  <a:pt x="1643" y="587"/>
                </a:lnTo>
                <a:lnTo>
                  <a:pt x="1646" y="594"/>
                </a:lnTo>
                <a:lnTo>
                  <a:pt x="1643" y="597"/>
                </a:lnTo>
                <a:lnTo>
                  <a:pt x="1646" y="600"/>
                </a:lnTo>
                <a:lnTo>
                  <a:pt x="1646" y="603"/>
                </a:lnTo>
                <a:lnTo>
                  <a:pt x="1649" y="607"/>
                </a:lnTo>
                <a:lnTo>
                  <a:pt x="1652" y="610"/>
                </a:lnTo>
                <a:lnTo>
                  <a:pt x="1652" y="613"/>
                </a:lnTo>
                <a:lnTo>
                  <a:pt x="1652" y="617"/>
                </a:lnTo>
                <a:lnTo>
                  <a:pt x="1656" y="620"/>
                </a:lnTo>
                <a:lnTo>
                  <a:pt x="1659" y="623"/>
                </a:lnTo>
                <a:lnTo>
                  <a:pt x="1659" y="626"/>
                </a:lnTo>
                <a:lnTo>
                  <a:pt x="1662" y="626"/>
                </a:lnTo>
                <a:lnTo>
                  <a:pt x="1662" y="630"/>
                </a:lnTo>
                <a:lnTo>
                  <a:pt x="1666" y="633"/>
                </a:lnTo>
                <a:lnTo>
                  <a:pt x="1669" y="636"/>
                </a:lnTo>
                <a:lnTo>
                  <a:pt x="1669" y="640"/>
                </a:lnTo>
                <a:lnTo>
                  <a:pt x="1669" y="643"/>
                </a:lnTo>
                <a:lnTo>
                  <a:pt x="1669" y="646"/>
                </a:lnTo>
                <a:lnTo>
                  <a:pt x="1669" y="653"/>
                </a:lnTo>
                <a:lnTo>
                  <a:pt x="1672" y="653"/>
                </a:lnTo>
                <a:lnTo>
                  <a:pt x="1672" y="656"/>
                </a:lnTo>
                <a:lnTo>
                  <a:pt x="1675" y="659"/>
                </a:lnTo>
                <a:lnTo>
                  <a:pt x="1679" y="662"/>
                </a:lnTo>
                <a:lnTo>
                  <a:pt x="1675" y="662"/>
                </a:lnTo>
                <a:lnTo>
                  <a:pt x="1672" y="662"/>
                </a:lnTo>
                <a:lnTo>
                  <a:pt x="1669" y="659"/>
                </a:lnTo>
                <a:lnTo>
                  <a:pt x="1666" y="659"/>
                </a:lnTo>
                <a:lnTo>
                  <a:pt x="1662" y="659"/>
                </a:lnTo>
                <a:lnTo>
                  <a:pt x="1659" y="659"/>
                </a:lnTo>
                <a:lnTo>
                  <a:pt x="1656" y="662"/>
                </a:lnTo>
                <a:lnTo>
                  <a:pt x="1656" y="666"/>
                </a:lnTo>
                <a:lnTo>
                  <a:pt x="1656" y="669"/>
                </a:lnTo>
                <a:lnTo>
                  <a:pt x="1659" y="672"/>
                </a:lnTo>
                <a:lnTo>
                  <a:pt x="1659" y="676"/>
                </a:lnTo>
                <a:lnTo>
                  <a:pt x="1659" y="682"/>
                </a:lnTo>
                <a:lnTo>
                  <a:pt x="1662" y="685"/>
                </a:lnTo>
                <a:lnTo>
                  <a:pt x="1666" y="685"/>
                </a:lnTo>
                <a:lnTo>
                  <a:pt x="1669" y="689"/>
                </a:lnTo>
                <a:lnTo>
                  <a:pt x="1669" y="689"/>
                </a:lnTo>
                <a:lnTo>
                  <a:pt x="1672" y="695"/>
                </a:lnTo>
                <a:lnTo>
                  <a:pt x="1669" y="695"/>
                </a:lnTo>
                <a:lnTo>
                  <a:pt x="1662" y="695"/>
                </a:lnTo>
                <a:lnTo>
                  <a:pt x="1659" y="695"/>
                </a:lnTo>
                <a:lnTo>
                  <a:pt x="1656" y="692"/>
                </a:lnTo>
                <a:lnTo>
                  <a:pt x="1652" y="695"/>
                </a:lnTo>
                <a:lnTo>
                  <a:pt x="1652" y="699"/>
                </a:lnTo>
                <a:lnTo>
                  <a:pt x="1656" y="699"/>
                </a:lnTo>
                <a:lnTo>
                  <a:pt x="1659" y="702"/>
                </a:lnTo>
                <a:lnTo>
                  <a:pt x="1639" y="705"/>
                </a:lnTo>
                <a:lnTo>
                  <a:pt x="1633" y="705"/>
                </a:lnTo>
                <a:lnTo>
                  <a:pt x="1630" y="705"/>
                </a:lnTo>
                <a:lnTo>
                  <a:pt x="1630" y="702"/>
                </a:lnTo>
                <a:lnTo>
                  <a:pt x="1626" y="702"/>
                </a:lnTo>
                <a:lnTo>
                  <a:pt x="1623" y="702"/>
                </a:lnTo>
                <a:lnTo>
                  <a:pt x="1613" y="702"/>
                </a:lnTo>
                <a:lnTo>
                  <a:pt x="1600" y="702"/>
                </a:lnTo>
                <a:lnTo>
                  <a:pt x="1590" y="702"/>
                </a:lnTo>
                <a:lnTo>
                  <a:pt x="1584" y="692"/>
                </a:lnTo>
                <a:lnTo>
                  <a:pt x="1571" y="692"/>
                </a:lnTo>
                <a:lnTo>
                  <a:pt x="1564" y="692"/>
                </a:lnTo>
                <a:lnTo>
                  <a:pt x="1557" y="692"/>
                </a:lnTo>
                <a:lnTo>
                  <a:pt x="1548" y="692"/>
                </a:lnTo>
                <a:lnTo>
                  <a:pt x="1528" y="692"/>
                </a:lnTo>
                <a:lnTo>
                  <a:pt x="1502" y="692"/>
                </a:lnTo>
                <a:lnTo>
                  <a:pt x="1498" y="692"/>
                </a:lnTo>
                <a:lnTo>
                  <a:pt x="1482" y="692"/>
                </a:lnTo>
                <a:lnTo>
                  <a:pt x="1479" y="692"/>
                </a:lnTo>
                <a:lnTo>
                  <a:pt x="1462" y="689"/>
                </a:lnTo>
                <a:lnTo>
                  <a:pt x="1453" y="689"/>
                </a:lnTo>
                <a:lnTo>
                  <a:pt x="1453" y="689"/>
                </a:lnTo>
                <a:lnTo>
                  <a:pt x="1449" y="689"/>
                </a:lnTo>
                <a:lnTo>
                  <a:pt x="1449" y="689"/>
                </a:lnTo>
                <a:lnTo>
                  <a:pt x="1446" y="689"/>
                </a:lnTo>
                <a:lnTo>
                  <a:pt x="1433" y="689"/>
                </a:lnTo>
                <a:lnTo>
                  <a:pt x="1430" y="689"/>
                </a:lnTo>
                <a:lnTo>
                  <a:pt x="1426" y="689"/>
                </a:lnTo>
                <a:lnTo>
                  <a:pt x="1407" y="689"/>
                </a:lnTo>
                <a:lnTo>
                  <a:pt x="1390" y="689"/>
                </a:lnTo>
                <a:lnTo>
                  <a:pt x="1384" y="682"/>
                </a:lnTo>
                <a:lnTo>
                  <a:pt x="1380" y="679"/>
                </a:lnTo>
                <a:lnTo>
                  <a:pt x="1384" y="679"/>
                </a:lnTo>
                <a:lnTo>
                  <a:pt x="1380" y="672"/>
                </a:lnTo>
                <a:lnTo>
                  <a:pt x="1380" y="669"/>
                </a:lnTo>
                <a:lnTo>
                  <a:pt x="1377" y="662"/>
                </a:lnTo>
                <a:lnTo>
                  <a:pt x="1374" y="649"/>
                </a:lnTo>
                <a:lnTo>
                  <a:pt x="1374" y="649"/>
                </a:lnTo>
                <a:lnTo>
                  <a:pt x="1371" y="646"/>
                </a:lnTo>
                <a:lnTo>
                  <a:pt x="1367" y="643"/>
                </a:lnTo>
                <a:lnTo>
                  <a:pt x="1354" y="643"/>
                </a:lnTo>
                <a:lnTo>
                  <a:pt x="1335" y="643"/>
                </a:lnTo>
                <a:lnTo>
                  <a:pt x="1328" y="643"/>
                </a:lnTo>
                <a:lnTo>
                  <a:pt x="1312" y="640"/>
                </a:lnTo>
                <a:lnTo>
                  <a:pt x="1308" y="640"/>
                </a:lnTo>
                <a:lnTo>
                  <a:pt x="1302" y="640"/>
                </a:lnTo>
                <a:lnTo>
                  <a:pt x="1269" y="643"/>
                </a:lnTo>
                <a:lnTo>
                  <a:pt x="1253" y="643"/>
                </a:lnTo>
                <a:lnTo>
                  <a:pt x="1253" y="643"/>
                </a:lnTo>
                <a:lnTo>
                  <a:pt x="1239" y="640"/>
                </a:lnTo>
                <a:lnTo>
                  <a:pt x="1236" y="640"/>
                </a:lnTo>
                <a:lnTo>
                  <a:pt x="1226" y="643"/>
                </a:lnTo>
                <a:lnTo>
                  <a:pt x="1223" y="643"/>
                </a:lnTo>
                <a:lnTo>
                  <a:pt x="1217" y="640"/>
                </a:lnTo>
                <a:lnTo>
                  <a:pt x="1210" y="640"/>
                </a:lnTo>
                <a:lnTo>
                  <a:pt x="1203" y="640"/>
                </a:lnTo>
                <a:lnTo>
                  <a:pt x="1203" y="640"/>
                </a:lnTo>
                <a:lnTo>
                  <a:pt x="1200" y="640"/>
                </a:lnTo>
                <a:lnTo>
                  <a:pt x="1197" y="640"/>
                </a:lnTo>
                <a:lnTo>
                  <a:pt x="1187" y="653"/>
                </a:lnTo>
                <a:lnTo>
                  <a:pt x="1184" y="653"/>
                </a:lnTo>
                <a:lnTo>
                  <a:pt x="1184" y="656"/>
                </a:lnTo>
                <a:lnTo>
                  <a:pt x="1187" y="659"/>
                </a:lnTo>
                <a:lnTo>
                  <a:pt x="1187" y="659"/>
                </a:lnTo>
                <a:lnTo>
                  <a:pt x="1190" y="659"/>
                </a:lnTo>
                <a:lnTo>
                  <a:pt x="1194" y="659"/>
                </a:lnTo>
                <a:lnTo>
                  <a:pt x="1194" y="659"/>
                </a:lnTo>
                <a:lnTo>
                  <a:pt x="1197" y="659"/>
                </a:lnTo>
                <a:lnTo>
                  <a:pt x="1194" y="662"/>
                </a:lnTo>
                <a:lnTo>
                  <a:pt x="1194" y="662"/>
                </a:lnTo>
                <a:lnTo>
                  <a:pt x="1190" y="669"/>
                </a:lnTo>
                <a:lnTo>
                  <a:pt x="1190" y="676"/>
                </a:lnTo>
                <a:lnTo>
                  <a:pt x="1190" y="676"/>
                </a:lnTo>
                <a:lnTo>
                  <a:pt x="1171" y="682"/>
                </a:lnTo>
                <a:lnTo>
                  <a:pt x="1167" y="682"/>
                </a:lnTo>
                <a:lnTo>
                  <a:pt x="1158" y="682"/>
                </a:lnTo>
                <a:lnTo>
                  <a:pt x="1158" y="682"/>
                </a:lnTo>
                <a:lnTo>
                  <a:pt x="1131" y="685"/>
                </a:lnTo>
                <a:lnTo>
                  <a:pt x="1125" y="685"/>
                </a:lnTo>
                <a:lnTo>
                  <a:pt x="1089" y="685"/>
                </a:lnTo>
                <a:lnTo>
                  <a:pt x="1085" y="685"/>
                </a:lnTo>
                <a:lnTo>
                  <a:pt x="1059" y="689"/>
                </a:lnTo>
                <a:lnTo>
                  <a:pt x="1059" y="689"/>
                </a:lnTo>
                <a:lnTo>
                  <a:pt x="1059" y="689"/>
                </a:lnTo>
                <a:lnTo>
                  <a:pt x="1056" y="692"/>
                </a:lnTo>
                <a:lnTo>
                  <a:pt x="1056" y="695"/>
                </a:lnTo>
                <a:lnTo>
                  <a:pt x="1053" y="699"/>
                </a:lnTo>
                <a:lnTo>
                  <a:pt x="1053" y="702"/>
                </a:lnTo>
                <a:lnTo>
                  <a:pt x="1053" y="708"/>
                </a:lnTo>
                <a:lnTo>
                  <a:pt x="1056" y="712"/>
                </a:lnTo>
                <a:lnTo>
                  <a:pt x="1053" y="712"/>
                </a:lnTo>
                <a:lnTo>
                  <a:pt x="1053" y="715"/>
                </a:lnTo>
                <a:lnTo>
                  <a:pt x="1053" y="715"/>
                </a:lnTo>
                <a:lnTo>
                  <a:pt x="1056" y="715"/>
                </a:lnTo>
                <a:lnTo>
                  <a:pt x="1056" y="718"/>
                </a:lnTo>
                <a:lnTo>
                  <a:pt x="1056" y="718"/>
                </a:lnTo>
                <a:lnTo>
                  <a:pt x="1062" y="725"/>
                </a:lnTo>
                <a:lnTo>
                  <a:pt x="1069" y="728"/>
                </a:lnTo>
                <a:lnTo>
                  <a:pt x="1079" y="735"/>
                </a:lnTo>
                <a:lnTo>
                  <a:pt x="1092" y="744"/>
                </a:lnTo>
                <a:lnTo>
                  <a:pt x="1105" y="754"/>
                </a:lnTo>
                <a:lnTo>
                  <a:pt x="1108" y="751"/>
                </a:lnTo>
                <a:lnTo>
                  <a:pt x="1108" y="751"/>
                </a:lnTo>
                <a:lnTo>
                  <a:pt x="1112" y="754"/>
                </a:lnTo>
                <a:lnTo>
                  <a:pt x="1115" y="754"/>
                </a:lnTo>
                <a:lnTo>
                  <a:pt x="1118" y="754"/>
                </a:lnTo>
                <a:lnTo>
                  <a:pt x="1118" y="754"/>
                </a:lnTo>
                <a:lnTo>
                  <a:pt x="1128" y="751"/>
                </a:lnTo>
                <a:lnTo>
                  <a:pt x="1131" y="754"/>
                </a:lnTo>
                <a:lnTo>
                  <a:pt x="1135" y="754"/>
                </a:lnTo>
                <a:lnTo>
                  <a:pt x="1138" y="754"/>
                </a:lnTo>
                <a:lnTo>
                  <a:pt x="1144" y="754"/>
                </a:lnTo>
                <a:lnTo>
                  <a:pt x="1148" y="758"/>
                </a:lnTo>
                <a:lnTo>
                  <a:pt x="1148" y="758"/>
                </a:lnTo>
                <a:lnTo>
                  <a:pt x="1151" y="758"/>
                </a:lnTo>
                <a:lnTo>
                  <a:pt x="1154" y="761"/>
                </a:lnTo>
                <a:lnTo>
                  <a:pt x="1158" y="761"/>
                </a:lnTo>
                <a:lnTo>
                  <a:pt x="1167" y="767"/>
                </a:lnTo>
                <a:lnTo>
                  <a:pt x="1171" y="767"/>
                </a:lnTo>
                <a:lnTo>
                  <a:pt x="1174" y="767"/>
                </a:lnTo>
                <a:lnTo>
                  <a:pt x="1174" y="767"/>
                </a:lnTo>
                <a:lnTo>
                  <a:pt x="1174" y="771"/>
                </a:lnTo>
                <a:lnTo>
                  <a:pt x="1177" y="774"/>
                </a:lnTo>
                <a:lnTo>
                  <a:pt x="1177" y="784"/>
                </a:lnTo>
                <a:lnTo>
                  <a:pt x="1180" y="797"/>
                </a:lnTo>
                <a:lnTo>
                  <a:pt x="1177" y="803"/>
                </a:lnTo>
                <a:lnTo>
                  <a:pt x="1177" y="807"/>
                </a:lnTo>
                <a:lnTo>
                  <a:pt x="1174" y="810"/>
                </a:lnTo>
                <a:lnTo>
                  <a:pt x="1171" y="810"/>
                </a:lnTo>
                <a:lnTo>
                  <a:pt x="1171" y="810"/>
                </a:lnTo>
                <a:lnTo>
                  <a:pt x="1171" y="813"/>
                </a:lnTo>
                <a:lnTo>
                  <a:pt x="1171" y="817"/>
                </a:lnTo>
                <a:lnTo>
                  <a:pt x="1171" y="820"/>
                </a:lnTo>
                <a:lnTo>
                  <a:pt x="1171" y="820"/>
                </a:lnTo>
                <a:lnTo>
                  <a:pt x="1167" y="820"/>
                </a:lnTo>
                <a:lnTo>
                  <a:pt x="1167" y="820"/>
                </a:lnTo>
                <a:lnTo>
                  <a:pt x="1167" y="823"/>
                </a:lnTo>
                <a:lnTo>
                  <a:pt x="1167" y="826"/>
                </a:lnTo>
                <a:lnTo>
                  <a:pt x="1164" y="826"/>
                </a:lnTo>
                <a:lnTo>
                  <a:pt x="1164" y="826"/>
                </a:lnTo>
                <a:lnTo>
                  <a:pt x="1164" y="830"/>
                </a:lnTo>
                <a:lnTo>
                  <a:pt x="1161" y="830"/>
                </a:lnTo>
                <a:lnTo>
                  <a:pt x="1161" y="830"/>
                </a:lnTo>
                <a:lnTo>
                  <a:pt x="1161" y="830"/>
                </a:lnTo>
                <a:lnTo>
                  <a:pt x="1158" y="826"/>
                </a:lnTo>
                <a:lnTo>
                  <a:pt x="1148" y="823"/>
                </a:lnTo>
                <a:lnTo>
                  <a:pt x="1148" y="820"/>
                </a:lnTo>
                <a:lnTo>
                  <a:pt x="1144" y="820"/>
                </a:lnTo>
                <a:lnTo>
                  <a:pt x="1141" y="817"/>
                </a:lnTo>
                <a:lnTo>
                  <a:pt x="1138" y="817"/>
                </a:lnTo>
                <a:lnTo>
                  <a:pt x="1131" y="820"/>
                </a:lnTo>
                <a:lnTo>
                  <a:pt x="1128" y="826"/>
                </a:lnTo>
                <a:lnTo>
                  <a:pt x="1125" y="826"/>
                </a:lnTo>
                <a:lnTo>
                  <a:pt x="1121" y="830"/>
                </a:lnTo>
                <a:lnTo>
                  <a:pt x="1121" y="830"/>
                </a:lnTo>
                <a:lnTo>
                  <a:pt x="1121" y="826"/>
                </a:lnTo>
                <a:lnTo>
                  <a:pt x="1118" y="826"/>
                </a:lnTo>
                <a:lnTo>
                  <a:pt x="1115" y="830"/>
                </a:lnTo>
                <a:lnTo>
                  <a:pt x="1108" y="833"/>
                </a:lnTo>
                <a:lnTo>
                  <a:pt x="1108" y="833"/>
                </a:lnTo>
                <a:lnTo>
                  <a:pt x="1105" y="833"/>
                </a:lnTo>
                <a:lnTo>
                  <a:pt x="1102" y="833"/>
                </a:lnTo>
                <a:lnTo>
                  <a:pt x="1102" y="830"/>
                </a:lnTo>
                <a:lnTo>
                  <a:pt x="1099" y="830"/>
                </a:lnTo>
                <a:lnTo>
                  <a:pt x="1095" y="830"/>
                </a:lnTo>
                <a:lnTo>
                  <a:pt x="1092" y="830"/>
                </a:lnTo>
                <a:lnTo>
                  <a:pt x="1092" y="833"/>
                </a:lnTo>
                <a:lnTo>
                  <a:pt x="1089" y="833"/>
                </a:lnTo>
                <a:lnTo>
                  <a:pt x="1085" y="830"/>
                </a:lnTo>
                <a:lnTo>
                  <a:pt x="1082" y="830"/>
                </a:lnTo>
                <a:lnTo>
                  <a:pt x="1082" y="830"/>
                </a:lnTo>
                <a:lnTo>
                  <a:pt x="1076" y="830"/>
                </a:lnTo>
                <a:lnTo>
                  <a:pt x="1072" y="826"/>
                </a:lnTo>
                <a:lnTo>
                  <a:pt x="1072" y="826"/>
                </a:lnTo>
                <a:lnTo>
                  <a:pt x="1062" y="840"/>
                </a:lnTo>
                <a:lnTo>
                  <a:pt x="1059" y="849"/>
                </a:lnTo>
                <a:lnTo>
                  <a:pt x="1056" y="853"/>
                </a:lnTo>
                <a:lnTo>
                  <a:pt x="1056" y="853"/>
                </a:lnTo>
                <a:lnTo>
                  <a:pt x="1056" y="859"/>
                </a:lnTo>
                <a:lnTo>
                  <a:pt x="1062" y="866"/>
                </a:lnTo>
                <a:lnTo>
                  <a:pt x="1062" y="866"/>
                </a:lnTo>
                <a:lnTo>
                  <a:pt x="1062" y="866"/>
                </a:lnTo>
                <a:lnTo>
                  <a:pt x="1056" y="882"/>
                </a:lnTo>
                <a:lnTo>
                  <a:pt x="1053" y="889"/>
                </a:lnTo>
                <a:lnTo>
                  <a:pt x="1053" y="889"/>
                </a:lnTo>
                <a:lnTo>
                  <a:pt x="1053" y="902"/>
                </a:lnTo>
                <a:lnTo>
                  <a:pt x="1053" y="915"/>
                </a:lnTo>
                <a:lnTo>
                  <a:pt x="1049" y="921"/>
                </a:lnTo>
                <a:lnTo>
                  <a:pt x="1049" y="951"/>
                </a:lnTo>
                <a:lnTo>
                  <a:pt x="1049" y="954"/>
                </a:lnTo>
                <a:lnTo>
                  <a:pt x="1049" y="958"/>
                </a:lnTo>
                <a:lnTo>
                  <a:pt x="1049" y="961"/>
                </a:lnTo>
                <a:lnTo>
                  <a:pt x="1046" y="964"/>
                </a:lnTo>
                <a:lnTo>
                  <a:pt x="1046" y="967"/>
                </a:lnTo>
                <a:lnTo>
                  <a:pt x="1043" y="974"/>
                </a:lnTo>
                <a:lnTo>
                  <a:pt x="1043" y="980"/>
                </a:lnTo>
                <a:lnTo>
                  <a:pt x="1040" y="984"/>
                </a:lnTo>
                <a:lnTo>
                  <a:pt x="1040" y="987"/>
                </a:lnTo>
                <a:lnTo>
                  <a:pt x="1036" y="990"/>
                </a:lnTo>
                <a:lnTo>
                  <a:pt x="1036" y="994"/>
                </a:lnTo>
                <a:lnTo>
                  <a:pt x="1033" y="997"/>
                </a:lnTo>
                <a:lnTo>
                  <a:pt x="1030" y="1000"/>
                </a:lnTo>
                <a:lnTo>
                  <a:pt x="1030" y="1000"/>
                </a:lnTo>
                <a:lnTo>
                  <a:pt x="1026" y="1000"/>
                </a:lnTo>
                <a:lnTo>
                  <a:pt x="1023" y="1003"/>
                </a:lnTo>
                <a:lnTo>
                  <a:pt x="1020" y="1003"/>
                </a:lnTo>
                <a:lnTo>
                  <a:pt x="1020" y="1007"/>
                </a:lnTo>
                <a:lnTo>
                  <a:pt x="1017" y="1010"/>
                </a:lnTo>
                <a:lnTo>
                  <a:pt x="1017" y="1010"/>
                </a:lnTo>
                <a:lnTo>
                  <a:pt x="1017" y="1013"/>
                </a:lnTo>
                <a:lnTo>
                  <a:pt x="1017" y="1017"/>
                </a:lnTo>
                <a:lnTo>
                  <a:pt x="1013" y="1020"/>
                </a:lnTo>
                <a:lnTo>
                  <a:pt x="1013" y="1023"/>
                </a:lnTo>
                <a:lnTo>
                  <a:pt x="1013" y="1026"/>
                </a:lnTo>
                <a:lnTo>
                  <a:pt x="1010" y="1030"/>
                </a:lnTo>
                <a:lnTo>
                  <a:pt x="1007" y="1030"/>
                </a:lnTo>
                <a:lnTo>
                  <a:pt x="1007" y="1030"/>
                </a:lnTo>
                <a:lnTo>
                  <a:pt x="1003" y="1033"/>
                </a:lnTo>
                <a:lnTo>
                  <a:pt x="1000" y="1033"/>
                </a:lnTo>
                <a:lnTo>
                  <a:pt x="997" y="1033"/>
                </a:lnTo>
                <a:lnTo>
                  <a:pt x="990" y="1033"/>
                </a:lnTo>
                <a:lnTo>
                  <a:pt x="987" y="1033"/>
                </a:lnTo>
                <a:lnTo>
                  <a:pt x="987" y="1033"/>
                </a:lnTo>
                <a:lnTo>
                  <a:pt x="987" y="1033"/>
                </a:lnTo>
                <a:lnTo>
                  <a:pt x="984" y="1033"/>
                </a:lnTo>
                <a:lnTo>
                  <a:pt x="981" y="1036"/>
                </a:lnTo>
                <a:lnTo>
                  <a:pt x="981" y="1036"/>
                </a:lnTo>
                <a:lnTo>
                  <a:pt x="977" y="1040"/>
                </a:lnTo>
                <a:lnTo>
                  <a:pt x="974" y="1040"/>
                </a:lnTo>
                <a:lnTo>
                  <a:pt x="971" y="1043"/>
                </a:lnTo>
                <a:lnTo>
                  <a:pt x="971" y="1046"/>
                </a:lnTo>
                <a:lnTo>
                  <a:pt x="967" y="1046"/>
                </a:lnTo>
                <a:lnTo>
                  <a:pt x="964" y="1046"/>
                </a:lnTo>
                <a:lnTo>
                  <a:pt x="964" y="1046"/>
                </a:lnTo>
                <a:lnTo>
                  <a:pt x="961" y="1046"/>
                </a:lnTo>
                <a:lnTo>
                  <a:pt x="961" y="1049"/>
                </a:lnTo>
                <a:lnTo>
                  <a:pt x="961" y="1053"/>
                </a:lnTo>
                <a:lnTo>
                  <a:pt x="958" y="1056"/>
                </a:lnTo>
                <a:lnTo>
                  <a:pt x="958" y="1059"/>
                </a:lnTo>
                <a:lnTo>
                  <a:pt x="954" y="1062"/>
                </a:lnTo>
                <a:lnTo>
                  <a:pt x="951" y="1066"/>
                </a:lnTo>
                <a:lnTo>
                  <a:pt x="951" y="1069"/>
                </a:lnTo>
                <a:lnTo>
                  <a:pt x="948" y="1069"/>
                </a:lnTo>
                <a:lnTo>
                  <a:pt x="948" y="1069"/>
                </a:lnTo>
                <a:lnTo>
                  <a:pt x="944" y="1072"/>
                </a:lnTo>
                <a:lnTo>
                  <a:pt x="941" y="1072"/>
                </a:lnTo>
                <a:lnTo>
                  <a:pt x="935" y="1072"/>
                </a:lnTo>
                <a:lnTo>
                  <a:pt x="928" y="1072"/>
                </a:lnTo>
                <a:lnTo>
                  <a:pt x="922" y="1072"/>
                </a:lnTo>
                <a:lnTo>
                  <a:pt x="918" y="1072"/>
                </a:lnTo>
                <a:lnTo>
                  <a:pt x="915" y="1072"/>
                </a:lnTo>
                <a:lnTo>
                  <a:pt x="905" y="1072"/>
                </a:lnTo>
                <a:lnTo>
                  <a:pt x="902" y="1072"/>
                </a:lnTo>
                <a:lnTo>
                  <a:pt x="902" y="1072"/>
                </a:lnTo>
                <a:lnTo>
                  <a:pt x="899" y="1072"/>
                </a:lnTo>
                <a:lnTo>
                  <a:pt x="892" y="1076"/>
                </a:lnTo>
                <a:lnTo>
                  <a:pt x="892" y="1076"/>
                </a:lnTo>
                <a:lnTo>
                  <a:pt x="889" y="1076"/>
                </a:lnTo>
                <a:lnTo>
                  <a:pt x="882" y="1072"/>
                </a:lnTo>
                <a:lnTo>
                  <a:pt x="876" y="1076"/>
                </a:lnTo>
                <a:lnTo>
                  <a:pt x="869" y="1076"/>
                </a:lnTo>
                <a:lnTo>
                  <a:pt x="863" y="1076"/>
                </a:lnTo>
                <a:lnTo>
                  <a:pt x="856" y="1076"/>
                </a:lnTo>
                <a:lnTo>
                  <a:pt x="853" y="1076"/>
                </a:lnTo>
                <a:lnTo>
                  <a:pt x="846" y="1076"/>
                </a:lnTo>
                <a:lnTo>
                  <a:pt x="843" y="1076"/>
                </a:lnTo>
                <a:lnTo>
                  <a:pt x="836" y="1076"/>
                </a:lnTo>
                <a:lnTo>
                  <a:pt x="836" y="1076"/>
                </a:lnTo>
                <a:lnTo>
                  <a:pt x="833" y="1076"/>
                </a:lnTo>
                <a:lnTo>
                  <a:pt x="833" y="1076"/>
                </a:lnTo>
                <a:lnTo>
                  <a:pt x="830" y="1079"/>
                </a:lnTo>
                <a:lnTo>
                  <a:pt x="823" y="1092"/>
                </a:lnTo>
                <a:lnTo>
                  <a:pt x="823" y="1092"/>
                </a:lnTo>
                <a:lnTo>
                  <a:pt x="823" y="1095"/>
                </a:lnTo>
                <a:lnTo>
                  <a:pt x="820" y="1099"/>
                </a:lnTo>
                <a:lnTo>
                  <a:pt x="817" y="1108"/>
                </a:lnTo>
                <a:lnTo>
                  <a:pt x="813" y="1115"/>
                </a:lnTo>
                <a:lnTo>
                  <a:pt x="810" y="1118"/>
                </a:lnTo>
                <a:lnTo>
                  <a:pt x="807" y="1121"/>
                </a:lnTo>
                <a:lnTo>
                  <a:pt x="807" y="1125"/>
                </a:lnTo>
                <a:lnTo>
                  <a:pt x="807" y="1128"/>
                </a:lnTo>
                <a:lnTo>
                  <a:pt x="804" y="1131"/>
                </a:lnTo>
                <a:lnTo>
                  <a:pt x="800" y="1131"/>
                </a:lnTo>
                <a:lnTo>
                  <a:pt x="800" y="1135"/>
                </a:lnTo>
                <a:lnTo>
                  <a:pt x="794" y="1138"/>
                </a:lnTo>
                <a:lnTo>
                  <a:pt x="794" y="1141"/>
                </a:lnTo>
                <a:lnTo>
                  <a:pt x="784" y="1148"/>
                </a:lnTo>
                <a:lnTo>
                  <a:pt x="784" y="1148"/>
                </a:lnTo>
                <a:lnTo>
                  <a:pt x="777" y="1154"/>
                </a:lnTo>
                <a:lnTo>
                  <a:pt x="771" y="1161"/>
                </a:lnTo>
                <a:lnTo>
                  <a:pt x="761" y="1167"/>
                </a:lnTo>
                <a:lnTo>
                  <a:pt x="754" y="1174"/>
                </a:lnTo>
                <a:lnTo>
                  <a:pt x="748" y="1177"/>
                </a:lnTo>
                <a:lnTo>
                  <a:pt x="748" y="1180"/>
                </a:lnTo>
                <a:lnTo>
                  <a:pt x="745" y="1180"/>
                </a:lnTo>
                <a:lnTo>
                  <a:pt x="738" y="1187"/>
                </a:lnTo>
                <a:lnTo>
                  <a:pt x="738" y="1190"/>
                </a:lnTo>
                <a:lnTo>
                  <a:pt x="725" y="1203"/>
                </a:lnTo>
                <a:lnTo>
                  <a:pt x="725" y="1203"/>
                </a:lnTo>
                <a:lnTo>
                  <a:pt x="722" y="1203"/>
                </a:lnTo>
                <a:lnTo>
                  <a:pt x="722" y="1203"/>
                </a:lnTo>
                <a:lnTo>
                  <a:pt x="718" y="1203"/>
                </a:lnTo>
                <a:lnTo>
                  <a:pt x="718" y="1200"/>
                </a:lnTo>
                <a:lnTo>
                  <a:pt x="718" y="1200"/>
                </a:lnTo>
                <a:lnTo>
                  <a:pt x="715" y="1197"/>
                </a:lnTo>
                <a:lnTo>
                  <a:pt x="718" y="1197"/>
                </a:lnTo>
                <a:lnTo>
                  <a:pt x="718" y="1194"/>
                </a:lnTo>
                <a:lnTo>
                  <a:pt x="718" y="1194"/>
                </a:lnTo>
                <a:lnTo>
                  <a:pt x="715" y="1194"/>
                </a:lnTo>
                <a:lnTo>
                  <a:pt x="715" y="1190"/>
                </a:lnTo>
                <a:lnTo>
                  <a:pt x="715" y="1190"/>
                </a:lnTo>
                <a:lnTo>
                  <a:pt x="715" y="1190"/>
                </a:lnTo>
                <a:lnTo>
                  <a:pt x="715" y="1190"/>
                </a:lnTo>
                <a:lnTo>
                  <a:pt x="715" y="1190"/>
                </a:lnTo>
                <a:lnTo>
                  <a:pt x="712" y="1187"/>
                </a:lnTo>
                <a:lnTo>
                  <a:pt x="708" y="1187"/>
                </a:lnTo>
                <a:lnTo>
                  <a:pt x="708" y="1187"/>
                </a:lnTo>
                <a:lnTo>
                  <a:pt x="705" y="1184"/>
                </a:lnTo>
                <a:lnTo>
                  <a:pt x="702" y="1184"/>
                </a:lnTo>
                <a:lnTo>
                  <a:pt x="702" y="1184"/>
                </a:lnTo>
                <a:lnTo>
                  <a:pt x="699" y="1184"/>
                </a:lnTo>
                <a:lnTo>
                  <a:pt x="695" y="1184"/>
                </a:lnTo>
                <a:lnTo>
                  <a:pt x="695" y="1184"/>
                </a:lnTo>
                <a:lnTo>
                  <a:pt x="692" y="1184"/>
                </a:lnTo>
                <a:lnTo>
                  <a:pt x="692" y="1180"/>
                </a:lnTo>
                <a:lnTo>
                  <a:pt x="689" y="1180"/>
                </a:lnTo>
                <a:lnTo>
                  <a:pt x="689" y="1180"/>
                </a:lnTo>
                <a:lnTo>
                  <a:pt x="686" y="1180"/>
                </a:lnTo>
                <a:lnTo>
                  <a:pt x="686" y="1177"/>
                </a:lnTo>
                <a:lnTo>
                  <a:pt x="686" y="1177"/>
                </a:lnTo>
                <a:lnTo>
                  <a:pt x="686" y="1177"/>
                </a:lnTo>
                <a:lnTo>
                  <a:pt x="686" y="1174"/>
                </a:lnTo>
                <a:lnTo>
                  <a:pt x="686" y="1177"/>
                </a:lnTo>
                <a:lnTo>
                  <a:pt x="682" y="1180"/>
                </a:lnTo>
                <a:lnTo>
                  <a:pt x="682" y="1180"/>
                </a:lnTo>
                <a:lnTo>
                  <a:pt x="679" y="1177"/>
                </a:lnTo>
                <a:lnTo>
                  <a:pt x="676" y="1177"/>
                </a:lnTo>
                <a:lnTo>
                  <a:pt x="672" y="1174"/>
                </a:lnTo>
                <a:lnTo>
                  <a:pt x="666" y="1171"/>
                </a:lnTo>
                <a:lnTo>
                  <a:pt x="666" y="1171"/>
                </a:lnTo>
                <a:lnTo>
                  <a:pt x="666" y="1167"/>
                </a:lnTo>
                <a:lnTo>
                  <a:pt x="663" y="1164"/>
                </a:lnTo>
                <a:lnTo>
                  <a:pt x="659" y="1161"/>
                </a:lnTo>
                <a:lnTo>
                  <a:pt x="659" y="1158"/>
                </a:lnTo>
                <a:lnTo>
                  <a:pt x="659" y="1158"/>
                </a:lnTo>
                <a:lnTo>
                  <a:pt x="656" y="1154"/>
                </a:lnTo>
                <a:lnTo>
                  <a:pt x="656" y="1154"/>
                </a:lnTo>
                <a:lnTo>
                  <a:pt x="649" y="1151"/>
                </a:lnTo>
                <a:lnTo>
                  <a:pt x="646" y="1148"/>
                </a:lnTo>
                <a:lnTo>
                  <a:pt x="643" y="1148"/>
                </a:lnTo>
                <a:lnTo>
                  <a:pt x="643" y="1144"/>
                </a:lnTo>
                <a:lnTo>
                  <a:pt x="640" y="1144"/>
                </a:lnTo>
                <a:lnTo>
                  <a:pt x="636" y="1144"/>
                </a:lnTo>
                <a:lnTo>
                  <a:pt x="633" y="1141"/>
                </a:lnTo>
                <a:lnTo>
                  <a:pt x="633" y="1141"/>
                </a:lnTo>
                <a:lnTo>
                  <a:pt x="630" y="1141"/>
                </a:lnTo>
                <a:lnTo>
                  <a:pt x="630" y="1141"/>
                </a:lnTo>
                <a:lnTo>
                  <a:pt x="627" y="1138"/>
                </a:lnTo>
                <a:lnTo>
                  <a:pt x="627" y="1138"/>
                </a:lnTo>
                <a:lnTo>
                  <a:pt x="630" y="1135"/>
                </a:lnTo>
                <a:lnTo>
                  <a:pt x="630" y="1135"/>
                </a:lnTo>
                <a:lnTo>
                  <a:pt x="630" y="1131"/>
                </a:lnTo>
                <a:lnTo>
                  <a:pt x="623" y="1128"/>
                </a:lnTo>
                <a:lnTo>
                  <a:pt x="620" y="1125"/>
                </a:lnTo>
                <a:lnTo>
                  <a:pt x="620" y="1125"/>
                </a:lnTo>
                <a:lnTo>
                  <a:pt x="617" y="1125"/>
                </a:lnTo>
                <a:lnTo>
                  <a:pt x="617" y="1121"/>
                </a:lnTo>
                <a:lnTo>
                  <a:pt x="617" y="1118"/>
                </a:lnTo>
                <a:lnTo>
                  <a:pt x="613" y="1118"/>
                </a:lnTo>
                <a:lnTo>
                  <a:pt x="613" y="1118"/>
                </a:lnTo>
                <a:lnTo>
                  <a:pt x="610" y="1118"/>
                </a:lnTo>
                <a:lnTo>
                  <a:pt x="610" y="1115"/>
                </a:lnTo>
                <a:lnTo>
                  <a:pt x="607" y="1115"/>
                </a:lnTo>
                <a:lnTo>
                  <a:pt x="604" y="1115"/>
                </a:lnTo>
                <a:lnTo>
                  <a:pt x="604" y="1115"/>
                </a:lnTo>
                <a:lnTo>
                  <a:pt x="600" y="1112"/>
                </a:lnTo>
                <a:lnTo>
                  <a:pt x="590" y="1112"/>
                </a:lnTo>
                <a:lnTo>
                  <a:pt x="584" y="1108"/>
                </a:lnTo>
                <a:lnTo>
                  <a:pt x="584" y="1105"/>
                </a:lnTo>
                <a:lnTo>
                  <a:pt x="584" y="1105"/>
                </a:lnTo>
                <a:lnTo>
                  <a:pt x="587" y="1105"/>
                </a:lnTo>
                <a:lnTo>
                  <a:pt x="587" y="1105"/>
                </a:lnTo>
                <a:lnTo>
                  <a:pt x="587" y="1105"/>
                </a:lnTo>
                <a:lnTo>
                  <a:pt x="587" y="1105"/>
                </a:lnTo>
                <a:lnTo>
                  <a:pt x="581" y="1102"/>
                </a:lnTo>
                <a:lnTo>
                  <a:pt x="581" y="1102"/>
                </a:lnTo>
                <a:lnTo>
                  <a:pt x="577" y="1102"/>
                </a:lnTo>
                <a:lnTo>
                  <a:pt x="577" y="1102"/>
                </a:lnTo>
                <a:lnTo>
                  <a:pt x="577" y="1102"/>
                </a:lnTo>
                <a:lnTo>
                  <a:pt x="577" y="1102"/>
                </a:lnTo>
                <a:lnTo>
                  <a:pt x="581" y="1102"/>
                </a:lnTo>
                <a:lnTo>
                  <a:pt x="581" y="1105"/>
                </a:lnTo>
                <a:lnTo>
                  <a:pt x="581" y="1105"/>
                </a:lnTo>
                <a:lnTo>
                  <a:pt x="581" y="1105"/>
                </a:lnTo>
                <a:lnTo>
                  <a:pt x="577" y="1105"/>
                </a:lnTo>
                <a:lnTo>
                  <a:pt x="574" y="1102"/>
                </a:lnTo>
                <a:lnTo>
                  <a:pt x="574" y="1102"/>
                </a:lnTo>
                <a:lnTo>
                  <a:pt x="568" y="1102"/>
                </a:lnTo>
                <a:lnTo>
                  <a:pt x="564" y="1099"/>
                </a:lnTo>
                <a:lnTo>
                  <a:pt x="561" y="1099"/>
                </a:lnTo>
                <a:lnTo>
                  <a:pt x="561" y="1099"/>
                </a:lnTo>
                <a:lnTo>
                  <a:pt x="554" y="1095"/>
                </a:lnTo>
                <a:lnTo>
                  <a:pt x="551" y="1095"/>
                </a:lnTo>
                <a:lnTo>
                  <a:pt x="551" y="1095"/>
                </a:lnTo>
                <a:lnTo>
                  <a:pt x="548" y="1095"/>
                </a:lnTo>
                <a:lnTo>
                  <a:pt x="548" y="1092"/>
                </a:lnTo>
                <a:lnTo>
                  <a:pt x="545" y="1092"/>
                </a:lnTo>
                <a:lnTo>
                  <a:pt x="545" y="1092"/>
                </a:lnTo>
                <a:lnTo>
                  <a:pt x="541" y="1092"/>
                </a:lnTo>
                <a:lnTo>
                  <a:pt x="538" y="1092"/>
                </a:lnTo>
                <a:lnTo>
                  <a:pt x="538" y="1092"/>
                </a:lnTo>
                <a:lnTo>
                  <a:pt x="538" y="1092"/>
                </a:lnTo>
                <a:lnTo>
                  <a:pt x="535" y="1089"/>
                </a:lnTo>
                <a:lnTo>
                  <a:pt x="531" y="1089"/>
                </a:lnTo>
                <a:lnTo>
                  <a:pt x="531" y="1089"/>
                </a:lnTo>
                <a:lnTo>
                  <a:pt x="525" y="1089"/>
                </a:lnTo>
                <a:lnTo>
                  <a:pt x="525" y="1089"/>
                </a:lnTo>
                <a:lnTo>
                  <a:pt x="522" y="1085"/>
                </a:lnTo>
                <a:lnTo>
                  <a:pt x="518" y="1085"/>
                </a:lnTo>
                <a:lnTo>
                  <a:pt x="518" y="1085"/>
                </a:lnTo>
                <a:lnTo>
                  <a:pt x="515" y="1085"/>
                </a:lnTo>
                <a:lnTo>
                  <a:pt x="515" y="1085"/>
                </a:lnTo>
                <a:lnTo>
                  <a:pt x="512" y="1085"/>
                </a:lnTo>
                <a:lnTo>
                  <a:pt x="512" y="1082"/>
                </a:lnTo>
                <a:lnTo>
                  <a:pt x="509" y="1082"/>
                </a:lnTo>
                <a:lnTo>
                  <a:pt x="509" y="1082"/>
                </a:lnTo>
                <a:lnTo>
                  <a:pt x="505" y="1082"/>
                </a:lnTo>
                <a:lnTo>
                  <a:pt x="505" y="1082"/>
                </a:lnTo>
                <a:lnTo>
                  <a:pt x="502" y="1082"/>
                </a:lnTo>
                <a:lnTo>
                  <a:pt x="502" y="1082"/>
                </a:lnTo>
                <a:lnTo>
                  <a:pt x="499" y="1082"/>
                </a:lnTo>
                <a:lnTo>
                  <a:pt x="499" y="1082"/>
                </a:lnTo>
                <a:lnTo>
                  <a:pt x="495" y="1082"/>
                </a:lnTo>
                <a:lnTo>
                  <a:pt x="495" y="1082"/>
                </a:lnTo>
                <a:lnTo>
                  <a:pt x="492" y="1082"/>
                </a:lnTo>
                <a:lnTo>
                  <a:pt x="492" y="1079"/>
                </a:lnTo>
                <a:lnTo>
                  <a:pt x="492" y="1079"/>
                </a:lnTo>
                <a:lnTo>
                  <a:pt x="489" y="1079"/>
                </a:lnTo>
                <a:lnTo>
                  <a:pt x="489" y="1079"/>
                </a:lnTo>
                <a:lnTo>
                  <a:pt x="486" y="1076"/>
                </a:lnTo>
                <a:lnTo>
                  <a:pt x="492" y="1076"/>
                </a:lnTo>
                <a:lnTo>
                  <a:pt x="489" y="1072"/>
                </a:lnTo>
                <a:lnTo>
                  <a:pt x="492" y="1072"/>
                </a:lnTo>
                <a:lnTo>
                  <a:pt x="492" y="1072"/>
                </a:lnTo>
                <a:lnTo>
                  <a:pt x="495" y="1072"/>
                </a:lnTo>
                <a:lnTo>
                  <a:pt x="495" y="1072"/>
                </a:lnTo>
                <a:lnTo>
                  <a:pt x="495" y="1072"/>
                </a:lnTo>
                <a:lnTo>
                  <a:pt x="495" y="1069"/>
                </a:lnTo>
                <a:lnTo>
                  <a:pt x="495" y="1069"/>
                </a:lnTo>
                <a:lnTo>
                  <a:pt x="495" y="1069"/>
                </a:lnTo>
                <a:lnTo>
                  <a:pt x="495" y="1069"/>
                </a:lnTo>
                <a:lnTo>
                  <a:pt x="495" y="1066"/>
                </a:lnTo>
                <a:lnTo>
                  <a:pt x="499" y="1066"/>
                </a:lnTo>
                <a:lnTo>
                  <a:pt x="499" y="1066"/>
                </a:lnTo>
                <a:lnTo>
                  <a:pt x="499" y="1066"/>
                </a:lnTo>
                <a:lnTo>
                  <a:pt x="495" y="1066"/>
                </a:lnTo>
                <a:lnTo>
                  <a:pt x="495" y="1066"/>
                </a:lnTo>
                <a:lnTo>
                  <a:pt x="495" y="1066"/>
                </a:lnTo>
                <a:lnTo>
                  <a:pt x="495" y="1069"/>
                </a:lnTo>
                <a:lnTo>
                  <a:pt x="495" y="1069"/>
                </a:lnTo>
                <a:lnTo>
                  <a:pt x="492" y="1072"/>
                </a:lnTo>
                <a:lnTo>
                  <a:pt x="492" y="1069"/>
                </a:lnTo>
                <a:lnTo>
                  <a:pt x="492" y="1066"/>
                </a:lnTo>
                <a:lnTo>
                  <a:pt x="492" y="1066"/>
                </a:lnTo>
                <a:lnTo>
                  <a:pt x="492" y="1062"/>
                </a:lnTo>
                <a:lnTo>
                  <a:pt x="489" y="1059"/>
                </a:lnTo>
                <a:lnTo>
                  <a:pt x="486" y="1059"/>
                </a:lnTo>
                <a:lnTo>
                  <a:pt x="486" y="1059"/>
                </a:lnTo>
                <a:lnTo>
                  <a:pt x="486" y="1059"/>
                </a:lnTo>
                <a:lnTo>
                  <a:pt x="479" y="1053"/>
                </a:lnTo>
                <a:lnTo>
                  <a:pt x="476" y="1053"/>
                </a:lnTo>
                <a:lnTo>
                  <a:pt x="476" y="1053"/>
                </a:lnTo>
                <a:lnTo>
                  <a:pt x="472" y="1053"/>
                </a:lnTo>
                <a:lnTo>
                  <a:pt x="469" y="1049"/>
                </a:lnTo>
                <a:lnTo>
                  <a:pt x="469" y="1049"/>
                </a:lnTo>
                <a:lnTo>
                  <a:pt x="466" y="1049"/>
                </a:lnTo>
                <a:lnTo>
                  <a:pt x="466" y="1049"/>
                </a:lnTo>
                <a:lnTo>
                  <a:pt x="466" y="1049"/>
                </a:lnTo>
                <a:lnTo>
                  <a:pt x="463" y="1046"/>
                </a:lnTo>
                <a:lnTo>
                  <a:pt x="459" y="1046"/>
                </a:lnTo>
                <a:lnTo>
                  <a:pt x="456" y="1046"/>
                </a:lnTo>
                <a:lnTo>
                  <a:pt x="456" y="1043"/>
                </a:lnTo>
                <a:lnTo>
                  <a:pt x="456" y="1043"/>
                </a:lnTo>
                <a:lnTo>
                  <a:pt x="453" y="1043"/>
                </a:lnTo>
                <a:lnTo>
                  <a:pt x="450" y="1043"/>
                </a:lnTo>
                <a:lnTo>
                  <a:pt x="450" y="1043"/>
                </a:lnTo>
                <a:lnTo>
                  <a:pt x="446" y="1040"/>
                </a:lnTo>
                <a:lnTo>
                  <a:pt x="443" y="1040"/>
                </a:lnTo>
                <a:lnTo>
                  <a:pt x="443" y="1040"/>
                </a:lnTo>
                <a:lnTo>
                  <a:pt x="440" y="1040"/>
                </a:lnTo>
                <a:lnTo>
                  <a:pt x="440" y="1040"/>
                </a:lnTo>
                <a:lnTo>
                  <a:pt x="436" y="1040"/>
                </a:lnTo>
                <a:lnTo>
                  <a:pt x="436" y="1036"/>
                </a:lnTo>
                <a:lnTo>
                  <a:pt x="436" y="1036"/>
                </a:lnTo>
                <a:lnTo>
                  <a:pt x="433" y="1033"/>
                </a:lnTo>
                <a:lnTo>
                  <a:pt x="433" y="1033"/>
                </a:lnTo>
                <a:lnTo>
                  <a:pt x="433" y="1033"/>
                </a:lnTo>
                <a:lnTo>
                  <a:pt x="430" y="1030"/>
                </a:lnTo>
                <a:lnTo>
                  <a:pt x="430" y="1030"/>
                </a:lnTo>
                <a:lnTo>
                  <a:pt x="433" y="1030"/>
                </a:lnTo>
                <a:lnTo>
                  <a:pt x="433" y="1026"/>
                </a:lnTo>
                <a:lnTo>
                  <a:pt x="433" y="1026"/>
                </a:lnTo>
                <a:lnTo>
                  <a:pt x="433" y="1026"/>
                </a:lnTo>
                <a:lnTo>
                  <a:pt x="430" y="1023"/>
                </a:lnTo>
                <a:lnTo>
                  <a:pt x="427" y="1020"/>
                </a:lnTo>
                <a:lnTo>
                  <a:pt x="427" y="1020"/>
                </a:lnTo>
                <a:lnTo>
                  <a:pt x="427" y="1020"/>
                </a:lnTo>
                <a:lnTo>
                  <a:pt x="423" y="1020"/>
                </a:lnTo>
                <a:lnTo>
                  <a:pt x="423" y="1020"/>
                </a:lnTo>
                <a:lnTo>
                  <a:pt x="417" y="1017"/>
                </a:lnTo>
                <a:lnTo>
                  <a:pt x="417" y="1017"/>
                </a:lnTo>
                <a:lnTo>
                  <a:pt x="413" y="1017"/>
                </a:lnTo>
                <a:lnTo>
                  <a:pt x="410" y="1013"/>
                </a:lnTo>
                <a:lnTo>
                  <a:pt x="404" y="1013"/>
                </a:lnTo>
                <a:lnTo>
                  <a:pt x="400" y="1013"/>
                </a:lnTo>
                <a:lnTo>
                  <a:pt x="400" y="1010"/>
                </a:lnTo>
                <a:lnTo>
                  <a:pt x="397" y="1007"/>
                </a:lnTo>
                <a:lnTo>
                  <a:pt x="397" y="1007"/>
                </a:lnTo>
                <a:lnTo>
                  <a:pt x="394" y="1003"/>
                </a:lnTo>
                <a:lnTo>
                  <a:pt x="394" y="1003"/>
                </a:lnTo>
                <a:lnTo>
                  <a:pt x="391" y="1003"/>
                </a:lnTo>
                <a:lnTo>
                  <a:pt x="387" y="1000"/>
                </a:lnTo>
                <a:lnTo>
                  <a:pt x="387" y="1000"/>
                </a:lnTo>
                <a:lnTo>
                  <a:pt x="384" y="1000"/>
                </a:lnTo>
                <a:lnTo>
                  <a:pt x="384" y="997"/>
                </a:lnTo>
                <a:lnTo>
                  <a:pt x="381" y="997"/>
                </a:lnTo>
                <a:lnTo>
                  <a:pt x="377" y="994"/>
                </a:lnTo>
                <a:lnTo>
                  <a:pt x="377" y="994"/>
                </a:lnTo>
                <a:lnTo>
                  <a:pt x="377" y="990"/>
                </a:lnTo>
                <a:lnTo>
                  <a:pt x="377" y="990"/>
                </a:lnTo>
                <a:lnTo>
                  <a:pt x="374" y="987"/>
                </a:lnTo>
                <a:lnTo>
                  <a:pt x="371" y="987"/>
                </a:lnTo>
                <a:lnTo>
                  <a:pt x="371" y="987"/>
                </a:lnTo>
                <a:lnTo>
                  <a:pt x="368" y="987"/>
                </a:lnTo>
                <a:lnTo>
                  <a:pt x="364" y="984"/>
                </a:lnTo>
                <a:lnTo>
                  <a:pt x="361" y="984"/>
                </a:lnTo>
                <a:lnTo>
                  <a:pt x="358" y="984"/>
                </a:lnTo>
                <a:lnTo>
                  <a:pt x="358" y="980"/>
                </a:lnTo>
                <a:lnTo>
                  <a:pt x="354" y="980"/>
                </a:lnTo>
                <a:lnTo>
                  <a:pt x="354" y="980"/>
                </a:lnTo>
                <a:lnTo>
                  <a:pt x="351" y="980"/>
                </a:lnTo>
                <a:lnTo>
                  <a:pt x="351" y="980"/>
                </a:lnTo>
                <a:lnTo>
                  <a:pt x="348" y="977"/>
                </a:lnTo>
                <a:lnTo>
                  <a:pt x="348" y="977"/>
                </a:lnTo>
                <a:lnTo>
                  <a:pt x="345" y="977"/>
                </a:lnTo>
                <a:lnTo>
                  <a:pt x="341" y="974"/>
                </a:lnTo>
                <a:lnTo>
                  <a:pt x="338" y="974"/>
                </a:lnTo>
                <a:lnTo>
                  <a:pt x="335" y="974"/>
                </a:lnTo>
                <a:lnTo>
                  <a:pt x="335" y="974"/>
                </a:lnTo>
                <a:lnTo>
                  <a:pt x="335" y="971"/>
                </a:lnTo>
                <a:lnTo>
                  <a:pt x="335" y="971"/>
                </a:lnTo>
                <a:lnTo>
                  <a:pt x="332" y="971"/>
                </a:lnTo>
                <a:lnTo>
                  <a:pt x="325" y="967"/>
                </a:lnTo>
                <a:lnTo>
                  <a:pt x="325" y="967"/>
                </a:lnTo>
                <a:lnTo>
                  <a:pt x="318" y="964"/>
                </a:lnTo>
                <a:lnTo>
                  <a:pt x="318" y="964"/>
                </a:lnTo>
                <a:lnTo>
                  <a:pt x="318" y="964"/>
                </a:lnTo>
                <a:lnTo>
                  <a:pt x="315" y="961"/>
                </a:lnTo>
                <a:lnTo>
                  <a:pt x="312" y="961"/>
                </a:lnTo>
                <a:lnTo>
                  <a:pt x="312" y="961"/>
                </a:lnTo>
                <a:lnTo>
                  <a:pt x="309" y="961"/>
                </a:lnTo>
                <a:lnTo>
                  <a:pt x="309" y="958"/>
                </a:lnTo>
                <a:lnTo>
                  <a:pt x="309" y="958"/>
                </a:lnTo>
                <a:lnTo>
                  <a:pt x="312" y="958"/>
                </a:lnTo>
                <a:lnTo>
                  <a:pt x="312" y="958"/>
                </a:lnTo>
                <a:lnTo>
                  <a:pt x="318" y="954"/>
                </a:lnTo>
                <a:lnTo>
                  <a:pt x="318" y="951"/>
                </a:lnTo>
                <a:lnTo>
                  <a:pt x="318" y="951"/>
                </a:lnTo>
                <a:lnTo>
                  <a:pt x="318" y="951"/>
                </a:lnTo>
                <a:lnTo>
                  <a:pt x="318" y="948"/>
                </a:lnTo>
                <a:lnTo>
                  <a:pt x="318" y="944"/>
                </a:lnTo>
                <a:lnTo>
                  <a:pt x="318" y="944"/>
                </a:lnTo>
                <a:lnTo>
                  <a:pt x="315" y="941"/>
                </a:lnTo>
                <a:lnTo>
                  <a:pt x="312" y="938"/>
                </a:lnTo>
                <a:lnTo>
                  <a:pt x="309" y="938"/>
                </a:lnTo>
                <a:lnTo>
                  <a:pt x="305" y="935"/>
                </a:lnTo>
                <a:lnTo>
                  <a:pt x="302" y="935"/>
                </a:lnTo>
                <a:lnTo>
                  <a:pt x="302" y="935"/>
                </a:lnTo>
                <a:lnTo>
                  <a:pt x="302" y="931"/>
                </a:lnTo>
                <a:lnTo>
                  <a:pt x="299" y="931"/>
                </a:lnTo>
                <a:lnTo>
                  <a:pt x="295" y="931"/>
                </a:lnTo>
                <a:lnTo>
                  <a:pt x="292" y="928"/>
                </a:lnTo>
                <a:lnTo>
                  <a:pt x="292" y="928"/>
                </a:lnTo>
                <a:lnTo>
                  <a:pt x="289" y="928"/>
                </a:lnTo>
                <a:lnTo>
                  <a:pt x="286" y="925"/>
                </a:lnTo>
                <a:lnTo>
                  <a:pt x="286" y="925"/>
                </a:lnTo>
                <a:lnTo>
                  <a:pt x="282" y="925"/>
                </a:lnTo>
                <a:lnTo>
                  <a:pt x="279" y="925"/>
                </a:lnTo>
                <a:lnTo>
                  <a:pt x="276" y="921"/>
                </a:lnTo>
                <a:lnTo>
                  <a:pt x="276" y="921"/>
                </a:lnTo>
                <a:lnTo>
                  <a:pt x="273" y="921"/>
                </a:lnTo>
                <a:lnTo>
                  <a:pt x="276" y="921"/>
                </a:lnTo>
                <a:lnTo>
                  <a:pt x="276" y="918"/>
                </a:lnTo>
                <a:lnTo>
                  <a:pt x="276" y="915"/>
                </a:lnTo>
                <a:lnTo>
                  <a:pt x="279" y="915"/>
                </a:lnTo>
                <a:lnTo>
                  <a:pt x="279" y="915"/>
                </a:lnTo>
                <a:lnTo>
                  <a:pt x="282" y="915"/>
                </a:lnTo>
                <a:lnTo>
                  <a:pt x="286" y="915"/>
                </a:lnTo>
                <a:lnTo>
                  <a:pt x="286" y="915"/>
                </a:lnTo>
                <a:lnTo>
                  <a:pt x="286" y="915"/>
                </a:lnTo>
                <a:lnTo>
                  <a:pt x="286" y="912"/>
                </a:lnTo>
                <a:lnTo>
                  <a:pt x="282" y="912"/>
                </a:lnTo>
                <a:lnTo>
                  <a:pt x="279" y="912"/>
                </a:lnTo>
                <a:lnTo>
                  <a:pt x="276" y="912"/>
                </a:lnTo>
                <a:lnTo>
                  <a:pt x="276" y="912"/>
                </a:lnTo>
                <a:lnTo>
                  <a:pt x="276" y="915"/>
                </a:lnTo>
                <a:lnTo>
                  <a:pt x="273" y="915"/>
                </a:lnTo>
                <a:lnTo>
                  <a:pt x="273" y="918"/>
                </a:lnTo>
                <a:lnTo>
                  <a:pt x="273" y="918"/>
                </a:lnTo>
                <a:lnTo>
                  <a:pt x="273" y="918"/>
                </a:lnTo>
                <a:lnTo>
                  <a:pt x="269" y="918"/>
                </a:lnTo>
                <a:lnTo>
                  <a:pt x="266" y="915"/>
                </a:lnTo>
                <a:lnTo>
                  <a:pt x="263" y="915"/>
                </a:lnTo>
                <a:lnTo>
                  <a:pt x="263" y="915"/>
                </a:lnTo>
                <a:lnTo>
                  <a:pt x="263" y="912"/>
                </a:lnTo>
                <a:lnTo>
                  <a:pt x="263" y="912"/>
                </a:lnTo>
                <a:lnTo>
                  <a:pt x="256" y="908"/>
                </a:lnTo>
                <a:lnTo>
                  <a:pt x="256" y="908"/>
                </a:lnTo>
                <a:lnTo>
                  <a:pt x="253" y="908"/>
                </a:lnTo>
                <a:lnTo>
                  <a:pt x="253" y="905"/>
                </a:lnTo>
                <a:lnTo>
                  <a:pt x="250" y="902"/>
                </a:lnTo>
                <a:lnTo>
                  <a:pt x="253" y="902"/>
                </a:lnTo>
                <a:lnTo>
                  <a:pt x="253" y="902"/>
                </a:lnTo>
                <a:lnTo>
                  <a:pt x="253" y="902"/>
                </a:lnTo>
                <a:lnTo>
                  <a:pt x="253" y="899"/>
                </a:lnTo>
                <a:lnTo>
                  <a:pt x="253" y="899"/>
                </a:lnTo>
                <a:lnTo>
                  <a:pt x="253" y="899"/>
                </a:lnTo>
                <a:lnTo>
                  <a:pt x="253" y="895"/>
                </a:lnTo>
                <a:lnTo>
                  <a:pt x="250" y="895"/>
                </a:lnTo>
                <a:lnTo>
                  <a:pt x="246" y="895"/>
                </a:lnTo>
                <a:lnTo>
                  <a:pt x="246" y="895"/>
                </a:lnTo>
                <a:lnTo>
                  <a:pt x="243" y="892"/>
                </a:lnTo>
                <a:lnTo>
                  <a:pt x="243" y="892"/>
                </a:lnTo>
                <a:lnTo>
                  <a:pt x="240" y="892"/>
                </a:lnTo>
                <a:lnTo>
                  <a:pt x="236" y="889"/>
                </a:lnTo>
                <a:lnTo>
                  <a:pt x="233" y="889"/>
                </a:lnTo>
                <a:lnTo>
                  <a:pt x="233" y="885"/>
                </a:lnTo>
                <a:lnTo>
                  <a:pt x="230" y="882"/>
                </a:lnTo>
                <a:lnTo>
                  <a:pt x="227" y="882"/>
                </a:lnTo>
                <a:lnTo>
                  <a:pt x="220" y="876"/>
                </a:lnTo>
                <a:lnTo>
                  <a:pt x="217" y="876"/>
                </a:lnTo>
                <a:lnTo>
                  <a:pt x="214" y="872"/>
                </a:lnTo>
                <a:lnTo>
                  <a:pt x="214" y="872"/>
                </a:lnTo>
                <a:lnTo>
                  <a:pt x="210" y="869"/>
                </a:lnTo>
                <a:lnTo>
                  <a:pt x="210" y="869"/>
                </a:lnTo>
                <a:lnTo>
                  <a:pt x="207" y="866"/>
                </a:lnTo>
                <a:lnTo>
                  <a:pt x="207" y="866"/>
                </a:lnTo>
                <a:lnTo>
                  <a:pt x="207" y="866"/>
                </a:lnTo>
                <a:lnTo>
                  <a:pt x="207" y="862"/>
                </a:lnTo>
                <a:lnTo>
                  <a:pt x="204" y="859"/>
                </a:lnTo>
                <a:lnTo>
                  <a:pt x="200" y="856"/>
                </a:lnTo>
                <a:lnTo>
                  <a:pt x="197" y="853"/>
                </a:lnTo>
                <a:lnTo>
                  <a:pt x="197" y="853"/>
                </a:lnTo>
                <a:lnTo>
                  <a:pt x="194" y="853"/>
                </a:lnTo>
                <a:lnTo>
                  <a:pt x="194" y="849"/>
                </a:lnTo>
                <a:lnTo>
                  <a:pt x="191" y="849"/>
                </a:lnTo>
                <a:lnTo>
                  <a:pt x="191" y="846"/>
                </a:lnTo>
                <a:lnTo>
                  <a:pt x="191" y="846"/>
                </a:lnTo>
                <a:lnTo>
                  <a:pt x="191" y="843"/>
                </a:lnTo>
                <a:lnTo>
                  <a:pt x="187" y="843"/>
                </a:lnTo>
                <a:lnTo>
                  <a:pt x="187" y="840"/>
                </a:lnTo>
                <a:lnTo>
                  <a:pt x="184" y="840"/>
                </a:lnTo>
                <a:lnTo>
                  <a:pt x="181" y="836"/>
                </a:lnTo>
                <a:lnTo>
                  <a:pt x="184" y="833"/>
                </a:lnTo>
                <a:lnTo>
                  <a:pt x="184" y="833"/>
                </a:lnTo>
                <a:lnTo>
                  <a:pt x="177" y="830"/>
                </a:lnTo>
                <a:lnTo>
                  <a:pt x="177" y="830"/>
                </a:lnTo>
                <a:lnTo>
                  <a:pt x="171" y="823"/>
                </a:lnTo>
                <a:lnTo>
                  <a:pt x="171" y="823"/>
                </a:lnTo>
                <a:lnTo>
                  <a:pt x="174" y="823"/>
                </a:lnTo>
                <a:lnTo>
                  <a:pt x="174" y="820"/>
                </a:lnTo>
                <a:lnTo>
                  <a:pt x="171" y="820"/>
                </a:lnTo>
                <a:lnTo>
                  <a:pt x="171" y="817"/>
                </a:lnTo>
                <a:lnTo>
                  <a:pt x="171" y="813"/>
                </a:lnTo>
                <a:lnTo>
                  <a:pt x="171" y="813"/>
                </a:lnTo>
                <a:lnTo>
                  <a:pt x="171" y="810"/>
                </a:lnTo>
                <a:lnTo>
                  <a:pt x="171" y="807"/>
                </a:lnTo>
                <a:lnTo>
                  <a:pt x="171" y="807"/>
                </a:lnTo>
                <a:lnTo>
                  <a:pt x="171" y="803"/>
                </a:lnTo>
                <a:lnTo>
                  <a:pt x="164" y="797"/>
                </a:lnTo>
                <a:lnTo>
                  <a:pt x="164" y="797"/>
                </a:lnTo>
                <a:lnTo>
                  <a:pt x="164" y="797"/>
                </a:lnTo>
                <a:lnTo>
                  <a:pt x="164" y="797"/>
                </a:lnTo>
                <a:lnTo>
                  <a:pt x="164" y="797"/>
                </a:lnTo>
                <a:lnTo>
                  <a:pt x="164" y="797"/>
                </a:lnTo>
                <a:lnTo>
                  <a:pt x="158" y="790"/>
                </a:lnTo>
                <a:lnTo>
                  <a:pt x="158" y="790"/>
                </a:lnTo>
                <a:lnTo>
                  <a:pt x="154" y="790"/>
                </a:lnTo>
                <a:lnTo>
                  <a:pt x="154" y="790"/>
                </a:lnTo>
                <a:lnTo>
                  <a:pt x="148" y="784"/>
                </a:lnTo>
                <a:lnTo>
                  <a:pt x="148" y="784"/>
                </a:lnTo>
                <a:lnTo>
                  <a:pt x="141" y="781"/>
                </a:lnTo>
                <a:lnTo>
                  <a:pt x="141" y="781"/>
                </a:lnTo>
                <a:lnTo>
                  <a:pt x="141" y="777"/>
                </a:lnTo>
                <a:lnTo>
                  <a:pt x="138" y="777"/>
                </a:lnTo>
                <a:lnTo>
                  <a:pt x="135" y="774"/>
                </a:lnTo>
                <a:lnTo>
                  <a:pt x="132" y="771"/>
                </a:lnTo>
                <a:lnTo>
                  <a:pt x="128" y="771"/>
                </a:lnTo>
                <a:lnTo>
                  <a:pt x="122" y="767"/>
                </a:lnTo>
                <a:lnTo>
                  <a:pt x="122" y="767"/>
                </a:lnTo>
                <a:lnTo>
                  <a:pt x="118" y="767"/>
                </a:lnTo>
                <a:lnTo>
                  <a:pt x="112" y="764"/>
                </a:lnTo>
                <a:lnTo>
                  <a:pt x="109" y="764"/>
                </a:lnTo>
                <a:lnTo>
                  <a:pt x="105" y="764"/>
                </a:lnTo>
                <a:lnTo>
                  <a:pt x="105" y="761"/>
                </a:lnTo>
                <a:lnTo>
                  <a:pt x="102" y="761"/>
                </a:lnTo>
                <a:lnTo>
                  <a:pt x="102" y="761"/>
                </a:lnTo>
                <a:lnTo>
                  <a:pt x="102" y="761"/>
                </a:lnTo>
                <a:lnTo>
                  <a:pt x="102" y="761"/>
                </a:lnTo>
                <a:lnTo>
                  <a:pt x="99" y="761"/>
                </a:lnTo>
                <a:lnTo>
                  <a:pt x="99" y="761"/>
                </a:lnTo>
                <a:lnTo>
                  <a:pt x="99" y="758"/>
                </a:lnTo>
                <a:lnTo>
                  <a:pt x="102" y="758"/>
                </a:lnTo>
                <a:lnTo>
                  <a:pt x="102" y="751"/>
                </a:lnTo>
                <a:lnTo>
                  <a:pt x="102" y="751"/>
                </a:lnTo>
                <a:lnTo>
                  <a:pt x="105" y="751"/>
                </a:lnTo>
                <a:lnTo>
                  <a:pt x="105" y="751"/>
                </a:lnTo>
                <a:lnTo>
                  <a:pt x="105" y="754"/>
                </a:lnTo>
                <a:lnTo>
                  <a:pt x="105" y="754"/>
                </a:lnTo>
                <a:lnTo>
                  <a:pt x="109" y="754"/>
                </a:lnTo>
                <a:lnTo>
                  <a:pt x="109" y="754"/>
                </a:lnTo>
                <a:lnTo>
                  <a:pt x="112" y="751"/>
                </a:lnTo>
                <a:lnTo>
                  <a:pt x="112" y="751"/>
                </a:lnTo>
                <a:lnTo>
                  <a:pt x="112" y="751"/>
                </a:lnTo>
                <a:lnTo>
                  <a:pt x="115" y="748"/>
                </a:lnTo>
                <a:lnTo>
                  <a:pt x="115" y="744"/>
                </a:lnTo>
                <a:lnTo>
                  <a:pt x="115" y="741"/>
                </a:lnTo>
                <a:lnTo>
                  <a:pt x="115" y="741"/>
                </a:lnTo>
                <a:lnTo>
                  <a:pt x="115" y="741"/>
                </a:lnTo>
                <a:lnTo>
                  <a:pt x="115" y="738"/>
                </a:lnTo>
                <a:lnTo>
                  <a:pt x="115" y="738"/>
                </a:lnTo>
                <a:lnTo>
                  <a:pt x="122" y="731"/>
                </a:lnTo>
                <a:lnTo>
                  <a:pt x="122" y="731"/>
                </a:lnTo>
                <a:lnTo>
                  <a:pt x="122" y="731"/>
                </a:lnTo>
                <a:lnTo>
                  <a:pt x="125" y="728"/>
                </a:lnTo>
                <a:lnTo>
                  <a:pt x="125" y="728"/>
                </a:lnTo>
                <a:lnTo>
                  <a:pt x="125" y="731"/>
                </a:lnTo>
                <a:lnTo>
                  <a:pt x="128" y="731"/>
                </a:lnTo>
                <a:lnTo>
                  <a:pt x="128" y="728"/>
                </a:lnTo>
                <a:lnTo>
                  <a:pt x="125" y="728"/>
                </a:lnTo>
                <a:lnTo>
                  <a:pt x="122" y="728"/>
                </a:lnTo>
                <a:lnTo>
                  <a:pt x="122" y="728"/>
                </a:lnTo>
                <a:lnTo>
                  <a:pt x="118" y="728"/>
                </a:lnTo>
                <a:lnTo>
                  <a:pt x="118" y="731"/>
                </a:lnTo>
                <a:lnTo>
                  <a:pt x="118" y="731"/>
                </a:lnTo>
                <a:lnTo>
                  <a:pt x="118" y="731"/>
                </a:lnTo>
                <a:lnTo>
                  <a:pt x="118" y="735"/>
                </a:lnTo>
                <a:lnTo>
                  <a:pt x="115" y="735"/>
                </a:lnTo>
                <a:lnTo>
                  <a:pt x="115" y="738"/>
                </a:lnTo>
                <a:lnTo>
                  <a:pt x="115" y="741"/>
                </a:lnTo>
                <a:lnTo>
                  <a:pt x="112" y="744"/>
                </a:lnTo>
                <a:lnTo>
                  <a:pt x="112" y="744"/>
                </a:lnTo>
                <a:lnTo>
                  <a:pt x="109" y="744"/>
                </a:lnTo>
                <a:lnTo>
                  <a:pt x="109" y="744"/>
                </a:lnTo>
                <a:lnTo>
                  <a:pt x="109" y="744"/>
                </a:lnTo>
                <a:lnTo>
                  <a:pt x="109" y="748"/>
                </a:lnTo>
                <a:lnTo>
                  <a:pt x="109" y="748"/>
                </a:lnTo>
                <a:lnTo>
                  <a:pt x="109" y="748"/>
                </a:lnTo>
                <a:lnTo>
                  <a:pt x="109" y="751"/>
                </a:lnTo>
                <a:lnTo>
                  <a:pt x="105" y="751"/>
                </a:lnTo>
                <a:lnTo>
                  <a:pt x="105" y="751"/>
                </a:lnTo>
                <a:lnTo>
                  <a:pt x="105" y="744"/>
                </a:lnTo>
                <a:lnTo>
                  <a:pt x="105" y="744"/>
                </a:lnTo>
                <a:lnTo>
                  <a:pt x="105" y="744"/>
                </a:lnTo>
                <a:lnTo>
                  <a:pt x="105" y="741"/>
                </a:lnTo>
                <a:lnTo>
                  <a:pt x="105" y="738"/>
                </a:lnTo>
                <a:lnTo>
                  <a:pt x="102" y="738"/>
                </a:lnTo>
                <a:lnTo>
                  <a:pt x="102" y="738"/>
                </a:lnTo>
                <a:lnTo>
                  <a:pt x="95" y="728"/>
                </a:lnTo>
                <a:lnTo>
                  <a:pt x="95" y="728"/>
                </a:lnTo>
                <a:lnTo>
                  <a:pt x="86" y="725"/>
                </a:lnTo>
                <a:lnTo>
                  <a:pt x="82" y="725"/>
                </a:lnTo>
                <a:lnTo>
                  <a:pt x="82" y="721"/>
                </a:lnTo>
                <a:lnTo>
                  <a:pt x="79" y="721"/>
                </a:lnTo>
                <a:lnTo>
                  <a:pt x="79" y="721"/>
                </a:lnTo>
                <a:lnTo>
                  <a:pt x="76" y="718"/>
                </a:lnTo>
                <a:lnTo>
                  <a:pt x="76" y="718"/>
                </a:lnTo>
                <a:lnTo>
                  <a:pt x="73" y="715"/>
                </a:lnTo>
                <a:lnTo>
                  <a:pt x="73" y="715"/>
                </a:lnTo>
                <a:lnTo>
                  <a:pt x="66" y="712"/>
                </a:lnTo>
                <a:lnTo>
                  <a:pt x="63" y="708"/>
                </a:lnTo>
                <a:lnTo>
                  <a:pt x="59" y="708"/>
                </a:lnTo>
                <a:lnTo>
                  <a:pt x="59" y="708"/>
                </a:lnTo>
                <a:lnTo>
                  <a:pt x="56" y="705"/>
                </a:lnTo>
                <a:lnTo>
                  <a:pt x="56" y="705"/>
                </a:lnTo>
                <a:lnTo>
                  <a:pt x="53" y="702"/>
                </a:lnTo>
                <a:lnTo>
                  <a:pt x="53" y="702"/>
                </a:lnTo>
                <a:lnTo>
                  <a:pt x="53" y="699"/>
                </a:lnTo>
                <a:lnTo>
                  <a:pt x="50" y="699"/>
                </a:lnTo>
                <a:lnTo>
                  <a:pt x="50" y="699"/>
                </a:lnTo>
                <a:lnTo>
                  <a:pt x="46" y="695"/>
                </a:lnTo>
                <a:lnTo>
                  <a:pt x="43" y="695"/>
                </a:lnTo>
                <a:lnTo>
                  <a:pt x="43" y="695"/>
                </a:lnTo>
                <a:lnTo>
                  <a:pt x="43" y="695"/>
                </a:lnTo>
                <a:lnTo>
                  <a:pt x="40" y="695"/>
                </a:lnTo>
                <a:lnTo>
                  <a:pt x="40" y="692"/>
                </a:lnTo>
                <a:lnTo>
                  <a:pt x="40" y="692"/>
                </a:lnTo>
                <a:lnTo>
                  <a:pt x="36" y="689"/>
                </a:lnTo>
                <a:lnTo>
                  <a:pt x="33" y="685"/>
                </a:lnTo>
                <a:lnTo>
                  <a:pt x="33" y="685"/>
                </a:lnTo>
                <a:lnTo>
                  <a:pt x="27" y="682"/>
                </a:lnTo>
                <a:lnTo>
                  <a:pt x="23" y="679"/>
                </a:lnTo>
                <a:lnTo>
                  <a:pt x="20" y="679"/>
                </a:lnTo>
                <a:lnTo>
                  <a:pt x="20" y="679"/>
                </a:lnTo>
                <a:lnTo>
                  <a:pt x="14" y="676"/>
                </a:lnTo>
                <a:lnTo>
                  <a:pt x="14" y="676"/>
                </a:lnTo>
                <a:lnTo>
                  <a:pt x="7" y="672"/>
                </a:lnTo>
                <a:lnTo>
                  <a:pt x="7" y="669"/>
                </a:lnTo>
                <a:lnTo>
                  <a:pt x="4" y="669"/>
                </a:lnTo>
                <a:lnTo>
                  <a:pt x="4" y="666"/>
                </a:lnTo>
                <a:lnTo>
                  <a:pt x="4" y="666"/>
                </a:lnTo>
                <a:lnTo>
                  <a:pt x="4" y="662"/>
                </a:lnTo>
                <a:lnTo>
                  <a:pt x="4" y="662"/>
                </a:lnTo>
                <a:lnTo>
                  <a:pt x="4" y="659"/>
                </a:lnTo>
                <a:lnTo>
                  <a:pt x="4" y="656"/>
                </a:lnTo>
                <a:lnTo>
                  <a:pt x="4" y="656"/>
                </a:lnTo>
                <a:lnTo>
                  <a:pt x="0" y="653"/>
                </a:lnTo>
                <a:lnTo>
                  <a:pt x="0" y="649"/>
                </a:lnTo>
                <a:lnTo>
                  <a:pt x="0" y="646"/>
                </a:lnTo>
                <a:lnTo>
                  <a:pt x="0" y="643"/>
                </a:lnTo>
                <a:lnTo>
                  <a:pt x="7" y="643"/>
                </a:lnTo>
                <a:lnTo>
                  <a:pt x="7" y="643"/>
                </a:lnTo>
                <a:lnTo>
                  <a:pt x="10" y="640"/>
                </a:lnTo>
                <a:lnTo>
                  <a:pt x="14" y="640"/>
                </a:lnTo>
                <a:lnTo>
                  <a:pt x="14" y="640"/>
                </a:lnTo>
                <a:lnTo>
                  <a:pt x="17" y="640"/>
                </a:lnTo>
                <a:lnTo>
                  <a:pt x="17" y="636"/>
                </a:lnTo>
                <a:lnTo>
                  <a:pt x="17" y="636"/>
                </a:lnTo>
                <a:lnTo>
                  <a:pt x="17" y="636"/>
                </a:lnTo>
                <a:lnTo>
                  <a:pt x="17" y="633"/>
                </a:lnTo>
                <a:lnTo>
                  <a:pt x="17" y="633"/>
                </a:lnTo>
                <a:lnTo>
                  <a:pt x="17" y="633"/>
                </a:lnTo>
                <a:lnTo>
                  <a:pt x="17" y="633"/>
                </a:lnTo>
                <a:lnTo>
                  <a:pt x="14" y="633"/>
                </a:lnTo>
                <a:lnTo>
                  <a:pt x="14" y="630"/>
                </a:lnTo>
                <a:lnTo>
                  <a:pt x="17" y="626"/>
                </a:lnTo>
                <a:lnTo>
                  <a:pt x="17" y="626"/>
                </a:lnTo>
                <a:lnTo>
                  <a:pt x="17" y="623"/>
                </a:lnTo>
                <a:lnTo>
                  <a:pt x="20" y="623"/>
                </a:lnTo>
                <a:lnTo>
                  <a:pt x="20" y="623"/>
                </a:lnTo>
                <a:lnTo>
                  <a:pt x="23" y="623"/>
                </a:lnTo>
                <a:lnTo>
                  <a:pt x="27" y="620"/>
                </a:lnTo>
                <a:lnTo>
                  <a:pt x="27" y="620"/>
                </a:lnTo>
                <a:lnTo>
                  <a:pt x="27" y="620"/>
                </a:lnTo>
                <a:lnTo>
                  <a:pt x="27" y="620"/>
                </a:lnTo>
                <a:lnTo>
                  <a:pt x="30" y="617"/>
                </a:lnTo>
                <a:lnTo>
                  <a:pt x="30" y="617"/>
                </a:lnTo>
                <a:lnTo>
                  <a:pt x="33" y="617"/>
                </a:lnTo>
                <a:lnTo>
                  <a:pt x="33" y="617"/>
                </a:lnTo>
                <a:lnTo>
                  <a:pt x="33" y="613"/>
                </a:lnTo>
                <a:lnTo>
                  <a:pt x="36" y="613"/>
                </a:lnTo>
                <a:lnTo>
                  <a:pt x="36" y="610"/>
                </a:lnTo>
                <a:lnTo>
                  <a:pt x="36" y="610"/>
                </a:lnTo>
                <a:lnTo>
                  <a:pt x="40" y="610"/>
                </a:lnTo>
                <a:lnTo>
                  <a:pt x="40" y="610"/>
                </a:lnTo>
                <a:lnTo>
                  <a:pt x="40" y="610"/>
                </a:lnTo>
                <a:lnTo>
                  <a:pt x="40" y="607"/>
                </a:lnTo>
                <a:lnTo>
                  <a:pt x="40" y="607"/>
                </a:lnTo>
                <a:lnTo>
                  <a:pt x="40" y="603"/>
                </a:lnTo>
                <a:lnTo>
                  <a:pt x="43" y="603"/>
                </a:lnTo>
                <a:lnTo>
                  <a:pt x="46" y="603"/>
                </a:lnTo>
                <a:lnTo>
                  <a:pt x="46" y="603"/>
                </a:lnTo>
                <a:lnTo>
                  <a:pt x="46" y="603"/>
                </a:lnTo>
                <a:lnTo>
                  <a:pt x="46" y="600"/>
                </a:lnTo>
                <a:lnTo>
                  <a:pt x="46" y="600"/>
                </a:lnTo>
                <a:lnTo>
                  <a:pt x="46" y="597"/>
                </a:lnTo>
                <a:lnTo>
                  <a:pt x="46" y="597"/>
                </a:lnTo>
                <a:lnTo>
                  <a:pt x="46" y="594"/>
                </a:lnTo>
                <a:lnTo>
                  <a:pt x="46" y="594"/>
                </a:lnTo>
                <a:lnTo>
                  <a:pt x="46" y="594"/>
                </a:lnTo>
                <a:lnTo>
                  <a:pt x="43" y="594"/>
                </a:lnTo>
                <a:lnTo>
                  <a:pt x="43" y="590"/>
                </a:lnTo>
                <a:lnTo>
                  <a:pt x="43" y="587"/>
                </a:lnTo>
                <a:lnTo>
                  <a:pt x="43" y="587"/>
                </a:lnTo>
                <a:lnTo>
                  <a:pt x="43" y="587"/>
                </a:lnTo>
                <a:lnTo>
                  <a:pt x="43" y="584"/>
                </a:lnTo>
                <a:lnTo>
                  <a:pt x="43" y="584"/>
                </a:lnTo>
                <a:lnTo>
                  <a:pt x="43" y="584"/>
                </a:lnTo>
                <a:lnTo>
                  <a:pt x="43" y="581"/>
                </a:lnTo>
                <a:lnTo>
                  <a:pt x="43" y="577"/>
                </a:lnTo>
                <a:lnTo>
                  <a:pt x="43" y="574"/>
                </a:lnTo>
                <a:lnTo>
                  <a:pt x="43" y="571"/>
                </a:lnTo>
                <a:lnTo>
                  <a:pt x="43" y="571"/>
                </a:lnTo>
                <a:lnTo>
                  <a:pt x="43" y="567"/>
                </a:lnTo>
                <a:lnTo>
                  <a:pt x="43" y="567"/>
                </a:lnTo>
                <a:lnTo>
                  <a:pt x="40" y="564"/>
                </a:lnTo>
                <a:lnTo>
                  <a:pt x="36" y="564"/>
                </a:lnTo>
                <a:lnTo>
                  <a:pt x="36" y="564"/>
                </a:lnTo>
                <a:lnTo>
                  <a:pt x="36" y="561"/>
                </a:lnTo>
                <a:lnTo>
                  <a:pt x="33" y="561"/>
                </a:lnTo>
                <a:lnTo>
                  <a:pt x="33" y="561"/>
                </a:lnTo>
                <a:lnTo>
                  <a:pt x="30" y="558"/>
                </a:lnTo>
                <a:lnTo>
                  <a:pt x="30" y="554"/>
                </a:lnTo>
                <a:lnTo>
                  <a:pt x="30" y="554"/>
                </a:lnTo>
                <a:lnTo>
                  <a:pt x="30" y="551"/>
                </a:lnTo>
                <a:lnTo>
                  <a:pt x="30" y="551"/>
                </a:lnTo>
                <a:lnTo>
                  <a:pt x="30" y="551"/>
                </a:lnTo>
                <a:lnTo>
                  <a:pt x="27" y="548"/>
                </a:lnTo>
                <a:lnTo>
                  <a:pt x="27" y="548"/>
                </a:lnTo>
                <a:lnTo>
                  <a:pt x="30" y="544"/>
                </a:lnTo>
                <a:lnTo>
                  <a:pt x="33" y="541"/>
                </a:lnTo>
                <a:lnTo>
                  <a:pt x="36" y="538"/>
                </a:lnTo>
                <a:lnTo>
                  <a:pt x="36" y="538"/>
                </a:lnTo>
                <a:lnTo>
                  <a:pt x="40" y="538"/>
                </a:lnTo>
                <a:lnTo>
                  <a:pt x="40" y="538"/>
                </a:lnTo>
                <a:lnTo>
                  <a:pt x="36" y="538"/>
                </a:lnTo>
                <a:lnTo>
                  <a:pt x="40" y="535"/>
                </a:lnTo>
                <a:lnTo>
                  <a:pt x="40" y="528"/>
                </a:lnTo>
                <a:lnTo>
                  <a:pt x="40" y="525"/>
                </a:lnTo>
                <a:lnTo>
                  <a:pt x="40" y="525"/>
                </a:lnTo>
                <a:lnTo>
                  <a:pt x="40" y="521"/>
                </a:lnTo>
                <a:lnTo>
                  <a:pt x="36" y="518"/>
                </a:lnTo>
                <a:lnTo>
                  <a:pt x="36" y="518"/>
                </a:lnTo>
                <a:lnTo>
                  <a:pt x="33" y="518"/>
                </a:lnTo>
                <a:lnTo>
                  <a:pt x="33" y="518"/>
                </a:lnTo>
                <a:lnTo>
                  <a:pt x="33" y="518"/>
                </a:lnTo>
                <a:lnTo>
                  <a:pt x="33" y="515"/>
                </a:lnTo>
                <a:lnTo>
                  <a:pt x="33" y="512"/>
                </a:lnTo>
                <a:lnTo>
                  <a:pt x="33" y="508"/>
                </a:lnTo>
                <a:lnTo>
                  <a:pt x="33" y="508"/>
                </a:lnTo>
                <a:lnTo>
                  <a:pt x="33" y="508"/>
                </a:lnTo>
                <a:lnTo>
                  <a:pt x="33" y="508"/>
                </a:lnTo>
                <a:lnTo>
                  <a:pt x="33" y="508"/>
                </a:lnTo>
                <a:lnTo>
                  <a:pt x="33" y="505"/>
                </a:lnTo>
                <a:lnTo>
                  <a:pt x="30" y="505"/>
                </a:lnTo>
                <a:lnTo>
                  <a:pt x="27" y="505"/>
                </a:lnTo>
                <a:lnTo>
                  <a:pt x="27" y="502"/>
                </a:lnTo>
                <a:lnTo>
                  <a:pt x="27" y="499"/>
                </a:lnTo>
                <a:lnTo>
                  <a:pt x="27" y="499"/>
                </a:lnTo>
                <a:lnTo>
                  <a:pt x="23" y="495"/>
                </a:lnTo>
                <a:lnTo>
                  <a:pt x="23" y="499"/>
                </a:lnTo>
                <a:lnTo>
                  <a:pt x="23" y="495"/>
                </a:lnTo>
                <a:lnTo>
                  <a:pt x="27" y="492"/>
                </a:lnTo>
                <a:lnTo>
                  <a:pt x="27" y="492"/>
                </a:lnTo>
                <a:lnTo>
                  <a:pt x="27" y="489"/>
                </a:lnTo>
                <a:lnTo>
                  <a:pt x="27" y="489"/>
                </a:lnTo>
                <a:lnTo>
                  <a:pt x="27" y="489"/>
                </a:lnTo>
                <a:lnTo>
                  <a:pt x="27" y="485"/>
                </a:lnTo>
                <a:lnTo>
                  <a:pt x="23" y="485"/>
                </a:lnTo>
                <a:lnTo>
                  <a:pt x="23" y="485"/>
                </a:lnTo>
                <a:lnTo>
                  <a:pt x="23" y="485"/>
                </a:lnTo>
                <a:lnTo>
                  <a:pt x="23" y="485"/>
                </a:lnTo>
                <a:lnTo>
                  <a:pt x="27" y="482"/>
                </a:lnTo>
                <a:lnTo>
                  <a:pt x="27" y="482"/>
                </a:lnTo>
                <a:lnTo>
                  <a:pt x="27" y="482"/>
                </a:lnTo>
                <a:lnTo>
                  <a:pt x="27" y="482"/>
                </a:lnTo>
                <a:lnTo>
                  <a:pt x="27" y="482"/>
                </a:lnTo>
                <a:lnTo>
                  <a:pt x="27" y="479"/>
                </a:lnTo>
                <a:lnTo>
                  <a:pt x="27" y="479"/>
                </a:lnTo>
                <a:lnTo>
                  <a:pt x="30" y="476"/>
                </a:lnTo>
                <a:lnTo>
                  <a:pt x="30" y="472"/>
                </a:lnTo>
                <a:lnTo>
                  <a:pt x="33" y="469"/>
                </a:lnTo>
                <a:lnTo>
                  <a:pt x="36" y="469"/>
                </a:lnTo>
                <a:lnTo>
                  <a:pt x="40" y="466"/>
                </a:lnTo>
                <a:lnTo>
                  <a:pt x="40" y="462"/>
                </a:lnTo>
                <a:lnTo>
                  <a:pt x="40" y="459"/>
                </a:lnTo>
                <a:lnTo>
                  <a:pt x="40" y="459"/>
                </a:lnTo>
                <a:lnTo>
                  <a:pt x="40" y="459"/>
                </a:lnTo>
                <a:lnTo>
                  <a:pt x="43" y="459"/>
                </a:lnTo>
                <a:lnTo>
                  <a:pt x="43" y="456"/>
                </a:lnTo>
                <a:lnTo>
                  <a:pt x="43" y="456"/>
                </a:lnTo>
                <a:lnTo>
                  <a:pt x="43" y="456"/>
                </a:lnTo>
                <a:lnTo>
                  <a:pt x="46" y="459"/>
                </a:lnTo>
                <a:lnTo>
                  <a:pt x="46" y="459"/>
                </a:lnTo>
                <a:lnTo>
                  <a:pt x="46" y="459"/>
                </a:lnTo>
                <a:lnTo>
                  <a:pt x="46" y="456"/>
                </a:lnTo>
                <a:lnTo>
                  <a:pt x="50" y="456"/>
                </a:lnTo>
                <a:lnTo>
                  <a:pt x="50" y="453"/>
                </a:lnTo>
                <a:lnTo>
                  <a:pt x="50" y="449"/>
                </a:lnTo>
                <a:lnTo>
                  <a:pt x="50" y="446"/>
                </a:lnTo>
                <a:lnTo>
                  <a:pt x="50" y="443"/>
                </a:lnTo>
                <a:lnTo>
                  <a:pt x="50" y="443"/>
                </a:lnTo>
                <a:lnTo>
                  <a:pt x="50" y="443"/>
                </a:lnTo>
                <a:lnTo>
                  <a:pt x="50" y="443"/>
                </a:lnTo>
                <a:lnTo>
                  <a:pt x="53" y="443"/>
                </a:lnTo>
                <a:lnTo>
                  <a:pt x="53" y="443"/>
                </a:lnTo>
                <a:lnTo>
                  <a:pt x="53" y="443"/>
                </a:lnTo>
                <a:lnTo>
                  <a:pt x="53" y="443"/>
                </a:lnTo>
                <a:lnTo>
                  <a:pt x="53" y="443"/>
                </a:lnTo>
                <a:lnTo>
                  <a:pt x="56" y="440"/>
                </a:lnTo>
                <a:lnTo>
                  <a:pt x="56" y="440"/>
                </a:lnTo>
                <a:lnTo>
                  <a:pt x="56" y="440"/>
                </a:lnTo>
                <a:lnTo>
                  <a:pt x="56" y="436"/>
                </a:lnTo>
                <a:lnTo>
                  <a:pt x="53" y="433"/>
                </a:lnTo>
                <a:lnTo>
                  <a:pt x="53" y="430"/>
                </a:lnTo>
                <a:lnTo>
                  <a:pt x="53" y="430"/>
                </a:lnTo>
                <a:lnTo>
                  <a:pt x="50" y="430"/>
                </a:lnTo>
                <a:lnTo>
                  <a:pt x="46" y="426"/>
                </a:lnTo>
                <a:lnTo>
                  <a:pt x="46" y="420"/>
                </a:lnTo>
                <a:lnTo>
                  <a:pt x="46" y="417"/>
                </a:lnTo>
                <a:lnTo>
                  <a:pt x="46" y="413"/>
                </a:lnTo>
                <a:lnTo>
                  <a:pt x="46" y="413"/>
                </a:lnTo>
                <a:lnTo>
                  <a:pt x="46" y="410"/>
                </a:lnTo>
                <a:lnTo>
                  <a:pt x="46" y="407"/>
                </a:lnTo>
                <a:lnTo>
                  <a:pt x="46" y="407"/>
                </a:lnTo>
                <a:lnTo>
                  <a:pt x="46" y="403"/>
                </a:lnTo>
                <a:lnTo>
                  <a:pt x="46" y="403"/>
                </a:lnTo>
                <a:lnTo>
                  <a:pt x="46" y="400"/>
                </a:lnTo>
                <a:lnTo>
                  <a:pt x="46" y="400"/>
                </a:lnTo>
                <a:lnTo>
                  <a:pt x="46" y="400"/>
                </a:lnTo>
                <a:lnTo>
                  <a:pt x="46" y="403"/>
                </a:lnTo>
                <a:lnTo>
                  <a:pt x="50" y="403"/>
                </a:lnTo>
                <a:lnTo>
                  <a:pt x="50" y="407"/>
                </a:lnTo>
                <a:lnTo>
                  <a:pt x="50" y="403"/>
                </a:lnTo>
                <a:lnTo>
                  <a:pt x="53" y="403"/>
                </a:lnTo>
                <a:lnTo>
                  <a:pt x="53" y="403"/>
                </a:lnTo>
                <a:lnTo>
                  <a:pt x="53" y="403"/>
                </a:lnTo>
                <a:lnTo>
                  <a:pt x="53" y="400"/>
                </a:lnTo>
                <a:lnTo>
                  <a:pt x="53" y="400"/>
                </a:lnTo>
                <a:lnTo>
                  <a:pt x="50" y="397"/>
                </a:lnTo>
                <a:lnTo>
                  <a:pt x="46" y="394"/>
                </a:lnTo>
                <a:lnTo>
                  <a:pt x="46" y="394"/>
                </a:lnTo>
                <a:lnTo>
                  <a:pt x="46" y="394"/>
                </a:lnTo>
                <a:lnTo>
                  <a:pt x="46" y="394"/>
                </a:lnTo>
                <a:lnTo>
                  <a:pt x="46" y="394"/>
                </a:lnTo>
                <a:lnTo>
                  <a:pt x="46" y="390"/>
                </a:lnTo>
                <a:lnTo>
                  <a:pt x="46" y="390"/>
                </a:lnTo>
                <a:lnTo>
                  <a:pt x="46" y="390"/>
                </a:lnTo>
                <a:lnTo>
                  <a:pt x="46" y="387"/>
                </a:lnTo>
                <a:lnTo>
                  <a:pt x="46" y="387"/>
                </a:lnTo>
                <a:lnTo>
                  <a:pt x="46" y="387"/>
                </a:lnTo>
                <a:lnTo>
                  <a:pt x="46" y="387"/>
                </a:lnTo>
                <a:lnTo>
                  <a:pt x="46" y="387"/>
                </a:lnTo>
                <a:lnTo>
                  <a:pt x="46" y="387"/>
                </a:lnTo>
                <a:lnTo>
                  <a:pt x="50" y="387"/>
                </a:lnTo>
                <a:lnTo>
                  <a:pt x="50" y="384"/>
                </a:lnTo>
                <a:lnTo>
                  <a:pt x="53" y="384"/>
                </a:lnTo>
                <a:lnTo>
                  <a:pt x="53" y="384"/>
                </a:lnTo>
                <a:lnTo>
                  <a:pt x="53" y="381"/>
                </a:lnTo>
                <a:lnTo>
                  <a:pt x="53" y="377"/>
                </a:lnTo>
                <a:lnTo>
                  <a:pt x="53" y="377"/>
                </a:lnTo>
                <a:lnTo>
                  <a:pt x="53" y="377"/>
                </a:lnTo>
                <a:lnTo>
                  <a:pt x="53" y="377"/>
                </a:lnTo>
                <a:lnTo>
                  <a:pt x="53" y="381"/>
                </a:lnTo>
                <a:lnTo>
                  <a:pt x="56" y="381"/>
                </a:lnTo>
                <a:lnTo>
                  <a:pt x="56" y="381"/>
                </a:lnTo>
                <a:lnTo>
                  <a:pt x="56" y="381"/>
                </a:lnTo>
                <a:lnTo>
                  <a:pt x="56" y="377"/>
                </a:lnTo>
                <a:lnTo>
                  <a:pt x="56" y="377"/>
                </a:lnTo>
                <a:lnTo>
                  <a:pt x="56" y="374"/>
                </a:lnTo>
                <a:lnTo>
                  <a:pt x="56" y="374"/>
                </a:lnTo>
                <a:lnTo>
                  <a:pt x="53" y="374"/>
                </a:lnTo>
                <a:lnTo>
                  <a:pt x="53" y="371"/>
                </a:lnTo>
                <a:lnTo>
                  <a:pt x="53" y="371"/>
                </a:lnTo>
                <a:lnTo>
                  <a:pt x="56" y="371"/>
                </a:lnTo>
                <a:lnTo>
                  <a:pt x="56" y="371"/>
                </a:lnTo>
                <a:lnTo>
                  <a:pt x="56" y="371"/>
                </a:lnTo>
                <a:lnTo>
                  <a:pt x="59" y="371"/>
                </a:lnTo>
                <a:lnTo>
                  <a:pt x="59" y="371"/>
                </a:lnTo>
                <a:lnTo>
                  <a:pt x="59" y="371"/>
                </a:lnTo>
                <a:lnTo>
                  <a:pt x="59" y="371"/>
                </a:lnTo>
                <a:lnTo>
                  <a:pt x="59" y="371"/>
                </a:lnTo>
                <a:lnTo>
                  <a:pt x="59" y="371"/>
                </a:lnTo>
                <a:lnTo>
                  <a:pt x="56" y="367"/>
                </a:lnTo>
                <a:lnTo>
                  <a:pt x="56" y="367"/>
                </a:lnTo>
                <a:lnTo>
                  <a:pt x="56" y="364"/>
                </a:lnTo>
                <a:lnTo>
                  <a:pt x="56" y="364"/>
                </a:lnTo>
                <a:lnTo>
                  <a:pt x="56" y="364"/>
                </a:lnTo>
                <a:lnTo>
                  <a:pt x="56" y="361"/>
                </a:lnTo>
                <a:lnTo>
                  <a:pt x="56" y="361"/>
                </a:lnTo>
                <a:lnTo>
                  <a:pt x="56" y="361"/>
                </a:lnTo>
                <a:lnTo>
                  <a:pt x="59" y="361"/>
                </a:lnTo>
                <a:lnTo>
                  <a:pt x="59" y="361"/>
                </a:lnTo>
                <a:lnTo>
                  <a:pt x="59" y="361"/>
                </a:lnTo>
                <a:lnTo>
                  <a:pt x="59" y="361"/>
                </a:lnTo>
                <a:lnTo>
                  <a:pt x="59" y="361"/>
                </a:lnTo>
                <a:lnTo>
                  <a:pt x="56" y="358"/>
                </a:lnTo>
                <a:lnTo>
                  <a:pt x="56" y="358"/>
                </a:lnTo>
                <a:lnTo>
                  <a:pt x="56" y="358"/>
                </a:lnTo>
                <a:lnTo>
                  <a:pt x="56" y="354"/>
                </a:lnTo>
                <a:lnTo>
                  <a:pt x="56" y="354"/>
                </a:lnTo>
                <a:lnTo>
                  <a:pt x="56" y="354"/>
                </a:lnTo>
                <a:lnTo>
                  <a:pt x="59" y="354"/>
                </a:lnTo>
                <a:lnTo>
                  <a:pt x="59" y="351"/>
                </a:lnTo>
                <a:lnTo>
                  <a:pt x="59" y="351"/>
                </a:lnTo>
                <a:lnTo>
                  <a:pt x="63" y="351"/>
                </a:lnTo>
                <a:lnTo>
                  <a:pt x="63" y="344"/>
                </a:lnTo>
                <a:lnTo>
                  <a:pt x="59" y="344"/>
                </a:lnTo>
                <a:lnTo>
                  <a:pt x="59" y="341"/>
                </a:lnTo>
                <a:lnTo>
                  <a:pt x="56" y="338"/>
                </a:lnTo>
                <a:lnTo>
                  <a:pt x="56" y="335"/>
                </a:lnTo>
                <a:lnTo>
                  <a:pt x="56" y="335"/>
                </a:lnTo>
                <a:lnTo>
                  <a:pt x="56" y="331"/>
                </a:lnTo>
                <a:lnTo>
                  <a:pt x="56" y="331"/>
                </a:lnTo>
                <a:lnTo>
                  <a:pt x="59" y="331"/>
                </a:lnTo>
                <a:lnTo>
                  <a:pt x="59" y="331"/>
                </a:lnTo>
                <a:lnTo>
                  <a:pt x="63" y="331"/>
                </a:lnTo>
                <a:lnTo>
                  <a:pt x="63" y="331"/>
                </a:lnTo>
                <a:lnTo>
                  <a:pt x="63" y="328"/>
                </a:lnTo>
                <a:lnTo>
                  <a:pt x="63" y="328"/>
                </a:lnTo>
                <a:lnTo>
                  <a:pt x="63" y="328"/>
                </a:lnTo>
                <a:lnTo>
                  <a:pt x="63" y="328"/>
                </a:lnTo>
                <a:lnTo>
                  <a:pt x="66" y="328"/>
                </a:lnTo>
                <a:lnTo>
                  <a:pt x="66" y="325"/>
                </a:lnTo>
                <a:lnTo>
                  <a:pt x="66" y="325"/>
                </a:lnTo>
                <a:lnTo>
                  <a:pt x="66" y="325"/>
                </a:lnTo>
                <a:lnTo>
                  <a:pt x="66" y="322"/>
                </a:lnTo>
                <a:lnTo>
                  <a:pt x="66" y="322"/>
                </a:lnTo>
                <a:lnTo>
                  <a:pt x="69" y="322"/>
                </a:lnTo>
                <a:lnTo>
                  <a:pt x="69" y="318"/>
                </a:lnTo>
                <a:lnTo>
                  <a:pt x="73" y="318"/>
                </a:lnTo>
                <a:lnTo>
                  <a:pt x="73" y="318"/>
                </a:lnTo>
                <a:lnTo>
                  <a:pt x="76" y="318"/>
                </a:lnTo>
                <a:lnTo>
                  <a:pt x="79" y="318"/>
                </a:lnTo>
                <a:lnTo>
                  <a:pt x="79" y="318"/>
                </a:lnTo>
                <a:lnTo>
                  <a:pt x="79" y="318"/>
                </a:lnTo>
                <a:lnTo>
                  <a:pt x="79" y="315"/>
                </a:lnTo>
                <a:lnTo>
                  <a:pt x="79" y="315"/>
                </a:lnTo>
                <a:lnTo>
                  <a:pt x="79" y="315"/>
                </a:lnTo>
                <a:lnTo>
                  <a:pt x="82" y="315"/>
                </a:lnTo>
                <a:lnTo>
                  <a:pt x="82" y="315"/>
                </a:lnTo>
                <a:lnTo>
                  <a:pt x="86" y="312"/>
                </a:lnTo>
                <a:lnTo>
                  <a:pt x="86" y="312"/>
                </a:lnTo>
                <a:lnTo>
                  <a:pt x="86" y="312"/>
                </a:lnTo>
                <a:lnTo>
                  <a:pt x="86" y="308"/>
                </a:lnTo>
                <a:lnTo>
                  <a:pt x="86" y="308"/>
                </a:lnTo>
                <a:lnTo>
                  <a:pt x="89" y="308"/>
                </a:lnTo>
                <a:lnTo>
                  <a:pt x="89" y="308"/>
                </a:lnTo>
                <a:lnTo>
                  <a:pt x="92" y="308"/>
                </a:lnTo>
                <a:lnTo>
                  <a:pt x="92" y="308"/>
                </a:lnTo>
                <a:lnTo>
                  <a:pt x="92" y="305"/>
                </a:lnTo>
                <a:lnTo>
                  <a:pt x="92" y="305"/>
                </a:lnTo>
                <a:lnTo>
                  <a:pt x="89" y="302"/>
                </a:lnTo>
                <a:lnTo>
                  <a:pt x="89" y="302"/>
                </a:lnTo>
                <a:lnTo>
                  <a:pt x="86" y="302"/>
                </a:lnTo>
                <a:lnTo>
                  <a:pt x="86" y="302"/>
                </a:lnTo>
                <a:lnTo>
                  <a:pt x="86" y="299"/>
                </a:lnTo>
                <a:lnTo>
                  <a:pt x="86" y="299"/>
                </a:lnTo>
                <a:lnTo>
                  <a:pt x="86" y="299"/>
                </a:lnTo>
                <a:lnTo>
                  <a:pt x="89" y="299"/>
                </a:lnTo>
                <a:lnTo>
                  <a:pt x="89" y="295"/>
                </a:lnTo>
                <a:lnTo>
                  <a:pt x="89" y="295"/>
                </a:lnTo>
                <a:lnTo>
                  <a:pt x="89" y="292"/>
                </a:lnTo>
                <a:lnTo>
                  <a:pt x="89" y="292"/>
                </a:lnTo>
                <a:lnTo>
                  <a:pt x="89" y="289"/>
                </a:lnTo>
                <a:lnTo>
                  <a:pt x="86" y="289"/>
                </a:lnTo>
                <a:lnTo>
                  <a:pt x="86" y="289"/>
                </a:lnTo>
                <a:lnTo>
                  <a:pt x="89" y="285"/>
                </a:lnTo>
                <a:lnTo>
                  <a:pt x="92" y="285"/>
                </a:lnTo>
                <a:lnTo>
                  <a:pt x="92" y="285"/>
                </a:lnTo>
                <a:lnTo>
                  <a:pt x="92" y="285"/>
                </a:lnTo>
                <a:lnTo>
                  <a:pt x="95" y="285"/>
                </a:lnTo>
                <a:lnTo>
                  <a:pt x="95" y="285"/>
                </a:lnTo>
                <a:lnTo>
                  <a:pt x="99" y="285"/>
                </a:lnTo>
                <a:lnTo>
                  <a:pt x="99" y="282"/>
                </a:lnTo>
                <a:lnTo>
                  <a:pt x="99" y="282"/>
                </a:lnTo>
                <a:lnTo>
                  <a:pt x="99" y="282"/>
                </a:lnTo>
                <a:lnTo>
                  <a:pt x="99" y="282"/>
                </a:lnTo>
                <a:lnTo>
                  <a:pt x="102" y="282"/>
                </a:lnTo>
                <a:lnTo>
                  <a:pt x="102" y="282"/>
                </a:lnTo>
                <a:lnTo>
                  <a:pt x="102" y="279"/>
                </a:lnTo>
                <a:lnTo>
                  <a:pt x="105" y="279"/>
                </a:lnTo>
                <a:lnTo>
                  <a:pt x="105" y="279"/>
                </a:lnTo>
                <a:lnTo>
                  <a:pt x="105" y="279"/>
                </a:lnTo>
                <a:lnTo>
                  <a:pt x="109" y="276"/>
                </a:lnTo>
                <a:lnTo>
                  <a:pt x="109" y="276"/>
                </a:lnTo>
                <a:lnTo>
                  <a:pt x="109" y="276"/>
                </a:lnTo>
                <a:lnTo>
                  <a:pt x="109" y="279"/>
                </a:lnTo>
                <a:lnTo>
                  <a:pt x="109" y="279"/>
                </a:lnTo>
                <a:lnTo>
                  <a:pt x="112" y="279"/>
                </a:lnTo>
                <a:lnTo>
                  <a:pt x="112" y="279"/>
                </a:lnTo>
                <a:lnTo>
                  <a:pt x="115" y="282"/>
                </a:lnTo>
                <a:lnTo>
                  <a:pt x="115" y="282"/>
                </a:lnTo>
                <a:lnTo>
                  <a:pt x="118" y="285"/>
                </a:lnTo>
                <a:lnTo>
                  <a:pt x="122" y="285"/>
                </a:lnTo>
                <a:lnTo>
                  <a:pt x="122" y="285"/>
                </a:lnTo>
                <a:lnTo>
                  <a:pt x="122" y="282"/>
                </a:lnTo>
                <a:lnTo>
                  <a:pt x="122" y="282"/>
                </a:lnTo>
                <a:lnTo>
                  <a:pt x="125" y="285"/>
                </a:lnTo>
                <a:lnTo>
                  <a:pt x="128" y="285"/>
                </a:lnTo>
                <a:lnTo>
                  <a:pt x="128" y="285"/>
                </a:lnTo>
                <a:lnTo>
                  <a:pt x="128" y="285"/>
                </a:lnTo>
                <a:lnTo>
                  <a:pt x="128" y="285"/>
                </a:lnTo>
                <a:lnTo>
                  <a:pt x="128" y="285"/>
                </a:lnTo>
                <a:lnTo>
                  <a:pt x="132" y="285"/>
                </a:lnTo>
                <a:lnTo>
                  <a:pt x="132" y="285"/>
                </a:lnTo>
                <a:lnTo>
                  <a:pt x="132" y="285"/>
                </a:lnTo>
                <a:lnTo>
                  <a:pt x="132" y="285"/>
                </a:lnTo>
                <a:lnTo>
                  <a:pt x="135" y="289"/>
                </a:lnTo>
                <a:lnTo>
                  <a:pt x="135" y="289"/>
                </a:lnTo>
                <a:lnTo>
                  <a:pt x="135" y="289"/>
                </a:lnTo>
                <a:lnTo>
                  <a:pt x="135" y="289"/>
                </a:lnTo>
                <a:lnTo>
                  <a:pt x="138" y="289"/>
                </a:lnTo>
                <a:lnTo>
                  <a:pt x="138" y="289"/>
                </a:lnTo>
                <a:lnTo>
                  <a:pt x="138" y="292"/>
                </a:lnTo>
                <a:lnTo>
                  <a:pt x="138" y="292"/>
                </a:lnTo>
                <a:lnTo>
                  <a:pt x="138" y="292"/>
                </a:lnTo>
                <a:lnTo>
                  <a:pt x="135" y="292"/>
                </a:lnTo>
                <a:lnTo>
                  <a:pt x="138" y="295"/>
                </a:lnTo>
                <a:lnTo>
                  <a:pt x="138" y="295"/>
                </a:lnTo>
                <a:lnTo>
                  <a:pt x="138" y="295"/>
                </a:lnTo>
                <a:lnTo>
                  <a:pt x="138" y="299"/>
                </a:lnTo>
                <a:lnTo>
                  <a:pt x="138" y="299"/>
                </a:lnTo>
                <a:lnTo>
                  <a:pt x="138" y="302"/>
                </a:lnTo>
                <a:lnTo>
                  <a:pt x="141" y="302"/>
                </a:lnTo>
                <a:lnTo>
                  <a:pt x="141" y="305"/>
                </a:lnTo>
                <a:lnTo>
                  <a:pt x="145" y="305"/>
                </a:lnTo>
                <a:lnTo>
                  <a:pt x="145" y="308"/>
                </a:lnTo>
                <a:lnTo>
                  <a:pt x="145" y="308"/>
                </a:lnTo>
                <a:lnTo>
                  <a:pt x="145" y="312"/>
                </a:lnTo>
                <a:lnTo>
                  <a:pt x="145" y="308"/>
                </a:lnTo>
                <a:lnTo>
                  <a:pt x="148" y="308"/>
                </a:lnTo>
                <a:lnTo>
                  <a:pt x="148" y="308"/>
                </a:lnTo>
                <a:lnTo>
                  <a:pt x="148" y="305"/>
                </a:lnTo>
                <a:lnTo>
                  <a:pt x="148" y="302"/>
                </a:lnTo>
                <a:lnTo>
                  <a:pt x="148" y="302"/>
                </a:lnTo>
                <a:lnTo>
                  <a:pt x="151" y="299"/>
                </a:lnTo>
                <a:lnTo>
                  <a:pt x="151" y="295"/>
                </a:lnTo>
                <a:lnTo>
                  <a:pt x="148" y="292"/>
                </a:lnTo>
                <a:lnTo>
                  <a:pt x="148" y="292"/>
                </a:lnTo>
                <a:lnTo>
                  <a:pt x="151" y="292"/>
                </a:lnTo>
                <a:lnTo>
                  <a:pt x="151" y="289"/>
                </a:lnTo>
                <a:lnTo>
                  <a:pt x="151" y="289"/>
                </a:lnTo>
                <a:lnTo>
                  <a:pt x="151" y="285"/>
                </a:lnTo>
                <a:lnTo>
                  <a:pt x="154" y="285"/>
                </a:lnTo>
                <a:lnTo>
                  <a:pt x="154" y="285"/>
                </a:lnTo>
                <a:lnTo>
                  <a:pt x="154" y="282"/>
                </a:lnTo>
                <a:lnTo>
                  <a:pt x="154" y="282"/>
                </a:lnTo>
                <a:lnTo>
                  <a:pt x="154" y="282"/>
                </a:lnTo>
                <a:lnTo>
                  <a:pt x="158" y="282"/>
                </a:lnTo>
                <a:lnTo>
                  <a:pt x="158" y="282"/>
                </a:lnTo>
                <a:lnTo>
                  <a:pt x="158" y="282"/>
                </a:lnTo>
                <a:lnTo>
                  <a:pt x="158" y="279"/>
                </a:lnTo>
                <a:lnTo>
                  <a:pt x="161" y="279"/>
                </a:lnTo>
                <a:lnTo>
                  <a:pt x="161" y="279"/>
                </a:lnTo>
                <a:lnTo>
                  <a:pt x="161" y="279"/>
                </a:lnTo>
                <a:lnTo>
                  <a:pt x="161" y="279"/>
                </a:lnTo>
                <a:lnTo>
                  <a:pt x="158" y="276"/>
                </a:lnTo>
                <a:lnTo>
                  <a:pt x="158" y="276"/>
                </a:lnTo>
                <a:lnTo>
                  <a:pt x="158" y="276"/>
                </a:lnTo>
                <a:lnTo>
                  <a:pt x="158" y="276"/>
                </a:lnTo>
                <a:lnTo>
                  <a:pt x="158" y="272"/>
                </a:lnTo>
                <a:lnTo>
                  <a:pt x="161" y="272"/>
                </a:lnTo>
                <a:lnTo>
                  <a:pt x="161" y="272"/>
                </a:lnTo>
                <a:lnTo>
                  <a:pt x="161" y="269"/>
                </a:lnTo>
                <a:lnTo>
                  <a:pt x="161" y="269"/>
                </a:lnTo>
                <a:lnTo>
                  <a:pt x="164" y="269"/>
                </a:lnTo>
                <a:lnTo>
                  <a:pt x="164" y="269"/>
                </a:lnTo>
                <a:lnTo>
                  <a:pt x="164" y="269"/>
                </a:lnTo>
                <a:lnTo>
                  <a:pt x="164" y="269"/>
                </a:lnTo>
                <a:lnTo>
                  <a:pt x="164" y="266"/>
                </a:lnTo>
                <a:lnTo>
                  <a:pt x="164" y="266"/>
                </a:lnTo>
                <a:lnTo>
                  <a:pt x="168" y="262"/>
                </a:lnTo>
                <a:lnTo>
                  <a:pt x="168" y="259"/>
                </a:lnTo>
                <a:lnTo>
                  <a:pt x="168" y="259"/>
                </a:lnTo>
                <a:lnTo>
                  <a:pt x="171" y="259"/>
                </a:lnTo>
                <a:lnTo>
                  <a:pt x="171" y="259"/>
                </a:lnTo>
                <a:lnTo>
                  <a:pt x="171" y="256"/>
                </a:lnTo>
                <a:lnTo>
                  <a:pt x="171" y="256"/>
                </a:lnTo>
                <a:lnTo>
                  <a:pt x="174" y="253"/>
                </a:lnTo>
                <a:lnTo>
                  <a:pt x="177" y="253"/>
                </a:lnTo>
                <a:lnTo>
                  <a:pt x="177" y="253"/>
                </a:lnTo>
                <a:lnTo>
                  <a:pt x="177" y="253"/>
                </a:lnTo>
                <a:lnTo>
                  <a:pt x="177" y="253"/>
                </a:lnTo>
                <a:lnTo>
                  <a:pt x="177" y="246"/>
                </a:lnTo>
                <a:lnTo>
                  <a:pt x="177" y="249"/>
                </a:lnTo>
                <a:lnTo>
                  <a:pt x="181" y="249"/>
                </a:lnTo>
                <a:lnTo>
                  <a:pt x="181" y="249"/>
                </a:lnTo>
                <a:lnTo>
                  <a:pt x="181" y="246"/>
                </a:lnTo>
                <a:lnTo>
                  <a:pt x="181" y="249"/>
                </a:lnTo>
                <a:lnTo>
                  <a:pt x="181" y="249"/>
                </a:lnTo>
                <a:lnTo>
                  <a:pt x="184" y="249"/>
                </a:lnTo>
                <a:lnTo>
                  <a:pt x="184" y="249"/>
                </a:lnTo>
                <a:lnTo>
                  <a:pt x="187" y="246"/>
                </a:lnTo>
                <a:lnTo>
                  <a:pt x="191" y="246"/>
                </a:lnTo>
                <a:lnTo>
                  <a:pt x="191" y="246"/>
                </a:lnTo>
                <a:lnTo>
                  <a:pt x="191" y="243"/>
                </a:lnTo>
                <a:lnTo>
                  <a:pt x="191" y="246"/>
                </a:lnTo>
                <a:lnTo>
                  <a:pt x="191" y="246"/>
                </a:lnTo>
                <a:lnTo>
                  <a:pt x="194" y="243"/>
                </a:lnTo>
                <a:lnTo>
                  <a:pt x="194" y="243"/>
                </a:lnTo>
                <a:lnTo>
                  <a:pt x="194" y="243"/>
                </a:lnTo>
                <a:lnTo>
                  <a:pt x="197" y="243"/>
                </a:lnTo>
                <a:lnTo>
                  <a:pt x="197" y="243"/>
                </a:lnTo>
                <a:lnTo>
                  <a:pt x="197" y="246"/>
                </a:lnTo>
                <a:lnTo>
                  <a:pt x="200" y="246"/>
                </a:lnTo>
                <a:lnTo>
                  <a:pt x="200" y="243"/>
                </a:lnTo>
                <a:lnTo>
                  <a:pt x="200" y="243"/>
                </a:lnTo>
                <a:lnTo>
                  <a:pt x="200" y="243"/>
                </a:lnTo>
                <a:lnTo>
                  <a:pt x="204" y="243"/>
                </a:lnTo>
                <a:lnTo>
                  <a:pt x="204" y="243"/>
                </a:lnTo>
                <a:lnTo>
                  <a:pt x="207" y="243"/>
                </a:lnTo>
                <a:lnTo>
                  <a:pt x="207" y="243"/>
                </a:lnTo>
                <a:lnTo>
                  <a:pt x="207" y="243"/>
                </a:lnTo>
                <a:lnTo>
                  <a:pt x="210" y="246"/>
                </a:lnTo>
                <a:lnTo>
                  <a:pt x="210" y="246"/>
                </a:lnTo>
                <a:lnTo>
                  <a:pt x="214" y="246"/>
                </a:lnTo>
                <a:lnTo>
                  <a:pt x="217" y="246"/>
                </a:lnTo>
                <a:lnTo>
                  <a:pt x="217" y="246"/>
                </a:lnTo>
                <a:lnTo>
                  <a:pt x="217" y="246"/>
                </a:lnTo>
                <a:lnTo>
                  <a:pt x="220" y="246"/>
                </a:lnTo>
                <a:lnTo>
                  <a:pt x="220" y="246"/>
                </a:lnTo>
                <a:lnTo>
                  <a:pt x="220" y="246"/>
                </a:lnTo>
                <a:lnTo>
                  <a:pt x="220" y="246"/>
                </a:lnTo>
                <a:lnTo>
                  <a:pt x="223" y="246"/>
                </a:lnTo>
                <a:lnTo>
                  <a:pt x="223" y="243"/>
                </a:lnTo>
                <a:lnTo>
                  <a:pt x="227" y="243"/>
                </a:lnTo>
                <a:lnTo>
                  <a:pt x="227" y="240"/>
                </a:lnTo>
                <a:lnTo>
                  <a:pt x="227" y="240"/>
                </a:lnTo>
                <a:lnTo>
                  <a:pt x="227" y="236"/>
                </a:lnTo>
                <a:lnTo>
                  <a:pt x="227" y="236"/>
                </a:lnTo>
                <a:lnTo>
                  <a:pt x="230" y="236"/>
                </a:lnTo>
                <a:lnTo>
                  <a:pt x="230" y="236"/>
                </a:lnTo>
                <a:lnTo>
                  <a:pt x="233" y="233"/>
                </a:lnTo>
                <a:lnTo>
                  <a:pt x="230" y="233"/>
                </a:lnTo>
                <a:lnTo>
                  <a:pt x="233" y="230"/>
                </a:lnTo>
                <a:lnTo>
                  <a:pt x="233" y="226"/>
                </a:lnTo>
                <a:lnTo>
                  <a:pt x="230" y="223"/>
                </a:lnTo>
                <a:lnTo>
                  <a:pt x="230" y="223"/>
                </a:lnTo>
                <a:lnTo>
                  <a:pt x="230" y="220"/>
                </a:lnTo>
                <a:lnTo>
                  <a:pt x="230" y="220"/>
                </a:lnTo>
                <a:lnTo>
                  <a:pt x="227" y="217"/>
                </a:lnTo>
                <a:lnTo>
                  <a:pt x="227" y="213"/>
                </a:lnTo>
                <a:lnTo>
                  <a:pt x="227" y="213"/>
                </a:lnTo>
                <a:lnTo>
                  <a:pt x="227" y="213"/>
                </a:lnTo>
                <a:lnTo>
                  <a:pt x="227" y="210"/>
                </a:lnTo>
                <a:lnTo>
                  <a:pt x="227" y="207"/>
                </a:lnTo>
                <a:lnTo>
                  <a:pt x="227" y="207"/>
                </a:lnTo>
                <a:lnTo>
                  <a:pt x="227" y="203"/>
                </a:lnTo>
                <a:lnTo>
                  <a:pt x="227" y="200"/>
                </a:lnTo>
                <a:lnTo>
                  <a:pt x="223" y="197"/>
                </a:lnTo>
                <a:lnTo>
                  <a:pt x="227" y="197"/>
                </a:lnTo>
                <a:lnTo>
                  <a:pt x="223" y="194"/>
                </a:lnTo>
                <a:lnTo>
                  <a:pt x="223" y="194"/>
                </a:lnTo>
                <a:lnTo>
                  <a:pt x="223" y="190"/>
                </a:lnTo>
                <a:lnTo>
                  <a:pt x="223" y="190"/>
                </a:lnTo>
                <a:lnTo>
                  <a:pt x="227" y="190"/>
                </a:lnTo>
                <a:lnTo>
                  <a:pt x="227" y="190"/>
                </a:lnTo>
                <a:lnTo>
                  <a:pt x="227" y="187"/>
                </a:lnTo>
                <a:lnTo>
                  <a:pt x="227" y="187"/>
                </a:lnTo>
                <a:lnTo>
                  <a:pt x="227" y="184"/>
                </a:lnTo>
                <a:lnTo>
                  <a:pt x="227" y="181"/>
                </a:lnTo>
                <a:lnTo>
                  <a:pt x="227" y="174"/>
                </a:lnTo>
                <a:lnTo>
                  <a:pt x="227" y="174"/>
                </a:lnTo>
                <a:lnTo>
                  <a:pt x="227" y="171"/>
                </a:lnTo>
                <a:lnTo>
                  <a:pt x="227" y="171"/>
                </a:lnTo>
                <a:lnTo>
                  <a:pt x="227" y="167"/>
                </a:lnTo>
                <a:lnTo>
                  <a:pt x="227" y="167"/>
                </a:lnTo>
                <a:lnTo>
                  <a:pt x="227" y="164"/>
                </a:lnTo>
                <a:lnTo>
                  <a:pt x="230" y="158"/>
                </a:lnTo>
                <a:lnTo>
                  <a:pt x="230" y="158"/>
                </a:lnTo>
                <a:lnTo>
                  <a:pt x="230" y="158"/>
                </a:lnTo>
                <a:lnTo>
                  <a:pt x="230" y="154"/>
                </a:lnTo>
                <a:lnTo>
                  <a:pt x="230" y="154"/>
                </a:lnTo>
                <a:lnTo>
                  <a:pt x="233" y="148"/>
                </a:lnTo>
                <a:lnTo>
                  <a:pt x="230" y="144"/>
                </a:lnTo>
                <a:lnTo>
                  <a:pt x="230" y="144"/>
                </a:lnTo>
                <a:lnTo>
                  <a:pt x="233" y="144"/>
                </a:lnTo>
                <a:lnTo>
                  <a:pt x="230" y="141"/>
                </a:lnTo>
                <a:lnTo>
                  <a:pt x="230" y="141"/>
                </a:lnTo>
                <a:lnTo>
                  <a:pt x="233" y="138"/>
                </a:lnTo>
                <a:lnTo>
                  <a:pt x="233" y="138"/>
                </a:lnTo>
                <a:lnTo>
                  <a:pt x="233" y="135"/>
                </a:lnTo>
                <a:lnTo>
                  <a:pt x="236" y="128"/>
                </a:lnTo>
                <a:lnTo>
                  <a:pt x="236" y="128"/>
                </a:lnTo>
                <a:lnTo>
                  <a:pt x="236" y="128"/>
                </a:lnTo>
                <a:lnTo>
                  <a:pt x="236" y="125"/>
                </a:lnTo>
                <a:lnTo>
                  <a:pt x="236" y="125"/>
                </a:lnTo>
                <a:lnTo>
                  <a:pt x="240" y="125"/>
                </a:lnTo>
                <a:lnTo>
                  <a:pt x="240" y="125"/>
                </a:lnTo>
                <a:lnTo>
                  <a:pt x="240" y="128"/>
                </a:lnTo>
                <a:lnTo>
                  <a:pt x="240" y="128"/>
                </a:lnTo>
                <a:lnTo>
                  <a:pt x="243" y="128"/>
                </a:lnTo>
                <a:lnTo>
                  <a:pt x="243" y="128"/>
                </a:lnTo>
                <a:lnTo>
                  <a:pt x="243" y="125"/>
                </a:lnTo>
                <a:lnTo>
                  <a:pt x="243" y="125"/>
                </a:lnTo>
                <a:lnTo>
                  <a:pt x="246" y="128"/>
                </a:lnTo>
                <a:lnTo>
                  <a:pt x="246" y="128"/>
                </a:lnTo>
                <a:lnTo>
                  <a:pt x="246" y="128"/>
                </a:lnTo>
                <a:lnTo>
                  <a:pt x="246" y="128"/>
                </a:lnTo>
                <a:lnTo>
                  <a:pt x="250" y="128"/>
                </a:lnTo>
                <a:lnTo>
                  <a:pt x="253" y="131"/>
                </a:lnTo>
                <a:lnTo>
                  <a:pt x="253" y="135"/>
                </a:lnTo>
                <a:lnTo>
                  <a:pt x="253" y="135"/>
                </a:lnTo>
                <a:lnTo>
                  <a:pt x="253" y="135"/>
                </a:lnTo>
                <a:lnTo>
                  <a:pt x="256" y="138"/>
                </a:lnTo>
                <a:lnTo>
                  <a:pt x="259" y="138"/>
                </a:lnTo>
                <a:lnTo>
                  <a:pt x="259" y="138"/>
                </a:lnTo>
                <a:lnTo>
                  <a:pt x="263" y="141"/>
                </a:lnTo>
                <a:lnTo>
                  <a:pt x="263" y="141"/>
                </a:lnTo>
                <a:lnTo>
                  <a:pt x="266" y="141"/>
                </a:lnTo>
                <a:lnTo>
                  <a:pt x="266" y="141"/>
                </a:lnTo>
                <a:lnTo>
                  <a:pt x="266" y="138"/>
                </a:lnTo>
                <a:lnTo>
                  <a:pt x="269" y="141"/>
                </a:lnTo>
                <a:lnTo>
                  <a:pt x="273" y="141"/>
                </a:lnTo>
                <a:lnTo>
                  <a:pt x="273" y="141"/>
                </a:lnTo>
                <a:lnTo>
                  <a:pt x="276" y="141"/>
                </a:lnTo>
                <a:lnTo>
                  <a:pt x="276" y="141"/>
                </a:lnTo>
                <a:lnTo>
                  <a:pt x="276" y="141"/>
                </a:lnTo>
                <a:lnTo>
                  <a:pt x="279" y="141"/>
                </a:lnTo>
                <a:lnTo>
                  <a:pt x="279" y="135"/>
                </a:lnTo>
                <a:lnTo>
                  <a:pt x="282" y="131"/>
                </a:lnTo>
                <a:lnTo>
                  <a:pt x="286" y="131"/>
                </a:lnTo>
                <a:lnTo>
                  <a:pt x="286" y="128"/>
                </a:lnTo>
                <a:lnTo>
                  <a:pt x="286" y="125"/>
                </a:lnTo>
                <a:lnTo>
                  <a:pt x="286" y="122"/>
                </a:lnTo>
                <a:lnTo>
                  <a:pt x="286" y="118"/>
                </a:lnTo>
                <a:lnTo>
                  <a:pt x="286" y="115"/>
                </a:lnTo>
                <a:lnTo>
                  <a:pt x="286" y="112"/>
                </a:lnTo>
                <a:lnTo>
                  <a:pt x="286" y="112"/>
                </a:lnTo>
                <a:lnTo>
                  <a:pt x="286" y="108"/>
                </a:lnTo>
                <a:lnTo>
                  <a:pt x="289" y="108"/>
                </a:lnTo>
                <a:lnTo>
                  <a:pt x="289" y="108"/>
                </a:lnTo>
                <a:lnTo>
                  <a:pt x="292" y="108"/>
                </a:lnTo>
                <a:lnTo>
                  <a:pt x="292" y="112"/>
                </a:lnTo>
                <a:lnTo>
                  <a:pt x="299" y="108"/>
                </a:lnTo>
                <a:lnTo>
                  <a:pt x="302" y="108"/>
                </a:lnTo>
                <a:lnTo>
                  <a:pt x="302" y="108"/>
                </a:lnTo>
                <a:lnTo>
                  <a:pt x="305" y="112"/>
                </a:lnTo>
                <a:lnTo>
                  <a:pt x="309" y="112"/>
                </a:lnTo>
                <a:lnTo>
                  <a:pt x="309" y="112"/>
                </a:lnTo>
                <a:lnTo>
                  <a:pt x="315" y="112"/>
                </a:lnTo>
                <a:lnTo>
                  <a:pt x="318" y="112"/>
                </a:lnTo>
                <a:lnTo>
                  <a:pt x="322" y="112"/>
                </a:lnTo>
                <a:lnTo>
                  <a:pt x="325" y="108"/>
                </a:lnTo>
                <a:lnTo>
                  <a:pt x="325" y="108"/>
                </a:lnTo>
                <a:lnTo>
                  <a:pt x="332" y="105"/>
                </a:lnTo>
                <a:lnTo>
                  <a:pt x="338" y="102"/>
                </a:lnTo>
                <a:lnTo>
                  <a:pt x="345" y="102"/>
                </a:lnTo>
                <a:lnTo>
                  <a:pt x="348" y="102"/>
                </a:lnTo>
                <a:lnTo>
                  <a:pt x="348" y="102"/>
                </a:lnTo>
                <a:lnTo>
                  <a:pt x="351" y="102"/>
                </a:lnTo>
                <a:lnTo>
                  <a:pt x="354" y="102"/>
                </a:lnTo>
                <a:lnTo>
                  <a:pt x="358" y="99"/>
                </a:lnTo>
                <a:lnTo>
                  <a:pt x="361" y="92"/>
                </a:lnTo>
                <a:lnTo>
                  <a:pt x="364" y="89"/>
                </a:lnTo>
                <a:lnTo>
                  <a:pt x="368" y="85"/>
                </a:lnTo>
                <a:lnTo>
                  <a:pt x="374" y="82"/>
                </a:lnTo>
                <a:lnTo>
                  <a:pt x="377" y="82"/>
                </a:lnTo>
                <a:lnTo>
                  <a:pt x="377" y="82"/>
                </a:lnTo>
                <a:lnTo>
                  <a:pt x="384" y="79"/>
                </a:lnTo>
                <a:lnTo>
                  <a:pt x="387" y="76"/>
                </a:lnTo>
                <a:lnTo>
                  <a:pt x="391" y="69"/>
                </a:lnTo>
                <a:lnTo>
                  <a:pt x="394" y="69"/>
                </a:lnTo>
                <a:lnTo>
                  <a:pt x="394" y="63"/>
                </a:lnTo>
                <a:lnTo>
                  <a:pt x="394" y="63"/>
                </a:lnTo>
                <a:lnTo>
                  <a:pt x="391" y="56"/>
                </a:lnTo>
                <a:lnTo>
                  <a:pt x="391" y="56"/>
                </a:lnTo>
                <a:lnTo>
                  <a:pt x="391" y="56"/>
                </a:lnTo>
                <a:lnTo>
                  <a:pt x="391" y="46"/>
                </a:lnTo>
                <a:lnTo>
                  <a:pt x="391" y="36"/>
                </a:lnTo>
                <a:lnTo>
                  <a:pt x="391" y="30"/>
                </a:lnTo>
                <a:lnTo>
                  <a:pt x="394" y="30"/>
                </a:lnTo>
                <a:lnTo>
                  <a:pt x="394" y="26"/>
                </a:lnTo>
                <a:lnTo>
                  <a:pt x="394" y="26"/>
                </a:lnTo>
                <a:lnTo>
                  <a:pt x="397" y="23"/>
                </a:lnTo>
                <a:lnTo>
                  <a:pt x="397" y="17"/>
                </a:lnTo>
                <a:lnTo>
                  <a:pt x="400" y="13"/>
                </a:lnTo>
                <a:lnTo>
                  <a:pt x="400" y="10"/>
                </a:lnTo>
                <a:lnTo>
                  <a:pt x="404" y="7"/>
                </a:lnTo>
                <a:lnTo>
                  <a:pt x="404" y="7"/>
                </a:lnTo>
                <a:lnTo>
                  <a:pt x="404" y="10"/>
                </a:lnTo>
                <a:lnTo>
                  <a:pt x="407" y="13"/>
                </a:lnTo>
                <a:lnTo>
                  <a:pt x="410" y="13"/>
                </a:lnTo>
                <a:lnTo>
                  <a:pt x="417" y="17"/>
                </a:lnTo>
                <a:lnTo>
                  <a:pt x="420" y="13"/>
                </a:lnTo>
                <a:lnTo>
                  <a:pt x="423" y="13"/>
                </a:lnTo>
                <a:lnTo>
                  <a:pt x="430" y="13"/>
                </a:lnTo>
                <a:lnTo>
                  <a:pt x="427" y="26"/>
                </a:lnTo>
                <a:lnTo>
                  <a:pt x="427" y="30"/>
                </a:lnTo>
                <a:lnTo>
                  <a:pt x="427" y="30"/>
                </a:lnTo>
                <a:lnTo>
                  <a:pt x="427" y="46"/>
                </a:lnTo>
                <a:lnTo>
                  <a:pt x="427" y="53"/>
                </a:lnTo>
                <a:lnTo>
                  <a:pt x="436" y="69"/>
                </a:lnTo>
                <a:lnTo>
                  <a:pt x="436" y="69"/>
                </a:lnTo>
                <a:lnTo>
                  <a:pt x="436" y="72"/>
                </a:lnTo>
                <a:lnTo>
                  <a:pt x="450" y="92"/>
                </a:lnTo>
                <a:lnTo>
                  <a:pt x="450" y="92"/>
                </a:lnTo>
                <a:lnTo>
                  <a:pt x="453" y="92"/>
                </a:lnTo>
                <a:lnTo>
                  <a:pt x="453" y="92"/>
                </a:lnTo>
                <a:lnTo>
                  <a:pt x="459" y="102"/>
                </a:lnTo>
                <a:lnTo>
                  <a:pt x="463" y="105"/>
                </a:lnTo>
                <a:lnTo>
                  <a:pt x="466" y="108"/>
                </a:lnTo>
                <a:lnTo>
                  <a:pt x="472" y="112"/>
                </a:lnTo>
                <a:lnTo>
                  <a:pt x="472" y="112"/>
                </a:lnTo>
                <a:lnTo>
                  <a:pt x="469" y="122"/>
                </a:lnTo>
                <a:lnTo>
                  <a:pt x="446" y="128"/>
                </a:lnTo>
                <a:lnTo>
                  <a:pt x="450" y="131"/>
                </a:lnTo>
                <a:lnTo>
                  <a:pt x="456" y="144"/>
                </a:lnTo>
                <a:lnTo>
                  <a:pt x="456" y="154"/>
                </a:lnTo>
                <a:lnTo>
                  <a:pt x="456" y="164"/>
                </a:lnTo>
                <a:lnTo>
                  <a:pt x="456" y="171"/>
                </a:lnTo>
                <a:lnTo>
                  <a:pt x="456" y="171"/>
                </a:lnTo>
                <a:lnTo>
                  <a:pt x="466" y="171"/>
                </a:lnTo>
                <a:lnTo>
                  <a:pt x="466" y="174"/>
                </a:lnTo>
                <a:lnTo>
                  <a:pt x="466" y="181"/>
                </a:lnTo>
                <a:lnTo>
                  <a:pt x="453" y="190"/>
                </a:lnTo>
                <a:lnTo>
                  <a:pt x="446" y="194"/>
                </a:lnTo>
                <a:lnTo>
                  <a:pt x="446" y="194"/>
                </a:lnTo>
                <a:lnTo>
                  <a:pt x="433" y="190"/>
                </a:lnTo>
                <a:lnTo>
                  <a:pt x="427" y="190"/>
                </a:lnTo>
                <a:lnTo>
                  <a:pt x="427" y="190"/>
                </a:lnTo>
                <a:lnTo>
                  <a:pt x="427" y="194"/>
                </a:lnTo>
                <a:lnTo>
                  <a:pt x="423" y="194"/>
                </a:lnTo>
                <a:lnTo>
                  <a:pt x="407" y="194"/>
                </a:lnTo>
                <a:lnTo>
                  <a:pt x="407" y="197"/>
                </a:lnTo>
                <a:lnTo>
                  <a:pt x="407" y="207"/>
                </a:lnTo>
                <a:lnTo>
                  <a:pt x="407" y="207"/>
                </a:lnTo>
                <a:lnTo>
                  <a:pt x="407" y="213"/>
                </a:lnTo>
                <a:lnTo>
                  <a:pt x="410" y="217"/>
                </a:lnTo>
                <a:lnTo>
                  <a:pt x="413" y="217"/>
                </a:lnTo>
                <a:lnTo>
                  <a:pt x="413" y="217"/>
                </a:lnTo>
                <a:lnTo>
                  <a:pt x="413" y="223"/>
                </a:lnTo>
                <a:lnTo>
                  <a:pt x="413" y="223"/>
                </a:lnTo>
                <a:lnTo>
                  <a:pt x="413" y="226"/>
                </a:lnTo>
                <a:lnTo>
                  <a:pt x="417" y="236"/>
                </a:lnTo>
                <a:lnTo>
                  <a:pt x="423" y="236"/>
                </a:lnTo>
                <a:lnTo>
                  <a:pt x="430" y="240"/>
                </a:lnTo>
                <a:lnTo>
                  <a:pt x="440" y="240"/>
                </a:lnTo>
                <a:lnTo>
                  <a:pt x="436" y="243"/>
                </a:lnTo>
                <a:lnTo>
                  <a:pt x="433" y="256"/>
                </a:lnTo>
                <a:lnTo>
                  <a:pt x="433" y="256"/>
                </a:lnTo>
                <a:lnTo>
                  <a:pt x="433" y="256"/>
                </a:lnTo>
                <a:lnTo>
                  <a:pt x="436" y="259"/>
                </a:lnTo>
                <a:lnTo>
                  <a:pt x="436" y="259"/>
                </a:lnTo>
                <a:lnTo>
                  <a:pt x="440" y="266"/>
                </a:lnTo>
                <a:lnTo>
                  <a:pt x="443" y="266"/>
                </a:lnTo>
                <a:lnTo>
                  <a:pt x="446" y="276"/>
                </a:lnTo>
                <a:lnTo>
                  <a:pt x="450" y="279"/>
                </a:lnTo>
                <a:lnTo>
                  <a:pt x="453" y="282"/>
                </a:lnTo>
                <a:lnTo>
                  <a:pt x="453" y="282"/>
                </a:lnTo>
                <a:lnTo>
                  <a:pt x="453" y="289"/>
                </a:lnTo>
                <a:lnTo>
                  <a:pt x="453" y="289"/>
                </a:lnTo>
                <a:lnTo>
                  <a:pt x="453" y="295"/>
                </a:lnTo>
                <a:lnTo>
                  <a:pt x="453" y="295"/>
                </a:lnTo>
                <a:lnTo>
                  <a:pt x="453" y="299"/>
                </a:lnTo>
                <a:lnTo>
                  <a:pt x="420" y="285"/>
                </a:lnTo>
                <a:lnTo>
                  <a:pt x="413" y="285"/>
                </a:lnTo>
                <a:lnTo>
                  <a:pt x="397" y="279"/>
                </a:lnTo>
                <a:lnTo>
                  <a:pt x="397" y="279"/>
                </a:lnTo>
                <a:lnTo>
                  <a:pt x="391" y="285"/>
                </a:lnTo>
                <a:lnTo>
                  <a:pt x="377" y="295"/>
                </a:lnTo>
                <a:lnTo>
                  <a:pt x="364" y="305"/>
                </a:lnTo>
                <a:lnTo>
                  <a:pt x="368" y="308"/>
                </a:lnTo>
                <a:lnTo>
                  <a:pt x="374" y="312"/>
                </a:lnTo>
                <a:lnTo>
                  <a:pt x="374" y="312"/>
                </a:lnTo>
                <a:lnTo>
                  <a:pt x="374" y="312"/>
                </a:lnTo>
                <a:lnTo>
                  <a:pt x="404" y="325"/>
                </a:lnTo>
                <a:lnTo>
                  <a:pt x="407" y="325"/>
                </a:lnTo>
                <a:lnTo>
                  <a:pt x="453" y="341"/>
                </a:lnTo>
                <a:lnTo>
                  <a:pt x="459" y="351"/>
                </a:lnTo>
                <a:lnTo>
                  <a:pt x="466" y="358"/>
                </a:lnTo>
                <a:lnTo>
                  <a:pt x="463" y="364"/>
                </a:lnTo>
                <a:lnTo>
                  <a:pt x="456" y="364"/>
                </a:lnTo>
                <a:lnTo>
                  <a:pt x="456" y="367"/>
                </a:lnTo>
                <a:lnTo>
                  <a:pt x="453" y="367"/>
                </a:lnTo>
                <a:lnTo>
                  <a:pt x="450" y="371"/>
                </a:lnTo>
                <a:lnTo>
                  <a:pt x="446" y="374"/>
                </a:lnTo>
                <a:lnTo>
                  <a:pt x="446" y="381"/>
                </a:lnTo>
                <a:lnTo>
                  <a:pt x="446" y="384"/>
                </a:lnTo>
                <a:lnTo>
                  <a:pt x="453" y="387"/>
                </a:lnTo>
                <a:lnTo>
                  <a:pt x="453" y="387"/>
                </a:lnTo>
                <a:lnTo>
                  <a:pt x="456" y="397"/>
                </a:lnTo>
                <a:lnTo>
                  <a:pt x="459" y="397"/>
                </a:lnTo>
                <a:lnTo>
                  <a:pt x="466" y="400"/>
                </a:lnTo>
                <a:lnTo>
                  <a:pt x="466" y="400"/>
                </a:lnTo>
                <a:lnTo>
                  <a:pt x="466" y="403"/>
                </a:lnTo>
                <a:lnTo>
                  <a:pt x="463" y="403"/>
                </a:lnTo>
                <a:lnTo>
                  <a:pt x="459" y="403"/>
                </a:lnTo>
                <a:lnTo>
                  <a:pt x="456" y="403"/>
                </a:lnTo>
                <a:lnTo>
                  <a:pt x="456" y="403"/>
                </a:lnTo>
                <a:lnTo>
                  <a:pt x="456" y="410"/>
                </a:lnTo>
                <a:lnTo>
                  <a:pt x="453" y="417"/>
                </a:lnTo>
                <a:lnTo>
                  <a:pt x="459" y="426"/>
                </a:lnTo>
                <a:lnTo>
                  <a:pt x="466" y="430"/>
                </a:lnTo>
                <a:lnTo>
                  <a:pt x="469" y="436"/>
                </a:lnTo>
                <a:lnTo>
                  <a:pt x="469" y="440"/>
                </a:lnTo>
                <a:lnTo>
                  <a:pt x="469" y="440"/>
                </a:lnTo>
                <a:lnTo>
                  <a:pt x="469" y="443"/>
                </a:lnTo>
                <a:lnTo>
                  <a:pt x="469" y="446"/>
                </a:lnTo>
                <a:lnTo>
                  <a:pt x="463" y="456"/>
                </a:lnTo>
                <a:lnTo>
                  <a:pt x="463" y="466"/>
                </a:lnTo>
                <a:lnTo>
                  <a:pt x="459" y="469"/>
                </a:lnTo>
                <a:lnTo>
                  <a:pt x="453" y="476"/>
                </a:lnTo>
                <a:lnTo>
                  <a:pt x="456" y="479"/>
                </a:lnTo>
                <a:lnTo>
                  <a:pt x="459" y="479"/>
                </a:lnTo>
                <a:lnTo>
                  <a:pt x="469" y="469"/>
                </a:lnTo>
                <a:lnTo>
                  <a:pt x="469" y="469"/>
                </a:lnTo>
                <a:lnTo>
                  <a:pt x="469" y="469"/>
                </a:lnTo>
                <a:lnTo>
                  <a:pt x="472" y="479"/>
                </a:lnTo>
                <a:lnTo>
                  <a:pt x="476" y="479"/>
                </a:lnTo>
                <a:lnTo>
                  <a:pt x="482" y="479"/>
                </a:lnTo>
                <a:lnTo>
                  <a:pt x="482" y="479"/>
                </a:lnTo>
                <a:lnTo>
                  <a:pt x="489" y="485"/>
                </a:lnTo>
                <a:lnTo>
                  <a:pt x="492" y="485"/>
                </a:lnTo>
                <a:lnTo>
                  <a:pt x="509" y="479"/>
                </a:lnTo>
                <a:lnTo>
                  <a:pt x="509" y="479"/>
                </a:lnTo>
                <a:lnTo>
                  <a:pt x="512" y="476"/>
                </a:lnTo>
                <a:lnTo>
                  <a:pt x="515" y="472"/>
                </a:lnTo>
                <a:lnTo>
                  <a:pt x="525" y="485"/>
                </a:lnTo>
                <a:lnTo>
                  <a:pt x="535" y="479"/>
                </a:lnTo>
                <a:lnTo>
                  <a:pt x="535" y="476"/>
                </a:lnTo>
                <a:lnTo>
                  <a:pt x="541" y="476"/>
                </a:lnTo>
                <a:lnTo>
                  <a:pt x="548" y="476"/>
                </a:lnTo>
                <a:lnTo>
                  <a:pt x="561" y="476"/>
                </a:lnTo>
                <a:lnTo>
                  <a:pt x="564" y="476"/>
                </a:lnTo>
                <a:lnTo>
                  <a:pt x="564" y="479"/>
                </a:lnTo>
                <a:lnTo>
                  <a:pt x="568" y="482"/>
                </a:lnTo>
                <a:lnTo>
                  <a:pt x="568" y="482"/>
                </a:lnTo>
                <a:lnTo>
                  <a:pt x="571" y="482"/>
                </a:lnTo>
                <a:lnTo>
                  <a:pt x="574" y="479"/>
                </a:lnTo>
                <a:lnTo>
                  <a:pt x="574" y="479"/>
                </a:lnTo>
                <a:lnTo>
                  <a:pt x="574" y="476"/>
                </a:lnTo>
                <a:lnTo>
                  <a:pt x="574" y="472"/>
                </a:lnTo>
                <a:lnTo>
                  <a:pt x="574" y="472"/>
                </a:lnTo>
                <a:lnTo>
                  <a:pt x="577" y="472"/>
                </a:lnTo>
                <a:lnTo>
                  <a:pt x="577" y="469"/>
                </a:lnTo>
                <a:lnTo>
                  <a:pt x="577" y="469"/>
                </a:lnTo>
                <a:lnTo>
                  <a:pt x="577" y="466"/>
                </a:lnTo>
                <a:lnTo>
                  <a:pt x="581" y="466"/>
                </a:lnTo>
                <a:lnTo>
                  <a:pt x="581" y="466"/>
                </a:lnTo>
                <a:lnTo>
                  <a:pt x="581" y="459"/>
                </a:lnTo>
                <a:lnTo>
                  <a:pt x="584" y="459"/>
                </a:lnTo>
                <a:lnTo>
                  <a:pt x="587" y="462"/>
                </a:lnTo>
                <a:lnTo>
                  <a:pt x="587" y="462"/>
                </a:lnTo>
                <a:lnTo>
                  <a:pt x="587" y="456"/>
                </a:lnTo>
                <a:lnTo>
                  <a:pt x="587" y="456"/>
                </a:lnTo>
                <a:lnTo>
                  <a:pt x="587" y="456"/>
                </a:lnTo>
                <a:lnTo>
                  <a:pt x="597" y="446"/>
                </a:lnTo>
                <a:lnTo>
                  <a:pt x="597" y="443"/>
                </a:lnTo>
                <a:lnTo>
                  <a:pt x="597" y="443"/>
                </a:lnTo>
                <a:lnTo>
                  <a:pt x="590" y="443"/>
                </a:lnTo>
                <a:lnTo>
                  <a:pt x="587" y="440"/>
                </a:lnTo>
                <a:lnTo>
                  <a:pt x="587" y="433"/>
                </a:lnTo>
                <a:lnTo>
                  <a:pt x="587" y="430"/>
                </a:lnTo>
                <a:lnTo>
                  <a:pt x="590" y="426"/>
                </a:lnTo>
                <a:lnTo>
                  <a:pt x="594" y="423"/>
                </a:lnTo>
                <a:lnTo>
                  <a:pt x="594" y="420"/>
                </a:lnTo>
                <a:lnTo>
                  <a:pt x="594" y="420"/>
                </a:lnTo>
                <a:lnTo>
                  <a:pt x="594" y="420"/>
                </a:lnTo>
                <a:lnTo>
                  <a:pt x="587" y="420"/>
                </a:lnTo>
                <a:lnTo>
                  <a:pt x="581" y="420"/>
                </a:lnTo>
                <a:lnTo>
                  <a:pt x="577" y="420"/>
                </a:lnTo>
                <a:lnTo>
                  <a:pt x="577" y="417"/>
                </a:lnTo>
                <a:lnTo>
                  <a:pt x="577" y="417"/>
                </a:lnTo>
                <a:lnTo>
                  <a:pt x="584" y="417"/>
                </a:lnTo>
                <a:lnTo>
                  <a:pt x="584" y="417"/>
                </a:lnTo>
                <a:lnTo>
                  <a:pt x="587" y="417"/>
                </a:lnTo>
                <a:lnTo>
                  <a:pt x="584" y="413"/>
                </a:lnTo>
                <a:lnTo>
                  <a:pt x="574" y="413"/>
                </a:lnTo>
                <a:lnTo>
                  <a:pt x="574" y="413"/>
                </a:lnTo>
                <a:lnTo>
                  <a:pt x="571" y="413"/>
                </a:lnTo>
                <a:lnTo>
                  <a:pt x="571" y="420"/>
                </a:lnTo>
                <a:lnTo>
                  <a:pt x="571" y="423"/>
                </a:lnTo>
                <a:lnTo>
                  <a:pt x="571" y="423"/>
                </a:lnTo>
                <a:lnTo>
                  <a:pt x="568" y="426"/>
                </a:lnTo>
                <a:lnTo>
                  <a:pt x="564" y="426"/>
                </a:lnTo>
                <a:lnTo>
                  <a:pt x="564" y="426"/>
                </a:lnTo>
                <a:lnTo>
                  <a:pt x="564" y="423"/>
                </a:lnTo>
                <a:lnTo>
                  <a:pt x="564" y="417"/>
                </a:lnTo>
                <a:lnTo>
                  <a:pt x="564" y="417"/>
                </a:lnTo>
                <a:lnTo>
                  <a:pt x="564" y="413"/>
                </a:lnTo>
                <a:lnTo>
                  <a:pt x="564" y="410"/>
                </a:lnTo>
                <a:lnTo>
                  <a:pt x="561" y="410"/>
                </a:lnTo>
                <a:lnTo>
                  <a:pt x="561" y="410"/>
                </a:lnTo>
                <a:lnTo>
                  <a:pt x="558" y="403"/>
                </a:lnTo>
                <a:lnTo>
                  <a:pt x="564" y="397"/>
                </a:lnTo>
                <a:lnTo>
                  <a:pt x="568" y="397"/>
                </a:lnTo>
                <a:lnTo>
                  <a:pt x="568" y="394"/>
                </a:lnTo>
                <a:lnTo>
                  <a:pt x="571" y="394"/>
                </a:lnTo>
                <a:lnTo>
                  <a:pt x="568" y="394"/>
                </a:lnTo>
                <a:lnTo>
                  <a:pt x="571" y="390"/>
                </a:lnTo>
                <a:lnTo>
                  <a:pt x="574" y="387"/>
                </a:lnTo>
                <a:lnTo>
                  <a:pt x="574" y="381"/>
                </a:lnTo>
                <a:lnTo>
                  <a:pt x="574" y="377"/>
                </a:lnTo>
                <a:lnTo>
                  <a:pt x="577" y="377"/>
                </a:lnTo>
                <a:lnTo>
                  <a:pt x="577" y="374"/>
                </a:lnTo>
                <a:lnTo>
                  <a:pt x="581" y="377"/>
                </a:lnTo>
                <a:lnTo>
                  <a:pt x="581" y="377"/>
                </a:lnTo>
                <a:lnTo>
                  <a:pt x="581" y="377"/>
                </a:lnTo>
                <a:lnTo>
                  <a:pt x="581" y="374"/>
                </a:lnTo>
                <a:lnTo>
                  <a:pt x="581" y="374"/>
                </a:lnTo>
                <a:lnTo>
                  <a:pt x="577" y="371"/>
                </a:lnTo>
                <a:lnTo>
                  <a:pt x="577" y="371"/>
                </a:lnTo>
                <a:lnTo>
                  <a:pt x="574" y="367"/>
                </a:lnTo>
                <a:lnTo>
                  <a:pt x="571" y="367"/>
                </a:lnTo>
                <a:lnTo>
                  <a:pt x="568" y="364"/>
                </a:lnTo>
                <a:lnTo>
                  <a:pt x="564" y="358"/>
                </a:lnTo>
                <a:lnTo>
                  <a:pt x="564" y="358"/>
                </a:lnTo>
                <a:lnTo>
                  <a:pt x="564" y="354"/>
                </a:lnTo>
                <a:lnTo>
                  <a:pt x="558" y="354"/>
                </a:lnTo>
                <a:lnTo>
                  <a:pt x="561" y="351"/>
                </a:lnTo>
                <a:lnTo>
                  <a:pt x="561" y="348"/>
                </a:lnTo>
                <a:lnTo>
                  <a:pt x="564" y="348"/>
                </a:lnTo>
                <a:lnTo>
                  <a:pt x="564" y="348"/>
                </a:lnTo>
                <a:lnTo>
                  <a:pt x="568" y="351"/>
                </a:lnTo>
                <a:lnTo>
                  <a:pt x="568" y="351"/>
                </a:lnTo>
                <a:lnTo>
                  <a:pt x="571" y="351"/>
                </a:lnTo>
                <a:lnTo>
                  <a:pt x="571" y="348"/>
                </a:lnTo>
                <a:lnTo>
                  <a:pt x="571" y="348"/>
                </a:lnTo>
                <a:lnTo>
                  <a:pt x="571" y="344"/>
                </a:lnTo>
                <a:lnTo>
                  <a:pt x="571" y="344"/>
                </a:lnTo>
                <a:lnTo>
                  <a:pt x="574" y="344"/>
                </a:lnTo>
                <a:lnTo>
                  <a:pt x="581" y="344"/>
                </a:lnTo>
                <a:lnTo>
                  <a:pt x="587" y="344"/>
                </a:lnTo>
                <a:lnTo>
                  <a:pt x="587" y="344"/>
                </a:lnTo>
                <a:lnTo>
                  <a:pt x="590" y="341"/>
                </a:lnTo>
                <a:lnTo>
                  <a:pt x="594" y="341"/>
                </a:lnTo>
                <a:lnTo>
                  <a:pt x="597" y="341"/>
                </a:lnTo>
                <a:lnTo>
                  <a:pt x="600" y="341"/>
                </a:lnTo>
                <a:lnTo>
                  <a:pt x="604" y="338"/>
                </a:lnTo>
                <a:lnTo>
                  <a:pt x="604" y="338"/>
                </a:lnTo>
                <a:lnTo>
                  <a:pt x="610" y="338"/>
                </a:lnTo>
                <a:lnTo>
                  <a:pt x="613" y="338"/>
                </a:lnTo>
                <a:lnTo>
                  <a:pt x="623" y="331"/>
                </a:lnTo>
                <a:lnTo>
                  <a:pt x="623" y="331"/>
                </a:lnTo>
                <a:lnTo>
                  <a:pt x="623" y="328"/>
                </a:lnTo>
                <a:lnTo>
                  <a:pt x="627" y="325"/>
                </a:lnTo>
                <a:lnTo>
                  <a:pt x="630" y="315"/>
                </a:lnTo>
                <a:lnTo>
                  <a:pt x="630" y="312"/>
                </a:lnTo>
                <a:lnTo>
                  <a:pt x="633" y="308"/>
                </a:lnTo>
                <a:lnTo>
                  <a:pt x="633" y="292"/>
                </a:lnTo>
                <a:lnTo>
                  <a:pt x="630" y="292"/>
                </a:lnTo>
                <a:lnTo>
                  <a:pt x="633" y="289"/>
                </a:lnTo>
                <a:lnTo>
                  <a:pt x="633" y="289"/>
                </a:lnTo>
                <a:lnTo>
                  <a:pt x="636" y="289"/>
                </a:lnTo>
                <a:lnTo>
                  <a:pt x="636" y="289"/>
                </a:lnTo>
                <a:lnTo>
                  <a:pt x="633" y="282"/>
                </a:lnTo>
                <a:lnTo>
                  <a:pt x="630" y="279"/>
                </a:lnTo>
                <a:lnTo>
                  <a:pt x="627" y="272"/>
                </a:lnTo>
                <a:lnTo>
                  <a:pt x="627" y="269"/>
                </a:lnTo>
                <a:lnTo>
                  <a:pt x="627" y="269"/>
                </a:lnTo>
                <a:lnTo>
                  <a:pt x="630" y="269"/>
                </a:lnTo>
                <a:lnTo>
                  <a:pt x="630" y="269"/>
                </a:lnTo>
                <a:lnTo>
                  <a:pt x="633" y="272"/>
                </a:lnTo>
                <a:lnTo>
                  <a:pt x="633" y="272"/>
                </a:lnTo>
                <a:lnTo>
                  <a:pt x="633" y="266"/>
                </a:lnTo>
                <a:lnTo>
                  <a:pt x="636" y="259"/>
                </a:lnTo>
                <a:lnTo>
                  <a:pt x="636" y="256"/>
                </a:lnTo>
                <a:lnTo>
                  <a:pt x="636" y="256"/>
                </a:lnTo>
                <a:lnTo>
                  <a:pt x="640" y="253"/>
                </a:lnTo>
                <a:lnTo>
                  <a:pt x="643" y="253"/>
                </a:lnTo>
                <a:lnTo>
                  <a:pt x="646" y="249"/>
                </a:lnTo>
                <a:lnTo>
                  <a:pt x="646" y="249"/>
                </a:lnTo>
                <a:lnTo>
                  <a:pt x="643" y="246"/>
                </a:lnTo>
                <a:lnTo>
                  <a:pt x="636" y="246"/>
                </a:lnTo>
                <a:lnTo>
                  <a:pt x="636" y="243"/>
                </a:lnTo>
                <a:lnTo>
                  <a:pt x="636" y="243"/>
                </a:lnTo>
                <a:lnTo>
                  <a:pt x="640" y="233"/>
                </a:lnTo>
                <a:lnTo>
                  <a:pt x="643" y="236"/>
                </a:lnTo>
                <a:lnTo>
                  <a:pt x="643" y="240"/>
                </a:lnTo>
                <a:lnTo>
                  <a:pt x="646" y="240"/>
                </a:lnTo>
                <a:lnTo>
                  <a:pt x="646" y="243"/>
                </a:lnTo>
                <a:lnTo>
                  <a:pt x="646" y="243"/>
                </a:lnTo>
                <a:lnTo>
                  <a:pt x="649" y="240"/>
                </a:lnTo>
                <a:lnTo>
                  <a:pt x="653" y="236"/>
                </a:lnTo>
                <a:lnTo>
                  <a:pt x="656" y="240"/>
                </a:lnTo>
                <a:lnTo>
                  <a:pt x="656" y="240"/>
                </a:lnTo>
                <a:lnTo>
                  <a:pt x="659" y="226"/>
                </a:lnTo>
                <a:lnTo>
                  <a:pt x="663" y="226"/>
                </a:lnTo>
                <a:lnTo>
                  <a:pt x="663" y="223"/>
                </a:lnTo>
                <a:lnTo>
                  <a:pt x="669" y="220"/>
                </a:lnTo>
                <a:lnTo>
                  <a:pt x="669" y="220"/>
                </a:lnTo>
                <a:lnTo>
                  <a:pt x="669" y="223"/>
                </a:lnTo>
                <a:lnTo>
                  <a:pt x="669" y="226"/>
                </a:lnTo>
                <a:lnTo>
                  <a:pt x="672" y="226"/>
                </a:lnTo>
                <a:lnTo>
                  <a:pt x="672" y="226"/>
                </a:lnTo>
                <a:lnTo>
                  <a:pt x="676" y="226"/>
                </a:lnTo>
                <a:lnTo>
                  <a:pt x="676" y="223"/>
                </a:lnTo>
                <a:lnTo>
                  <a:pt x="679" y="223"/>
                </a:lnTo>
                <a:lnTo>
                  <a:pt x="679" y="220"/>
                </a:lnTo>
                <a:lnTo>
                  <a:pt x="682" y="220"/>
                </a:lnTo>
                <a:lnTo>
                  <a:pt x="695" y="220"/>
                </a:lnTo>
                <a:lnTo>
                  <a:pt x="695" y="217"/>
                </a:lnTo>
                <a:lnTo>
                  <a:pt x="699" y="213"/>
                </a:lnTo>
                <a:lnTo>
                  <a:pt x="702" y="213"/>
                </a:lnTo>
                <a:lnTo>
                  <a:pt x="702" y="210"/>
                </a:lnTo>
                <a:lnTo>
                  <a:pt x="705" y="207"/>
                </a:lnTo>
                <a:lnTo>
                  <a:pt x="705" y="207"/>
                </a:lnTo>
                <a:lnTo>
                  <a:pt x="705" y="203"/>
                </a:lnTo>
                <a:lnTo>
                  <a:pt x="702" y="203"/>
                </a:lnTo>
                <a:lnTo>
                  <a:pt x="702" y="203"/>
                </a:lnTo>
                <a:lnTo>
                  <a:pt x="705" y="197"/>
                </a:lnTo>
                <a:lnTo>
                  <a:pt x="708" y="197"/>
                </a:lnTo>
                <a:lnTo>
                  <a:pt x="712" y="190"/>
                </a:lnTo>
                <a:lnTo>
                  <a:pt x="712" y="187"/>
                </a:lnTo>
                <a:lnTo>
                  <a:pt x="715" y="187"/>
                </a:lnTo>
                <a:lnTo>
                  <a:pt x="715" y="187"/>
                </a:lnTo>
                <a:lnTo>
                  <a:pt x="715" y="181"/>
                </a:lnTo>
                <a:lnTo>
                  <a:pt x="715" y="177"/>
                </a:lnTo>
                <a:lnTo>
                  <a:pt x="715" y="177"/>
                </a:lnTo>
                <a:lnTo>
                  <a:pt x="715" y="174"/>
                </a:lnTo>
                <a:lnTo>
                  <a:pt x="718" y="174"/>
                </a:lnTo>
                <a:lnTo>
                  <a:pt x="718" y="171"/>
                </a:lnTo>
                <a:lnTo>
                  <a:pt x="722" y="158"/>
                </a:lnTo>
                <a:lnTo>
                  <a:pt x="725" y="154"/>
                </a:lnTo>
                <a:lnTo>
                  <a:pt x="728" y="151"/>
                </a:lnTo>
                <a:lnTo>
                  <a:pt x="728" y="151"/>
                </a:lnTo>
                <a:lnTo>
                  <a:pt x="731" y="144"/>
                </a:lnTo>
                <a:lnTo>
                  <a:pt x="741" y="138"/>
                </a:lnTo>
                <a:lnTo>
                  <a:pt x="741" y="131"/>
                </a:lnTo>
                <a:lnTo>
                  <a:pt x="745" y="122"/>
                </a:lnTo>
                <a:lnTo>
                  <a:pt x="745" y="118"/>
                </a:lnTo>
                <a:lnTo>
                  <a:pt x="748" y="118"/>
                </a:lnTo>
                <a:lnTo>
                  <a:pt x="748" y="118"/>
                </a:lnTo>
                <a:lnTo>
                  <a:pt x="748" y="118"/>
                </a:lnTo>
                <a:lnTo>
                  <a:pt x="751" y="118"/>
                </a:lnTo>
                <a:lnTo>
                  <a:pt x="751" y="118"/>
                </a:lnTo>
                <a:lnTo>
                  <a:pt x="751" y="118"/>
                </a:lnTo>
                <a:lnTo>
                  <a:pt x="754" y="115"/>
                </a:lnTo>
                <a:lnTo>
                  <a:pt x="754" y="115"/>
                </a:lnTo>
                <a:lnTo>
                  <a:pt x="761" y="108"/>
                </a:lnTo>
                <a:lnTo>
                  <a:pt x="764" y="102"/>
                </a:lnTo>
                <a:lnTo>
                  <a:pt x="764" y="102"/>
                </a:lnTo>
                <a:lnTo>
                  <a:pt x="764" y="99"/>
                </a:lnTo>
                <a:lnTo>
                  <a:pt x="767" y="95"/>
                </a:lnTo>
                <a:lnTo>
                  <a:pt x="767" y="92"/>
                </a:lnTo>
                <a:lnTo>
                  <a:pt x="764" y="82"/>
                </a:lnTo>
                <a:lnTo>
                  <a:pt x="764" y="76"/>
                </a:lnTo>
                <a:lnTo>
                  <a:pt x="764" y="76"/>
                </a:lnTo>
                <a:lnTo>
                  <a:pt x="764" y="76"/>
                </a:lnTo>
                <a:lnTo>
                  <a:pt x="767" y="72"/>
                </a:lnTo>
                <a:lnTo>
                  <a:pt x="771" y="66"/>
                </a:lnTo>
                <a:lnTo>
                  <a:pt x="771" y="66"/>
                </a:lnTo>
                <a:lnTo>
                  <a:pt x="771" y="63"/>
                </a:lnTo>
                <a:lnTo>
                  <a:pt x="777" y="49"/>
                </a:lnTo>
                <a:lnTo>
                  <a:pt x="784" y="43"/>
                </a:lnTo>
                <a:lnTo>
                  <a:pt x="784" y="43"/>
                </a:lnTo>
                <a:lnTo>
                  <a:pt x="784" y="43"/>
                </a:lnTo>
                <a:lnTo>
                  <a:pt x="784" y="40"/>
                </a:lnTo>
                <a:lnTo>
                  <a:pt x="784" y="36"/>
                </a:lnTo>
                <a:lnTo>
                  <a:pt x="784" y="36"/>
                </a:lnTo>
                <a:lnTo>
                  <a:pt x="784" y="33"/>
                </a:lnTo>
                <a:lnTo>
                  <a:pt x="787" y="33"/>
                </a:lnTo>
                <a:lnTo>
                  <a:pt x="787" y="33"/>
                </a:lnTo>
                <a:lnTo>
                  <a:pt x="790" y="30"/>
                </a:lnTo>
                <a:lnTo>
                  <a:pt x="794" y="30"/>
                </a:lnTo>
                <a:lnTo>
                  <a:pt x="794" y="26"/>
                </a:lnTo>
                <a:lnTo>
                  <a:pt x="794" y="26"/>
                </a:lnTo>
                <a:lnTo>
                  <a:pt x="790" y="13"/>
                </a:lnTo>
                <a:lnTo>
                  <a:pt x="787" y="10"/>
                </a:lnTo>
                <a:lnTo>
                  <a:pt x="800" y="0"/>
                </a:lnTo>
                <a:lnTo>
                  <a:pt x="800" y="0"/>
                </a:lnTo>
                <a:lnTo>
                  <a:pt x="804" y="3"/>
                </a:lnTo>
                <a:lnTo>
                  <a:pt x="807" y="7"/>
                </a:lnTo>
                <a:lnTo>
                  <a:pt x="810" y="7"/>
                </a:lnTo>
                <a:lnTo>
                  <a:pt x="810" y="7"/>
                </a:lnTo>
                <a:close/>
              </a:path>
            </a:pathLst>
          </a:custGeom>
          <a:solidFill>
            <a:schemeClr val="accent5"/>
          </a:solidFill>
          <a:ln w="6350">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noEditPoints="1"/>
          </p:cNvSpPr>
          <p:nvPr/>
        </p:nvSpPr>
        <p:spPr bwMode="auto">
          <a:xfrm>
            <a:off x="2754358" y="3551920"/>
            <a:ext cx="2420981" cy="1679097"/>
          </a:xfrm>
          <a:custGeom>
            <a:avLst/>
            <a:gdLst>
              <a:gd name="T0" fmla="*/ 177 w 1351"/>
              <a:gd name="T1" fmla="*/ 360 h 937"/>
              <a:gd name="T2" fmla="*/ 640 w 1351"/>
              <a:gd name="T3" fmla="*/ 144 h 937"/>
              <a:gd name="T4" fmla="*/ 699 w 1351"/>
              <a:gd name="T5" fmla="*/ 157 h 937"/>
              <a:gd name="T6" fmla="*/ 784 w 1351"/>
              <a:gd name="T7" fmla="*/ 157 h 937"/>
              <a:gd name="T8" fmla="*/ 856 w 1351"/>
              <a:gd name="T9" fmla="*/ 170 h 937"/>
              <a:gd name="T10" fmla="*/ 967 w 1351"/>
              <a:gd name="T11" fmla="*/ 157 h 937"/>
              <a:gd name="T12" fmla="*/ 1017 w 1351"/>
              <a:gd name="T13" fmla="*/ 183 h 937"/>
              <a:gd name="T14" fmla="*/ 1026 w 1351"/>
              <a:gd name="T15" fmla="*/ 242 h 937"/>
              <a:gd name="T16" fmla="*/ 990 w 1351"/>
              <a:gd name="T17" fmla="*/ 318 h 937"/>
              <a:gd name="T18" fmla="*/ 1020 w 1351"/>
              <a:gd name="T19" fmla="*/ 328 h 937"/>
              <a:gd name="T20" fmla="*/ 1082 w 1351"/>
              <a:gd name="T21" fmla="*/ 301 h 937"/>
              <a:gd name="T22" fmla="*/ 1115 w 1351"/>
              <a:gd name="T23" fmla="*/ 282 h 937"/>
              <a:gd name="T24" fmla="*/ 1158 w 1351"/>
              <a:gd name="T25" fmla="*/ 259 h 937"/>
              <a:gd name="T26" fmla="*/ 1217 w 1351"/>
              <a:gd name="T27" fmla="*/ 210 h 937"/>
              <a:gd name="T28" fmla="*/ 1246 w 1351"/>
              <a:gd name="T29" fmla="*/ 213 h 937"/>
              <a:gd name="T30" fmla="*/ 1315 w 1351"/>
              <a:gd name="T31" fmla="*/ 187 h 937"/>
              <a:gd name="T32" fmla="*/ 1348 w 1351"/>
              <a:gd name="T33" fmla="*/ 275 h 937"/>
              <a:gd name="T34" fmla="*/ 1259 w 1351"/>
              <a:gd name="T35" fmla="*/ 387 h 937"/>
              <a:gd name="T36" fmla="*/ 1197 w 1351"/>
              <a:gd name="T37" fmla="*/ 410 h 937"/>
              <a:gd name="T38" fmla="*/ 1171 w 1351"/>
              <a:gd name="T39" fmla="*/ 449 h 937"/>
              <a:gd name="T40" fmla="*/ 1167 w 1351"/>
              <a:gd name="T41" fmla="*/ 521 h 937"/>
              <a:gd name="T42" fmla="*/ 1121 w 1351"/>
              <a:gd name="T43" fmla="*/ 524 h 937"/>
              <a:gd name="T44" fmla="*/ 1098 w 1351"/>
              <a:gd name="T45" fmla="*/ 557 h 937"/>
              <a:gd name="T46" fmla="*/ 1076 w 1351"/>
              <a:gd name="T47" fmla="*/ 560 h 937"/>
              <a:gd name="T48" fmla="*/ 1036 w 1351"/>
              <a:gd name="T49" fmla="*/ 560 h 937"/>
              <a:gd name="T50" fmla="*/ 1013 w 1351"/>
              <a:gd name="T51" fmla="*/ 593 h 937"/>
              <a:gd name="T52" fmla="*/ 1000 w 1351"/>
              <a:gd name="T53" fmla="*/ 636 h 937"/>
              <a:gd name="T54" fmla="*/ 990 w 1351"/>
              <a:gd name="T55" fmla="*/ 662 h 937"/>
              <a:gd name="T56" fmla="*/ 1000 w 1351"/>
              <a:gd name="T57" fmla="*/ 711 h 937"/>
              <a:gd name="T58" fmla="*/ 971 w 1351"/>
              <a:gd name="T59" fmla="*/ 757 h 937"/>
              <a:gd name="T60" fmla="*/ 984 w 1351"/>
              <a:gd name="T61" fmla="*/ 813 h 937"/>
              <a:gd name="T62" fmla="*/ 990 w 1351"/>
              <a:gd name="T63" fmla="*/ 872 h 937"/>
              <a:gd name="T64" fmla="*/ 961 w 1351"/>
              <a:gd name="T65" fmla="*/ 911 h 937"/>
              <a:gd name="T66" fmla="*/ 902 w 1351"/>
              <a:gd name="T67" fmla="*/ 905 h 937"/>
              <a:gd name="T68" fmla="*/ 813 w 1351"/>
              <a:gd name="T69" fmla="*/ 826 h 937"/>
              <a:gd name="T70" fmla="*/ 728 w 1351"/>
              <a:gd name="T71" fmla="*/ 744 h 937"/>
              <a:gd name="T72" fmla="*/ 695 w 1351"/>
              <a:gd name="T73" fmla="*/ 688 h 937"/>
              <a:gd name="T74" fmla="*/ 617 w 1351"/>
              <a:gd name="T75" fmla="*/ 646 h 937"/>
              <a:gd name="T76" fmla="*/ 528 w 1351"/>
              <a:gd name="T77" fmla="*/ 574 h 937"/>
              <a:gd name="T78" fmla="*/ 505 w 1351"/>
              <a:gd name="T79" fmla="*/ 541 h 937"/>
              <a:gd name="T80" fmla="*/ 472 w 1351"/>
              <a:gd name="T81" fmla="*/ 531 h 937"/>
              <a:gd name="T82" fmla="*/ 390 w 1351"/>
              <a:gd name="T83" fmla="*/ 505 h 937"/>
              <a:gd name="T84" fmla="*/ 322 w 1351"/>
              <a:gd name="T85" fmla="*/ 485 h 937"/>
              <a:gd name="T86" fmla="*/ 289 w 1351"/>
              <a:gd name="T87" fmla="*/ 446 h 937"/>
              <a:gd name="T88" fmla="*/ 289 w 1351"/>
              <a:gd name="T89" fmla="*/ 393 h 937"/>
              <a:gd name="T90" fmla="*/ 243 w 1351"/>
              <a:gd name="T91" fmla="*/ 390 h 937"/>
              <a:gd name="T92" fmla="*/ 259 w 1351"/>
              <a:gd name="T93" fmla="*/ 357 h 937"/>
              <a:gd name="T94" fmla="*/ 200 w 1351"/>
              <a:gd name="T95" fmla="*/ 354 h 937"/>
              <a:gd name="T96" fmla="*/ 138 w 1351"/>
              <a:gd name="T97" fmla="*/ 308 h 937"/>
              <a:gd name="T98" fmla="*/ 14 w 1351"/>
              <a:gd name="T99" fmla="*/ 233 h 937"/>
              <a:gd name="T100" fmla="*/ 46 w 1351"/>
              <a:gd name="T101" fmla="*/ 242 h 937"/>
              <a:gd name="T102" fmla="*/ 112 w 1351"/>
              <a:gd name="T103" fmla="*/ 249 h 937"/>
              <a:gd name="T104" fmla="*/ 132 w 1351"/>
              <a:gd name="T105" fmla="*/ 295 h 937"/>
              <a:gd name="T106" fmla="*/ 151 w 1351"/>
              <a:gd name="T107" fmla="*/ 295 h 937"/>
              <a:gd name="T108" fmla="*/ 181 w 1351"/>
              <a:gd name="T109" fmla="*/ 285 h 937"/>
              <a:gd name="T110" fmla="*/ 158 w 1351"/>
              <a:gd name="T111" fmla="*/ 229 h 937"/>
              <a:gd name="T112" fmla="*/ 200 w 1351"/>
              <a:gd name="T113" fmla="*/ 236 h 937"/>
              <a:gd name="T114" fmla="*/ 250 w 1351"/>
              <a:gd name="T115" fmla="*/ 219 h 937"/>
              <a:gd name="T116" fmla="*/ 322 w 1351"/>
              <a:gd name="T117" fmla="*/ 177 h 937"/>
              <a:gd name="T118" fmla="*/ 345 w 1351"/>
              <a:gd name="T119" fmla="*/ 121 h 937"/>
              <a:gd name="T120" fmla="*/ 381 w 1351"/>
              <a:gd name="T121" fmla="*/ 52 h 937"/>
              <a:gd name="T122" fmla="*/ 486 w 1351"/>
              <a:gd name="T123" fmla="*/ 88 h 937"/>
              <a:gd name="T124" fmla="*/ 649 w 1351"/>
              <a:gd name="T125" fmla="*/ 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51" h="937">
                <a:moveTo>
                  <a:pt x="800" y="813"/>
                </a:moveTo>
                <a:lnTo>
                  <a:pt x="800" y="813"/>
                </a:lnTo>
                <a:lnTo>
                  <a:pt x="797" y="813"/>
                </a:lnTo>
                <a:lnTo>
                  <a:pt x="797" y="810"/>
                </a:lnTo>
                <a:lnTo>
                  <a:pt x="797" y="810"/>
                </a:lnTo>
                <a:lnTo>
                  <a:pt x="800" y="813"/>
                </a:lnTo>
                <a:lnTo>
                  <a:pt x="800" y="813"/>
                </a:lnTo>
                <a:lnTo>
                  <a:pt x="800" y="813"/>
                </a:lnTo>
                <a:close/>
                <a:moveTo>
                  <a:pt x="744" y="777"/>
                </a:moveTo>
                <a:lnTo>
                  <a:pt x="744" y="777"/>
                </a:lnTo>
                <a:lnTo>
                  <a:pt x="744" y="774"/>
                </a:lnTo>
                <a:lnTo>
                  <a:pt x="744" y="774"/>
                </a:lnTo>
                <a:lnTo>
                  <a:pt x="744" y="774"/>
                </a:lnTo>
                <a:lnTo>
                  <a:pt x="744" y="774"/>
                </a:lnTo>
                <a:lnTo>
                  <a:pt x="744" y="777"/>
                </a:lnTo>
                <a:lnTo>
                  <a:pt x="744" y="777"/>
                </a:lnTo>
                <a:lnTo>
                  <a:pt x="744" y="777"/>
                </a:lnTo>
                <a:close/>
                <a:moveTo>
                  <a:pt x="502" y="537"/>
                </a:moveTo>
                <a:lnTo>
                  <a:pt x="495" y="541"/>
                </a:lnTo>
                <a:lnTo>
                  <a:pt x="495" y="541"/>
                </a:lnTo>
                <a:lnTo>
                  <a:pt x="495" y="541"/>
                </a:lnTo>
                <a:lnTo>
                  <a:pt x="499" y="537"/>
                </a:lnTo>
                <a:lnTo>
                  <a:pt x="499" y="537"/>
                </a:lnTo>
                <a:lnTo>
                  <a:pt x="502" y="537"/>
                </a:lnTo>
                <a:lnTo>
                  <a:pt x="502" y="537"/>
                </a:lnTo>
                <a:lnTo>
                  <a:pt x="502" y="537"/>
                </a:lnTo>
                <a:close/>
                <a:moveTo>
                  <a:pt x="181" y="364"/>
                </a:moveTo>
                <a:lnTo>
                  <a:pt x="181" y="364"/>
                </a:lnTo>
                <a:lnTo>
                  <a:pt x="181" y="364"/>
                </a:lnTo>
                <a:lnTo>
                  <a:pt x="181" y="364"/>
                </a:lnTo>
                <a:lnTo>
                  <a:pt x="181" y="360"/>
                </a:lnTo>
                <a:lnTo>
                  <a:pt x="181" y="360"/>
                </a:lnTo>
                <a:lnTo>
                  <a:pt x="181" y="364"/>
                </a:lnTo>
                <a:lnTo>
                  <a:pt x="181" y="364"/>
                </a:lnTo>
                <a:lnTo>
                  <a:pt x="181" y="364"/>
                </a:lnTo>
                <a:lnTo>
                  <a:pt x="181" y="364"/>
                </a:lnTo>
                <a:close/>
                <a:moveTo>
                  <a:pt x="181" y="360"/>
                </a:moveTo>
                <a:lnTo>
                  <a:pt x="181" y="360"/>
                </a:lnTo>
                <a:lnTo>
                  <a:pt x="177" y="360"/>
                </a:lnTo>
                <a:lnTo>
                  <a:pt x="177" y="357"/>
                </a:lnTo>
                <a:lnTo>
                  <a:pt x="181" y="357"/>
                </a:lnTo>
                <a:lnTo>
                  <a:pt x="181" y="357"/>
                </a:lnTo>
                <a:lnTo>
                  <a:pt x="181" y="357"/>
                </a:lnTo>
                <a:lnTo>
                  <a:pt x="181" y="360"/>
                </a:lnTo>
                <a:lnTo>
                  <a:pt x="181" y="360"/>
                </a:lnTo>
                <a:lnTo>
                  <a:pt x="181" y="360"/>
                </a:lnTo>
                <a:lnTo>
                  <a:pt x="181" y="360"/>
                </a:lnTo>
                <a:close/>
                <a:moveTo>
                  <a:pt x="649" y="85"/>
                </a:moveTo>
                <a:lnTo>
                  <a:pt x="653" y="88"/>
                </a:lnTo>
                <a:lnTo>
                  <a:pt x="653" y="95"/>
                </a:lnTo>
                <a:lnTo>
                  <a:pt x="653" y="95"/>
                </a:lnTo>
                <a:lnTo>
                  <a:pt x="649" y="101"/>
                </a:lnTo>
                <a:lnTo>
                  <a:pt x="640" y="101"/>
                </a:lnTo>
                <a:lnTo>
                  <a:pt x="640" y="101"/>
                </a:lnTo>
                <a:lnTo>
                  <a:pt x="636" y="105"/>
                </a:lnTo>
                <a:lnTo>
                  <a:pt x="636" y="105"/>
                </a:lnTo>
                <a:lnTo>
                  <a:pt x="633" y="108"/>
                </a:lnTo>
                <a:lnTo>
                  <a:pt x="633" y="111"/>
                </a:lnTo>
                <a:lnTo>
                  <a:pt x="633" y="111"/>
                </a:lnTo>
                <a:lnTo>
                  <a:pt x="630" y="118"/>
                </a:lnTo>
                <a:lnTo>
                  <a:pt x="630" y="118"/>
                </a:lnTo>
                <a:lnTo>
                  <a:pt x="630" y="118"/>
                </a:lnTo>
                <a:lnTo>
                  <a:pt x="630" y="121"/>
                </a:lnTo>
                <a:lnTo>
                  <a:pt x="630" y="124"/>
                </a:lnTo>
                <a:lnTo>
                  <a:pt x="630" y="124"/>
                </a:lnTo>
                <a:lnTo>
                  <a:pt x="630" y="124"/>
                </a:lnTo>
                <a:lnTo>
                  <a:pt x="630" y="128"/>
                </a:lnTo>
                <a:lnTo>
                  <a:pt x="633" y="128"/>
                </a:lnTo>
                <a:lnTo>
                  <a:pt x="633" y="131"/>
                </a:lnTo>
                <a:lnTo>
                  <a:pt x="633" y="134"/>
                </a:lnTo>
                <a:lnTo>
                  <a:pt x="630" y="138"/>
                </a:lnTo>
                <a:lnTo>
                  <a:pt x="630" y="138"/>
                </a:lnTo>
                <a:lnTo>
                  <a:pt x="630" y="138"/>
                </a:lnTo>
                <a:lnTo>
                  <a:pt x="630" y="138"/>
                </a:lnTo>
                <a:lnTo>
                  <a:pt x="630" y="141"/>
                </a:lnTo>
                <a:lnTo>
                  <a:pt x="630" y="141"/>
                </a:lnTo>
                <a:lnTo>
                  <a:pt x="636" y="141"/>
                </a:lnTo>
                <a:lnTo>
                  <a:pt x="640" y="144"/>
                </a:lnTo>
                <a:lnTo>
                  <a:pt x="640" y="141"/>
                </a:lnTo>
                <a:lnTo>
                  <a:pt x="643" y="141"/>
                </a:lnTo>
                <a:lnTo>
                  <a:pt x="643" y="141"/>
                </a:lnTo>
                <a:lnTo>
                  <a:pt x="649" y="134"/>
                </a:lnTo>
                <a:lnTo>
                  <a:pt x="649" y="134"/>
                </a:lnTo>
                <a:lnTo>
                  <a:pt x="656" y="138"/>
                </a:lnTo>
                <a:lnTo>
                  <a:pt x="656" y="138"/>
                </a:lnTo>
                <a:lnTo>
                  <a:pt x="656" y="138"/>
                </a:lnTo>
                <a:lnTo>
                  <a:pt x="659" y="138"/>
                </a:lnTo>
                <a:lnTo>
                  <a:pt x="659" y="138"/>
                </a:lnTo>
                <a:lnTo>
                  <a:pt x="659" y="138"/>
                </a:lnTo>
                <a:lnTo>
                  <a:pt x="663" y="138"/>
                </a:lnTo>
                <a:lnTo>
                  <a:pt x="663" y="138"/>
                </a:lnTo>
                <a:lnTo>
                  <a:pt x="666" y="138"/>
                </a:lnTo>
                <a:lnTo>
                  <a:pt x="666" y="138"/>
                </a:lnTo>
                <a:lnTo>
                  <a:pt x="669" y="138"/>
                </a:lnTo>
                <a:lnTo>
                  <a:pt x="669" y="138"/>
                </a:lnTo>
                <a:lnTo>
                  <a:pt x="672" y="138"/>
                </a:lnTo>
                <a:lnTo>
                  <a:pt x="672" y="141"/>
                </a:lnTo>
                <a:lnTo>
                  <a:pt x="669" y="141"/>
                </a:lnTo>
                <a:lnTo>
                  <a:pt x="672" y="141"/>
                </a:lnTo>
                <a:lnTo>
                  <a:pt x="672" y="144"/>
                </a:lnTo>
                <a:lnTo>
                  <a:pt x="682" y="144"/>
                </a:lnTo>
                <a:lnTo>
                  <a:pt x="682" y="144"/>
                </a:lnTo>
                <a:lnTo>
                  <a:pt x="682" y="144"/>
                </a:lnTo>
                <a:lnTo>
                  <a:pt x="682" y="144"/>
                </a:lnTo>
                <a:lnTo>
                  <a:pt x="685" y="144"/>
                </a:lnTo>
                <a:lnTo>
                  <a:pt x="685" y="144"/>
                </a:lnTo>
                <a:lnTo>
                  <a:pt x="685" y="147"/>
                </a:lnTo>
                <a:lnTo>
                  <a:pt x="689" y="147"/>
                </a:lnTo>
                <a:lnTo>
                  <a:pt x="689" y="151"/>
                </a:lnTo>
                <a:lnTo>
                  <a:pt x="689" y="154"/>
                </a:lnTo>
                <a:lnTo>
                  <a:pt x="692" y="154"/>
                </a:lnTo>
                <a:lnTo>
                  <a:pt x="692" y="154"/>
                </a:lnTo>
                <a:lnTo>
                  <a:pt x="692" y="157"/>
                </a:lnTo>
                <a:lnTo>
                  <a:pt x="695" y="157"/>
                </a:lnTo>
                <a:lnTo>
                  <a:pt x="699" y="157"/>
                </a:lnTo>
                <a:lnTo>
                  <a:pt x="699" y="157"/>
                </a:lnTo>
                <a:lnTo>
                  <a:pt x="699" y="157"/>
                </a:lnTo>
                <a:lnTo>
                  <a:pt x="702" y="157"/>
                </a:lnTo>
                <a:lnTo>
                  <a:pt x="705" y="157"/>
                </a:lnTo>
                <a:lnTo>
                  <a:pt x="708" y="157"/>
                </a:lnTo>
                <a:lnTo>
                  <a:pt x="708" y="157"/>
                </a:lnTo>
                <a:lnTo>
                  <a:pt x="708" y="157"/>
                </a:lnTo>
                <a:lnTo>
                  <a:pt x="712" y="157"/>
                </a:lnTo>
                <a:lnTo>
                  <a:pt x="715" y="154"/>
                </a:lnTo>
                <a:lnTo>
                  <a:pt x="715" y="154"/>
                </a:lnTo>
                <a:lnTo>
                  <a:pt x="715" y="154"/>
                </a:lnTo>
                <a:lnTo>
                  <a:pt x="715" y="154"/>
                </a:lnTo>
                <a:lnTo>
                  <a:pt x="715" y="154"/>
                </a:lnTo>
                <a:lnTo>
                  <a:pt x="715" y="151"/>
                </a:lnTo>
                <a:lnTo>
                  <a:pt x="718" y="151"/>
                </a:lnTo>
                <a:lnTo>
                  <a:pt x="718" y="151"/>
                </a:lnTo>
                <a:lnTo>
                  <a:pt x="722" y="151"/>
                </a:lnTo>
                <a:lnTo>
                  <a:pt x="725" y="147"/>
                </a:lnTo>
                <a:lnTo>
                  <a:pt x="725" y="147"/>
                </a:lnTo>
                <a:lnTo>
                  <a:pt x="725" y="147"/>
                </a:lnTo>
                <a:lnTo>
                  <a:pt x="725" y="147"/>
                </a:lnTo>
                <a:lnTo>
                  <a:pt x="728" y="147"/>
                </a:lnTo>
                <a:lnTo>
                  <a:pt x="731" y="147"/>
                </a:lnTo>
                <a:lnTo>
                  <a:pt x="735" y="147"/>
                </a:lnTo>
                <a:lnTo>
                  <a:pt x="738" y="151"/>
                </a:lnTo>
                <a:lnTo>
                  <a:pt x="744" y="154"/>
                </a:lnTo>
                <a:lnTo>
                  <a:pt x="748" y="154"/>
                </a:lnTo>
                <a:lnTo>
                  <a:pt x="751" y="154"/>
                </a:lnTo>
                <a:lnTo>
                  <a:pt x="751" y="154"/>
                </a:lnTo>
                <a:lnTo>
                  <a:pt x="754" y="154"/>
                </a:lnTo>
                <a:lnTo>
                  <a:pt x="754" y="154"/>
                </a:lnTo>
                <a:lnTo>
                  <a:pt x="761" y="154"/>
                </a:lnTo>
                <a:lnTo>
                  <a:pt x="761" y="151"/>
                </a:lnTo>
                <a:lnTo>
                  <a:pt x="771" y="147"/>
                </a:lnTo>
                <a:lnTo>
                  <a:pt x="771" y="147"/>
                </a:lnTo>
                <a:lnTo>
                  <a:pt x="771" y="147"/>
                </a:lnTo>
                <a:lnTo>
                  <a:pt x="774" y="151"/>
                </a:lnTo>
                <a:lnTo>
                  <a:pt x="777" y="151"/>
                </a:lnTo>
                <a:lnTo>
                  <a:pt x="781" y="154"/>
                </a:lnTo>
                <a:lnTo>
                  <a:pt x="781" y="154"/>
                </a:lnTo>
                <a:lnTo>
                  <a:pt x="784" y="157"/>
                </a:lnTo>
                <a:lnTo>
                  <a:pt x="784" y="157"/>
                </a:lnTo>
                <a:lnTo>
                  <a:pt x="787" y="157"/>
                </a:lnTo>
                <a:lnTo>
                  <a:pt x="787" y="157"/>
                </a:lnTo>
                <a:lnTo>
                  <a:pt x="787" y="157"/>
                </a:lnTo>
                <a:lnTo>
                  <a:pt x="797" y="157"/>
                </a:lnTo>
                <a:lnTo>
                  <a:pt x="797" y="157"/>
                </a:lnTo>
                <a:lnTo>
                  <a:pt x="797" y="154"/>
                </a:lnTo>
                <a:lnTo>
                  <a:pt x="803" y="151"/>
                </a:lnTo>
                <a:lnTo>
                  <a:pt x="803" y="151"/>
                </a:lnTo>
                <a:lnTo>
                  <a:pt x="803" y="151"/>
                </a:lnTo>
                <a:lnTo>
                  <a:pt x="807" y="151"/>
                </a:lnTo>
                <a:lnTo>
                  <a:pt x="810" y="151"/>
                </a:lnTo>
                <a:lnTo>
                  <a:pt x="810" y="154"/>
                </a:lnTo>
                <a:lnTo>
                  <a:pt x="813" y="154"/>
                </a:lnTo>
                <a:lnTo>
                  <a:pt x="817" y="160"/>
                </a:lnTo>
                <a:lnTo>
                  <a:pt x="813" y="170"/>
                </a:lnTo>
                <a:lnTo>
                  <a:pt x="810" y="180"/>
                </a:lnTo>
                <a:lnTo>
                  <a:pt x="810" y="190"/>
                </a:lnTo>
                <a:lnTo>
                  <a:pt x="810" y="190"/>
                </a:lnTo>
                <a:lnTo>
                  <a:pt x="820" y="197"/>
                </a:lnTo>
                <a:lnTo>
                  <a:pt x="826" y="200"/>
                </a:lnTo>
                <a:lnTo>
                  <a:pt x="830" y="203"/>
                </a:lnTo>
                <a:lnTo>
                  <a:pt x="833" y="206"/>
                </a:lnTo>
                <a:lnTo>
                  <a:pt x="836" y="203"/>
                </a:lnTo>
                <a:lnTo>
                  <a:pt x="840" y="193"/>
                </a:lnTo>
                <a:lnTo>
                  <a:pt x="846" y="193"/>
                </a:lnTo>
                <a:lnTo>
                  <a:pt x="846" y="190"/>
                </a:lnTo>
                <a:lnTo>
                  <a:pt x="846" y="187"/>
                </a:lnTo>
                <a:lnTo>
                  <a:pt x="846" y="187"/>
                </a:lnTo>
                <a:lnTo>
                  <a:pt x="846" y="183"/>
                </a:lnTo>
                <a:lnTo>
                  <a:pt x="846" y="183"/>
                </a:lnTo>
                <a:lnTo>
                  <a:pt x="846" y="180"/>
                </a:lnTo>
                <a:lnTo>
                  <a:pt x="846" y="180"/>
                </a:lnTo>
                <a:lnTo>
                  <a:pt x="849" y="180"/>
                </a:lnTo>
                <a:lnTo>
                  <a:pt x="849" y="180"/>
                </a:lnTo>
                <a:lnTo>
                  <a:pt x="849" y="177"/>
                </a:lnTo>
                <a:lnTo>
                  <a:pt x="849" y="177"/>
                </a:lnTo>
                <a:lnTo>
                  <a:pt x="853" y="177"/>
                </a:lnTo>
                <a:lnTo>
                  <a:pt x="856" y="170"/>
                </a:lnTo>
                <a:lnTo>
                  <a:pt x="859" y="167"/>
                </a:lnTo>
                <a:lnTo>
                  <a:pt x="859" y="164"/>
                </a:lnTo>
                <a:lnTo>
                  <a:pt x="862" y="157"/>
                </a:lnTo>
                <a:lnTo>
                  <a:pt x="866" y="151"/>
                </a:lnTo>
                <a:lnTo>
                  <a:pt x="876" y="141"/>
                </a:lnTo>
                <a:lnTo>
                  <a:pt x="879" y="134"/>
                </a:lnTo>
                <a:lnTo>
                  <a:pt x="882" y="131"/>
                </a:lnTo>
                <a:lnTo>
                  <a:pt x="885" y="128"/>
                </a:lnTo>
                <a:lnTo>
                  <a:pt x="895" y="118"/>
                </a:lnTo>
                <a:lnTo>
                  <a:pt x="902" y="115"/>
                </a:lnTo>
                <a:lnTo>
                  <a:pt x="902" y="115"/>
                </a:lnTo>
                <a:lnTo>
                  <a:pt x="918" y="108"/>
                </a:lnTo>
                <a:lnTo>
                  <a:pt x="931" y="105"/>
                </a:lnTo>
                <a:lnTo>
                  <a:pt x="931" y="108"/>
                </a:lnTo>
                <a:lnTo>
                  <a:pt x="931" y="108"/>
                </a:lnTo>
                <a:lnTo>
                  <a:pt x="931" y="111"/>
                </a:lnTo>
                <a:lnTo>
                  <a:pt x="931" y="115"/>
                </a:lnTo>
                <a:lnTo>
                  <a:pt x="931" y="115"/>
                </a:lnTo>
                <a:lnTo>
                  <a:pt x="935" y="118"/>
                </a:lnTo>
                <a:lnTo>
                  <a:pt x="938" y="121"/>
                </a:lnTo>
                <a:lnTo>
                  <a:pt x="938" y="124"/>
                </a:lnTo>
                <a:lnTo>
                  <a:pt x="938" y="124"/>
                </a:lnTo>
                <a:lnTo>
                  <a:pt x="941" y="128"/>
                </a:lnTo>
                <a:lnTo>
                  <a:pt x="941" y="128"/>
                </a:lnTo>
                <a:lnTo>
                  <a:pt x="944" y="131"/>
                </a:lnTo>
                <a:lnTo>
                  <a:pt x="944" y="131"/>
                </a:lnTo>
                <a:lnTo>
                  <a:pt x="948" y="134"/>
                </a:lnTo>
                <a:lnTo>
                  <a:pt x="951" y="138"/>
                </a:lnTo>
                <a:lnTo>
                  <a:pt x="951" y="141"/>
                </a:lnTo>
                <a:lnTo>
                  <a:pt x="954" y="141"/>
                </a:lnTo>
                <a:lnTo>
                  <a:pt x="958" y="147"/>
                </a:lnTo>
                <a:lnTo>
                  <a:pt x="961" y="147"/>
                </a:lnTo>
                <a:lnTo>
                  <a:pt x="961" y="151"/>
                </a:lnTo>
                <a:lnTo>
                  <a:pt x="961" y="151"/>
                </a:lnTo>
                <a:lnTo>
                  <a:pt x="961" y="154"/>
                </a:lnTo>
                <a:lnTo>
                  <a:pt x="961" y="154"/>
                </a:lnTo>
                <a:lnTo>
                  <a:pt x="964" y="157"/>
                </a:lnTo>
                <a:lnTo>
                  <a:pt x="967" y="157"/>
                </a:lnTo>
                <a:lnTo>
                  <a:pt x="967" y="157"/>
                </a:lnTo>
                <a:lnTo>
                  <a:pt x="971" y="157"/>
                </a:lnTo>
                <a:lnTo>
                  <a:pt x="971" y="154"/>
                </a:lnTo>
                <a:lnTo>
                  <a:pt x="971" y="154"/>
                </a:lnTo>
                <a:lnTo>
                  <a:pt x="974" y="157"/>
                </a:lnTo>
                <a:lnTo>
                  <a:pt x="974" y="157"/>
                </a:lnTo>
                <a:lnTo>
                  <a:pt x="974" y="160"/>
                </a:lnTo>
                <a:lnTo>
                  <a:pt x="974" y="160"/>
                </a:lnTo>
                <a:lnTo>
                  <a:pt x="974" y="160"/>
                </a:lnTo>
                <a:lnTo>
                  <a:pt x="974" y="160"/>
                </a:lnTo>
                <a:lnTo>
                  <a:pt x="974" y="160"/>
                </a:lnTo>
                <a:lnTo>
                  <a:pt x="977" y="160"/>
                </a:lnTo>
                <a:lnTo>
                  <a:pt x="977" y="160"/>
                </a:lnTo>
                <a:lnTo>
                  <a:pt x="977" y="160"/>
                </a:lnTo>
                <a:lnTo>
                  <a:pt x="977" y="160"/>
                </a:lnTo>
                <a:lnTo>
                  <a:pt x="977" y="164"/>
                </a:lnTo>
                <a:lnTo>
                  <a:pt x="980" y="164"/>
                </a:lnTo>
                <a:lnTo>
                  <a:pt x="980" y="164"/>
                </a:lnTo>
                <a:lnTo>
                  <a:pt x="980" y="164"/>
                </a:lnTo>
                <a:lnTo>
                  <a:pt x="984" y="164"/>
                </a:lnTo>
                <a:lnTo>
                  <a:pt x="984" y="167"/>
                </a:lnTo>
                <a:lnTo>
                  <a:pt x="984" y="167"/>
                </a:lnTo>
                <a:lnTo>
                  <a:pt x="984" y="167"/>
                </a:lnTo>
                <a:lnTo>
                  <a:pt x="987" y="167"/>
                </a:lnTo>
                <a:lnTo>
                  <a:pt x="987" y="167"/>
                </a:lnTo>
                <a:lnTo>
                  <a:pt x="987" y="167"/>
                </a:lnTo>
                <a:lnTo>
                  <a:pt x="990" y="167"/>
                </a:lnTo>
                <a:lnTo>
                  <a:pt x="990" y="167"/>
                </a:lnTo>
                <a:lnTo>
                  <a:pt x="994" y="167"/>
                </a:lnTo>
                <a:lnTo>
                  <a:pt x="997" y="167"/>
                </a:lnTo>
                <a:lnTo>
                  <a:pt x="997" y="170"/>
                </a:lnTo>
                <a:lnTo>
                  <a:pt x="1000" y="170"/>
                </a:lnTo>
                <a:lnTo>
                  <a:pt x="1000" y="174"/>
                </a:lnTo>
                <a:lnTo>
                  <a:pt x="1003" y="174"/>
                </a:lnTo>
                <a:lnTo>
                  <a:pt x="1007" y="177"/>
                </a:lnTo>
                <a:lnTo>
                  <a:pt x="1010" y="177"/>
                </a:lnTo>
                <a:lnTo>
                  <a:pt x="1010" y="177"/>
                </a:lnTo>
                <a:lnTo>
                  <a:pt x="1013" y="180"/>
                </a:lnTo>
                <a:lnTo>
                  <a:pt x="1017" y="180"/>
                </a:lnTo>
                <a:lnTo>
                  <a:pt x="1017" y="183"/>
                </a:lnTo>
                <a:lnTo>
                  <a:pt x="1013" y="183"/>
                </a:lnTo>
                <a:lnTo>
                  <a:pt x="1017" y="183"/>
                </a:lnTo>
                <a:lnTo>
                  <a:pt x="1017" y="183"/>
                </a:lnTo>
                <a:lnTo>
                  <a:pt x="1017" y="183"/>
                </a:lnTo>
                <a:lnTo>
                  <a:pt x="1020" y="187"/>
                </a:lnTo>
                <a:lnTo>
                  <a:pt x="1020" y="183"/>
                </a:lnTo>
                <a:lnTo>
                  <a:pt x="1023" y="183"/>
                </a:lnTo>
                <a:lnTo>
                  <a:pt x="1026" y="183"/>
                </a:lnTo>
                <a:lnTo>
                  <a:pt x="1026" y="187"/>
                </a:lnTo>
                <a:lnTo>
                  <a:pt x="1026" y="187"/>
                </a:lnTo>
                <a:lnTo>
                  <a:pt x="1030" y="187"/>
                </a:lnTo>
                <a:lnTo>
                  <a:pt x="1030" y="187"/>
                </a:lnTo>
                <a:lnTo>
                  <a:pt x="1030" y="187"/>
                </a:lnTo>
                <a:lnTo>
                  <a:pt x="1030" y="190"/>
                </a:lnTo>
                <a:lnTo>
                  <a:pt x="1030" y="190"/>
                </a:lnTo>
                <a:lnTo>
                  <a:pt x="1033" y="190"/>
                </a:lnTo>
                <a:lnTo>
                  <a:pt x="1033" y="190"/>
                </a:lnTo>
                <a:lnTo>
                  <a:pt x="1033" y="193"/>
                </a:lnTo>
                <a:lnTo>
                  <a:pt x="1036" y="193"/>
                </a:lnTo>
                <a:lnTo>
                  <a:pt x="1036" y="193"/>
                </a:lnTo>
                <a:lnTo>
                  <a:pt x="1039" y="193"/>
                </a:lnTo>
                <a:lnTo>
                  <a:pt x="1039" y="193"/>
                </a:lnTo>
                <a:lnTo>
                  <a:pt x="1039" y="197"/>
                </a:lnTo>
                <a:lnTo>
                  <a:pt x="1039" y="200"/>
                </a:lnTo>
                <a:lnTo>
                  <a:pt x="1039" y="203"/>
                </a:lnTo>
                <a:lnTo>
                  <a:pt x="1039" y="206"/>
                </a:lnTo>
                <a:lnTo>
                  <a:pt x="1039" y="210"/>
                </a:lnTo>
                <a:lnTo>
                  <a:pt x="1039" y="213"/>
                </a:lnTo>
                <a:lnTo>
                  <a:pt x="1036" y="216"/>
                </a:lnTo>
                <a:lnTo>
                  <a:pt x="1036" y="219"/>
                </a:lnTo>
                <a:lnTo>
                  <a:pt x="1036" y="223"/>
                </a:lnTo>
                <a:lnTo>
                  <a:pt x="1033" y="226"/>
                </a:lnTo>
                <a:lnTo>
                  <a:pt x="1030" y="233"/>
                </a:lnTo>
                <a:lnTo>
                  <a:pt x="1026" y="239"/>
                </a:lnTo>
                <a:lnTo>
                  <a:pt x="1026" y="239"/>
                </a:lnTo>
                <a:lnTo>
                  <a:pt x="1026" y="242"/>
                </a:lnTo>
                <a:lnTo>
                  <a:pt x="1026" y="242"/>
                </a:lnTo>
                <a:lnTo>
                  <a:pt x="1026" y="242"/>
                </a:lnTo>
                <a:lnTo>
                  <a:pt x="1026" y="242"/>
                </a:lnTo>
                <a:lnTo>
                  <a:pt x="1026" y="246"/>
                </a:lnTo>
                <a:lnTo>
                  <a:pt x="1023" y="246"/>
                </a:lnTo>
                <a:lnTo>
                  <a:pt x="1026" y="249"/>
                </a:lnTo>
                <a:lnTo>
                  <a:pt x="1023" y="252"/>
                </a:lnTo>
                <a:lnTo>
                  <a:pt x="1020" y="259"/>
                </a:lnTo>
                <a:lnTo>
                  <a:pt x="1020" y="259"/>
                </a:lnTo>
                <a:lnTo>
                  <a:pt x="1017" y="262"/>
                </a:lnTo>
                <a:lnTo>
                  <a:pt x="1017" y="262"/>
                </a:lnTo>
                <a:lnTo>
                  <a:pt x="1020" y="265"/>
                </a:lnTo>
                <a:lnTo>
                  <a:pt x="1013" y="272"/>
                </a:lnTo>
                <a:lnTo>
                  <a:pt x="1013" y="275"/>
                </a:lnTo>
                <a:lnTo>
                  <a:pt x="1013" y="278"/>
                </a:lnTo>
                <a:lnTo>
                  <a:pt x="1010" y="282"/>
                </a:lnTo>
                <a:lnTo>
                  <a:pt x="1010" y="282"/>
                </a:lnTo>
                <a:lnTo>
                  <a:pt x="1010" y="282"/>
                </a:lnTo>
                <a:lnTo>
                  <a:pt x="1007" y="282"/>
                </a:lnTo>
                <a:lnTo>
                  <a:pt x="1007" y="285"/>
                </a:lnTo>
                <a:lnTo>
                  <a:pt x="1007" y="285"/>
                </a:lnTo>
                <a:lnTo>
                  <a:pt x="1007" y="285"/>
                </a:lnTo>
                <a:lnTo>
                  <a:pt x="1007" y="288"/>
                </a:lnTo>
                <a:lnTo>
                  <a:pt x="1007" y="288"/>
                </a:lnTo>
                <a:lnTo>
                  <a:pt x="1007" y="288"/>
                </a:lnTo>
                <a:lnTo>
                  <a:pt x="1003" y="292"/>
                </a:lnTo>
                <a:lnTo>
                  <a:pt x="1003" y="292"/>
                </a:lnTo>
                <a:lnTo>
                  <a:pt x="1003" y="292"/>
                </a:lnTo>
                <a:lnTo>
                  <a:pt x="1003" y="292"/>
                </a:lnTo>
                <a:lnTo>
                  <a:pt x="1000" y="295"/>
                </a:lnTo>
                <a:lnTo>
                  <a:pt x="1000" y="295"/>
                </a:lnTo>
                <a:lnTo>
                  <a:pt x="1000" y="298"/>
                </a:lnTo>
                <a:lnTo>
                  <a:pt x="1000" y="298"/>
                </a:lnTo>
                <a:lnTo>
                  <a:pt x="1000" y="301"/>
                </a:lnTo>
                <a:lnTo>
                  <a:pt x="997" y="301"/>
                </a:lnTo>
                <a:lnTo>
                  <a:pt x="997" y="305"/>
                </a:lnTo>
                <a:lnTo>
                  <a:pt x="997" y="305"/>
                </a:lnTo>
                <a:lnTo>
                  <a:pt x="994" y="308"/>
                </a:lnTo>
                <a:lnTo>
                  <a:pt x="990" y="311"/>
                </a:lnTo>
                <a:lnTo>
                  <a:pt x="990" y="311"/>
                </a:lnTo>
                <a:lnTo>
                  <a:pt x="990" y="315"/>
                </a:lnTo>
                <a:lnTo>
                  <a:pt x="990" y="318"/>
                </a:lnTo>
                <a:lnTo>
                  <a:pt x="990" y="318"/>
                </a:lnTo>
                <a:lnTo>
                  <a:pt x="994" y="321"/>
                </a:lnTo>
                <a:lnTo>
                  <a:pt x="994" y="321"/>
                </a:lnTo>
                <a:lnTo>
                  <a:pt x="994" y="321"/>
                </a:lnTo>
                <a:lnTo>
                  <a:pt x="994" y="324"/>
                </a:lnTo>
                <a:lnTo>
                  <a:pt x="997" y="324"/>
                </a:lnTo>
                <a:lnTo>
                  <a:pt x="997" y="324"/>
                </a:lnTo>
                <a:lnTo>
                  <a:pt x="997" y="328"/>
                </a:lnTo>
                <a:lnTo>
                  <a:pt x="997" y="328"/>
                </a:lnTo>
                <a:lnTo>
                  <a:pt x="997" y="328"/>
                </a:lnTo>
                <a:lnTo>
                  <a:pt x="997" y="328"/>
                </a:lnTo>
                <a:lnTo>
                  <a:pt x="994" y="331"/>
                </a:lnTo>
                <a:lnTo>
                  <a:pt x="994" y="331"/>
                </a:lnTo>
                <a:lnTo>
                  <a:pt x="994" y="331"/>
                </a:lnTo>
                <a:lnTo>
                  <a:pt x="994" y="334"/>
                </a:lnTo>
                <a:lnTo>
                  <a:pt x="994" y="338"/>
                </a:lnTo>
                <a:lnTo>
                  <a:pt x="994" y="338"/>
                </a:lnTo>
                <a:lnTo>
                  <a:pt x="994" y="341"/>
                </a:lnTo>
                <a:lnTo>
                  <a:pt x="994" y="341"/>
                </a:lnTo>
                <a:lnTo>
                  <a:pt x="994" y="344"/>
                </a:lnTo>
                <a:lnTo>
                  <a:pt x="990" y="344"/>
                </a:lnTo>
                <a:lnTo>
                  <a:pt x="990" y="347"/>
                </a:lnTo>
                <a:lnTo>
                  <a:pt x="990" y="347"/>
                </a:lnTo>
                <a:lnTo>
                  <a:pt x="990" y="347"/>
                </a:lnTo>
                <a:lnTo>
                  <a:pt x="990" y="347"/>
                </a:lnTo>
                <a:lnTo>
                  <a:pt x="994" y="347"/>
                </a:lnTo>
                <a:lnTo>
                  <a:pt x="994" y="347"/>
                </a:lnTo>
                <a:lnTo>
                  <a:pt x="997" y="347"/>
                </a:lnTo>
                <a:lnTo>
                  <a:pt x="997" y="344"/>
                </a:lnTo>
                <a:lnTo>
                  <a:pt x="1000" y="344"/>
                </a:lnTo>
                <a:lnTo>
                  <a:pt x="1003" y="341"/>
                </a:lnTo>
                <a:lnTo>
                  <a:pt x="1007" y="341"/>
                </a:lnTo>
                <a:lnTo>
                  <a:pt x="1003" y="334"/>
                </a:lnTo>
                <a:lnTo>
                  <a:pt x="1007" y="334"/>
                </a:lnTo>
                <a:lnTo>
                  <a:pt x="1007" y="331"/>
                </a:lnTo>
                <a:lnTo>
                  <a:pt x="1007" y="331"/>
                </a:lnTo>
                <a:lnTo>
                  <a:pt x="1013" y="328"/>
                </a:lnTo>
                <a:lnTo>
                  <a:pt x="1013" y="328"/>
                </a:lnTo>
                <a:lnTo>
                  <a:pt x="1020" y="328"/>
                </a:lnTo>
                <a:lnTo>
                  <a:pt x="1023" y="324"/>
                </a:lnTo>
                <a:lnTo>
                  <a:pt x="1026" y="324"/>
                </a:lnTo>
                <a:lnTo>
                  <a:pt x="1026" y="321"/>
                </a:lnTo>
                <a:lnTo>
                  <a:pt x="1030" y="318"/>
                </a:lnTo>
                <a:lnTo>
                  <a:pt x="1030" y="318"/>
                </a:lnTo>
                <a:lnTo>
                  <a:pt x="1033" y="315"/>
                </a:lnTo>
                <a:lnTo>
                  <a:pt x="1033" y="315"/>
                </a:lnTo>
                <a:lnTo>
                  <a:pt x="1036" y="315"/>
                </a:lnTo>
                <a:lnTo>
                  <a:pt x="1039" y="311"/>
                </a:lnTo>
                <a:lnTo>
                  <a:pt x="1046" y="311"/>
                </a:lnTo>
                <a:lnTo>
                  <a:pt x="1049" y="308"/>
                </a:lnTo>
                <a:lnTo>
                  <a:pt x="1049" y="308"/>
                </a:lnTo>
                <a:lnTo>
                  <a:pt x="1053" y="305"/>
                </a:lnTo>
                <a:lnTo>
                  <a:pt x="1049" y="305"/>
                </a:lnTo>
                <a:lnTo>
                  <a:pt x="1049" y="301"/>
                </a:lnTo>
                <a:lnTo>
                  <a:pt x="1049" y="298"/>
                </a:lnTo>
                <a:lnTo>
                  <a:pt x="1049" y="298"/>
                </a:lnTo>
                <a:lnTo>
                  <a:pt x="1053" y="298"/>
                </a:lnTo>
                <a:lnTo>
                  <a:pt x="1056" y="295"/>
                </a:lnTo>
                <a:lnTo>
                  <a:pt x="1059" y="295"/>
                </a:lnTo>
                <a:lnTo>
                  <a:pt x="1059" y="295"/>
                </a:lnTo>
                <a:lnTo>
                  <a:pt x="1059" y="295"/>
                </a:lnTo>
                <a:lnTo>
                  <a:pt x="1059" y="295"/>
                </a:lnTo>
                <a:lnTo>
                  <a:pt x="1062" y="295"/>
                </a:lnTo>
                <a:lnTo>
                  <a:pt x="1062" y="295"/>
                </a:lnTo>
                <a:lnTo>
                  <a:pt x="1066" y="295"/>
                </a:lnTo>
                <a:lnTo>
                  <a:pt x="1069" y="298"/>
                </a:lnTo>
                <a:lnTo>
                  <a:pt x="1069" y="301"/>
                </a:lnTo>
                <a:lnTo>
                  <a:pt x="1069" y="298"/>
                </a:lnTo>
                <a:lnTo>
                  <a:pt x="1072" y="298"/>
                </a:lnTo>
                <a:lnTo>
                  <a:pt x="1072" y="298"/>
                </a:lnTo>
                <a:lnTo>
                  <a:pt x="1072" y="301"/>
                </a:lnTo>
                <a:lnTo>
                  <a:pt x="1076" y="301"/>
                </a:lnTo>
                <a:lnTo>
                  <a:pt x="1079" y="305"/>
                </a:lnTo>
                <a:lnTo>
                  <a:pt x="1079" y="305"/>
                </a:lnTo>
                <a:lnTo>
                  <a:pt x="1079" y="305"/>
                </a:lnTo>
                <a:lnTo>
                  <a:pt x="1079" y="305"/>
                </a:lnTo>
                <a:lnTo>
                  <a:pt x="1079" y="305"/>
                </a:lnTo>
                <a:lnTo>
                  <a:pt x="1082" y="301"/>
                </a:lnTo>
                <a:lnTo>
                  <a:pt x="1085" y="301"/>
                </a:lnTo>
                <a:lnTo>
                  <a:pt x="1089" y="301"/>
                </a:lnTo>
                <a:lnTo>
                  <a:pt x="1092" y="305"/>
                </a:lnTo>
                <a:lnTo>
                  <a:pt x="1095" y="301"/>
                </a:lnTo>
                <a:lnTo>
                  <a:pt x="1095" y="301"/>
                </a:lnTo>
                <a:lnTo>
                  <a:pt x="1095" y="298"/>
                </a:lnTo>
                <a:lnTo>
                  <a:pt x="1095" y="298"/>
                </a:lnTo>
                <a:lnTo>
                  <a:pt x="1095" y="295"/>
                </a:lnTo>
                <a:lnTo>
                  <a:pt x="1098" y="295"/>
                </a:lnTo>
                <a:lnTo>
                  <a:pt x="1098" y="292"/>
                </a:lnTo>
                <a:lnTo>
                  <a:pt x="1098" y="292"/>
                </a:lnTo>
                <a:lnTo>
                  <a:pt x="1102" y="292"/>
                </a:lnTo>
                <a:lnTo>
                  <a:pt x="1102" y="292"/>
                </a:lnTo>
                <a:lnTo>
                  <a:pt x="1102" y="292"/>
                </a:lnTo>
                <a:lnTo>
                  <a:pt x="1105" y="292"/>
                </a:lnTo>
                <a:lnTo>
                  <a:pt x="1108" y="292"/>
                </a:lnTo>
                <a:lnTo>
                  <a:pt x="1108" y="292"/>
                </a:lnTo>
                <a:lnTo>
                  <a:pt x="1108" y="288"/>
                </a:lnTo>
                <a:lnTo>
                  <a:pt x="1108" y="288"/>
                </a:lnTo>
                <a:lnTo>
                  <a:pt x="1108" y="288"/>
                </a:lnTo>
                <a:lnTo>
                  <a:pt x="1108" y="288"/>
                </a:lnTo>
                <a:lnTo>
                  <a:pt x="1108" y="285"/>
                </a:lnTo>
                <a:lnTo>
                  <a:pt x="1108" y="285"/>
                </a:lnTo>
                <a:lnTo>
                  <a:pt x="1108" y="285"/>
                </a:lnTo>
                <a:lnTo>
                  <a:pt x="1108" y="285"/>
                </a:lnTo>
                <a:lnTo>
                  <a:pt x="1108" y="282"/>
                </a:lnTo>
                <a:lnTo>
                  <a:pt x="1105" y="282"/>
                </a:lnTo>
                <a:lnTo>
                  <a:pt x="1105" y="282"/>
                </a:lnTo>
                <a:lnTo>
                  <a:pt x="1105" y="282"/>
                </a:lnTo>
                <a:lnTo>
                  <a:pt x="1105" y="282"/>
                </a:lnTo>
                <a:lnTo>
                  <a:pt x="1105" y="278"/>
                </a:lnTo>
                <a:lnTo>
                  <a:pt x="1105" y="278"/>
                </a:lnTo>
                <a:lnTo>
                  <a:pt x="1105" y="278"/>
                </a:lnTo>
                <a:lnTo>
                  <a:pt x="1108" y="278"/>
                </a:lnTo>
                <a:lnTo>
                  <a:pt x="1112" y="278"/>
                </a:lnTo>
                <a:lnTo>
                  <a:pt x="1112" y="278"/>
                </a:lnTo>
                <a:lnTo>
                  <a:pt x="1112" y="278"/>
                </a:lnTo>
                <a:lnTo>
                  <a:pt x="1112" y="282"/>
                </a:lnTo>
                <a:lnTo>
                  <a:pt x="1115" y="282"/>
                </a:lnTo>
                <a:lnTo>
                  <a:pt x="1115" y="285"/>
                </a:lnTo>
                <a:lnTo>
                  <a:pt x="1118" y="285"/>
                </a:lnTo>
                <a:lnTo>
                  <a:pt x="1121" y="285"/>
                </a:lnTo>
                <a:lnTo>
                  <a:pt x="1121" y="285"/>
                </a:lnTo>
                <a:lnTo>
                  <a:pt x="1121" y="285"/>
                </a:lnTo>
                <a:lnTo>
                  <a:pt x="1125" y="282"/>
                </a:lnTo>
                <a:lnTo>
                  <a:pt x="1121" y="278"/>
                </a:lnTo>
                <a:lnTo>
                  <a:pt x="1121" y="275"/>
                </a:lnTo>
                <a:lnTo>
                  <a:pt x="1125" y="275"/>
                </a:lnTo>
                <a:lnTo>
                  <a:pt x="1125" y="275"/>
                </a:lnTo>
                <a:lnTo>
                  <a:pt x="1125" y="278"/>
                </a:lnTo>
                <a:lnTo>
                  <a:pt x="1128" y="278"/>
                </a:lnTo>
                <a:lnTo>
                  <a:pt x="1128" y="278"/>
                </a:lnTo>
                <a:lnTo>
                  <a:pt x="1131" y="278"/>
                </a:lnTo>
                <a:lnTo>
                  <a:pt x="1131" y="275"/>
                </a:lnTo>
                <a:lnTo>
                  <a:pt x="1131" y="272"/>
                </a:lnTo>
                <a:lnTo>
                  <a:pt x="1135" y="272"/>
                </a:lnTo>
                <a:lnTo>
                  <a:pt x="1138" y="272"/>
                </a:lnTo>
                <a:lnTo>
                  <a:pt x="1138" y="272"/>
                </a:lnTo>
                <a:lnTo>
                  <a:pt x="1138" y="272"/>
                </a:lnTo>
                <a:lnTo>
                  <a:pt x="1141" y="275"/>
                </a:lnTo>
                <a:lnTo>
                  <a:pt x="1141" y="275"/>
                </a:lnTo>
                <a:lnTo>
                  <a:pt x="1144" y="275"/>
                </a:lnTo>
                <a:lnTo>
                  <a:pt x="1144" y="275"/>
                </a:lnTo>
                <a:lnTo>
                  <a:pt x="1144" y="272"/>
                </a:lnTo>
                <a:lnTo>
                  <a:pt x="1144" y="272"/>
                </a:lnTo>
                <a:lnTo>
                  <a:pt x="1141" y="269"/>
                </a:lnTo>
                <a:lnTo>
                  <a:pt x="1141" y="265"/>
                </a:lnTo>
                <a:lnTo>
                  <a:pt x="1144" y="265"/>
                </a:lnTo>
                <a:lnTo>
                  <a:pt x="1144" y="262"/>
                </a:lnTo>
                <a:lnTo>
                  <a:pt x="1148" y="265"/>
                </a:lnTo>
                <a:lnTo>
                  <a:pt x="1148" y="265"/>
                </a:lnTo>
                <a:lnTo>
                  <a:pt x="1148" y="265"/>
                </a:lnTo>
                <a:lnTo>
                  <a:pt x="1151" y="269"/>
                </a:lnTo>
                <a:lnTo>
                  <a:pt x="1151" y="269"/>
                </a:lnTo>
                <a:lnTo>
                  <a:pt x="1154" y="269"/>
                </a:lnTo>
                <a:lnTo>
                  <a:pt x="1154" y="265"/>
                </a:lnTo>
                <a:lnTo>
                  <a:pt x="1158" y="262"/>
                </a:lnTo>
                <a:lnTo>
                  <a:pt x="1158" y="259"/>
                </a:lnTo>
                <a:lnTo>
                  <a:pt x="1161" y="256"/>
                </a:lnTo>
                <a:lnTo>
                  <a:pt x="1161" y="256"/>
                </a:lnTo>
                <a:lnTo>
                  <a:pt x="1164" y="252"/>
                </a:lnTo>
                <a:lnTo>
                  <a:pt x="1164" y="252"/>
                </a:lnTo>
                <a:lnTo>
                  <a:pt x="1164" y="249"/>
                </a:lnTo>
                <a:lnTo>
                  <a:pt x="1167" y="246"/>
                </a:lnTo>
                <a:lnTo>
                  <a:pt x="1171" y="246"/>
                </a:lnTo>
                <a:lnTo>
                  <a:pt x="1174" y="239"/>
                </a:lnTo>
                <a:lnTo>
                  <a:pt x="1177" y="236"/>
                </a:lnTo>
                <a:lnTo>
                  <a:pt x="1180" y="236"/>
                </a:lnTo>
                <a:lnTo>
                  <a:pt x="1180" y="236"/>
                </a:lnTo>
                <a:lnTo>
                  <a:pt x="1180" y="239"/>
                </a:lnTo>
                <a:lnTo>
                  <a:pt x="1184" y="242"/>
                </a:lnTo>
                <a:lnTo>
                  <a:pt x="1184" y="242"/>
                </a:lnTo>
                <a:lnTo>
                  <a:pt x="1187" y="242"/>
                </a:lnTo>
                <a:lnTo>
                  <a:pt x="1187" y="239"/>
                </a:lnTo>
                <a:lnTo>
                  <a:pt x="1190" y="239"/>
                </a:lnTo>
                <a:lnTo>
                  <a:pt x="1190" y="239"/>
                </a:lnTo>
                <a:lnTo>
                  <a:pt x="1194" y="236"/>
                </a:lnTo>
                <a:lnTo>
                  <a:pt x="1194" y="233"/>
                </a:lnTo>
                <a:lnTo>
                  <a:pt x="1197" y="233"/>
                </a:lnTo>
                <a:lnTo>
                  <a:pt x="1200" y="226"/>
                </a:lnTo>
                <a:lnTo>
                  <a:pt x="1200" y="226"/>
                </a:lnTo>
                <a:lnTo>
                  <a:pt x="1200" y="226"/>
                </a:lnTo>
                <a:lnTo>
                  <a:pt x="1200" y="226"/>
                </a:lnTo>
                <a:lnTo>
                  <a:pt x="1200" y="223"/>
                </a:lnTo>
                <a:lnTo>
                  <a:pt x="1200" y="219"/>
                </a:lnTo>
                <a:lnTo>
                  <a:pt x="1200" y="219"/>
                </a:lnTo>
                <a:lnTo>
                  <a:pt x="1200" y="219"/>
                </a:lnTo>
                <a:lnTo>
                  <a:pt x="1203" y="216"/>
                </a:lnTo>
                <a:lnTo>
                  <a:pt x="1203" y="216"/>
                </a:lnTo>
                <a:lnTo>
                  <a:pt x="1207" y="216"/>
                </a:lnTo>
                <a:lnTo>
                  <a:pt x="1207" y="216"/>
                </a:lnTo>
                <a:lnTo>
                  <a:pt x="1210" y="213"/>
                </a:lnTo>
                <a:lnTo>
                  <a:pt x="1213" y="213"/>
                </a:lnTo>
                <a:lnTo>
                  <a:pt x="1213" y="210"/>
                </a:lnTo>
                <a:lnTo>
                  <a:pt x="1217" y="210"/>
                </a:lnTo>
                <a:lnTo>
                  <a:pt x="1217" y="210"/>
                </a:lnTo>
                <a:lnTo>
                  <a:pt x="1217" y="210"/>
                </a:lnTo>
                <a:lnTo>
                  <a:pt x="1220" y="210"/>
                </a:lnTo>
                <a:lnTo>
                  <a:pt x="1220" y="206"/>
                </a:lnTo>
                <a:lnTo>
                  <a:pt x="1220" y="206"/>
                </a:lnTo>
                <a:lnTo>
                  <a:pt x="1223" y="206"/>
                </a:lnTo>
                <a:lnTo>
                  <a:pt x="1226" y="206"/>
                </a:lnTo>
                <a:lnTo>
                  <a:pt x="1226" y="203"/>
                </a:lnTo>
                <a:lnTo>
                  <a:pt x="1226" y="203"/>
                </a:lnTo>
                <a:lnTo>
                  <a:pt x="1230" y="200"/>
                </a:lnTo>
                <a:lnTo>
                  <a:pt x="1230" y="200"/>
                </a:lnTo>
                <a:lnTo>
                  <a:pt x="1230" y="200"/>
                </a:lnTo>
                <a:lnTo>
                  <a:pt x="1230" y="200"/>
                </a:lnTo>
                <a:lnTo>
                  <a:pt x="1230" y="197"/>
                </a:lnTo>
                <a:lnTo>
                  <a:pt x="1226" y="197"/>
                </a:lnTo>
                <a:lnTo>
                  <a:pt x="1226" y="197"/>
                </a:lnTo>
                <a:lnTo>
                  <a:pt x="1226" y="197"/>
                </a:lnTo>
                <a:lnTo>
                  <a:pt x="1226" y="193"/>
                </a:lnTo>
                <a:lnTo>
                  <a:pt x="1226" y="193"/>
                </a:lnTo>
                <a:lnTo>
                  <a:pt x="1226" y="193"/>
                </a:lnTo>
                <a:lnTo>
                  <a:pt x="1230" y="193"/>
                </a:lnTo>
                <a:lnTo>
                  <a:pt x="1233" y="193"/>
                </a:lnTo>
                <a:lnTo>
                  <a:pt x="1233" y="193"/>
                </a:lnTo>
                <a:lnTo>
                  <a:pt x="1233" y="193"/>
                </a:lnTo>
                <a:lnTo>
                  <a:pt x="1233" y="197"/>
                </a:lnTo>
                <a:lnTo>
                  <a:pt x="1233" y="197"/>
                </a:lnTo>
                <a:lnTo>
                  <a:pt x="1236" y="200"/>
                </a:lnTo>
                <a:lnTo>
                  <a:pt x="1239" y="203"/>
                </a:lnTo>
                <a:lnTo>
                  <a:pt x="1243" y="203"/>
                </a:lnTo>
                <a:lnTo>
                  <a:pt x="1243" y="203"/>
                </a:lnTo>
                <a:lnTo>
                  <a:pt x="1243" y="203"/>
                </a:lnTo>
                <a:lnTo>
                  <a:pt x="1243" y="203"/>
                </a:lnTo>
                <a:lnTo>
                  <a:pt x="1243" y="206"/>
                </a:lnTo>
                <a:lnTo>
                  <a:pt x="1239" y="210"/>
                </a:lnTo>
                <a:lnTo>
                  <a:pt x="1239" y="213"/>
                </a:lnTo>
                <a:lnTo>
                  <a:pt x="1236" y="213"/>
                </a:lnTo>
                <a:lnTo>
                  <a:pt x="1239" y="216"/>
                </a:lnTo>
                <a:lnTo>
                  <a:pt x="1243" y="213"/>
                </a:lnTo>
                <a:lnTo>
                  <a:pt x="1243" y="213"/>
                </a:lnTo>
                <a:lnTo>
                  <a:pt x="1246" y="213"/>
                </a:lnTo>
                <a:lnTo>
                  <a:pt x="1246" y="213"/>
                </a:lnTo>
                <a:lnTo>
                  <a:pt x="1249" y="213"/>
                </a:lnTo>
                <a:lnTo>
                  <a:pt x="1249" y="213"/>
                </a:lnTo>
                <a:lnTo>
                  <a:pt x="1253" y="213"/>
                </a:lnTo>
                <a:lnTo>
                  <a:pt x="1253" y="213"/>
                </a:lnTo>
                <a:lnTo>
                  <a:pt x="1256" y="210"/>
                </a:lnTo>
                <a:lnTo>
                  <a:pt x="1259" y="210"/>
                </a:lnTo>
                <a:lnTo>
                  <a:pt x="1266" y="210"/>
                </a:lnTo>
                <a:lnTo>
                  <a:pt x="1269" y="206"/>
                </a:lnTo>
                <a:lnTo>
                  <a:pt x="1269" y="206"/>
                </a:lnTo>
                <a:lnTo>
                  <a:pt x="1269" y="203"/>
                </a:lnTo>
                <a:lnTo>
                  <a:pt x="1272" y="203"/>
                </a:lnTo>
                <a:lnTo>
                  <a:pt x="1276" y="203"/>
                </a:lnTo>
                <a:lnTo>
                  <a:pt x="1276" y="203"/>
                </a:lnTo>
                <a:lnTo>
                  <a:pt x="1279" y="203"/>
                </a:lnTo>
                <a:lnTo>
                  <a:pt x="1282" y="203"/>
                </a:lnTo>
                <a:lnTo>
                  <a:pt x="1282" y="203"/>
                </a:lnTo>
                <a:lnTo>
                  <a:pt x="1282" y="200"/>
                </a:lnTo>
                <a:lnTo>
                  <a:pt x="1282" y="200"/>
                </a:lnTo>
                <a:lnTo>
                  <a:pt x="1285" y="200"/>
                </a:lnTo>
                <a:lnTo>
                  <a:pt x="1289" y="200"/>
                </a:lnTo>
                <a:lnTo>
                  <a:pt x="1289" y="200"/>
                </a:lnTo>
                <a:lnTo>
                  <a:pt x="1289" y="197"/>
                </a:lnTo>
                <a:lnTo>
                  <a:pt x="1289" y="197"/>
                </a:lnTo>
                <a:lnTo>
                  <a:pt x="1292" y="197"/>
                </a:lnTo>
                <a:lnTo>
                  <a:pt x="1292" y="193"/>
                </a:lnTo>
                <a:lnTo>
                  <a:pt x="1295" y="197"/>
                </a:lnTo>
                <a:lnTo>
                  <a:pt x="1298" y="197"/>
                </a:lnTo>
                <a:lnTo>
                  <a:pt x="1298" y="197"/>
                </a:lnTo>
                <a:lnTo>
                  <a:pt x="1302" y="197"/>
                </a:lnTo>
                <a:lnTo>
                  <a:pt x="1302" y="197"/>
                </a:lnTo>
                <a:lnTo>
                  <a:pt x="1305" y="193"/>
                </a:lnTo>
                <a:lnTo>
                  <a:pt x="1308" y="193"/>
                </a:lnTo>
                <a:lnTo>
                  <a:pt x="1312" y="193"/>
                </a:lnTo>
                <a:lnTo>
                  <a:pt x="1312" y="193"/>
                </a:lnTo>
                <a:lnTo>
                  <a:pt x="1312" y="193"/>
                </a:lnTo>
                <a:lnTo>
                  <a:pt x="1315" y="193"/>
                </a:lnTo>
                <a:lnTo>
                  <a:pt x="1315" y="190"/>
                </a:lnTo>
                <a:lnTo>
                  <a:pt x="1312" y="187"/>
                </a:lnTo>
                <a:lnTo>
                  <a:pt x="1315" y="187"/>
                </a:lnTo>
                <a:lnTo>
                  <a:pt x="1315" y="183"/>
                </a:lnTo>
                <a:lnTo>
                  <a:pt x="1315" y="183"/>
                </a:lnTo>
                <a:lnTo>
                  <a:pt x="1315" y="183"/>
                </a:lnTo>
                <a:lnTo>
                  <a:pt x="1318" y="187"/>
                </a:lnTo>
                <a:lnTo>
                  <a:pt x="1321" y="190"/>
                </a:lnTo>
                <a:lnTo>
                  <a:pt x="1321" y="193"/>
                </a:lnTo>
                <a:lnTo>
                  <a:pt x="1325" y="197"/>
                </a:lnTo>
                <a:lnTo>
                  <a:pt x="1325" y="197"/>
                </a:lnTo>
                <a:lnTo>
                  <a:pt x="1325" y="197"/>
                </a:lnTo>
                <a:lnTo>
                  <a:pt x="1325" y="197"/>
                </a:lnTo>
                <a:lnTo>
                  <a:pt x="1328" y="197"/>
                </a:lnTo>
                <a:lnTo>
                  <a:pt x="1328" y="197"/>
                </a:lnTo>
                <a:lnTo>
                  <a:pt x="1328" y="193"/>
                </a:lnTo>
                <a:lnTo>
                  <a:pt x="1328" y="193"/>
                </a:lnTo>
                <a:lnTo>
                  <a:pt x="1331" y="190"/>
                </a:lnTo>
                <a:lnTo>
                  <a:pt x="1331" y="190"/>
                </a:lnTo>
                <a:lnTo>
                  <a:pt x="1331" y="187"/>
                </a:lnTo>
                <a:lnTo>
                  <a:pt x="1331" y="187"/>
                </a:lnTo>
                <a:lnTo>
                  <a:pt x="1331" y="187"/>
                </a:lnTo>
                <a:lnTo>
                  <a:pt x="1331" y="187"/>
                </a:lnTo>
                <a:lnTo>
                  <a:pt x="1335" y="190"/>
                </a:lnTo>
                <a:lnTo>
                  <a:pt x="1335" y="190"/>
                </a:lnTo>
                <a:lnTo>
                  <a:pt x="1335" y="190"/>
                </a:lnTo>
                <a:lnTo>
                  <a:pt x="1335" y="193"/>
                </a:lnTo>
                <a:lnTo>
                  <a:pt x="1335" y="193"/>
                </a:lnTo>
                <a:lnTo>
                  <a:pt x="1338" y="193"/>
                </a:lnTo>
                <a:lnTo>
                  <a:pt x="1341" y="200"/>
                </a:lnTo>
                <a:lnTo>
                  <a:pt x="1344" y="203"/>
                </a:lnTo>
                <a:lnTo>
                  <a:pt x="1348" y="210"/>
                </a:lnTo>
                <a:lnTo>
                  <a:pt x="1348" y="216"/>
                </a:lnTo>
                <a:lnTo>
                  <a:pt x="1348" y="223"/>
                </a:lnTo>
                <a:lnTo>
                  <a:pt x="1348" y="229"/>
                </a:lnTo>
                <a:lnTo>
                  <a:pt x="1348" y="233"/>
                </a:lnTo>
                <a:lnTo>
                  <a:pt x="1348" y="239"/>
                </a:lnTo>
                <a:lnTo>
                  <a:pt x="1351" y="259"/>
                </a:lnTo>
                <a:lnTo>
                  <a:pt x="1351" y="262"/>
                </a:lnTo>
                <a:lnTo>
                  <a:pt x="1351" y="269"/>
                </a:lnTo>
                <a:lnTo>
                  <a:pt x="1348" y="275"/>
                </a:lnTo>
                <a:lnTo>
                  <a:pt x="1348" y="275"/>
                </a:lnTo>
                <a:lnTo>
                  <a:pt x="1348" y="282"/>
                </a:lnTo>
                <a:lnTo>
                  <a:pt x="1344" y="285"/>
                </a:lnTo>
                <a:lnTo>
                  <a:pt x="1344" y="288"/>
                </a:lnTo>
                <a:lnTo>
                  <a:pt x="1341" y="292"/>
                </a:lnTo>
                <a:lnTo>
                  <a:pt x="1341" y="298"/>
                </a:lnTo>
                <a:lnTo>
                  <a:pt x="1338" y="301"/>
                </a:lnTo>
                <a:lnTo>
                  <a:pt x="1338" y="301"/>
                </a:lnTo>
                <a:lnTo>
                  <a:pt x="1338" y="305"/>
                </a:lnTo>
                <a:lnTo>
                  <a:pt x="1335" y="305"/>
                </a:lnTo>
                <a:lnTo>
                  <a:pt x="1335" y="311"/>
                </a:lnTo>
                <a:lnTo>
                  <a:pt x="1335" y="321"/>
                </a:lnTo>
                <a:lnTo>
                  <a:pt x="1335" y="331"/>
                </a:lnTo>
                <a:lnTo>
                  <a:pt x="1335" y="331"/>
                </a:lnTo>
                <a:lnTo>
                  <a:pt x="1335" y="331"/>
                </a:lnTo>
                <a:lnTo>
                  <a:pt x="1338" y="338"/>
                </a:lnTo>
                <a:lnTo>
                  <a:pt x="1338" y="338"/>
                </a:lnTo>
                <a:lnTo>
                  <a:pt x="1338" y="344"/>
                </a:lnTo>
                <a:lnTo>
                  <a:pt x="1335" y="344"/>
                </a:lnTo>
                <a:lnTo>
                  <a:pt x="1331" y="351"/>
                </a:lnTo>
                <a:lnTo>
                  <a:pt x="1328" y="354"/>
                </a:lnTo>
                <a:lnTo>
                  <a:pt x="1321" y="357"/>
                </a:lnTo>
                <a:lnTo>
                  <a:pt x="1321" y="357"/>
                </a:lnTo>
                <a:lnTo>
                  <a:pt x="1318" y="357"/>
                </a:lnTo>
                <a:lnTo>
                  <a:pt x="1312" y="360"/>
                </a:lnTo>
                <a:lnTo>
                  <a:pt x="1308" y="364"/>
                </a:lnTo>
                <a:lnTo>
                  <a:pt x="1305" y="367"/>
                </a:lnTo>
                <a:lnTo>
                  <a:pt x="1302" y="374"/>
                </a:lnTo>
                <a:lnTo>
                  <a:pt x="1298" y="377"/>
                </a:lnTo>
                <a:lnTo>
                  <a:pt x="1295" y="377"/>
                </a:lnTo>
                <a:lnTo>
                  <a:pt x="1292" y="377"/>
                </a:lnTo>
                <a:lnTo>
                  <a:pt x="1292" y="377"/>
                </a:lnTo>
                <a:lnTo>
                  <a:pt x="1289" y="377"/>
                </a:lnTo>
                <a:lnTo>
                  <a:pt x="1282" y="377"/>
                </a:lnTo>
                <a:lnTo>
                  <a:pt x="1276" y="380"/>
                </a:lnTo>
                <a:lnTo>
                  <a:pt x="1269" y="383"/>
                </a:lnTo>
                <a:lnTo>
                  <a:pt x="1269" y="383"/>
                </a:lnTo>
                <a:lnTo>
                  <a:pt x="1266" y="387"/>
                </a:lnTo>
                <a:lnTo>
                  <a:pt x="1262" y="387"/>
                </a:lnTo>
                <a:lnTo>
                  <a:pt x="1259" y="387"/>
                </a:lnTo>
                <a:lnTo>
                  <a:pt x="1253" y="387"/>
                </a:lnTo>
                <a:lnTo>
                  <a:pt x="1253" y="387"/>
                </a:lnTo>
                <a:lnTo>
                  <a:pt x="1249" y="387"/>
                </a:lnTo>
                <a:lnTo>
                  <a:pt x="1246" y="383"/>
                </a:lnTo>
                <a:lnTo>
                  <a:pt x="1246" y="383"/>
                </a:lnTo>
                <a:lnTo>
                  <a:pt x="1243" y="383"/>
                </a:lnTo>
                <a:lnTo>
                  <a:pt x="1236" y="387"/>
                </a:lnTo>
                <a:lnTo>
                  <a:pt x="1236" y="383"/>
                </a:lnTo>
                <a:lnTo>
                  <a:pt x="1233" y="383"/>
                </a:lnTo>
                <a:lnTo>
                  <a:pt x="1233" y="383"/>
                </a:lnTo>
                <a:lnTo>
                  <a:pt x="1230" y="383"/>
                </a:lnTo>
                <a:lnTo>
                  <a:pt x="1230" y="387"/>
                </a:lnTo>
                <a:lnTo>
                  <a:pt x="1230" y="387"/>
                </a:lnTo>
                <a:lnTo>
                  <a:pt x="1230" y="390"/>
                </a:lnTo>
                <a:lnTo>
                  <a:pt x="1230" y="393"/>
                </a:lnTo>
                <a:lnTo>
                  <a:pt x="1230" y="397"/>
                </a:lnTo>
                <a:lnTo>
                  <a:pt x="1230" y="400"/>
                </a:lnTo>
                <a:lnTo>
                  <a:pt x="1230" y="403"/>
                </a:lnTo>
                <a:lnTo>
                  <a:pt x="1230" y="406"/>
                </a:lnTo>
                <a:lnTo>
                  <a:pt x="1226" y="406"/>
                </a:lnTo>
                <a:lnTo>
                  <a:pt x="1223" y="410"/>
                </a:lnTo>
                <a:lnTo>
                  <a:pt x="1223" y="416"/>
                </a:lnTo>
                <a:lnTo>
                  <a:pt x="1220" y="416"/>
                </a:lnTo>
                <a:lnTo>
                  <a:pt x="1220" y="416"/>
                </a:lnTo>
                <a:lnTo>
                  <a:pt x="1220" y="416"/>
                </a:lnTo>
                <a:lnTo>
                  <a:pt x="1217" y="416"/>
                </a:lnTo>
                <a:lnTo>
                  <a:pt x="1217" y="416"/>
                </a:lnTo>
                <a:lnTo>
                  <a:pt x="1213" y="416"/>
                </a:lnTo>
                <a:lnTo>
                  <a:pt x="1210" y="413"/>
                </a:lnTo>
                <a:lnTo>
                  <a:pt x="1210" y="416"/>
                </a:lnTo>
                <a:lnTo>
                  <a:pt x="1210" y="416"/>
                </a:lnTo>
                <a:lnTo>
                  <a:pt x="1207" y="416"/>
                </a:lnTo>
                <a:lnTo>
                  <a:pt x="1207" y="416"/>
                </a:lnTo>
                <a:lnTo>
                  <a:pt x="1203" y="413"/>
                </a:lnTo>
                <a:lnTo>
                  <a:pt x="1203" y="413"/>
                </a:lnTo>
                <a:lnTo>
                  <a:pt x="1200" y="413"/>
                </a:lnTo>
                <a:lnTo>
                  <a:pt x="1197" y="410"/>
                </a:lnTo>
                <a:lnTo>
                  <a:pt x="1197" y="410"/>
                </a:lnTo>
                <a:lnTo>
                  <a:pt x="1197" y="410"/>
                </a:lnTo>
                <a:lnTo>
                  <a:pt x="1197" y="406"/>
                </a:lnTo>
                <a:lnTo>
                  <a:pt x="1194" y="403"/>
                </a:lnTo>
                <a:lnTo>
                  <a:pt x="1190" y="403"/>
                </a:lnTo>
                <a:lnTo>
                  <a:pt x="1190" y="403"/>
                </a:lnTo>
                <a:lnTo>
                  <a:pt x="1190" y="403"/>
                </a:lnTo>
                <a:lnTo>
                  <a:pt x="1190" y="403"/>
                </a:lnTo>
                <a:lnTo>
                  <a:pt x="1187" y="400"/>
                </a:lnTo>
                <a:lnTo>
                  <a:pt x="1187" y="400"/>
                </a:lnTo>
                <a:lnTo>
                  <a:pt x="1187" y="403"/>
                </a:lnTo>
                <a:lnTo>
                  <a:pt x="1187" y="403"/>
                </a:lnTo>
                <a:lnTo>
                  <a:pt x="1184" y="403"/>
                </a:lnTo>
                <a:lnTo>
                  <a:pt x="1184" y="403"/>
                </a:lnTo>
                <a:lnTo>
                  <a:pt x="1184" y="400"/>
                </a:lnTo>
                <a:lnTo>
                  <a:pt x="1184" y="400"/>
                </a:lnTo>
                <a:lnTo>
                  <a:pt x="1180" y="400"/>
                </a:lnTo>
                <a:lnTo>
                  <a:pt x="1180" y="400"/>
                </a:lnTo>
                <a:lnTo>
                  <a:pt x="1180" y="403"/>
                </a:lnTo>
                <a:lnTo>
                  <a:pt x="1180" y="403"/>
                </a:lnTo>
                <a:lnTo>
                  <a:pt x="1180" y="403"/>
                </a:lnTo>
                <a:lnTo>
                  <a:pt x="1177" y="410"/>
                </a:lnTo>
                <a:lnTo>
                  <a:pt x="1177" y="413"/>
                </a:lnTo>
                <a:lnTo>
                  <a:pt x="1177" y="413"/>
                </a:lnTo>
                <a:lnTo>
                  <a:pt x="1174" y="416"/>
                </a:lnTo>
                <a:lnTo>
                  <a:pt x="1174" y="416"/>
                </a:lnTo>
                <a:lnTo>
                  <a:pt x="1177" y="419"/>
                </a:lnTo>
                <a:lnTo>
                  <a:pt x="1174" y="419"/>
                </a:lnTo>
                <a:lnTo>
                  <a:pt x="1174" y="419"/>
                </a:lnTo>
                <a:lnTo>
                  <a:pt x="1177" y="423"/>
                </a:lnTo>
                <a:lnTo>
                  <a:pt x="1174" y="429"/>
                </a:lnTo>
                <a:lnTo>
                  <a:pt x="1174" y="429"/>
                </a:lnTo>
                <a:lnTo>
                  <a:pt x="1174" y="433"/>
                </a:lnTo>
                <a:lnTo>
                  <a:pt x="1174" y="433"/>
                </a:lnTo>
                <a:lnTo>
                  <a:pt x="1174" y="433"/>
                </a:lnTo>
                <a:lnTo>
                  <a:pt x="1171" y="439"/>
                </a:lnTo>
                <a:lnTo>
                  <a:pt x="1171" y="442"/>
                </a:lnTo>
                <a:lnTo>
                  <a:pt x="1171" y="442"/>
                </a:lnTo>
                <a:lnTo>
                  <a:pt x="1171" y="446"/>
                </a:lnTo>
                <a:lnTo>
                  <a:pt x="1171" y="446"/>
                </a:lnTo>
                <a:lnTo>
                  <a:pt x="1171" y="449"/>
                </a:lnTo>
                <a:lnTo>
                  <a:pt x="1171" y="449"/>
                </a:lnTo>
                <a:lnTo>
                  <a:pt x="1171" y="456"/>
                </a:lnTo>
                <a:lnTo>
                  <a:pt x="1171" y="459"/>
                </a:lnTo>
                <a:lnTo>
                  <a:pt x="1171" y="462"/>
                </a:lnTo>
                <a:lnTo>
                  <a:pt x="1171" y="462"/>
                </a:lnTo>
                <a:lnTo>
                  <a:pt x="1171" y="465"/>
                </a:lnTo>
                <a:lnTo>
                  <a:pt x="1171" y="465"/>
                </a:lnTo>
                <a:lnTo>
                  <a:pt x="1167" y="465"/>
                </a:lnTo>
                <a:lnTo>
                  <a:pt x="1167" y="465"/>
                </a:lnTo>
                <a:lnTo>
                  <a:pt x="1167" y="469"/>
                </a:lnTo>
                <a:lnTo>
                  <a:pt x="1167" y="469"/>
                </a:lnTo>
                <a:lnTo>
                  <a:pt x="1171" y="472"/>
                </a:lnTo>
                <a:lnTo>
                  <a:pt x="1167" y="472"/>
                </a:lnTo>
                <a:lnTo>
                  <a:pt x="1171" y="475"/>
                </a:lnTo>
                <a:lnTo>
                  <a:pt x="1171" y="478"/>
                </a:lnTo>
                <a:lnTo>
                  <a:pt x="1171" y="482"/>
                </a:lnTo>
                <a:lnTo>
                  <a:pt x="1171" y="482"/>
                </a:lnTo>
                <a:lnTo>
                  <a:pt x="1171" y="485"/>
                </a:lnTo>
                <a:lnTo>
                  <a:pt x="1171" y="488"/>
                </a:lnTo>
                <a:lnTo>
                  <a:pt x="1171" y="488"/>
                </a:lnTo>
                <a:lnTo>
                  <a:pt x="1171" y="488"/>
                </a:lnTo>
                <a:lnTo>
                  <a:pt x="1171" y="492"/>
                </a:lnTo>
                <a:lnTo>
                  <a:pt x="1174" y="495"/>
                </a:lnTo>
                <a:lnTo>
                  <a:pt x="1174" y="495"/>
                </a:lnTo>
                <a:lnTo>
                  <a:pt x="1174" y="498"/>
                </a:lnTo>
                <a:lnTo>
                  <a:pt x="1174" y="498"/>
                </a:lnTo>
                <a:lnTo>
                  <a:pt x="1177" y="501"/>
                </a:lnTo>
                <a:lnTo>
                  <a:pt x="1177" y="505"/>
                </a:lnTo>
                <a:lnTo>
                  <a:pt x="1174" y="508"/>
                </a:lnTo>
                <a:lnTo>
                  <a:pt x="1177" y="508"/>
                </a:lnTo>
                <a:lnTo>
                  <a:pt x="1174" y="511"/>
                </a:lnTo>
                <a:lnTo>
                  <a:pt x="1174" y="511"/>
                </a:lnTo>
                <a:lnTo>
                  <a:pt x="1171" y="511"/>
                </a:lnTo>
                <a:lnTo>
                  <a:pt x="1171" y="511"/>
                </a:lnTo>
                <a:lnTo>
                  <a:pt x="1171" y="515"/>
                </a:lnTo>
                <a:lnTo>
                  <a:pt x="1171" y="515"/>
                </a:lnTo>
                <a:lnTo>
                  <a:pt x="1171" y="518"/>
                </a:lnTo>
                <a:lnTo>
                  <a:pt x="1167" y="518"/>
                </a:lnTo>
                <a:lnTo>
                  <a:pt x="1167" y="521"/>
                </a:lnTo>
                <a:lnTo>
                  <a:pt x="1164" y="521"/>
                </a:lnTo>
                <a:lnTo>
                  <a:pt x="1164" y="521"/>
                </a:lnTo>
                <a:lnTo>
                  <a:pt x="1164" y="521"/>
                </a:lnTo>
                <a:lnTo>
                  <a:pt x="1164" y="521"/>
                </a:lnTo>
                <a:lnTo>
                  <a:pt x="1161" y="521"/>
                </a:lnTo>
                <a:lnTo>
                  <a:pt x="1161" y="521"/>
                </a:lnTo>
                <a:lnTo>
                  <a:pt x="1161" y="521"/>
                </a:lnTo>
                <a:lnTo>
                  <a:pt x="1158" y="521"/>
                </a:lnTo>
                <a:lnTo>
                  <a:pt x="1154" y="521"/>
                </a:lnTo>
                <a:lnTo>
                  <a:pt x="1154" y="521"/>
                </a:lnTo>
                <a:lnTo>
                  <a:pt x="1151" y="518"/>
                </a:lnTo>
                <a:lnTo>
                  <a:pt x="1151" y="518"/>
                </a:lnTo>
                <a:lnTo>
                  <a:pt x="1151" y="518"/>
                </a:lnTo>
                <a:lnTo>
                  <a:pt x="1148" y="518"/>
                </a:lnTo>
                <a:lnTo>
                  <a:pt x="1148" y="518"/>
                </a:lnTo>
                <a:lnTo>
                  <a:pt x="1144" y="518"/>
                </a:lnTo>
                <a:lnTo>
                  <a:pt x="1144" y="518"/>
                </a:lnTo>
                <a:lnTo>
                  <a:pt x="1144" y="518"/>
                </a:lnTo>
                <a:lnTo>
                  <a:pt x="1144" y="521"/>
                </a:lnTo>
                <a:lnTo>
                  <a:pt x="1141" y="521"/>
                </a:lnTo>
                <a:lnTo>
                  <a:pt x="1141" y="518"/>
                </a:lnTo>
                <a:lnTo>
                  <a:pt x="1141" y="518"/>
                </a:lnTo>
                <a:lnTo>
                  <a:pt x="1138" y="518"/>
                </a:lnTo>
                <a:lnTo>
                  <a:pt x="1138" y="518"/>
                </a:lnTo>
                <a:lnTo>
                  <a:pt x="1138" y="518"/>
                </a:lnTo>
                <a:lnTo>
                  <a:pt x="1135" y="521"/>
                </a:lnTo>
                <a:lnTo>
                  <a:pt x="1135" y="521"/>
                </a:lnTo>
                <a:lnTo>
                  <a:pt x="1135" y="518"/>
                </a:lnTo>
                <a:lnTo>
                  <a:pt x="1135" y="521"/>
                </a:lnTo>
                <a:lnTo>
                  <a:pt x="1135" y="521"/>
                </a:lnTo>
                <a:lnTo>
                  <a:pt x="1131" y="521"/>
                </a:lnTo>
                <a:lnTo>
                  <a:pt x="1128" y="524"/>
                </a:lnTo>
                <a:lnTo>
                  <a:pt x="1128" y="524"/>
                </a:lnTo>
                <a:lnTo>
                  <a:pt x="1125" y="524"/>
                </a:lnTo>
                <a:lnTo>
                  <a:pt x="1125" y="524"/>
                </a:lnTo>
                <a:lnTo>
                  <a:pt x="1125" y="521"/>
                </a:lnTo>
                <a:lnTo>
                  <a:pt x="1125" y="524"/>
                </a:lnTo>
                <a:lnTo>
                  <a:pt x="1125" y="524"/>
                </a:lnTo>
                <a:lnTo>
                  <a:pt x="1121" y="524"/>
                </a:lnTo>
                <a:lnTo>
                  <a:pt x="1121" y="521"/>
                </a:lnTo>
                <a:lnTo>
                  <a:pt x="1121" y="528"/>
                </a:lnTo>
                <a:lnTo>
                  <a:pt x="1121" y="528"/>
                </a:lnTo>
                <a:lnTo>
                  <a:pt x="1121" y="528"/>
                </a:lnTo>
                <a:lnTo>
                  <a:pt x="1121" y="528"/>
                </a:lnTo>
                <a:lnTo>
                  <a:pt x="1118" y="528"/>
                </a:lnTo>
                <a:lnTo>
                  <a:pt x="1115" y="531"/>
                </a:lnTo>
                <a:lnTo>
                  <a:pt x="1115" y="531"/>
                </a:lnTo>
                <a:lnTo>
                  <a:pt x="1115" y="534"/>
                </a:lnTo>
                <a:lnTo>
                  <a:pt x="1115" y="534"/>
                </a:lnTo>
                <a:lnTo>
                  <a:pt x="1112" y="534"/>
                </a:lnTo>
                <a:lnTo>
                  <a:pt x="1112" y="534"/>
                </a:lnTo>
                <a:lnTo>
                  <a:pt x="1112" y="537"/>
                </a:lnTo>
                <a:lnTo>
                  <a:pt x="1108" y="541"/>
                </a:lnTo>
                <a:lnTo>
                  <a:pt x="1108" y="541"/>
                </a:lnTo>
                <a:lnTo>
                  <a:pt x="1108" y="544"/>
                </a:lnTo>
                <a:lnTo>
                  <a:pt x="1108" y="544"/>
                </a:lnTo>
                <a:lnTo>
                  <a:pt x="1108" y="544"/>
                </a:lnTo>
                <a:lnTo>
                  <a:pt x="1108" y="544"/>
                </a:lnTo>
                <a:lnTo>
                  <a:pt x="1105" y="544"/>
                </a:lnTo>
                <a:lnTo>
                  <a:pt x="1105" y="544"/>
                </a:lnTo>
                <a:lnTo>
                  <a:pt x="1105" y="547"/>
                </a:lnTo>
                <a:lnTo>
                  <a:pt x="1105" y="547"/>
                </a:lnTo>
                <a:lnTo>
                  <a:pt x="1102" y="547"/>
                </a:lnTo>
                <a:lnTo>
                  <a:pt x="1102" y="551"/>
                </a:lnTo>
                <a:lnTo>
                  <a:pt x="1102" y="551"/>
                </a:lnTo>
                <a:lnTo>
                  <a:pt x="1102" y="551"/>
                </a:lnTo>
                <a:lnTo>
                  <a:pt x="1102" y="551"/>
                </a:lnTo>
                <a:lnTo>
                  <a:pt x="1105" y="554"/>
                </a:lnTo>
                <a:lnTo>
                  <a:pt x="1105" y="554"/>
                </a:lnTo>
                <a:lnTo>
                  <a:pt x="1105" y="554"/>
                </a:lnTo>
                <a:lnTo>
                  <a:pt x="1105" y="554"/>
                </a:lnTo>
                <a:lnTo>
                  <a:pt x="1102" y="554"/>
                </a:lnTo>
                <a:lnTo>
                  <a:pt x="1102" y="557"/>
                </a:lnTo>
                <a:lnTo>
                  <a:pt x="1102" y="557"/>
                </a:lnTo>
                <a:lnTo>
                  <a:pt x="1102" y="557"/>
                </a:lnTo>
                <a:lnTo>
                  <a:pt x="1098" y="557"/>
                </a:lnTo>
                <a:lnTo>
                  <a:pt x="1098" y="557"/>
                </a:lnTo>
                <a:lnTo>
                  <a:pt x="1098" y="557"/>
                </a:lnTo>
                <a:lnTo>
                  <a:pt x="1098" y="560"/>
                </a:lnTo>
                <a:lnTo>
                  <a:pt x="1098" y="560"/>
                </a:lnTo>
                <a:lnTo>
                  <a:pt x="1095" y="560"/>
                </a:lnTo>
                <a:lnTo>
                  <a:pt x="1095" y="564"/>
                </a:lnTo>
                <a:lnTo>
                  <a:pt x="1095" y="564"/>
                </a:lnTo>
                <a:lnTo>
                  <a:pt x="1095" y="567"/>
                </a:lnTo>
                <a:lnTo>
                  <a:pt x="1092" y="567"/>
                </a:lnTo>
                <a:lnTo>
                  <a:pt x="1092" y="567"/>
                </a:lnTo>
                <a:lnTo>
                  <a:pt x="1095" y="570"/>
                </a:lnTo>
                <a:lnTo>
                  <a:pt x="1095" y="574"/>
                </a:lnTo>
                <a:lnTo>
                  <a:pt x="1092" y="577"/>
                </a:lnTo>
                <a:lnTo>
                  <a:pt x="1092" y="577"/>
                </a:lnTo>
                <a:lnTo>
                  <a:pt x="1092" y="580"/>
                </a:lnTo>
                <a:lnTo>
                  <a:pt x="1092" y="583"/>
                </a:lnTo>
                <a:lnTo>
                  <a:pt x="1092" y="583"/>
                </a:lnTo>
                <a:lnTo>
                  <a:pt x="1089" y="583"/>
                </a:lnTo>
                <a:lnTo>
                  <a:pt x="1089" y="587"/>
                </a:lnTo>
                <a:lnTo>
                  <a:pt x="1089" y="583"/>
                </a:lnTo>
                <a:lnTo>
                  <a:pt x="1089" y="583"/>
                </a:lnTo>
                <a:lnTo>
                  <a:pt x="1089" y="580"/>
                </a:lnTo>
                <a:lnTo>
                  <a:pt x="1085" y="580"/>
                </a:lnTo>
                <a:lnTo>
                  <a:pt x="1085" y="577"/>
                </a:lnTo>
                <a:lnTo>
                  <a:pt x="1082" y="577"/>
                </a:lnTo>
                <a:lnTo>
                  <a:pt x="1082" y="574"/>
                </a:lnTo>
                <a:lnTo>
                  <a:pt x="1082" y="574"/>
                </a:lnTo>
                <a:lnTo>
                  <a:pt x="1082" y="570"/>
                </a:lnTo>
                <a:lnTo>
                  <a:pt x="1082" y="570"/>
                </a:lnTo>
                <a:lnTo>
                  <a:pt x="1082" y="570"/>
                </a:lnTo>
                <a:lnTo>
                  <a:pt x="1079" y="567"/>
                </a:lnTo>
                <a:lnTo>
                  <a:pt x="1082" y="567"/>
                </a:lnTo>
                <a:lnTo>
                  <a:pt x="1082" y="567"/>
                </a:lnTo>
                <a:lnTo>
                  <a:pt x="1082" y="567"/>
                </a:lnTo>
                <a:lnTo>
                  <a:pt x="1082" y="564"/>
                </a:lnTo>
                <a:lnTo>
                  <a:pt x="1082" y="564"/>
                </a:lnTo>
                <a:lnTo>
                  <a:pt x="1079" y="564"/>
                </a:lnTo>
                <a:lnTo>
                  <a:pt x="1079" y="564"/>
                </a:lnTo>
                <a:lnTo>
                  <a:pt x="1079" y="564"/>
                </a:lnTo>
                <a:lnTo>
                  <a:pt x="1079" y="564"/>
                </a:lnTo>
                <a:lnTo>
                  <a:pt x="1076" y="560"/>
                </a:lnTo>
                <a:lnTo>
                  <a:pt x="1076" y="560"/>
                </a:lnTo>
                <a:lnTo>
                  <a:pt x="1076" y="560"/>
                </a:lnTo>
                <a:lnTo>
                  <a:pt x="1076" y="560"/>
                </a:lnTo>
                <a:lnTo>
                  <a:pt x="1072" y="560"/>
                </a:lnTo>
                <a:lnTo>
                  <a:pt x="1072" y="560"/>
                </a:lnTo>
                <a:lnTo>
                  <a:pt x="1072" y="560"/>
                </a:lnTo>
                <a:lnTo>
                  <a:pt x="1072" y="560"/>
                </a:lnTo>
                <a:lnTo>
                  <a:pt x="1072" y="560"/>
                </a:lnTo>
                <a:lnTo>
                  <a:pt x="1069" y="560"/>
                </a:lnTo>
                <a:lnTo>
                  <a:pt x="1066" y="557"/>
                </a:lnTo>
                <a:lnTo>
                  <a:pt x="1066" y="557"/>
                </a:lnTo>
                <a:lnTo>
                  <a:pt x="1066" y="560"/>
                </a:lnTo>
                <a:lnTo>
                  <a:pt x="1066" y="560"/>
                </a:lnTo>
                <a:lnTo>
                  <a:pt x="1062" y="560"/>
                </a:lnTo>
                <a:lnTo>
                  <a:pt x="1059" y="557"/>
                </a:lnTo>
                <a:lnTo>
                  <a:pt x="1059" y="557"/>
                </a:lnTo>
                <a:lnTo>
                  <a:pt x="1056" y="554"/>
                </a:lnTo>
                <a:lnTo>
                  <a:pt x="1056" y="554"/>
                </a:lnTo>
                <a:lnTo>
                  <a:pt x="1053" y="554"/>
                </a:lnTo>
                <a:lnTo>
                  <a:pt x="1053" y="554"/>
                </a:lnTo>
                <a:lnTo>
                  <a:pt x="1053" y="551"/>
                </a:lnTo>
                <a:lnTo>
                  <a:pt x="1053" y="551"/>
                </a:lnTo>
                <a:lnTo>
                  <a:pt x="1053" y="551"/>
                </a:lnTo>
                <a:lnTo>
                  <a:pt x="1049" y="554"/>
                </a:lnTo>
                <a:lnTo>
                  <a:pt x="1049" y="554"/>
                </a:lnTo>
                <a:lnTo>
                  <a:pt x="1049" y="554"/>
                </a:lnTo>
                <a:lnTo>
                  <a:pt x="1046" y="554"/>
                </a:lnTo>
                <a:lnTo>
                  <a:pt x="1046" y="557"/>
                </a:lnTo>
                <a:lnTo>
                  <a:pt x="1046" y="557"/>
                </a:lnTo>
                <a:lnTo>
                  <a:pt x="1043" y="557"/>
                </a:lnTo>
                <a:lnTo>
                  <a:pt x="1043" y="557"/>
                </a:lnTo>
                <a:lnTo>
                  <a:pt x="1043" y="557"/>
                </a:lnTo>
                <a:lnTo>
                  <a:pt x="1043" y="557"/>
                </a:lnTo>
                <a:lnTo>
                  <a:pt x="1043" y="560"/>
                </a:lnTo>
                <a:lnTo>
                  <a:pt x="1039" y="560"/>
                </a:lnTo>
                <a:lnTo>
                  <a:pt x="1039" y="560"/>
                </a:lnTo>
                <a:lnTo>
                  <a:pt x="1036" y="560"/>
                </a:lnTo>
                <a:lnTo>
                  <a:pt x="1036" y="560"/>
                </a:lnTo>
                <a:lnTo>
                  <a:pt x="1036" y="560"/>
                </a:lnTo>
                <a:lnTo>
                  <a:pt x="1033" y="560"/>
                </a:lnTo>
                <a:lnTo>
                  <a:pt x="1030" y="564"/>
                </a:lnTo>
                <a:lnTo>
                  <a:pt x="1030" y="564"/>
                </a:lnTo>
                <a:lnTo>
                  <a:pt x="1033" y="564"/>
                </a:lnTo>
                <a:lnTo>
                  <a:pt x="1033" y="567"/>
                </a:lnTo>
                <a:lnTo>
                  <a:pt x="1033" y="567"/>
                </a:lnTo>
                <a:lnTo>
                  <a:pt x="1033" y="570"/>
                </a:lnTo>
                <a:lnTo>
                  <a:pt x="1033" y="570"/>
                </a:lnTo>
                <a:lnTo>
                  <a:pt x="1033" y="574"/>
                </a:lnTo>
                <a:lnTo>
                  <a:pt x="1030" y="574"/>
                </a:lnTo>
                <a:lnTo>
                  <a:pt x="1030" y="574"/>
                </a:lnTo>
                <a:lnTo>
                  <a:pt x="1030" y="574"/>
                </a:lnTo>
                <a:lnTo>
                  <a:pt x="1030" y="577"/>
                </a:lnTo>
                <a:lnTo>
                  <a:pt x="1030" y="577"/>
                </a:lnTo>
                <a:lnTo>
                  <a:pt x="1033" y="577"/>
                </a:lnTo>
                <a:lnTo>
                  <a:pt x="1033" y="577"/>
                </a:lnTo>
                <a:lnTo>
                  <a:pt x="1036" y="580"/>
                </a:lnTo>
                <a:lnTo>
                  <a:pt x="1036" y="580"/>
                </a:lnTo>
                <a:lnTo>
                  <a:pt x="1036" y="583"/>
                </a:lnTo>
                <a:lnTo>
                  <a:pt x="1036" y="583"/>
                </a:lnTo>
                <a:lnTo>
                  <a:pt x="1033" y="583"/>
                </a:lnTo>
                <a:lnTo>
                  <a:pt x="1033" y="583"/>
                </a:lnTo>
                <a:lnTo>
                  <a:pt x="1030" y="583"/>
                </a:lnTo>
                <a:lnTo>
                  <a:pt x="1030" y="583"/>
                </a:lnTo>
                <a:lnTo>
                  <a:pt x="1030" y="587"/>
                </a:lnTo>
                <a:lnTo>
                  <a:pt x="1030" y="587"/>
                </a:lnTo>
                <a:lnTo>
                  <a:pt x="1030" y="587"/>
                </a:lnTo>
                <a:lnTo>
                  <a:pt x="1026" y="590"/>
                </a:lnTo>
                <a:lnTo>
                  <a:pt x="1026" y="590"/>
                </a:lnTo>
                <a:lnTo>
                  <a:pt x="1023" y="590"/>
                </a:lnTo>
                <a:lnTo>
                  <a:pt x="1023" y="590"/>
                </a:lnTo>
                <a:lnTo>
                  <a:pt x="1023" y="590"/>
                </a:lnTo>
                <a:lnTo>
                  <a:pt x="1023" y="593"/>
                </a:lnTo>
                <a:lnTo>
                  <a:pt x="1023" y="593"/>
                </a:lnTo>
                <a:lnTo>
                  <a:pt x="1023" y="593"/>
                </a:lnTo>
                <a:lnTo>
                  <a:pt x="1020" y="593"/>
                </a:lnTo>
                <a:lnTo>
                  <a:pt x="1017" y="593"/>
                </a:lnTo>
                <a:lnTo>
                  <a:pt x="1017" y="593"/>
                </a:lnTo>
                <a:lnTo>
                  <a:pt x="1013" y="593"/>
                </a:lnTo>
                <a:lnTo>
                  <a:pt x="1013" y="597"/>
                </a:lnTo>
                <a:lnTo>
                  <a:pt x="1010" y="597"/>
                </a:lnTo>
                <a:lnTo>
                  <a:pt x="1010" y="597"/>
                </a:lnTo>
                <a:lnTo>
                  <a:pt x="1010" y="600"/>
                </a:lnTo>
                <a:lnTo>
                  <a:pt x="1010" y="600"/>
                </a:lnTo>
                <a:lnTo>
                  <a:pt x="1010" y="600"/>
                </a:lnTo>
                <a:lnTo>
                  <a:pt x="1010" y="603"/>
                </a:lnTo>
                <a:lnTo>
                  <a:pt x="1007" y="603"/>
                </a:lnTo>
                <a:lnTo>
                  <a:pt x="1007" y="603"/>
                </a:lnTo>
                <a:lnTo>
                  <a:pt x="1007" y="603"/>
                </a:lnTo>
                <a:lnTo>
                  <a:pt x="1007" y="603"/>
                </a:lnTo>
                <a:lnTo>
                  <a:pt x="1007" y="606"/>
                </a:lnTo>
                <a:lnTo>
                  <a:pt x="1007" y="606"/>
                </a:lnTo>
                <a:lnTo>
                  <a:pt x="1003" y="606"/>
                </a:lnTo>
                <a:lnTo>
                  <a:pt x="1003" y="606"/>
                </a:lnTo>
                <a:lnTo>
                  <a:pt x="1000" y="606"/>
                </a:lnTo>
                <a:lnTo>
                  <a:pt x="1000" y="606"/>
                </a:lnTo>
                <a:lnTo>
                  <a:pt x="1000" y="610"/>
                </a:lnTo>
                <a:lnTo>
                  <a:pt x="1000" y="610"/>
                </a:lnTo>
                <a:lnTo>
                  <a:pt x="1000" y="613"/>
                </a:lnTo>
                <a:lnTo>
                  <a:pt x="1003" y="616"/>
                </a:lnTo>
                <a:lnTo>
                  <a:pt x="1003" y="619"/>
                </a:lnTo>
                <a:lnTo>
                  <a:pt x="1007" y="619"/>
                </a:lnTo>
                <a:lnTo>
                  <a:pt x="1007" y="626"/>
                </a:lnTo>
                <a:lnTo>
                  <a:pt x="1003" y="626"/>
                </a:lnTo>
                <a:lnTo>
                  <a:pt x="1003" y="626"/>
                </a:lnTo>
                <a:lnTo>
                  <a:pt x="1003" y="629"/>
                </a:lnTo>
                <a:lnTo>
                  <a:pt x="1000" y="629"/>
                </a:lnTo>
                <a:lnTo>
                  <a:pt x="1000" y="629"/>
                </a:lnTo>
                <a:lnTo>
                  <a:pt x="1000" y="629"/>
                </a:lnTo>
                <a:lnTo>
                  <a:pt x="1000" y="633"/>
                </a:lnTo>
                <a:lnTo>
                  <a:pt x="1000" y="633"/>
                </a:lnTo>
                <a:lnTo>
                  <a:pt x="1000" y="633"/>
                </a:lnTo>
                <a:lnTo>
                  <a:pt x="1003" y="636"/>
                </a:lnTo>
                <a:lnTo>
                  <a:pt x="1003" y="636"/>
                </a:lnTo>
                <a:lnTo>
                  <a:pt x="1003" y="636"/>
                </a:lnTo>
                <a:lnTo>
                  <a:pt x="1003" y="636"/>
                </a:lnTo>
                <a:lnTo>
                  <a:pt x="1003" y="636"/>
                </a:lnTo>
                <a:lnTo>
                  <a:pt x="1000" y="636"/>
                </a:lnTo>
                <a:lnTo>
                  <a:pt x="1000" y="636"/>
                </a:lnTo>
                <a:lnTo>
                  <a:pt x="1000" y="636"/>
                </a:lnTo>
                <a:lnTo>
                  <a:pt x="1000" y="639"/>
                </a:lnTo>
                <a:lnTo>
                  <a:pt x="1000" y="639"/>
                </a:lnTo>
                <a:lnTo>
                  <a:pt x="1000" y="639"/>
                </a:lnTo>
                <a:lnTo>
                  <a:pt x="1000" y="642"/>
                </a:lnTo>
                <a:lnTo>
                  <a:pt x="1000" y="642"/>
                </a:lnTo>
                <a:lnTo>
                  <a:pt x="1003" y="646"/>
                </a:lnTo>
                <a:lnTo>
                  <a:pt x="1003" y="646"/>
                </a:lnTo>
                <a:lnTo>
                  <a:pt x="1003" y="646"/>
                </a:lnTo>
                <a:lnTo>
                  <a:pt x="1003" y="646"/>
                </a:lnTo>
                <a:lnTo>
                  <a:pt x="1003" y="646"/>
                </a:lnTo>
                <a:lnTo>
                  <a:pt x="1003" y="646"/>
                </a:lnTo>
                <a:lnTo>
                  <a:pt x="1000" y="646"/>
                </a:lnTo>
                <a:lnTo>
                  <a:pt x="1000" y="646"/>
                </a:lnTo>
                <a:lnTo>
                  <a:pt x="1000" y="646"/>
                </a:lnTo>
                <a:lnTo>
                  <a:pt x="997" y="646"/>
                </a:lnTo>
                <a:lnTo>
                  <a:pt x="997" y="646"/>
                </a:lnTo>
                <a:lnTo>
                  <a:pt x="997" y="649"/>
                </a:lnTo>
                <a:lnTo>
                  <a:pt x="1000" y="649"/>
                </a:lnTo>
                <a:lnTo>
                  <a:pt x="1000" y="649"/>
                </a:lnTo>
                <a:lnTo>
                  <a:pt x="1000" y="652"/>
                </a:lnTo>
                <a:lnTo>
                  <a:pt x="1000" y="652"/>
                </a:lnTo>
                <a:lnTo>
                  <a:pt x="1000" y="656"/>
                </a:lnTo>
                <a:lnTo>
                  <a:pt x="1000" y="656"/>
                </a:lnTo>
                <a:lnTo>
                  <a:pt x="1000" y="656"/>
                </a:lnTo>
                <a:lnTo>
                  <a:pt x="997" y="656"/>
                </a:lnTo>
                <a:lnTo>
                  <a:pt x="997" y="652"/>
                </a:lnTo>
                <a:lnTo>
                  <a:pt x="997" y="652"/>
                </a:lnTo>
                <a:lnTo>
                  <a:pt x="997" y="652"/>
                </a:lnTo>
                <a:lnTo>
                  <a:pt x="997" y="652"/>
                </a:lnTo>
                <a:lnTo>
                  <a:pt x="997" y="656"/>
                </a:lnTo>
                <a:lnTo>
                  <a:pt x="997" y="659"/>
                </a:lnTo>
                <a:lnTo>
                  <a:pt x="997" y="659"/>
                </a:lnTo>
                <a:lnTo>
                  <a:pt x="994" y="659"/>
                </a:lnTo>
                <a:lnTo>
                  <a:pt x="994" y="662"/>
                </a:lnTo>
                <a:lnTo>
                  <a:pt x="990" y="662"/>
                </a:lnTo>
                <a:lnTo>
                  <a:pt x="990" y="662"/>
                </a:lnTo>
                <a:lnTo>
                  <a:pt x="990" y="662"/>
                </a:lnTo>
                <a:lnTo>
                  <a:pt x="990" y="662"/>
                </a:lnTo>
                <a:lnTo>
                  <a:pt x="990" y="662"/>
                </a:lnTo>
                <a:lnTo>
                  <a:pt x="990" y="662"/>
                </a:lnTo>
                <a:lnTo>
                  <a:pt x="990" y="665"/>
                </a:lnTo>
                <a:lnTo>
                  <a:pt x="990" y="665"/>
                </a:lnTo>
                <a:lnTo>
                  <a:pt x="990" y="665"/>
                </a:lnTo>
                <a:lnTo>
                  <a:pt x="990" y="669"/>
                </a:lnTo>
                <a:lnTo>
                  <a:pt x="990" y="669"/>
                </a:lnTo>
                <a:lnTo>
                  <a:pt x="990" y="669"/>
                </a:lnTo>
                <a:lnTo>
                  <a:pt x="990" y="669"/>
                </a:lnTo>
                <a:lnTo>
                  <a:pt x="990" y="669"/>
                </a:lnTo>
                <a:lnTo>
                  <a:pt x="994" y="672"/>
                </a:lnTo>
                <a:lnTo>
                  <a:pt x="997" y="675"/>
                </a:lnTo>
                <a:lnTo>
                  <a:pt x="997" y="675"/>
                </a:lnTo>
                <a:lnTo>
                  <a:pt x="997" y="678"/>
                </a:lnTo>
                <a:lnTo>
                  <a:pt x="997" y="678"/>
                </a:lnTo>
                <a:lnTo>
                  <a:pt x="997" y="678"/>
                </a:lnTo>
                <a:lnTo>
                  <a:pt x="994" y="678"/>
                </a:lnTo>
                <a:lnTo>
                  <a:pt x="994" y="682"/>
                </a:lnTo>
                <a:lnTo>
                  <a:pt x="994" y="678"/>
                </a:lnTo>
                <a:lnTo>
                  <a:pt x="990" y="678"/>
                </a:lnTo>
                <a:lnTo>
                  <a:pt x="990" y="675"/>
                </a:lnTo>
                <a:lnTo>
                  <a:pt x="990" y="675"/>
                </a:lnTo>
                <a:lnTo>
                  <a:pt x="990" y="675"/>
                </a:lnTo>
                <a:lnTo>
                  <a:pt x="990" y="678"/>
                </a:lnTo>
                <a:lnTo>
                  <a:pt x="990" y="678"/>
                </a:lnTo>
                <a:lnTo>
                  <a:pt x="990" y="682"/>
                </a:lnTo>
                <a:lnTo>
                  <a:pt x="990" y="682"/>
                </a:lnTo>
                <a:lnTo>
                  <a:pt x="990" y="685"/>
                </a:lnTo>
                <a:lnTo>
                  <a:pt x="990" y="688"/>
                </a:lnTo>
                <a:lnTo>
                  <a:pt x="990" y="688"/>
                </a:lnTo>
                <a:lnTo>
                  <a:pt x="990" y="692"/>
                </a:lnTo>
                <a:lnTo>
                  <a:pt x="990" y="695"/>
                </a:lnTo>
                <a:lnTo>
                  <a:pt x="990" y="701"/>
                </a:lnTo>
                <a:lnTo>
                  <a:pt x="994" y="705"/>
                </a:lnTo>
                <a:lnTo>
                  <a:pt x="997" y="705"/>
                </a:lnTo>
                <a:lnTo>
                  <a:pt x="997" y="705"/>
                </a:lnTo>
                <a:lnTo>
                  <a:pt x="997" y="708"/>
                </a:lnTo>
                <a:lnTo>
                  <a:pt x="1000" y="711"/>
                </a:lnTo>
                <a:lnTo>
                  <a:pt x="1000" y="715"/>
                </a:lnTo>
                <a:lnTo>
                  <a:pt x="1000" y="715"/>
                </a:lnTo>
                <a:lnTo>
                  <a:pt x="1000" y="715"/>
                </a:lnTo>
                <a:lnTo>
                  <a:pt x="997" y="718"/>
                </a:lnTo>
                <a:lnTo>
                  <a:pt x="997" y="718"/>
                </a:lnTo>
                <a:lnTo>
                  <a:pt x="997" y="718"/>
                </a:lnTo>
                <a:lnTo>
                  <a:pt x="997" y="718"/>
                </a:lnTo>
                <a:lnTo>
                  <a:pt x="997" y="718"/>
                </a:lnTo>
                <a:lnTo>
                  <a:pt x="994" y="718"/>
                </a:lnTo>
                <a:lnTo>
                  <a:pt x="994" y="718"/>
                </a:lnTo>
                <a:lnTo>
                  <a:pt x="994" y="718"/>
                </a:lnTo>
                <a:lnTo>
                  <a:pt x="994" y="718"/>
                </a:lnTo>
                <a:lnTo>
                  <a:pt x="994" y="721"/>
                </a:lnTo>
                <a:lnTo>
                  <a:pt x="994" y="724"/>
                </a:lnTo>
                <a:lnTo>
                  <a:pt x="994" y="728"/>
                </a:lnTo>
                <a:lnTo>
                  <a:pt x="994" y="731"/>
                </a:lnTo>
                <a:lnTo>
                  <a:pt x="990" y="731"/>
                </a:lnTo>
                <a:lnTo>
                  <a:pt x="990" y="734"/>
                </a:lnTo>
                <a:lnTo>
                  <a:pt x="990" y="734"/>
                </a:lnTo>
                <a:lnTo>
                  <a:pt x="990" y="734"/>
                </a:lnTo>
                <a:lnTo>
                  <a:pt x="987" y="731"/>
                </a:lnTo>
                <a:lnTo>
                  <a:pt x="987" y="731"/>
                </a:lnTo>
                <a:lnTo>
                  <a:pt x="987" y="731"/>
                </a:lnTo>
                <a:lnTo>
                  <a:pt x="987" y="734"/>
                </a:lnTo>
                <a:lnTo>
                  <a:pt x="984" y="734"/>
                </a:lnTo>
                <a:lnTo>
                  <a:pt x="984" y="734"/>
                </a:lnTo>
                <a:lnTo>
                  <a:pt x="984" y="734"/>
                </a:lnTo>
                <a:lnTo>
                  <a:pt x="984" y="737"/>
                </a:lnTo>
                <a:lnTo>
                  <a:pt x="984" y="741"/>
                </a:lnTo>
                <a:lnTo>
                  <a:pt x="980" y="744"/>
                </a:lnTo>
                <a:lnTo>
                  <a:pt x="977" y="744"/>
                </a:lnTo>
                <a:lnTo>
                  <a:pt x="974" y="747"/>
                </a:lnTo>
                <a:lnTo>
                  <a:pt x="974" y="751"/>
                </a:lnTo>
                <a:lnTo>
                  <a:pt x="971" y="754"/>
                </a:lnTo>
                <a:lnTo>
                  <a:pt x="971" y="754"/>
                </a:lnTo>
                <a:lnTo>
                  <a:pt x="971" y="757"/>
                </a:lnTo>
                <a:lnTo>
                  <a:pt x="971" y="757"/>
                </a:lnTo>
                <a:lnTo>
                  <a:pt x="971" y="757"/>
                </a:lnTo>
                <a:lnTo>
                  <a:pt x="971" y="757"/>
                </a:lnTo>
                <a:lnTo>
                  <a:pt x="971" y="757"/>
                </a:lnTo>
                <a:lnTo>
                  <a:pt x="967" y="760"/>
                </a:lnTo>
                <a:lnTo>
                  <a:pt x="967" y="760"/>
                </a:lnTo>
                <a:lnTo>
                  <a:pt x="967" y="760"/>
                </a:lnTo>
                <a:lnTo>
                  <a:pt x="967" y="760"/>
                </a:lnTo>
                <a:lnTo>
                  <a:pt x="971" y="760"/>
                </a:lnTo>
                <a:lnTo>
                  <a:pt x="971" y="764"/>
                </a:lnTo>
                <a:lnTo>
                  <a:pt x="971" y="764"/>
                </a:lnTo>
                <a:lnTo>
                  <a:pt x="971" y="764"/>
                </a:lnTo>
                <a:lnTo>
                  <a:pt x="971" y="767"/>
                </a:lnTo>
                <a:lnTo>
                  <a:pt x="971" y="767"/>
                </a:lnTo>
                <a:lnTo>
                  <a:pt x="967" y="770"/>
                </a:lnTo>
                <a:lnTo>
                  <a:pt x="967" y="774"/>
                </a:lnTo>
                <a:lnTo>
                  <a:pt x="967" y="770"/>
                </a:lnTo>
                <a:lnTo>
                  <a:pt x="971" y="774"/>
                </a:lnTo>
                <a:lnTo>
                  <a:pt x="971" y="774"/>
                </a:lnTo>
                <a:lnTo>
                  <a:pt x="971" y="777"/>
                </a:lnTo>
                <a:lnTo>
                  <a:pt x="971" y="780"/>
                </a:lnTo>
                <a:lnTo>
                  <a:pt x="974" y="780"/>
                </a:lnTo>
                <a:lnTo>
                  <a:pt x="977" y="780"/>
                </a:lnTo>
                <a:lnTo>
                  <a:pt x="977" y="783"/>
                </a:lnTo>
                <a:lnTo>
                  <a:pt x="977" y="783"/>
                </a:lnTo>
                <a:lnTo>
                  <a:pt x="977" y="783"/>
                </a:lnTo>
                <a:lnTo>
                  <a:pt x="977" y="783"/>
                </a:lnTo>
                <a:lnTo>
                  <a:pt x="977" y="783"/>
                </a:lnTo>
                <a:lnTo>
                  <a:pt x="977" y="787"/>
                </a:lnTo>
                <a:lnTo>
                  <a:pt x="977" y="790"/>
                </a:lnTo>
                <a:lnTo>
                  <a:pt x="977" y="793"/>
                </a:lnTo>
                <a:lnTo>
                  <a:pt x="977" y="793"/>
                </a:lnTo>
                <a:lnTo>
                  <a:pt x="977" y="793"/>
                </a:lnTo>
                <a:lnTo>
                  <a:pt x="980" y="793"/>
                </a:lnTo>
                <a:lnTo>
                  <a:pt x="980" y="793"/>
                </a:lnTo>
                <a:lnTo>
                  <a:pt x="984" y="796"/>
                </a:lnTo>
                <a:lnTo>
                  <a:pt x="984" y="800"/>
                </a:lnTo>
                <a:lnTo>
                  <a:pt x="984" y="800"/>
                </a:lnTo>
                <a:lnTo>
                  <a:pt x="984" y="803"/>
                </a:lnTo>
                <a:lnTo>
                  <a:pt x="984" y="810"/>
                </a:lnTo>
                <a:lnTo>
                  <a:pt x="980" y="813"/>
                </a:lnTo>
                <a:lnTo>
                  <a:pt x="984" y="813"/>
                </a:lnTo>
                <a:lnTo>
                  <a:pt x="984" y="813"/>
                </a:lnTo>
                <a:lnTo>
                  <a:pt x="980" y="813"/>
                </a:lnTo>
                <a:lnTo>
                  <a:pt x="980" y="813"/>
                </a:lnTo>
                <a:lnTo>
                  <a:pt x="977" y="816"/>
                </a:lnTo>
                <a:lnTo>
                  <a:pt x="974" y="819"/>
                </a:lnTo>
                <a:lnTo>
                  <a:pt x="971" y="823"/>
                </a:lnTo>
                <a:lnTo>
                  <a:pt x="971" y="823"/>
                </a:lnTo>
                <a:lnTo>
                  <a:pt x="974" y="826"/>
                </a:lnTo>
                <a:lnTo>
                  <a:pt x="974" y="826"/>
                </a:lnTo>
                <a:lnTo>
                  <a:pt x="974" y="826"/>
                </a:lnTo>
                <a:lnTo>
                  <a:pt x="974" y="829"/>
                </a:lnTo>
                <a:lnTo>
                  <a:pt x="974" y="829"/>
                </a:lnTo>
                <a:lnTo>
                  <a:pt x="974" y="833"/>
                </a:lnTo>
                <a:lnTo>
                  <a:pt x="977" y="836"/>
                </a:lnTo>
                <a:lnTo>
                  <a:pt x="977" y="836"/>
                </a:lnTo>
                <a:lnTo>
                  <a:pt x="980" y="836"/>
                </a:lnTo>
                <a:lnTo>
                  <a:pt x="980" y="839"/>
                </a:lnTo>
                <a:lnTo>
                  <a:pt x="980" y="839"/>
                </a:lnTo>
                <a:lnTo>
                  <a:pt x="984" y="839"/>
                </a:lnTo>
                <a:lnTo>
                  <a:pt x="987" y="842"/>
                </a:lnTo>
                <a:lnTo>
                  <a:pt x="987" y="842"/>
                </a:lnTo>
                <a:lnTo>
                  <a:pt x="987" y="846"/>
                </a:lnTo>
                <a:lnTo>
                  <a:pt x="987" y="846"/>
                </a:lnTo>
                <a:lnTo>
                  <a:pt x="987" y="849"/>
                </a:lnTo>
                <a:lnTo>
                  <a:pt x="987" y="852"/>
                </a:lnTo>
                <a:lnTo>
                  <a:pt x="987" y="856"/>
                </a:lnTo>
                <a:lnTo>
                  <a:pt x="987" y="859"/>
                </a:lnTo>
                <a:lnTo>
                  <a:pt x="987" y="859"/>
                </a:lnTo>
                <a:lnTo>
                  <a:pt x="987" y="859"/>
                </a:lnTo>
                <a:lnTo>
                  <a:pt x="987" y="862"/>
                </a:lnTo>
                <a:lnTo>
                  <a:pt x="987" y="862"/>
                </a:lnTo>
                <a:lnTo>
                  <a:pt x="987" y="862"/>
                </a:lnTo>
                <a:lnTo>
                  <a:pt x="987" y="865"/>
                </a:lnTo>
                <a:lnTo>
                  <a:pt x="987" y="869"/>
                </a:lnTo>
                <a:lnTo>
                  <a:pt x="990" y="869"/>
                </a:lnTo>
                <a:lnTo>
                  <a:pt x="990" y="869"/>
                </a:lnTo>
                <a:lnTo>
                  <a:pt x="990" y="869"/>
                </a:lnTo>
                <a:lnTo>
                  <a:pt x="990" y="872"/>
                </a:lnTo>
                <a:lnTo>
                  <a:pt x="990" y="872"/>
                </a:lnTo>
                <a:lnTo>
                  <a:pt x="990" y="875"/>
                </a:lnTo>
                <a:lnTo>
                  <a:pt x="990" y="875"/>
                </a:lnTo>
                <a:lnTo>
                  <a:pt x="990" y="878"/>
                </a:lnTo>
                <a:lnTo>
                  <a:pt x="990" y="878"/>
                </a:lnTo>
                <a:lnTo>
                  <a:pt x="990" y="878"/>
                </a:lnTo>
                <a:lnTo>
                  <a:pt x="987" y="878"/>
                </a:lnTo>
                <a:lnTo>
                  <a:pt x="984" y="878"/>
                </a:lnTo>
                <a:lnTo>
                  <a:pt x="984" y="882"/>
                </a:lnTo>
                <a:lnTo>
                  <a:pt x="984" y="882"/>
                </a:lnTo>
                <a:lnTo>
                  <a:pt x="984" y="885"/>
                </a:lnTo>
                <a:lnTo>
                  <a:pt x="984" y="885"/>
                </a:lnTo>
                <a:lnTo>
                  <a:pt x="984" y="885"/>
                </a:lnTo>
                <a:lnTo>
                  <a:pt x="980" y="885"/>
                </a:lnTo>
                <a:lnTo>
                  <a:pt x="980" y="885"/>
                </a:lnTo>
                <a:lnTo>
                  <a:pt x="980" y="888"/>
                </a:lnTo>
                <a:lnTo>
                  <a:pt x="977" y="888"/>
                </a:lnTo>
                <a:lnTo>
                  <a:pt x="977" y="892"/>
                </a:lnTo>
                <a:lnTo>
                  <a:pt x="977" y="892"/>
                </a:lnTo>
                <a:lnTo>
                  <a:pt x="974" y="892"/>
                </a:lnTo>
                <a:lnTo>
                  <a:pt x="974" y="892"/>
                </a:lnTo>
                <a:lnTo>
                  <a:pt x="971" y="895"/>
                </a:lnTo>
                <a:lnTo>
                  <a:pt x="971" y="895"/>
                </a:lnTo>
                <a:lnTo>
                  <a:pt x="971" y="895"/>
                </a:lnTo>
                <a:lnTo>
                  <a:pt x="971" y="895"/>
                </a:lnTo>
                <a:lnTo>
                  <a:pt x="967" y="898"/>
                </a:lnTo>
                <a:lnTo>
                  <a:pt x="964" y="898"/>
                </a:lnTo>
                <a:lnTo>
                  <a:pt x="964" y="898"/>
                </a:lnTo>
                <a:lnTo>
                  <a:pt x="961" y="898"/>
                </a:lnTo>
                <a:lnTo>
                  <a:pt x="961" y="901"/>
                </a:lnTo>
                <a:lnTo>
                  <a:pt x="961" y="901"/>
                </a:lnTo>
                <a:lnTo>
                  <a:pt x="958" y="905"/>
                </a:lnTo>
                <a:lnTo>
                  <a:pt x="958" y="908"/>
                </a:lnTo>
                <a:lnTo>
                  <a:pt x="961" y="908"/>
                </a:lnTo>
                <a:lnTo>
                  <a:pt x="961" y="908"/>
                </a:lnTo>
                <a:lnTo>
                  <a:pt x="961" y="908"/>
                </a:lnTo>
                <a:lnTo>
                  <a:pt x="961" y="908"/>
                </a:lnTo>
                <a:lnTo>
                  <a:pt x="961" y="911"/>
                </a:lnTo>
                <a:lnTo>
                  <a:pt x="961" y="911"/>
                </a:lnTo>
                <a:lnTo>
                  <a:pt x="961" y="911"/>
                </a:lnTo>
                <a:lnTo>
                  <a:pt x="961" y="915"/>
                </a:lnTo>
                <a:lnTo>
                  <a:pt x="958" y="915"/>
                </a:lnTo>
                <a:lnTo>
                  <a:pt x="958" y="915"/>
                </a:lnTo>
                <a:lnTo>
                  <a:pt x="954" y="915"/>
                </a:lnTo>
                <a:lnTo>
                  <a:pt x="951" y="918"/>
                </a:lnTo>
                <a:lnTo>
                  <a:pt x="951" y="918"/>
                </a:lnTo>
                <a:lnTo>
                  <a:pt x="944" y="918"/>
                </a:lnTo>
                <a:lnTo>
                  <a:pt x="944" y="921"/>
                </a:lnTo>
                <a:lnTo>
                  <a:pt x="944" y="924"/>
                </a:lnTo>
                <a:lnTo>
                  <a:pt x="944" y="928"/>
                </a:lnTo>
                <a:lnTo>
                  <a:pt x="941" y="928"/>
                </a:lnTo>
                <a:lnTo>
                  <a:pt x="941" y="931"/>
                </a:lnTo>
                <a:lnTo>
                  <a:pt x="944" y="934"/>
                </a:lnTo>
                <a:lnTo>
                  <a:pt x="944" y="934"/>
                </a:lnTo>
                <a:lnTo>
                  <a:pt x="948" y="934"/>
                </a:lnTo>
                <a:lnTo>
                  <a:pt x="944" y="937"/>
                </a:lnTo>
                <a:lnTo>
                  <a:pt x="944" y="937"/>
                </a:lnTo>
                <a:lnTo>
                  <a:pt x="944" y="937"/>
                </a:lnTo>
                <a:lnTo>
                  <a:pt x="941" y="934"/>
                </a:lnTo>
                <a:lnTo>
                  <a:pt x="938" y="934"/>
                </a:lnTo>
                <a:lnTo>
                  <a:pt x="935" y="934"/>
                </a:lnTo>
                <a:lnTo>
                  <a:pt x="935" y="931"/>
                </a:lnTo>
                <a:lnTo>
                  <a:pt x="931" y="928"/>
                </a:lnTo>
                <a:lnTo>
                  <a:pt x="931" y="928"/>
                </a:lnTo>
                <a:lnTo>
                  <a:pt x="928" y="924"/>
                </a:lnTo>
                <a:lnTo>
                  <a:pt x="921" y="921"/>
                </a:lnTo>
                <a:lnTo>
                  <a:pt x="915" y="918"/>
                </a:lnTo>
                <a:lnTo>
                  <a:pt x="912" y="918"/>
                </a:lnTo>
                <a:lnTo>
                  <a:pt x="908" y="915"/>
                </a:lnTo>
                <a:lnTo>
                  <a:pt x="908" y="915"/>
                </a:lnTo>
                <a:lnTo>
                  <a:pt x="908" y="911"/>
                </a:lnTo>
                <a:lnTo>
                  <a:pt x="908" y="911"/>
                </a:lnTo>
                <a:lnTo>
                  <a:pt x="905" y="908"/>
                </a:lnTo>
                <a:lnTo>
                  <a:pt x="905" y="908"/>
                </a:lnTo>
                <a:lnTo>
                  <a:pt x="905" y="908"/>
                </a:lnTo>
                <a:lnTo>
                  <a:pt x="902" y="905"/>
                </a:lnTo>
                <a:lnTo>
                  <a:pt x="902" y="905"/>
                </a:lnTo>
                <a:lnTo>
                  <a:pt x="902" y="905"/>
                </a:lnTo>
                <a:lnTo>
                  <a:pt x="902" y="905"/>
                </a:lnTo>
                <a:lnTo>
                  <a:pt x="899" y="901"/>
                </a:lnTo>
                <a:lnTo>
                  <a:pt x="899" y="901"/>
                </a:lnTo>
                <a:lnTo>
                  <a:pt x="895" y="895"/>
                </a:lnTo>
                <a:lnTo>
                  <a:pt x="892" y="895"/>
                </a:lnTo>
                <a:lnTo>
                  <a:pt x="882" y="888"/>
                </a:lnTo>
                <a:lnTo>
                  <a:pt x="882" y="885"/>
                </a:lnTo>
                <a:lnTo>
                  <a:pt x="882" y="882"/>
                </a:lnTo>
                <a:lnTo>
                  <a:pt x="879" y="882"/>
                </a:lnTo>
                <a:lnTo>
                  <a:pt x="869" y="872"/>
                </a:lnTo>
                <a:lnTo>
                  <a:pt x="869" y="872"/>
                </a:lnTo>
                <a:lnTo>
                  <a:pt x="869" y="869"/>
                </a:lnTo>
                <a:lnTo>
                  <a:pt x="866" y="869"/>
                </a:lnTo>
                <a:lnTo>
                  <a:pt x="862" y="862"/>
                </a:lnTo>
                <a:lnTo>
                  <a:pt x="866" y="862"/>
                </a:lnTo>
                <a:lnTo>
                  <a:pt x="866" y="865"/>
                </a:lnTo>
                <a:lnTo>
                  <a:pt x="869" y="865"/>
                </a:lnTo>
                <a:lnTo>
                  <a:pt x="869" y="862"/>
                </a:lnTo>
                <a:lnTo>
                  <a:pt x="869" y="862"/>
                </a:lnTo>
                <a:lnTo>
                  <a:pt x="866" y="862"/>
                </a:lnTo>
                <a:lnTo>
                  <a:pt x="866" y="862"/>
                </a:lnTo>
                <a:lnTo>
                  <a:pt x="862" y="862"/>
                </a:lnTo>
                <a:lnTo>
                  <a:pt x="862" y="862"/>
                </a:lnTo>
                <a:lnTo>
                  <a:pt x="856" y="856"/>
                </a:lnTo>
                <a:lnTo>
                  <a:pt x="856" y="856"/>
                </a:lnTo>
                <a:lnTo>
                  <a:pt x="849" y="849"/>
                </a:lnTo>
                <a:lnTo>
                  <a:pt x="849" y="846"/>
                </a:lnTo>
                <a:lnTo>
                  <a:pt x="843" y="842"/>
                </a:lnTo>
                <a:lnTo>
                  <a:pt x="840" y="839"/>
                </a:lnTo>
                <a:lnTo>
                  <a:pt x="836" y="839"/>
                </a:lnTo>
                <a:lnTo>
                  <a:pt x="833" y="836"/>
                </a:lnTo>
                <a:lnTo>
                  <a:pt x="826" y="836"/>
                </a:lnTo>
                <a:lnTo>
                  <a:pt x="823" y="833"/>
                </a:lnTo>
                <a:lnTo>
                  <a:pt x="823" y="833"/>
                </a:lnTo>
                <a:lnTo>
                  <a:pt x="823" y="833"/>
                </a:lnTo>
                <a:lnTo>
                  <a:pt x="823" y="833"/>
                </a:lnTo>
                <a:lnTo>
                  <a:pt x="823" y="833"/>
                </a:lnTo>
                <a:lnTo>
                  <a:pt x="823" y="829"/>
                </a:lnTo>
                <a:lnTo>
                  <a:pt x="823" y="829"/>
                </a:lnTo>
                <a:lnTo>
                  <a:pt x="813" y="826"/>
                </a:lnTo>
                <a:lnTo>
                  <a:pt x="810" y="819"/>
                </a:lnTo>
                <a:lnTo>
                  <a:pt x="810" y="819"/>
                </a:lnTo>
                <a:lnTo>
                  <a:pt x="807" y="816"/>
                </a:lnTo>
                <a:lnTo>
                  <a:pt x="807" y="816"/>
                </a:lnTo>
                <a:lnTo>
                  <a:pt x="800" y="813"/>
                </a:lnTo>
                <a:lnTo>
                  <a:pt x="797" y="810"/>
                </a:lnTo>
                <a:lnTo>
                  <a:pt x="790" y="800"/>
                </a:lnTo>
                <a:lnTo>
                  <a:pt x="790" y="800"/>
                </a:lnTo>
                <a:lnTo>
                  <a:pt x="787" y="796"/>
                </a:lnTo>
                <a:lnTo>
                  <a:pt x="787" y="796"/>
                </a:lnTo>
                <a:lnTo>
                  <a:pt x="784" y="793"/>
                </a:lnTo>
                <a:lnTo>
                  <a:pt x="784" y="793"/>
                </a:lnTo>
                <a:lnTo>
                  <a:pt x="781" y="790"/>
                </a:lnTo>
                <a:lnTo>
                  <a:pt x="777" y="787"/>
                </a:lnTo>
                <a:lnTo>
                  <a:pt x="774" y="787"/>
                </a:lnTo>
                <a:lnTo>
                  <a:pt x="774" y="787"/>
                </a:lnTo>
                <a:lnTo>
                  <a:pt x="771" y="783"/>
                </a:lnTo>
                <a:lnTo>
                  <a:pt x="771" y="783"/>
                </a:lnTo>
                <a:lnTo>
                  <a:pt x="771" y="783"/>
                </a:lnTo>
                <a:lnTo>
                  <a:pt x="767" y="783"/>
                </a:lnTo>
                <a:lnTo>
                  <a:pt x="761" y="777"/>
                </a:lnTo>
                <a:lnTo>
                  <a:pt x="758" y="774"/>
                </a:lnTo>
                <a:lnTo>
                  <a:pt x="758" y="774"/>
                </a:lnTo>
                <a:lnTo>
                  <a:pt x="758" y="774"/>
                </a:lnTo>
                <a:lnTo>
                  <a:pt x="758" y="774"/>
                </a:lnTo>
                <a:lnTo>
                  <a:pt x="754" y="774"/>
                </a:lnTo>
                <a:lnTo>
                  <a:pt x="754" y="774"/>
                </a:lnTo>
                <a:lnTo>
                  <a:pt x="751" y="770"/>
                </a:lnTo>
                <a:lnTo>
                  <a:pt x="748" y="770"/>
                </a:lnTo>
                <a:lnTo>
                  <a:pt x="748" y="767"/>
                </a:lnTo>
                <a:lnTo>
                  <a:pt x="748" y="764"/>
                </a:lnTo>
                <a:lnTo>
                  <a:pt x="741" y="757"/>
                </a:lnTo>
                <a:lnTo>
                  <a:pt x="741" y="754"/>
                </a:lnTo>
                <a:lnTo>
                  <a:pt x="741" y="754"/>
                </a:lnTo>
                <a:lnTo>
                  <a:pt x="738" y="754"/>
                </a:lnTo>
                <a:lnTo>
                  <a:pt x="735" y="751"/>
                </a:lnTo>
                <a:lnTo>
                  <a:pt x="735" y="747"/>
                </a:lnTo>
                <a:lnTo>
                  <a:pt x="731" y="747"/>
                </a:lnTo>
                <a:lnTo>
                  <a:pt x="728" y="744"/>
                </a:lnTo>
                <a:lnTo>
                  <a:pt x="728" y="741"/>
                </a:lnTo>
                <a:lnTo>
                  <a:pt x="725" y="741"/>
                </a:lnTo>
                <a:lnTo>
                  <a:pt x="725" y="737"/>
                </a:lnTo>
                <a:lnTo>
                  <a:pt x="722" y="737"/>
                </a:lnTo>
                <a:lnTo>
                  <a:pt x="722" y="737"/>
                </a:lnTo>
                <a:lnTo>
                  <a:pt x="718" y="741"/>
                </a:lnTo>
                <a:lnTo>
                  <a:pt x="718" y="741"/>
                </a:lnTo>
                <a:lnTo>
                  <a:pt x="715" y="737"/>
                </a:lnTo>
                <a:lnTo>
                  <a:pt x="712" y="734"/>
                </a:lnTo>
                <a:lnTo>
                  <a:pt x="712" y="734"/>
                </a:lnTo>
                <a:lnTo>
                  <a:pt x="718" y="737"/>
                </a:lnTo>
                <a:lnTo>
                  <a:pt x="722" y="734"/>
                </a:lnTo>
                <a:lnTo>
                  <a:pt x="722" y="734"/>
                </a:lnTo>
                <a:lnTo>
                  <a:pt x="718" y="734"/>
                </a:lnTo>
                <a:lnTo>
                  <a:pt x="718" y="734"/>
                </a:lnTo>
                <a:lnTo>
                  <a:pt x="715" y="731"/>
                </a:lnTo>
                <a:lnTo>
                  <a:pt x="715" y="734"/>
                </a:lnTo>
                <a:lnTo>
                  <a:pt x="712" y="734"/>
                </a:lnTo>
                <a:lnTo>
                  <a:pt x="712" y="731"/>
                </a:lnTo>
                <a:lnTo>
                  <a:pt x="712" y="728"/>
                </a:lnTo>
                <a:lnTo>
                  <a:pt x="708" y="728"/>
                </a:lnTo>
                <a:lnTo>
                  <a:pt x="712" y="724"/>
                </a:lnTo>
                <a:lnTo>
                  <a:pt x="715" y="724"/>
                </a:lnTo>
                <a:lnTo>
                  <a:pt x="715" y="715"/>
                </a:lnTo>
                <a:lnTo>
                  <a:pt x="715" y="715"/>
                </a:lnTo>
                <a:lnTo>
                  <a:pt x="715" y="711"/>
                </a:lnTo>
                <a:lnTo>
                  <a:pt x="715" y="711"/>
                </a:lnTo>
                <a:lnTo>
                  <a:pt x="712" y="705"/>
                </a:lnTo>
                <a:lnTo>
                  <a:pt x="708" y="705"/>
                </a:lnTo>
                <a:lnTo>
                  <a:pt x="705" y="701"/>
                </a:lnTo>
                <a:lnTo>
                  <a:pt x="705" y="698"/>
                </a:lnTo>
                <a:lnTo>
                  <a:pt x="705" y="698"/>
                </a:lnTo>
                <a:lnTo>
                  <a:pt x="705" y="698"/>
                </a:lnTo>
                <a:lnTo>
                  <a:pt x="705" y="695"/>
                </a:lnTo>
                <a:lnTo>
                  <a:pt x="705" y="695"/>
                </a:lnTo>
                <a:lnTo>
                  <a:pt x="702" y="692"/>
                </a:lnTo>
                <a:lnTo>
                  <a:pt x="699" y="692"/>
                </a:lnTo>
                <a:lnTo>
                  <a:pt x="699" y="692"/>
                </a:lnTo>
                <a:lnTo>
                  <a:pt x="695" y="688"/>
                </a:lnTo>
                <a:lnTo>
                  <a:pt x="692" y="688"/>
                </a:lnTo>
                <a:lnTo>
                  <a:pt x="689" y="685"/>
                </a:lnTo>
                <a:lnTo>
                  <a:pt x="685" y="682"/>
                </a:lnTo>
                <a:lnTo>
                  <a:pt x="685" y="682"/>
                </a:lnTo>
                <a:lnTo>
                  <a:pt x="682" y="682"/>
                </a:lnTo>
                <a:lnTo>
                  <a:pt x="682" y="682"/>
                </a:lnTo>
                <a:lnTo>
                  <a:pt x="679" y="678"/>
                </a:lnTo>
                <a:lnTo>
                  <a:pt x="679" y="678"/>
                </a:lnTo>
                <a:lnTo>
                  <a:pt x="676" y="678"/>
                </a:lnTo>
                <a:lnTo>
                  <a:pt x="676" y="675"/>
                </a:lnTo>
                <a:lnTo>
                  <a:pt x="676" y="675"/>
                </a:lnTo>
                <a:lnTo>
                  <a:pt x="676" y="675"/>
                </a:lnTo>
                <a:lnTo>
                  <a:pt x="672" y="675"/>
                </a:lnTo>
                <a:lnTo>
                  <a:pt x="672" y="675"/>
                </a:lnTo>
                <a:lnTo>
                  <a:pt x="669" y="672"/>
                </a:lnTo>
                <a:lnTo>
                  <a:pt x="669" y="672"/>
                </a:lnTo>
                <a:lnTo>
                  <a:pt x="666" y="672"/>
                </a:lnTo>
                <a:lnTo>
                  <a:pt x="663" y="669"/>
                </a:lnTo>
                <a:lnTo>
                  <a:pt x="663" y="669"/>
                </a:lnTo>
                <a:lnTo>
                  <a:pt x="659" y="669"/>
                </a:lnTo>
                <a:lnTo>
                  <a:pt x="656" y="665"/>
                </a:lnTo>
                <a:lnTo>
                  <a:pt x="653" y="662"/>
                </a:lnTo>
                <a:lnTo>
                  <a:pt x="649" y="659"/>
                </a:lnTo>
                <a:lnTo>
                  <a:pt x="649" y="659"/>
                </a:lnTo>
                <a:lnTo>
                  <a:pt x="649" y="656"/>
                </a:lnTo>
                <a:lnTo>
                  <a:pt x="640" y="656"/>
                </a:lnTo>
                <a:lnTo>
                  <a:pt x="640" y="652"/>
                </a:lnTo>
                <a:lnTo>
                  <a:pt x="640" y="652"/>
                </a:lnTo>
                <a:lnTo>
                  <a:pt x="636" y="652"/>
                </a:lnTo>
                <a:lnTo>
                  <a:pt x="636" y="652"/>
                </a:lnTo>
                <a:lnTo>
                  <a:pt x="636" y="649"/>
                </a:lnTo>
                <a:lnTo>
                  <a:pt x="633" y="649"/>
                </a:lnTo>
                <a:lnTo>
                  <a:pt x="633" y="649"/>
                </a:lnTo>
                <a:lnTo>
                  <a:pt x="630" y="649"/>
                </a:lnTo>
                <a:lnTo>
                  <a:pt x="626" y="649"/>
                </a:lnTo>
                <a:lnTo>
                  <a:pt x="626" y="649"/>
                </a:lnTo>
                <a:lnTo>
                  <a:pt x="623" y="646"/>
                </a:lnTo>
                <a:lnTo>
                  <a:pt x="620" y="646"/>
                </a:lnTo>
                <a:lnTo>
                  <a:pt x="617" y="646"/>
                </a:lnTo>
                <a:lnTo>
                  <a:pt x="617" y="642"/>
                </a:lnTo>
                <a:lnTo>
                  <a:pt x="613" y="642"/>
                </a:lnTo>
                <a:lnTo>
                  <a:pt x="613" y="642"/>
                </a:lnTo>
                <a:lnTo>
                  <a:pt x="610" y="636"/>
                </a:lnTo>
                <a:lnTo>
                  <a:pt x="610" y="633"/>
                </a:lnTo>
                <a:lnTo>
                  <a:pt x="607" y="629"/>
                </a:lnTo>
                <a:lnTo>
                  <a:pt x="607" y="626"/>
                </a:lnTo>
                <a:lnTo>
                  <a:pt x="604" y="623"/>
                </a:lnTo>
                <a:lnTo>
                  <a:pt x="604" y="619"/>
                </a:lnTo>
                <a:lnTo>
                  <a:pt x="604" y="616"/>
                </a:lnTo>
                <a:lnTo>
                  <a:pt x="600" y="616"/>
                </a:lnTo>
                <a:lnTo>
                  <a:pt x="600" y="613"/>
                </a:lnTo>
                <a:lnTo>
                  <a:pt x="600" y="610"/>
                </a:lnTo>
                <a:lnTo>
                  <a:pt x="597" y="606"/>
                </a:lnTo>
                <a:lnTo>
                  <a:pt x="594" y="606"/>
                </a:lnTo>
                <a:lnTo>
                  <a:pt x="590" y="603"/>
                </a:lnTo>
                <a:lnTo>
                  <a:pt x="590" y="603"/>
                </a:lnTo>
                <a:lnTo>
                  <a:pt x="587" y="600"/>
                </a:lnTo>
                <a:lnTo>
                  <a:pt x="584" y="600"/>
                </a:lnTo>
                <a:lnTo>
                  <a:pt x="581" y="597"/>
                </a:lnTo>
                <a:lnTo>
                  <a:pt x="577" y="593"/>
                </a:lnTo>
                <a:lnTo>
                  <a:pt x="574" y="590"/>
                </a:lnTo>
                <a:lnTo>
                  <a:pt x="574" y="590"/>
                </a:lnTo>
                <a:lnTo>
                  <a:pt x="571" y="590"/>
                </a:lnTo>
                <a:lnTo>
                  <a:pt x="567" y="587"/>
                </a:lnTo>
                <a:lnTo>
                  <a:pt x="564" y="587"/>
                </a:lnTo>
                <a:lnTo>
                  <a:pt x="561" y="587"/>
                </a:lnTo>
                <a:lnTo>
                  <a:pt x="558" y="583"/>
                </a:lnTo>
                <a:lnTo>
                  <a:pt x="554" y="583"/>
                </a:lnTo>
                <a:lnTo>
                  <a:pt x="554" y="583"/>
                </a:lnTo>
                <a:lnTo>
                  <a:pt x="551" y="583"/>
                </a:lnTo>
                <a:lnTo>
                  <a:pt x="548" y="580"/>
                </a:lnTo>
                <a:lnTo>
                  <a:pt x="545" y="577"/>
                </a:lnTo>
                <a:lnTo>
                  <a:pt x="538" y="577"/>
                </a:lnTo>
                <a:lnTo>
                  <a:pt x="538" y="574"/>
                </a:lnTo>
                <a:lnTo>
                  <a:pt x="535" y="574"/>
                </a:lnTo>
                <a:lnTo>
                  <a:pt x="535" y="574"/>
                </a:lnTo>
                <a:lnTo>
                  <a:pt x="531" y="574"/>
                </a:lnTo>
                <a:lnTo>
                  <a:pt x="528" y="574"/>
                </a:lnTo>
                <a:lnTo>
                  <a:pt x="528" y="570"/>
                </a:lnTo>
                <a:lnTo>
                  <a:pt x="525" y="570"/>
                </a:lnTo>
                <a:lnTo>
                  <a:pt x="522" y="570"/>
                </a:lnTo>
                <a:lnTo>
                  <a:pt x="522" y="570"/>
                </a:lnTo>
                <a:lnTo>
                  <a:pt x="518" y="567"/>
                </a:lnTo>
                <a:lnTo>
                  <a:pt x="518" y="567"/>
                </a:lnTo>
                <a:lnTo>
                  <a:pt x="515" y="567"/>
                </a:lnTo>
                <a:lnTo>
                  <a:pt x="512" y="567"/>
                </a:lnTo>
                <a:lnTo>
                  <a:pt x="512" y="564"/>
                </a:lnTo>
                <a:lnTo>
                  <a:pt x="508" y="564"/>
                </a:lnTo>
                <a:lnTo>
                  <a:pt x="505" y="564"/>
                </a:lnTo>
                <a:lnTo>
                  <a:pt x="502" y="560"/>
                </a:lnTo>
                <a:lnTo>
                  <a:pt x="499" y="560"/>
                </a:lnTo>
                <a:lnTo>
                  <a:pt x="499" y="560"/>
                </a:lnTo>
                <a:lnTo>
                  <a:pt x="499" y="557"/>
                </a:lnTo>
                <a:lnTo>
                  <a:pt x="499" y="557"/>
                </a:lnTo>
                <a:lnTo>
                  <a:pt x="495" y="557"/>
                </a:lnTo>
                <a:lnTo>
                  <a:pt x="495" y="557"/>
                </a:lnTo>
                <a:lnTo>
                  <a:pt x="495" y="557"/>
                </a:lnTo>
                <a:lnTo>
                  <a:pt x="495" y="554"/>
                </a:lnTo>
                <a:lnTo>
                  <a:pt x="492" y="554"/>
                </a:lnTo>
                <a:lnTo>
                  <a:pt x="492" y="554"/>
                </a:lnTo>
                <a:lnTo>
                  <a:pt x="489" y="554"/>
                </a:lnTo>
                <a:lnTo>
                  <a:pt x="489" y="551"/>
                </a:lnTo>
                <a:lnTo>
                  <a:pt x="489" y="551"/>
                </a:lnTo>
                <a:lnTo>
                  <a:pt x="486" y="547"/>
                </a:lnTo>
                <a:lnTo>
                  <a:pt x="489" y="547"/>
                </a:lnTo>
                <a:lnTo>
                  <a:pt x="492" y="544"/>
                </a:lnTo>
                <a:lnTo>
                  <a:pt x="492" y="544"/>
                </a:lnTo>
                <a:lnTo>
                  <a:pt x="495" y="544"/>
                </a:lnTo>
                <a:lnTo>
                  <a:pt x="499" y="544"/>
                </a:lnTo>
                <a:lnTo>
                  <a:pt x="499" y="541"/>
                </a:lnTo>
                <a:lnTo>
                  <a:pt x="502" y="541"/>
                </a:lnTo>
                <a:lnTo>
                  <a:pt x="505" y="541"/>
                </a:lnTo>
                <a:lnTo>
                  <a:pt x="502" y="541"/>
                </a:lnTo>
                <a:lnTo>
                  <a:pt x="505" y="544"/>
                </a:lnTo>
                <a:lnTo>
                  <a:pt x="505" y="544"/>
                </a:lnTo>
                <a:lnTo>
                  <a:pt x="505" y="541"/>
                </a:lnTo>
                <a:lnTo>
                  <a:pt x="505" y="541"/>
                </a:lnTo>
                <a:lnTo>
                  <a:pt x="502" y="537"/>
                </a:lnTo>
                <a:lnTo>
                  <a:pt x="502" y="534"/>
                </a:lnTo>
                <a:lnTo>
                  <a:pt x="499" y="534"/>
                </a:lnTo>
                <a:lnTo>
                  <a:pt x="499" y="537"/>
                </a:lnTo>
                <a:lnTo>
                  <a:pt x="499" y="537"/>
                </a:lnTo>
                <a:lnTo>
                  <a:pt x="495" y="541"/>
                </a:lnTo>
                <a:lnTo>
                  <a:pt x="492" y="541"/>
                </a:lnTo>
                <a:lnTo>
                  <a:pt x="492" y="537"/>
                </a:lnTo>
                <a:lnTo>
                  <a:pt x="489" y="537"/>
                </a:lnTo>
                <a:lnTo>
                  <a:pt x="489" y="534"/>
                </a:lnTo>
                <a:lnTo>
                  <a:pt x="489" y="534"/>
                </a:lnTo>
                <a:lnTo>
                  <a:pt x="486" y="534"/>
                </a:lnTo>
                <a:lnTo>
                  <a:pt x="486" y="531"/>
                </a:lnTo>
                <a:lnTo>
                  <a:pt x="486" y="528"/>
                </a:lnTo>
                <a:lnTo>
                  <a:pt x="489" y="528"/>
                </a:lnTo>
                <a:lnTo>
                  <a:pt x="492" y="524"/>
                </a:lnTo>
                <a:lnTo>
                  <a:pt x="492" y="524"/>
                </a:lnTo>
                <a:lnTo>
                  <a:pt x="489" y="521"/>
                </a:lnTo>
                <a:lnTo>
                  <a:pt x="489" y="521"/>
                </a:lnTo>
                <a:lnTo>
                  <a:pt x="489" y="521"/>
                </a:lnTo>
                <a:lnTo>
                  <a:pt x="486" y="524"/>
                </a:lnTo>
                <a:lnTo>
                  <a:pt x="486" y="528"/>
                </a:lnTo>
                <a:lnTo>
                  <a:pt x="482" y="528"/>
                </a:lnTo>
                <a:lnTo>
                  <a:pt x="482" y="531"/>
                </a:lnTo>
                <a:lnTo>
                  <a:pt x="482" y="531"/>
                </a:lnTo>
                <a:lnTo>
                  <a:pt x="482" y="534"/>
                </a:lnTo>
                <a:lnTo>
                  <a:pt x="486" y="534"/>
                </a:lnTo>
                <a:lnTo>
                  <a:pt x="486" y="534"/>
                </a:lnTo>
                <a:lnTo>
                  <a:pt x="489" y="541"/>
                </a:lnTo>
                <a:lnTo>
                  <a:pt x="489" y="541"/>
                </a:lnTo>
                <a:lnTo>
                  <a:pt x="492" y="541"/>
                </a:lnTo>
                <a:lnTo>
                  <a:pt x="492" y="544"/>
                </a:lnTo>
                <a:lnTo>
                  <a:pt x="489" y="544"/>
                </a:lnTo>
                <a:lnTo>
                  <a:pt x="489" y="544"/>
                </a:lnTo>
                <a:lnTo>
                  <a:pt x="486" y="541"/>
                </a:lnTo>
                <a:lnTo>
                  <a:pt x="486" y="537"/>
                </a:lnTo>
                <a:lnTo>
                  <a:pt x="482" y="537"/>
                </a:lnTo>
                <a:lnTo>
                  <a:pt x="479" y="534"/>
                </a:lnTo>
                <a:lnTo>
                  <a:pt x="472" y="531"/>
                </a:lnTo>
                <a:lnTo>
                  <a:pt x="472" y="531"/>
                </a:lnTo>
                <a:lnTo>
                  <a:pt x="466" y="528"/>
                </a:lnTo>
                <a:lnTo>
                  <a:pt x="466" y="528"/>
                </a:lnTo>
                <a:lnTo>
                  <a:pt x="463" y="528"/>
                </a:lnTo>
                <a:lnTo>
                  <a:pt x="463" y="528"/>
                </a:lnTo>
                <a:lnTo>
                  <a:pt x="459" y="528"/>
                </a:lnTo>
                <a:lnTo>
                  <a:pt x="459" y="528"/>
                </a:lnTo>
                <a:lnTo>
                  <a:pt x="456" y="524"/>
                </a:lnTo>
                <a:lnTo>
                  <a:pt x="449" y="521"/>
                </a:lnTo>
                <a:lnTo>
                  <a:pt x="446" y="521"/>
                </a:lnTo>
                <a:lnTo>
                  <a:pt x="443" y="521"/>
                </a:lnTo>
                <a:lnTo>
                  <a:pt x="443" y="518"/>
                </a:lnTo>
                <a:lnTo>
                  <a:pt x="440" y="518"/>
                </a:lnTo>
                <a:lnTo>
                  <a:pt x="440" y="518"/>
                </a:lnTo>
                <a:lnTo>
                  <a:pt x="436" y="518"/>
                </a:lnTo>
                <a:lnTo>
                  <a:pt x="436" y="518"/>
                </a:lnTo>
                <a:lnTo>
                  <a:pt x="430" y="515"/>
                </a:lnTo>
                <a:lnTo>
                  <a:pt x="430" y="515"/>
                </a:lnTo>
                <a:lnTo>
                  <a:pt x="427" y="515"/>
                </a:lnTo>
                <a:lnTo>
                  <a:pt x="423" y="511"/>
                </a:lnTo>
                <a:lnTo>
                  <a:pt x="420" y="511"/>
                </a:lnTo>
                <a:lnTo>
                  <a:pt x="417" y="511"/>
                </a:lnTo>
                <a:lnTo>
                  <a:pt x="413" y="511"/>
                </a:lnTo>
                <a:lnTo>
                  <a:pt x="413" y="511"/>
                </a:lnTo>
                <a:lnTo>
                  <a:pt x="410" y="508"/>
                </a:lnTo>
                <a:lnTo>
                  <a:pt x="410" y="508"/>
                </a:lnTo>
                <a:lnTo>
                  <a:pt x="407" y="508"/>
                </a:lnTo>
                <a:lnTo>
                  <a:pt x="407" y="508"/>
                </a:lnTo>
                <a:lnTo>
                  <a:pt x="404" y="508"/>
                </a:lnTo>
                <a:lnTo>
                  <a:pt x="404" y="508"/>
                </a:lnTo>
                <a:lnTo>
                  <a:pt x="400" y="508"/>
                </a:lnTo>
                <a:lnTo>
                  <a:pt x="400" y="505"/>
                </a:lnTo>
                <a:lnTo>
                  <a:pt x="397" y="505"/>
                </a:lnTo>
                <a:lnTo>
                  <a:pt x="397" y="505"/>
                </a:lnTo>
                <a:lnTo>
                  <a:pt x="394" y="505"/>
                </a:lnTo>
                <a:lnTo>
                  <a:pt x="394" y="505"/>
                </a:lnTo>
                <a:lnTo>
                  <a:pt x="394" y="505"/>
                </a:lnTo>
                <a:lnTo>
                  <a:pt x="390" y="505"/>
                </a:lnTo>
                <a:lnTo>
                  <a:pt x="390" y="505"/>
                </a:lnTo>
                <a:lnTo>
                  <a:pt x="387" y="505"/>
                </a:lnTo>
                <a:lnTo>
                  <a:pt x="387" y="505"/>
                </a:lnTo>
                <a:lnTo>
                  <a:pt x="387" y="501"/>
                </a:lnTo>
                <a:lnTo>
                  <a:pt x="384" y="501"/>
                </a:lnTo>
                <a:lnTo>
                  <a:pt x="384" y="501"/>
                </a:lnTo>
                <a:lnTo>
                  <a:pt x="381" y="501"/>
                </a:lnTo>
                <a:lnTo>
                  <a:pt x="381" y="501"/>
                </a:lnTo>
                <a:lnTo>
                  <a:pt x="377" y="501"/>
                </a:lnTo>
                <a:lnTo>
                  <a:pt x="377" y="501"/>
                </a:lnTo>
                <a:lnTo>
                  <a:pt x="377" y="501"/>
                </a:lnTo>
                <a:lnTo>
                  <a:pt x="374" y="498"/>
                </a:lnTo>
                <a:lnTo>
                  <a:pt x="371" y="498"/>
                </a:lnTo>
                <a:lnTo>
                  <a:pt x="371" y="498"/>
                </a:lnTo>
                <a:lnTo>
                  <a:pt x="368" y="498"/>
                </a:lnTo>
                <a:lnTo>
                  <a:pt x="368" y="498"/>
                </a:lnTo>
                <a:lnTo>
                  <a:pt x="368" y="498"/>
                </a:lnTo>
                <a:lnTo>
                  <a:pt x="364" y="495"/>
                </a:lnTo>
                <a:lnTo>
                  <a:pt x="361" y="495"/>
                </a:lnTo>
                <a:lnTo>
                  <a:pt x="358" y="495"/>
                </a:lnTo>
                <a:lnTo>
                  <a:pt x="354" y="495"/>
                </a:lnTo>
                <a:lnTo>
                  <a:pt x="354" y="495"/>
                </a:lnTo>
                <a:lnTo>
                  <a:pt x="351" y="492"/>
                </a:lnTo>
                <a:lnTo>
                  <a:pt x="351" y="492"/>
                </a:lnTo>
                <a:lnTo>
                  <a:pt x="348" y="492"/>
                </a:lnTo>
                <a:lnTo>
                  <a:pt x="348" y="492"/>
                </a:lnTo>
                <a:lnTo>
                  <a:pt x="345" y="492"/>
                </a:lnTo>
                <a:lnTo>
                  <a:pt x="345" y="492"/>
                </a:lnTo>
                <a:lnTo>
                  <a:pt x="341" y="492"/>
                </a:lnTo>
                <a:lnTo>
                  <a:pt x="341" y="488"/>
                </a:lnTo>
                <a:lnTo>
                  <a:pt x="341" y="488"/>
                </a:lnTo>
                <a:lnTo>
                  <a:pt x="338" y="488"/>
                </a:lnTo>
                <a:lnTo>
                  <a:pt x="335" y="488"/>
                </a:lnTo>
                <a:lnTo>
                  <a:pt x="335" y="488"/>
                </a:lnTo>
                <a:lnTo>
                  <a:pt x="331" y="488"/>
                </a:lnTo>
                <a:lnTo>
                  <a:pt x="331" y="488"/>
                </a:lnTo>
                <a:lnTo>
                  <a:pt x="328" y="485"/>
                </a:lnTo>
                <a:lnTo>
                  <a:pt x="328" y="485"/>
                </a:lnTo>
                <a:lnTo>
                  <a:pt x="325" y="485"/>
                </a:lnTo>
                <a:lnTo>
                  <a:pt x="322" y="485"/>
                </a:lnTo>
                <a:lnTo>
                  <a:pt x="322" y="485"/>
                </a:lnTo>
                <a:lnTo>
                  <a:pt x="318" y="482"/>
                </a:lnTo>
                <a:lnTo>
                  <a:pt x="315" y="482"/>
                </a:lnTo>
                <a:lnTo>
                  <a:pt x="312" y="482"/>
                </a:lnTo>
                <a:lnTo>
                  <a:pt x="309" y="482"/>
                </a:lnTo>
                <a:lnTo>
                  <a:pt x="309" y="482"/>
                </a:lnTo>
                <a:lnTo>
                  <a:pt x="305" y="482"/>
                </a:lnTo>
                <a:lnTo>
                  <a:pt x="312" y="465"/>
                </a:lnTo>
                <a:lnTo>
                  <a:pt x="312" y="465"/>
                </a:lnTo>
                <a:lnTo>
                  <a:pt x="312" y="462"/>
                </a:lnTo>
                <a:lnTo>
                  <a:pt x="309" y="462"/>
                </a:lnTo>
                <a:lnTo>
                  <a:pt x="309" y="462"/>
                </a:lnTo>
                <a:lnTo>
                  <a:pt x="305" y="465"/>
                </a:lnTo>
                <a:lnTo>
                  <a:pt x="305" y="465"/>
                </a:lnTo>
                <a:lnTo>
                  <a:pt x="305" y="465"/>
                </a:lnTo>
                <a:lnTo>
                  <a:pt x="305" y="465"/>
                </a:lnTo>
                <a:lnTo>
                  <a:pt x="305" y="465"/>
                </a:lnTo>
                <a:lnTo>
                  <a:pt x="302" y="465"/>
                </a:lnTo>
                <a:lnTo>
                  <a:pt x="302" y="462"/>
                </a:lnTo>
                <a:lnTo>
                  <a:pt x="302" y="459"/>
                </a:lnTo>
                <a:lnTo>
                  <a:pt x="299" y="456"/>
                </a:lnTo>
                <a:lnTo>
                  <a:pt x="295" y="456"/>
                </a:lnTo>
                <a:lnTo>
                  <a:pt x="295" y="456"/>
                </a:lnTo>
                <a:lnTo>
                  <a:pt x="292" y="459"/>
                </a:lnTo>
                <a:lnTo>
                  <a:pt x="292" y="456"/>
                </a:lnTo>
                <a:lnTo>
                  <a:pt x="292" y="456"/>
                </a:lnTo>
                <a:lnTo>
                  <a:pt x="289" y="452"/>
                </a:lnTo>
                <a:lnTo>
                  <a:pt x="289" y="452"/>
                </a:lnTo>
                <a:lnTo>
                  <a:pt x="289" y="452"/>
                </a:lnTo>
                <a:lnTo>
                  <a:pt x="289" y="449"/>
                </a:lnTo>
                <a:lnTo>
                  <a:pt x="289" y="449"/>
                </a:lnTo>
                <a:lnTo>
                  <a:pt x="289" y="449"/>
                </a:lnTo>
                <a:lnTo>
                  <a:pt x="289" y="449"/>
                </a:lnTo>
                <a:lnTo>
                  <a:pt x="289" y="449"/>
                </a:lnTo>
                <a:lnTo>
                  <a:pt x="289" y="449"/>
                </a:lnTo>
                <a:lnTo>
                  <a:pt x="289" y="449"/>
                </a:lnTo>
                <a:lnTo>
                  <a:pt x="289" y="446"/>
                </a:lnTo>
                <a:lnTo>
                  <a:pt x="289" y="446"/>
                </a:lnTo>
                <a:lnTo>
                  <a:pt x="289" y="446"/>
                </a:lnTo>
                <a:lnTo>
                  <a:pt x="289" y="446"/>
                </a:lnTo>
                <a:lnTo>
                  <a:pt x="289" y="446"/>
                </a:lnTo>
                <a:lnTo>
                  <a:pt x="289" y="446"/>
                </a:lnTo>
                <a:lnTo>
                  <a:pt x="289" y="442"/>
                </a:lnTo>
                <a:lnTo>
                  <a:pt x="289" y="442"/>
                </a:lnTo>
                <a:lnTo>
                  <a:pt x="289" y="442"/>
                </a:lnTo>
                <a:lnTo>
                  <a:pt x="289" y="442"/>
                </a:lnTo>
                <a:lnTo>
                  <a:pt x="289" y="442"/>
                </a:lnTo>
                <a:lnTo>
                  <a:pt x="289" y="439"/>
                </a:lnTo>
                <a:lnTo>
                  <a:pt x="289" y="439"/>
                </a:lnTo>
                <a:lnTo>
                  <a:pt x="292" y="433"/>
                </a:lnTo>
                <a:lnTo>
                  <a:pt x="292" y="433"/>
                </a:lnTo>
                <a:lnTo>
                  <a:pt x="292" y="433"/>
                </a:lnTo>
                <a:lnTo>
                  <a:pt x="292" y="429"/>
                </a:lnTo>
                <a:lnTo>
                  <a:pt x="292" y="429"/>
                </a:lnTo>
                <a:lnTo>
                  <a:pt x="295" y="426"/>
                </a:lnTo>
                <a:lnTo>
                  <a:pt x="295" y="426"/>
                </a:lnTo>
                <a:lnTo>
                  <a:pt x="295" y="426"/>
                </a:lnTo>
                <a:lnTo>
                  <a:pt x="295" y="423"/>
                </a:lnTo>
                <a:lnTo>
                  <a:pt x="295" y="419"/>
                </a:lnTo>
                <a:lnTo>
                  <a:pt x="295" y="419"/>
                </a:lnTo>
                <a:lnTo>
                  <a:pt x="295" y="419"/>
                </a:lnTo>
                <a:lnTo>
                  <a:pt x="295" y="416"/>
                </a:lnTo>
                <a:lnTo>
                  <a:pt x="295" y="413"/>
                </a:lnTo>
                <a:lnTo>
                  <a:pt x="295" y="413"/>
                </a:lnTo>
                <a:lnTo>
                  <a:pt x="292" y="413"/>
                </a:lnTo>
                <a:lnTo>
                  <a:pt x="292" y="410"/>
                </a:lnTo>
                <a:lnTo>
                  <a:pt x="295" y="410"/>
                </a:lnTo>
                <a:lnTo>
                  <a:pt x="295" y="406"/>
                </a:lnTo>
                <a:lnTo>
                  <a:pt x="295" y="406"/>
                </a:lnTo>
                <a:lnTo>
                  <a:pt x="295" y="406"/>
                </a:lnTo>
                <a:lnTo>
                  <a:pt x="295" y="400"/>
                </a:lnTo>
                <a:lnTo>
                  <a:pt x="295" y="400"/>
                </a:lnTo>
                <a:lnTo>
                  <a:pt x="295" y="397"/>
                </a:lnTo>
                <a:lnTo>
                  <a:pt x="292" y="393"/>
                </a:lnTo>
                <a:lnTo>
                  <a:pt x="292" y="393"/>
                </a:lnTo>
                <a:lnTo>
                  <a:pt x="292" y="390"/>
                </a:lnTo>
                <a:lnTo>
                  <a:pt x="292" y="393"/>
                </a:lnTo>
                <a:lnTo>
                  <a:pt x="289" y="393"/>
                </a:lnTo>
                <a:lnTo>
                  <a:pt x="286" y="393"/>
                </a:lnTo>
                <a:lnTo>
                  <a:pt x="286" y="393"/>
                </a:lnTo>
                <a:lnTo>
                  <a:pt x="286" y="393"/>
                </a:lnTo>
                <a:lnTo>
                  <a:pt x="286" y="393"/>
                </a:lnTo>
                <a:lnTo>
                  <a:pt x="282" y="393"/>
                </a:lnTo>
                <a:lnTo>
                  <a:pt x="276" y="397"/>
                </a:lnTo>
                <a:lnTo>
                  <a:pt x="276" y="397"/>
                </a:lnTo>
                <a:lnTo>
                  <a:pt x="272" y="397"/>
                </a:lnTo>
                <a:lnTo>
                  <a:pt x="269" y="400"/>
                </a:lnTo>
                <a:lnTo>
                  <a:pt x="269" y="400"/>
                </a:lnTo>
                <a:lnTo>
                  <a:pt x="266" y="400"/>
                </a:lnTo>
                <a:lnTo>
                  <a:pt x="263" y="400"/>
                </a:lnTo>
                <a:lnTo>
                  <a:pt x="263" y="397"/>
                </a:lnTo>
                <a:lnTo>
                  <a:pt x="256" y="397"/>
                </a:lnTo>
                <a:lnTo>
                  <a:pt x="250" y="397"/>
                </a:lnTo>
                <a:lnTo>
                  <a:pt x="250" y="397"/>
                </a:lnTo>
                <a:lnTo>
                  <a:pt x="250" y="400"/>
                </a:lnTo>
                <a:lnTo>
                  <a:pt x="246" y="400"/>
                </a:lnTo>
                <a:lnTo>
                  <a:pt x="250" y="400"/>
                </a:lnTo>
                <a:lnTo>
                  <a:pt x="246" y="397"/>
                </a:lnTo>
                <a:lnTo>
                  <a:pt x="246" y="397"/>
                </a:lnTo>
                <a:lnTo>
                  <a:pt x="250" y="397"/>
                </a:lnTo>
                <a:lnTo>
                  <a:pt x="250" y="397"/>
                </a:lnTo>
                <a:lnTo>
                  <a:pt x="250" y="393"/>
                </a:lnTo>
                <a:lnTo>
                  <a:pt x="250" y="393"/>
                </a:lnTo>
                <a:lnTo>
                  <a:pt x="250" y="393"/>
                </a:lnTo>
                <a:lnTo>
                  <a:pt x="250" y="393"/>
                </a:lnTo>
                <a:lnTo>
                  <a:pt x="246" y="393"/>
                </a:lnTo>
                <a:lnTo>
                  <a:pt x="250" y="390"/>
                </a:lnTo>
                <a:lnTo>
                  <a:pt x="246" y="390"/>
                </a:lnTo>
                <a:lnTo>
                  <a:pt x="246" y="390"/>
                </a:lnTo>
                <a:lnTo>
                  <a:pt x="246" y="390"/>
                </a:lnTo>
                <a:lnTo>
                  <a:pt x="246" y="390"/>
                </a:lnTo>
                <a:lnTo>
                  <a:pt x="246" y="390"/>
                </a:lnTo>
                <a:lnTo>
                  <a:pt x="246" y="393"/>
                </a:lnTo>
                <a:lnTo>
                  <a:pt x="243" y="390"/>
                </a:lnTo>
                <a:lnTo>
                  <a:pt x="243" y="390"/>
                </a:lnTo>
                <a:lnTo>
                  <a:pt x="243" y="390"/>
                </a:lnTo>
                <a:lnTo>
                  <a:pt x="243" y="390"/>
                </a:lnTo>
                <a:lnTo>
                  <a:pt x="243" y="387"/>
                </a:lnTo>
                <a:lnTo>
                  <a:pt x="240" y="387"/>
                </a:lnTo>
                <a:lnTo>
                  <a:pt x="240" y="387"/>
                </a:lnTo>
                <a:lnTo>
                  <a:pt x="240" y="387"/>
                </a:lnTo>
                <a:lnTo>
                  <a:pt x="240" y="387"/>
                </a:lnTo>
                <a:lnTo>
                  <a:pt x="240" y="387"/>
                </a:lnTo>
                <a:lnTo>
                  <a:pt x="240" y="387"/>
                </a:lnTo>
                <a:lnTo>
                  <a:pt x="236" y="383"/>
                </a:lnTo>
                <a:lnTo>
                  <a:pt x="236" y="383"/>
                </a:lnTo>
                <a:lnTo>
                  <a:pt x="236" y="383"/>
                </a:lnTo>
                <a:lnTo>
                  <a:pt x="240" y="383"/>
                </a:lnTo>
                <a:lnTo>
                  <a:pt x="240" y="383"/>
                </a:lnTo>
                <a:lnTo>
                  <a:pt x="240" y="383"/>
                </a:lnTo>
                <a:lnTo>
                  <a:pt x="240" y="380"/>
                </a:lnTo>
                <a:lnTo>
                  <a:pt x="240" y="380"/>
                </a:lnTo>
                <a:lnTo>
                  <a:pt x="240" y="380"/>
                </a:lnTo>
                <a:lnTo>
                  <a:pt x="240" y="380"/>
                </a:lnTo>
                <a:lnTo>
                  <a:pt x="240" y="380"/>
                </a:lnTo>
                <a:lnTo>
                  <a:pt x="240" y="380"/>
                </a:lnTo>
                <a:lnTo>
                  <a:pt x="240" y="377"/>
                </a:lnTo>
                <a:lnTo>
                  <a:pt x="243" y="377"/>
                </a:lnTo>
                <a:lnTo>
                  <a:pt x="243" y="380"/>
                </a:lnTo>
                <a:lnTo>
                  <a:pt x="243" y="380"/>
                </a:lnTo>
                <a:lnTo>
                  <a:pt x="246" y="380"/>
                </a:lnTo>
                <a:lnTo>
                  <a:pt x="246" y="380"/>
                </a:lnTo>
                <a:lnTo>
                  <a:pt x="246" y="380"/>
                </a:lnTo>
                <a:lnTo>
                  <a:pt x="250" y="380"/>
                </a:lnTo>
                <a:lnTo>
                  <a:pt x="250" y="377"/>
                </a:lnTo>
                <a:lnTo>
                  <a:pt x="253" y="377"/>
                </a:lnTo>
                <a:lnTo>
                  <a:pt x="253" y="377"/>
                </a:lnTo>
                <a:lnTo>
                  <a:pt x="256" y="377"/>
                </a:lnTo>
                <a:lnTo>
                  <a:pt x="259" y="377"/>
                </a:lnTo>
                <a:lnTo>
                  <a:pt x="263" y="374"/>
                </a:lnTo>
                <a:lnTo>
                  <a:pt x="263" y="374"/>
                </a:lnTo>
                <a:lnTo>
                  <a:pt x="263" y="370"/>
                </a:lnTo>
                <a:lnTo>
                  <a:pt x="263" y="367"/>
                </a:lnTo>
                <a:lnTo>
                  <a:pt x="259" y="360"/>
                </a:lnTo>
                <a:lnTo>
                  <a:pt x="259" y="357"/>
                </a:lnTo>
                <a:lnTo>
                  <a:pt x="259" y="357"/>
                </a:lnTo>
                <a:lnTo>
                  <a:pt x="256" y="354"/>
                </a:lnTo>
                <a:lnTo>
                  <a:pt x="253" y="354"/>
                </a:lnTo>
                <a:lnTo>
                  <a:pt x="253" y="354"/>
                </a:lnTo>
                <a:lnTo>
                  <a:pt x="253" y="351"/>
                </a:lnTo>
                <a:lnTo>
                  <a:pt x="250" y="347"/>
                </a:lnTo>
                <a:lnTo>
                  <a:pt x="246" y="347"/>
                </a:lnTo>
                <a:lnTo>
                  <a:pt x="243" y="344"/>
                </a:lnTo>
                <a:lnTo>
                  <a:pt x="243" y="344"/>
                </a:lnTo>
                <a:lnTo>
                  <a:pt x="243" y="344"/>
                </a:lnTo>
                <a:lnTo>
                  <a:pt x="243" y="344"/>
                </a:lnTo>
                <a:lnTo>
                  <a:pt x="240" y="341"/>
                </a:lnTo>
                <a:lnTo>
                  <a:pt x="240" y="341"/>
                </a:lnTo>
                <a:lnTo>
                  <a:pt x="240" y="341"/>
                </a:lnTo>
                <a:lnTo>
                  <a:pt x="240" y="338"/>
                </a:lnTo>
                <a:lnTo>
                  <a:pt x="236" y="338"/>
                </a:lnTo>
                <a:lnTo>
                  <a:pt x="236" y="338"/>
                </a:lnTo>
                <a:lnTo>
                  <a:pt x="233" y="338"/>
                </a:lnTo>
                <a:lnTo>
                  <a:pt x="233" y="338"/>
                </a:lnTo>
                <a:lnTo>
                  <a:pt x="230" y="341"/>
                </a:lnTo>
                <a:lnTo>
                  <a:pt x="230" y="341"/>
                </a:lnTo>
                <a:lnTo>
                  <a:pt x="230" y="344"/>
                </a:lnTo>
                <a:lnTo>
                  <a:pt x="227" y="351"/>
                </a:lnTo>
                <a:lnTo>
                  <a:pt x="223" y="351"/>
                </a:lnTo>
                <a:lnTo>
                  <a:pt x="220" y="354"/>
                </a:lnTo>
                <a:lnTo>
                  <a:pt x="220" y="354"/>
                </a:lnTo>
                <a:lnTo>
                  <a:pt x="220" y="354"/>
                </a:lnTo>
                <a:lnTo>
                  <a:pt x="217" y="354"/>
                </a:lnTo>
                <a:lnTo>
                  <a:pt x="217" y="354"/>
                </a:lnTo>
                <a:lnTo>
                  <a:pt x="217" y="354"/>
                </a:lnTo>
                <a:lnTo>
                  <a:pt x="217" y="354"/>
                </a:lnTo>
                <a:lnTo>
                  <a:pt x="213" y="354"/>
                </a:lnTo>
                <a:lnTo>
                  <a:pt x="213" y="354"/>
                </a:lnTo>
                <a:lnTo>
                  <a:pt x="213" y="354"/>
                </a:lnTo>
                <a:lnTo>
                  <a:pt x="210" y="354"/>
                </a:lnTo>
                <a:lnTo>
                  <a:pt x="210" y="354"/>
                </a:lnTo>
                <a:lnTo>
                  <a:pt x="210" y="354"/>
                </a:lnTo>
                <a:lnTo>
                  <a:pt x="207" y="354"/>
                </a:lnTo>
                <a:lnTo>
                  <a:pt x="207" y="354"/>
                </a:lnTo>
                <a:lnTo>
                  <a:pt x="200" y="354"/>
                </a:lnTo>
                <a:lnTo>
                  <a:pt x="197" y="354"/>
                </a:lnTo>
                <a:lnTo>
                  <a:pt x="194" y="357"/>
                </a:lnTo>
                <a:lnTo>
                  <a:pt x="194" y="360"/>
                </a:lnTo>
                <a:lnTo>
                  <a:pt x="194" y="360"/>
                </a:lnTo>
                <a:lnTo>
                  <a:pt x="191" y="360"/>
                </a:lnTo>
                <a:lnTo>
                  <a:pt x="191" y="360"/>
                </a:lnTo>
                <a:lnTo>
                  <a:pt x="187" y="357"/>
                </a:lnTo>
                <a:lnTo>
                  <a:pt x="187" y="357"/>
                </a:lnTo>
                <a:lnTo>
                  <a:pt x="187" y="360"/>
                </a:lnTo>
                <a:lnTo>
                  <a:pt x="187" y="364"/>
                </a:lnTo>
                <a:lnTo>
                  <a:pt x="187" y="364"/>
                </a:lnTo>
                <a:lnTo>
                  <a:pt x="187" y="367"/>
                </a:lnTo>
                <a:lnTo>
                  <a:pt x="184" y="367"/>
                </a:lnTo>
                <a:lnTo>
                  <a:pt x="184" y="364"/>
                </a:lnTo>
                <a:lnTo>
                  <a:pt x="181" y="360"/>
                </a:lnTo>
                <a:lnTo>
                  <a:pt x="181" y="357"/>
                </a:lnTo>
                <a:lnTo>
                  <a:pt x="181" y="357"/>
                </a:lnTo>
                <a:lnTo>
                  <a:pt x="177" y="354"/>
                </a:lnTo>
                <a:lnTo>
                  <a:pt x="177" y="351"/>
                </a:lnTo>
                <a:lnTo>
                  <a:pt x="177" y="347"/>
                </a:lnTo>
                <a:lnTo>
                  <a:pt x="177" y="347"/>
                </a:lnTo>
                <a:lnTo>
                  <a:pt x="168" y="338"/>
                </a:lnTo>
                <a:lnTo>
                  <a:pt x="168" y="338"/>
                </a:lnTo>
                <a:lnTo>
                  <a:pt x="168" y="338"/>
                </a:lnTo>
                <a:lnTo>
                  <a:pt x="164" y="334"/>
                </a:lnTo>
                <a:lnTo>
                  <a:pt x="161" y="331"/>
                </a:lnTo>
                <a:lnTo>
                  <a:pt x="158" y="331"/>
                </a:lnTo>
                <a:lnTo>
                  <a:pt x="158" y="328"/>
                </a:lnTo>
                <a:lnTo>
                  <a:pt x="158" y="328"/>
                </a:lnTo>
                <a:lnTo>
                  <a:pt x="154" y="321"/>
                </a:lnTo>
                <a:lnTo>
                  <a:pt x="154" y="321"/>
                </a:lnTo>
                <a:lnTo>
                  <a:pt x="151" y="318"/>
                </a:lnTo>
                <a:lnTo>
                  <a:pt x="148" y="315"/>
                </a:lnTo>
                <a:lnTo>
                  <a:pt x="148" y="315"/>
                </a:lnTo>
                <a:lnTo>
                  <a:pt x="145" y="311"/>
                </a:lnTo>
                <a:lnTo>
                  <a:pt x="145" y="311"/>
                </a:lnTo>
                <a:lnTo>
                  <a:pt x="141" y="308"/>
                </a:lnTo>
                <a:lnTo>
                  <a:pt x="141" y="308"/>
                </a:lnTo>
                <a:lnTo>
                  <a:pt x="138" y="308"/>
                </a:lnTo>
                <a:lnTo>
                  <a:pt x="132" y="301"/>
                </a:lnTo>
                <a:lnTo>
                  <a:pt x="128" y="301"/>
                </a:lnTo>
                <a:lnTo>
                  <a:pt x="125" y="298"/>
                </a:lnTo>
                <a:lnTo>
                  <a:pt x="122" y="295"/>
                </a:lnTo>
                <a:lnTo>
                  <a:pt x="122" y="295"/>
                </a:lnTo>
                <a:lnTo>
                  <a:pt x="118" y="292"/>
                </a:lnTo>
                <a:lnTo>
                  <a:pt x="112" y="288"/>
                </a:lnTo>
                <a:lnTo>
                  <a:pt x="109" y="285"/>
                </a:lnTo>
                <a:lnTo>
                  <a:pt x="105" y="285"/>
                </a:lnTo>
                <a:lnTo>
                  <a:pt x="105" y="282"/>
                </a:lnTo>
                <a:lnTo>
                  <a:pt x="102" y="282"/>
                </a:lnTo>
                <a:lnTo>
                  <a:pt x="102" y="282"/>
                </a:lnTo>
                <a:lnTo>
                  <a:pt x="99" y="282"/>
                </a:lnTo>
                <a:lnTo>
                  <a:pt x="99" y="278"/>
                </a:lnTo>
                <a:lnTo>
                  <a:pt x="92" y="275"/>
                </a:lnTo>
                <a:lnTo>
                  <a:pt x="92" y="275"/>
                </a:lnTo>
                <a:lnTo>
                  <a:pt x="86" y="272"/>
                </a:lnTo>
                <a:lnTo>
                  <a:pt x="82" y="272"/>
                </a:lnTo>
                <a:lnTo>
                  <a:pt x="76" y="269"/>
                </a:lnTo>
                <a:lnTo>
                  <a:pt x="76" y="262"/>
                </a:lnTo>
                <a:lnTo>
                  <a:pt x="66" y="259"/>
                </a:lnTo>
                <a:lnTo>
                  <a:pt x="63" y="259"/>
                </a:lnTo>
                <a:lnTo>
                  <a:pt x="63" y="256"/>
                </a:lnTo>
                <a:lnTo>
                  <a:pt x="56" y="252"/>
                </a:lnTo>
                <a:lnTo>
                  <a:pt x="53" y="252"/>
                </a:lnTo>
                <a:lnTo>
                  <a:pt x="53" y="252"/>
                </a:lnTo>
                <a:lnTo>
                  <a:pt x="50" y="249"/>
                </a:lnTo>
                <a:lnTo>
                  <a:pt x="50" y="249"/>
                </a:lnTo>
                <a:lnTo>
                  <a:pt x="46" y="249"/>
                </a:lnTo>
                <a:lnTo>
                  <a:pt x="46" y="249"/>
                </a:lnTo>
                <a:lnTo>
                  <a:pt x="43" y="246"/>
                </a:lnTo>
                <a:lnTo>
                  <a:pt x="36" y="246"/>
                </a:lnTo>
                <a:lnTo>
                  <a:pt x="36" y="242"/>
                </a:lnTo>
                <a:lnTo>
                  <a:pt x="33" y="242"/>
                </a:lnTo>
                <a:lnTo>
                  <a:pt x="30" y="242"/>
                </a:lnTo>
                <a:lnTo>
                  <a:pt x="30" y="239"/>
                </a:lnTo>
                <a:lnTo>
                  <a:pt x="27" y="239"/>
                </a:lnTo>
                <a:lnTo>
                  <a:pt x="17" y="233"/>
                </a:lnTo>
                <a:lnTo>
                  <a:pt x="14" y="233"/>
                </a:lnTo>
                <a:lnTo>
                  <a:pt x="14" y="233"/>
                </a:lnTo>
                <a:lnTo>
                  <a:pt x="10" y="233"/>
                </a:lnTo>
                <a:lnTo>
                  <a:pt x="10" y="233"/>
                </a:lnTo>
                <a:lnTo>
                  <a:pt x="4" y="229"/>
                </a:lnTo>
                <a:lnTo>
                  <a:pt x="4" y="229"/>
                </a:lnTo>
                <a:lnTo>
                  <a:pt x="4" y="229"/>
                </a:lnTo>
                <a:lnTo>
                  <a:pt x="0" y="229"/>
                </a:lnTo>
                <a:lnTo>
                  <a:pt x="0" y="226"/>
                </a:lnTo>
                <a:lnTo>
                  <a:pt x="0" y="226"/>
                </a:lnTo>
                <a:lnTo>
                  <a:pt x="4" y="226"/>
                </a:lnTo>
                <a:lnTo>
                  <a:pt x="4" y="226"/>
                </a:lnTo>
                <a:lnTo>
                  <a:pt x="4" y="226"/>
                </a:lnTo>
                <a:lnTo>
                  <a:pt x="7" y="226"/>
                </a:lnTo>
                <a:lnTo>
                  <a:pt x="7" y="226"/>
                </a:lnTo>
                <a:lnTo>
                  <a:pt x="7" y="229"/>
                </a:lnTo>
                <a:lnTo>
                  <a:pt x="7" y="229"/>
                </a:lnTo>
                <a:lnTo>
                  <a:pt x="10" y="229"/>
                </a:lnTo>
                <a:lnTo>
                  <a:pt x="10" y="226"/>
                </a:lnTo>
                <a:lnTo>
                  <a:pt x="10" y="226"/>
                </a:lnTo>
                <a:lnTo>
                  <a:pt x="10" y="223"/>
                </a:lnTo>
                <a:lnTo>
                  <a:pt x="10" y="223"/>
                </a:lnTo>
                <a:lnTo>
                  <a:pt x="14" y="219"/>
                </a:lnTo>
                <a:lnTo>
                  <a:pt x="17" y="219"/>
                </a:lnTo>
                <a:lnTo>
                  <a:pt x="17" y="219"/>
                </a:lnTo>
                <a:lnTo>
                  <a:pt x="17" y="223"/>
                </a:lnTo>
                <a:lnTo>
                  <a:pt x="17" y="226"/>
                </a:lnTo>
                <a:lnTo>
                  <a:pt x="20" y="229"/>
                </a:lnTo>
                <a:lnTo>
                  <a:pt x="20" y="229"/>
                </a:lnTo>
                <a:lnTo>
                  <a:pt x="20" y="223"/>
                </a:lnTo>
                <a:lnTo>
                  <a:pt x="23" y="223"/>
                </a:lnTo>
                <a:lnTo>
                  <a:pt x="27" y="226"/>
                </a:lnTo>
                <a:lnTo>
                  <a:pt x="30" y="229"/>
                </a:lnTo>
                <a:lnTo>
                  <a:pt x="30" y="233"/>
                </a:lnTo>
                <a:lnTo>
                  <a:pt x="33" y="233"/>
                </a:lnTo>
                <a:lnTo>
                  <a:pt x="36" y="233"/>
                </a:lnTo>
                <a:lnTo>
                  <a:pt x="40" y="236"/>
                </a:lnTo>
                <a:lnTo>
                  <a:pt x="43" y="239"/>
                </a:lnTo>
                <a:lnTo>
                  <a:pt x="46" y="242"/>
                </a:lnTo>
                <a:lnTo>
                  <a:pt x="46" y="242"/>
                </a:lnTo>
                <a:lnTo>
                  <a:pt x="46" y="242"/>
                </a:lnTo>
                <a:lnTo>
                  <a:pt x="50" y="242"/>
                </a:lnTo>
                <a:lnTo>
                  <a:pt x="50" y="242"/>
                </a:lnTo>
                <a:lnTo>
                  <a:pt x="53" y="246"/>
                </a:lnTo>
                <a:lnTo>
                  <a:pt x="56" y="246"/>
                </a:lnTo>
                <a:lnTo>
                  <a:pt x="59" y="249"/>
                </a:lnTo>
                <a:lnTo>
                  <a:pt x="59" y="249"/>
                </a:lnTo>
                <a:lnTo>
                  <a:pt x="59" y="249"/>
                </a:lnTo>
                <a:lnTo>
                  <a:pt x="69" y="252"/>
                </a:lnTo>
                <a:lnTo>
                  <a:pt x="73" y="256"/>
                </a:lnTo>
                <a:lnTo>
                  <a:pt x="73" y="256"/>
                </a:lnTo>
                <a:lnTo>
                  <a:pt x="76" y="252"/>
                </a:lnTo>
                <a:lnTo>
                  <a:pt x="76" y="249"/>
                </a:lnTo>
                <a:lnTo>
                  <a:pt x="76" y="246"/>
                </a:lnTo>
                <a:lnTo>
                  <a:pt x="76" y="246"/>
                </a:lnTo>
                <a:lnTo>
                  <a:pt x="79" y="246"/>
                </a:lnTo>
                <a:lnTo>
                  <a:pt x="79" y="242"/>
                </a:lnTo>
                <a:lnTo>
                  <a:pt x="82" y="239"/>
                </a:lnTo>
                <a:lnTo>
                  <a:pt x="86" y="239"/>
                </a:lnTo>
                <a:lnTo>
                  <a:pt x="86" y="239"/>
                </a:lnTo>
                <a:lnTo>
                  <a:pt x="86" y="236"/>
                </a:lnTo>
                <a:lnTo>
                  <a:pt x="89" y="236"/>
                </a:lnTo>
                <a:lnTo>
                  <a:pt x="89" y="236"/>
                </a:lnTo>
                <a:lnTo>
                  <a:pt x="89" y="236"/>
                </a:lnTo>
                <a:lnTo>
                  <a:pt x="89" y="236"/>
                </a:lnTo>
                <a:lnTo>
                  <a:pt x="92" y="236"/>
                </a:lnTo>
                <a:lnTo>
                  <a:pt x="95" y="236"/>
                </a:lnTo>
                <a:lnTo>
                  <a:pt x="95" y="236"/>
                </a:lnTo>
                <a:lnTo>
                  <a:pt x="95" y="236"/>
                </a:lnTo>
                <a:lnTo>
                  <a:pt x="95" y="236"/>
                </a:lnTo>
                <a:lnTo>
                  <a:pt x="99" y="236"/>
                </a:lnTo>
                <a:lnTo>
                  <a:pt x="105" y="239"/>
                </a:lnTo>
                <a:lnTo>
                  <a:pt x="105" y="239"/>
                </a:lnTo>
                <a:lnTo>
                  <a:pt x="109" y="242"/>
                </a:lnTo>
                <a:lnTo>
                  <a:pt x="109" y="242"/>
                </a:lnTo>
                <a:lnTo>
                  <a:pt x="109" y="242"/>
                </a:lnTo>
                <a:lnTo>
                  <a:pt x="109" y="246"/>
                </a:lnTo>
                <a:lnTo>
                  <a:pt x="112" y="249"/>
                </a:lnTo>
                <a:lnTo>
                  <a:pt x="112" y="249"/>
                </a:lnTo>
                <a:lnTo>
                  <a:pt x="112" y="249"/>
                </a:lnTo>
                <a:lnTo>
                  <a:pt x="112" y="252"/>
                </a:lnTo>
                <a:lnTo>
                  <a:pt x="112" y="252"/>
                </a:lnTo>
                <a:lnTo>
                  <a:pt x="115" y="256"/>
                </a:lnTo>
                <a:lnTo>
                  <a:pt x="115" y="256"/>
                </a:lnTo>
                <a:lnTo>
                  <a:pt x="115" y="256"/>
                </a:lnTo>
                <a:lnTo>
                  <a:pt x="115" y="256"/>
                </a:lnTo>
                <a:lnTo>
                  <a:pt x="115" y="259"/>
                </a:lnTo>
                <a:lnTo>
                  <a:pt x="118" y="259"/>
                </a:lnTo>
                <a:lnTo>
                  <a:pt x="118" y="262"/>
                </a:lnTo>
                <a:lnTo>
                  <a:pt x="122" y="265"/>
                </a:lnTo>
                <a:lnTo>
                  <a:pt x="125" y="269"/>
                </a:lnTo>
                <a:lnTo>
                  <a:pt x="128" y="269"/>
                </a:lnTo>
                <a:lnTo>
                  <a:pt x="132" y="269"/>
                </a:lnTo>
                <a:lnTo>
                  <a:pt x="135" y="269"/>
                </a:lnTo>
                <a:lnTo>
                  <a:pt x="135" y="269"/>
                </a:lnTo>
                <a:lnTo>
                  <a:pt x="135" y="269"/>
                </a:lnTo>
                <a:lnTo>
                  <a:pt x="135" y="272"/>
                </a:lnTo>
                <a:lnTo>
                  <a:pt x="132" y="278"/>
                </a:lnTo>
                <a:lnTo>
                  <a:pt x="132" y="278"/>
                </a:lnTo>
                <a:lnTo>
                  <a:pt x="132" y="282"/>
                </a:lnTo>
                <a:lnTo>
                  <a:pt x="132" y="282"/>
                </a:lnTo>
                <a:lnTo>
                  <a:pt x="128" y="285"/>
                </a:lnTo>
                <a:lnTo>
                  <a:pt x="128" y="285"/>
                </a:lnTo>
                <a:lnTo>
                  <a:pt x="128" y="285"/>
                </a:lnTo>
                <a:lnTo>
                  <a:pt x="132" y="288"/>
                </a:lnTo>
                <a:lnTo>
                  <a:pt x="132" y="288"/>
                </a:lnTo>
                <a:lnTo>
                  <a:pt x="132" y="288"/>
                </a:lnTo>
                <a:lnTo>
                  <a:pt x="132" y="288"/>
                </a:lnTo>
                <a:lnTo>
                  <a:pt x="132" y="288"/>
                </a:lnTo>
                <a:lnTo>
                  <a:pt x="132" y="292"/>
                </a:lnTo>
                <a:lnTo>
                  <a:pt x="132" y="292"/>
                </a:lnTo>
                <a:lnTo>
                  <a:pt x="132" y="292"/>
                </a:lnTo>
                <a:lnTo>
                  <a:pt x="132" y="292"/>
                </a:lnTo>
                <a:lnTo>
                  <a:pt x="128" y="292"/>
                </a:lnTo>
                <a:lnTo>
                  <a:pt x="132" y="295"/>
                </a:lnTo>
                <a:lnTo>
                  <a:pt x="132" y="295"/>
                </a:lnTo>
                <a:lnTo>
                  <a:pt x="132" y="295"/>
                </a:lnTo>
                <a:lnTo>
                  <a:pt x="132" y="295"/>
                </a:lnTo>
                <a:lnTo>
                  <a:pt x="132" y="295"/>
                </a:lnTo>
                <a:lnTo>
                  <a:pt x="132" y="292"/>
                </a:lnTo>
                <a:lnTo>
                  <a:pt x="135" y="292"/>
                </a:lnTo>
                <a:lnTo>
                  <a:pt x="135" y="292"/>
                </a:lnTo>
                <a:lnTo>
                  <a:pt x="135" y="292"/>
                </a:lnTo>
                <a:lnTo>
                  <a:pt x="135" y="292"/>
                </a:lnTo>
                <a:lnTo>
                  <a:pt x="135" y="292"/>
                </a:lnTo>
                <a:lnTo>
                  <a:pt x="135" y="292"/>
                </a:lnTo>
                <a:lnTo>
                  <a:pt x="138" y="292"/>
                </a:lnTo>
                <a:lnTo>
                  <a:pt x="138" y="292"/>
                </a:lnTo>
                <a:lnTo>
                  <a:pt x="138" y="292"/>
                </a:lnTo>
                <a:lnTo>
                  <a:pt x="138" y="295"/>
                </a:lnTo>
                <a:lnTo>
                  <a:pt x="135" y="295"/>
                </a:lnTo>
                <a:lnTo>
                  <a:pt x="135" y="295"/>
                </a:lnTo>
                <a:lnTo>
                  <a:pt x="138" y="295"/>
                </a:lnTo>
                <a:lnTo>
                  <a:pt x="138" y="295"/>
                </a:lnTo>
                <a:lnTo>
                  <a:pt x="138" y="295"/>
                </a:lnTo>
                <a:lnTo>
                  <a:pt x="138" y="295"/>
                </a:lnTo>
                <a:lnTo>
                  <a:pt x="138" y="295"/>
                </a:lnTo>
                <a:lnTo>
                  <a:pt x="138" y="292"/>
                </a:lnTo>
                <a:lnTo>
                  <a:pt x="141" y="292"/>
                </a:lnTo>
                <a:lnTo>
                  <a:pt x="141" y="292"/>
                </a:lnTo>
                <a:lnTo>
                  <a:pt x="141" y="292"/>
                </a:lnTo>
                <a:lnTo>
                  <a:pt x="141" y="292"/>
                </a:lnTo>
                <a:lnTo>
                  <a:pt x="145" y="292"/>
                </a:lnTo>
                <a:lnTo>
                  <a:pt x="145" y="295"/>
                </a:lnTo>
                <a:lnTo>
                  <a:pt x="145" y="295"/>
                </a:lnTo>
                <a:lnTo>
                  <a:pt x="145" y="295"/>
                </a:lnTo>
                <a:lnTo>
                  <a:pt x="145" y="298"/>
                </a:lnTo>
                <a:lnTo>
                  <a:pt x="145" y="298"/>
                </a:lnTo>
                <a:lnTo>
                  <a:pt x="148" y="295"/>
                </a:lnTo>
                <a:lnTo>
                  <a:pt x="148" y="295"/>
                </a:lnTo>
                <a:lnTo>
                  <a:pt x="148" y="292"/>
                </a:lnTo>
                <a:lnTo>
                  <a:pt x="148" y="292"/>
                </a:lnTo>
                <a:lnTo>
                  <a:pt x="148" y="292"/>
                </a:lnTo>
                <a:lnTo>
                  <a:pt x="148" y="292"/>
                </a:lnTo>
                <a:lnTo>
                  <a:pt x="148" y="292"/>
                </a:lnTo>
                <a:lnTo>
                  <a:pt x="151" y="292"/>
                </a:lnTo>
                <a:lnTo>
                  <a:pt x="151" y="295"/>
                </a:lnTo>
                <a:lnTo>
                  <a:pt x="151" y="295"/>
                </a:lnTo>
                <a:lnTo>
                  <a:pt x="151" y="292"/>
                </a:lnTo>
                <a:lnTo>
                  <a:pt x="154" y="292"/>
                </a:lnTo>
                <a:lnTo>
                  <a:pt x="154" y="292"/>
                </a:lnTo>
                <a:lnTo>
                  <a:pt x="154" y="292"/>
                </a:lnTo>
                <a:lnTo>
                  <a:pt x="154" y="292"/>
                </a:lnTo>
                <a:lnTo>
                  <a:pt x="154" y="292"/>
                </a:lnTo>
                <a:lnTo>
                  <a:pt x="154" y="295"/>
                </a:lnTo>
                <a:lnTo>
                  <a:pt x="158" y="295"/>
                </a:lnTo>
                <a:lnTo>
                  <a:pt x="158" y="295"/>
                </a:lnTo>
                <a:lnTo>
                  <a:pt x="158" y="295"/>
                </a:lnTo>
                <a:lnTo>
                  <a:pt x="158" y="295"/>
                </a:lnTo>
                <a:lnTo>
                  <a:pt x="158" y="295"/>
                </a:lnTo>
                <a:lnTo>
                  <a:pt x="158" y="298"/>
                </a:lnTo>
                <a:lnTo>
                  <a:pt x="158" y="298"/>
                </a:lnTo>
                <a:lnTo>
                  <a:pt x="161" y="298"/>
                </a:lnTo>
                <a:lnTo>
                  <a:pt x="161" y="295"/>
                </a:lnTo>
                <a:lnTo>
                  <a:pt x="164" y="295"/>
                </a:lnTo>
                <a:lnTo>
                  <a:pt x="164" y="295"/>
                </a:lnTo>
                <a:lnTo>
                  <a:pt x="164" y="292"/>
                </a:lnTo>
                <a:lnTo>
                  <a:pt x="164" y="292"/>
                </a:lnTo>
                <a:lnTo>
                  <a:pt x="164" y="292"/>
                </a:lnTo>
                <a:lnTo>
                  <a:pt x="164" y="292"/>
                </a:lnTo>
                <a:lnTo>
                  <a:pt x="168" y="288"/>
                </a:lnTo>
                <a:lnTo>
                  <a:pt x="168" y="288"/>
                </a:lnTo>
                <a:lnTo>
                  <a:pt x="168" y="288"/>
                </a:lnTo>
                <a:lnTo>
                  <a:pt x="171" y="285"/>
                </a:lnTo>
                <a:lnTo>
                  <a:pt x="171" y="285"/>
                </a:lnTo>
                <a:lnTo>
                  <a:pt x="171" y="285"/>
                </a:lnTo>
                <a:lnTo>
                  <a:pt x="174" y="285"/>
                </a:lnTo>
                <a:lnTo>
                  <a:pt x="174" y="285"/>
                </a:lnTo>
                <a:lnTo>
                  <a:pt x="177" y="285"/>
                </a:lnTo>
                <a:lnTo>
                  <a:pt x="177" y="288"/>
                </a:lnTo>
                <a:lnTo>
                  <a:pt x="177" y="285"/>
                </a:lnTo>
                <a:lnTo>
                  <a:pt x="177" y="285"/>
                </a:lnTo>
                <a:lnTo>
                  <a:pt x="181" y="285"/>
                </a:lnTo>
                <a:lnTo>
                  <a:pt x="181" y="285"/>
                </a:lnTo>
                <a:lnTo>
                  <a:pt x="181" y="285"/>
                </a:lnTo>
                <a:lnTo>
                  <a:pt x="181" y="285"/>
                </a:lnTo>
                <a:lnTo>
                  <a:pt x="181" y="285"/>
                </a:lnTo>
                <a:lnTo>
                  <a:pt x="181" y="285"/>
                </a:lnTo>
                <a:lnTo>
                  <a:pt x="181" y="282"/>
                </a:lnTo>
                <a:lnTo>
                  <a:pt x="181" y="278"/>
                </a:lnTo>
                <a:lnTo>
                  <a:pt x="181" y="278"/>
                </a:lnTo>
                <a:lnTo>
                  <a:pt x="181" y="275"/>
                </a:lnTo>
                <a:lnTo>
                  <a:pt x="181" y="275"/>
                </a:lnTo>
                <a:lnTo>
                  <a:pt x="181" y="275"/>
                </a:lnTo>
                <a:lnTo>
                  <a:pt x="184" y="275"/>
                </a:lnTo>
                <a:lnTo>
                  <a:pt x="181" y="272"/>
                </a:lnTo>
                <a:lnTo>
                  <a:pt x="181" y="272"/>
                </a:lnTo>
                <a:lnTo>
                  <a:pt x="181" y="269"/>
                </a:lnTo>
                <a:lnTo>
                  <a:pt x="181" y="265"/>
                </a:lnTo>
                <a:lnTo>
                  <a:pt x="181" y="265"/>
                </a:lnTo>
                <a:lnTo>
                  <a:pt x="181" y="265"/>
                </a:lnTo>
                <a:lnTo>
                  <a:pt x="177" y="265"/>
                </a:lnTo>
                <a:lnTo>
                  <a:pt x="174" y="262"/>
                </a:lnTo>
                <a:lnTo>
                  <a:pt x="174" y="262"/>
                </a:lnTo>
                <a:lnTo>
                  <a:pt x="174" y="262"/>
                </a:lnTo>
                <a:lnTo>
                  <a:pt x="171" y="262"/>
                </a:lnTo>
                <a:lnTo>
                  <a:pt x="168" y="262"/>
                </a:lnTo>
                <a:lnTo>
                  <a:pt x="164" y="262"/>
                </a:lnTo>
                <a:lnTo>
                  <a:pt x="164" y="262"/>
                </a:lnTo>
                <a:lnTo>
                  <a:pt x="161" y="262"/>
                </a:lnTo>
                <a:lnTo>
                  <a:pt x="161" y="259"/>
                </a:lnTo>
                <a:lnTo>
                  <a:pt x="161" y="259"/>
                </a:lnTo>
                <a:lnTo>
                  <a:pt x="161" y="256"/>
                </a:lnTo>
                <a:lnTo>
                  <a:pt x="161" y="252"/>
                </a:lnTo>
                <a:lnTo>
                  <a:pt x="161" y="249"/>
                </a:lnTo>
                <a:lnTo>
                  <a:pt x="161" y="246"/>
                </a:lnTo>
                <a:lnTo>
                  <a:pt x="161" y="246"/>
                </a:lnTo>
                <a:lnTo>
                  <a:pt x="161" y="242"/>
                </a:lnTo>
                <a:lnTo>
                  <a:pt x="161" y="242"/>
                </a:lnTo>
                <a:lnTo>
                  <a:pt x="161" y="242"/>
                </a:lnTo>
                <a:lnTo>
                  <a:pt x="161" y="239"/>
                </a:lnTo>
                <a:lnTo>
                  <a:pt x="158" y="233"/>
                </a:lnTo>
                <a:lnTo>
                  <a:pt x="158" y="233"/>
                </a:lnTo>
                <a:lnTo>
                  <a:pt x="158" y="233"/>
                </a:lnTo>
                <a:lnTo>
                  <a:pt x="158" y="229"/>
                </a:lnTo>
                <a:lnTo>
                  <a:pt x="158" y="229"/>
                </a:lnTo>
                <a:lnTo>
                  <a:pt x="161" y="229"/>
                </a:lnTo>
                <a:lnTo>
                  <a:pt x="161" y="229"/>
                </a:lnTo>
                <a:lnTo>
                  <a:pt x="161" y="229"/>
                </a:lnTo>
                <a:lnTo>
                  <a:pt x="164" y="229"/>
                </a:lnTo>
                <a:lnTo>
                  <a:pt x="164" y="229"/>
                </a:lnTo>
                <a:lnTo>
                  <a:pt x="164" y="229"/>
                </a:lnTo>
                <a:lnTo>
                  <a:pt x="164" y="229"/>
                </a:lnTo>
                <a:lnTo>
                  <a:pt x="168" y="226"/>
                </a:lnTo>
                <a:lnTo>
                  <a:pt x="168" y="226"/>
                </a:lnTo>
                <a:lnTo>
                  <a:pt x="164" y="219"/>
                </a:lnTo>
                <a:lnTo>
                  <a:pt x="168" y="219"/>
                </a:lnTo>
                <a:lnTo>
                  <a:pt x="168" y="216"/>
                </a:lnTo>
                <a:lnTo>
                  <a:pt x="168" y="216"/>
                </a:lnTo>
                <a:lnTo>
                  <a:pt x="168" y="216"/>
                </a:lnTo>
                <a:lnTo>
                  <a:pt x="171" y="216"/>
                </a:lnTo>
                <a:lnTo>
                  <a:pt x="177" y="216"/>
                </a:lnTo>
                <a:lnTo>
                  <a:pt x="177" y="216"/>
                </a:lnTo>
                <a:lnTo>
                  <a:pt x="177" y="216"/>
                </a:lnTo>
                <a:lnTo>
                  <a:pt x="177" y="216"/>
                </a:lnTo>
                <a:lnTo>
                  <a:pt x="181" y="216"/>
                </a:lnTo>
                <a:lnTo>
                  <a:pt x="181" y="216"/>
                </a:lnTo>
                <a:lnTo>
                  <a:pt x="184" y="216"/>
                </a:lnTo>
                <a:lnTo>
                  <a:pt x="187" y="219"/>
                </a:lnTo>
                <a:lnTo>
                  <a:pt x="191" y="219"/>
                </a:lnTo>
                <a:lnTo>
                  <a:pt x="194" y="219"/>
                </a:lnTo>
                <a:lnTo>
                  <a:pt x="197" y="219"/>
                </a:lnTo>
                <a:lnTo>
                  <a:pt x="197" y="219"/>
                </a:lnTo>
                <a:lnTo>
                  <a:pt x="197" y="219"/>
                </a:lnTo>
                <a:lnTo>
                  <a:pt x="197" y="219"/>
                </a:lnTo>
                <a:lnTo>
                  <a:pt x="200" y="219"/>
                </a:lnTo>
                <a:lnTo>
                  <a:pt x="200" y="223"/>
                </a:lnTo>
                <a:lnTo>
                  <a:pt x="200" y="223"/>
                </a:lnTo>
                <a:lnTo>
                  <a:pt x="200" y="226"/>
                </a:lnTo>
                <a:lnTo>
                  <a:pt x="200" y="226"/>
                </a:lnTo>
                <a:lnTo>
                  <a:pt x="200" y="229"/>
                </a:lnTo>
                <a:lnTo>
                  <a:pt x="200" y="233"/>
                </a:lnTo>
                <a:lnTo>
                  <a:pt x="200" y="236"/>
                </a:lnTo>
                <a:lnTo>
                  <a:pt x="200" y="236"/>
                </a:lnTo>
                <a:lnTo>
                  <a:pt x="200" y="239"/>
                </a:lnTo>
                <a:lnTo>
                  <a:pt x="204" y="239"/>
                </a:lnTo>
                <a:lnTo>
                  <a:pt x="204" y="242"/>
                </a:lnTo>
                <a:lnTo>
                  <a:pt x="204" y="242"/>
                </a:lnTo>
                <a:lnTo>
                  <a:pt x="204" y="246"/>
                </a:lnTo>
                <a:lnTo>
                  <a:pt x="200" y="246"/>
                </a:lnTo>
                <a:lnTo>
                  <a:pt x="200" y="246"/>
                </a:lnTo>
                <a:lnTo>
                  <a:pt x="197" y="246"/>
                </a:lnTo>
                <a:lnTo>
                  <a:pt x="197" y="246"/>
                </a:lnTo>
                <a:lnTo>
                  <a:pt x="197" y="246"/>
                </a:lnTo>
                <a:lnTo>
                  <a:pt x="197" y="246"/>
                </a:lnTo>
                <a:lnTo>
                  <a:pt x="194" y="252"/>
                </a:lnTo>
                <a:lnTo>
                  <a:pt x="197" y="259"/>
                </a:lnTo>
                <a:lnTo>
                  <a:pt x="197" y="259"/>
                </a:lnTo>
                <a:lnTo>
                  <a:pt x="197" y="259"/>
                </a:lnTo>
                <a:lnTo>
                  <a:pt x="200" y="262"/>
                </a:lnTo>
                <a:lnTo>
                  <a:pt x="200" y="262"/>
                </a:lnTo>
                <a:lnTo>
                  <a:pt x="207" y="262"/>
                </a:lnTo>
                <a:lnTo>
                  <a:pt x="207" y="262"/>
                </a:lnTo>
                <a:lnTo>
                  <a:pt x="217" y="262"/>
                </a:lnTo>
                <a:lnTo>
                  <a:pt x="217" y="262"/>
                </a:lnTo>
                <a:lnTo>
                  <a:pt x="220" y="262"/>
                </a:lnTo>
                <a:lnTo>
                  <a:pt x="223" y="259"/>
                </a:lnTo>
                <a:lnTo>
                  <a:pt x="230" y="252"/>
                </a:lnTo>
                <a:lnTo>
                  <a:pt x="230" y="252"/>
                </a:lnTo>
                <a:lnTo>
                  <a:pt x="236" y="246"/>
                </a:lnTo>
                <a:lnTo>
                  <a:pt x="240" y="242"/>
                </a:lnTo>
                <a:lnTo>
                  <a:pt x="240" y="242"/>
                </a:lnTo>
                <a:lnTo>
                  <a:pt x="246" y="236"/>
                </a:lnTo>
                <a:lnTo>
                  <a:pt x="250" y="236"/>
                </a:lnTo>
                <a:lnTo>
                  <a:pt x="246" y="233"/>
                </a:lnTo>
                <a:lnTo>
                  <a:pt x="246" y="233"/>
                </a:lnTo>
                <a:lnTo>
                  <a:pt x="246" y="229"/>
                </a:lnTo>
                <a:lnTo>
                  <a:pt x="246" y="229"/>
                </a:lnTo>
                <a:lnTo>
                  <a:pt x="246" y="226"/>
                </a:lnTo>
                <a:lnTo>
                  <a:pt x="250" y="223"/>
                </a:lnTo>
                <a:lnTo>
                  <a:pt x="250" y="223"/>
                </a:lnTo>
                <a:lnTo>
                  <a:pt x="250" y="219"/>
                </a:lnTo>
                <a:lnTo>
                  <a:pt x="250" y="219"/>
                </a:lnTo>
                <a:lnTo>
                  <a:pt x="253" y="219"/>
                </a:lnTo>
                <a:lnTo>
                  <a:pt x="259" y="216"/>
                </a:lnTo>
                <a:lnTo>
                  <a:pt x="259" y="216"/>
                </a:lnTo>
                <a:lnTo>
                  <a:pt x="263" y="213"/>
                </a:lnTo>
                <a:lnTo>
                  <a:pt x="266" y="213"/>
                </a:lnTo>
                <a:lnTo>
                  <a:pt x="272" y="213"/>
                </a:lnTo>
                <a:lnTo>
                  <a:pt x="272" y="213"/>
                </a:lnTo>
                <a:lnTo>
                  <a:pt x="279" y="216"/>
                </a:lnTo>
                <a:lnTo>
                  <a:pt x="279" y="213"/>
                </a:lnTo>
                <a:lnTo>
                  <a:pt x="282" y="213"/>
                </a:lnTo>
                <a:lnTo>
                  <a:pt x="282" y="213"/>
                </a:lnTo>
                <a:lnTo>
                  <a:pt x="286" y="216"/>
                </a:lnTo>
                <a:lnTo>
                  <a:pt x="289" y="216"/>
                </a:lnTo>
                <a:lnTo>
                  <a:pt x="292" y="216"/>
                </a:lnTo>
                <a:lnTo>
                  <a:pt x="292" y="216"/>
                </a:lnTo>
                <a:lnTo>
                  <a:pt x="295" y="216"/>
                </a:lnTo>
                <a:lnTo>
                  <a:pt x="295" y="213"/>
                </a:lnTo>
                <a:lnTo>
                  <a:pt x="299" y="213"/>
                </a:lnTo>
                <a:lnTo>
                  <a:pt x="299" y="213"/>
                </a:lnTo>
                <a:lnTo>
                  <a:pt x="305" y="213"/>
                </a:lnTo>
                <a:lnTo>
                  <a:pt x="309" y="213"/>
                </a:lnTo>
                <a:lnTo>
                  <a:pt x="312" y="210"/>
                </a:lnTo>
                <a:lnTo>
                  <a:pt x="315" y="210"/>
                </a:lnTo>
                <a:lnTo>
                  <a:pt x="318" y="206"/>
                </a:lnTo>
                <a:lnTo>
                  <a:pt x="328" y="206"/>
                </a:lnTo>
                <a:lnTo>
                  <a:pt x="331" y="203"/>
                </a:lnTo>
                <a:lnTo>
                  <a:pt x="331" y="200"/>
                </a:lnTo>
                <a:lnTo>
                  <a:pt x="335" y="197"/>
                </a:lnTo>
                <a:lnTo>
                  <a:pt x="335" y="197"/>
                </a:lnTo>
                <a:lnTo>
                  <a:pt x="335" y="197"/>
                </a:lnTo>
                <a:lnTo>
                  <a:pt x="335" y="197"/>
                </a:lnTo>
                <a:lnTo>
                  <a:pt x="331" y="193"/>
                </a:lnTo>
                <a:lnTo>
                  <a:pt x="331" y="193"/>
                </a:lnTo>
                <a:lnTo>
                  <a:pt x="328" y="190"/>
                </a:lnTo>
                <a:lnTo>
                  <a:pt x="325" y="187"/>
                </a:lnTo>
                <a:lnTo>
                  <a:pt x="322" y="187"/>
                </a:lnTo>
                <a:lnTo>
                  <a:pt x="322" y="180"/>
                </a:lnTo>
                <a:lnTo>
                  <a:pt x="322" y="177"/>
                </a:lnTo>
                <a:lnTo>
                  <a:pt x="322" y="177"/>
                </a:lnTo>
                <a:lnTo>
                  <a:pt x="322" y="174"/>
                </a:lnTo>
                <a:lnTo>
                  <a:pt x="322" y="174"/>
                </a:lnTo>
                <a:lnTo>
                  <a:pt x="322" y="174"/>
                </a:lnTo>
                <a:lnTo>
                  <a:pt x="322" y="170"/>
                </a:lnTo>
                <a:lnTo>
                  <a:pt x="322" y="167"/>
                </a:lnTo>
                <a:lnTo>
                  <a:pt x="325" y="164"/>
                </a:lnTo>
                <a:lnTo>
                  <a:pt x="325" y="160"/>
                </a:lnTo>
                <a:lnTo>
                  <a:pt x="328" y="157"/>
                </a:lnTo>
                <a:lnTo>
                  <a:pt x="328" y="154"/>
                </a:lnTo>
                <a:lnTo>
                  <a:pt x="328" y="154"/>
                </a:lnTo>
                <a:lnTo>
                  <a:pt x="328" y="154"/>
                </a:lnTo>
                <a:lnTo>
                  <a:pt x="328" y="151"/>
                </a:lnTo>
                <a:lnTo>
                  <a:pt x="331" y="151"/>
                </a:lnTo>
                <a:lnTo>
                  <a:pt x="331" y="151"/>
                </a:lnTo>
                <a:lnTo>
                  <a:pt x="331" y="147"/>
                </a:lnTo>
                <a:lnTo>
                  <a:pt x="331" y="147"/>
                </a:lnTo>
                <a:lnTo>
                  <a:pt x="331" y="147"/>
                </a:lnTo>
                <a:lnTo>
                  <a:pt x="335" y="147"/>
                </a:lnTo>
                <a:lnTo>
                  <a:pt x="338" y="147"/>
                </a:lnTo>
                <a:lnTo>
                  <a:pt x="338" y="144"/>
                </a:lnTo>
                <a:lnTo>
                  <a:pt x="338" y="144"/>
                </a:lnTo>
                <a:lnTo>
                  <a:pt x="335" y="141"/>
                </a:lnTo>
                <a:lnTo>
                  <a:pt x="335" y="138"/>
                </a:lnTo>
                <a:lnTo>
                  <a:pt x="335" y="138"/>
                </a:lnTo>
                <a:lnTo>
                  <a:pt x="331" y="134"/>
                </a:lnTo>
                <a:lnTo>
                  <a:pt x="331" y="134"/>
                </a:lnTo>
                <a:lnTo>
                  <a:pt x="331" y="131"/>
                </a:lnTo>
                <a:lnTo>
                  <a:pt x="331" y="131"/>
                </a:lnTo>
                <a:lnTo>
                  <a:pt x="331" y="128"/>
                </a:lnTo>
                <a:lnTo>
                  <a:pt x="331" y="128"/>
                </a:lnTo>
                <a:lnTo>
                  <a:pt x="331" y="128"/>
                </a:lnTo>
                <a:lnTo>
                  <a:pt x="335" y="128"/>
                </a:lnTo>
                <a:lnTo>
                  <a:pt x="335" y="124"/>
                </a:lnTo>
                <a:lnTo>
                  <a:pt x="335" y="124"/>
                </a:lnTo>
                <a:lnTo>
                  <a:pt x="335" y="124"/>
                </a:lnTo>
                <a:lnTo>
                  <a:pt x="338" y="124"/>
                </a:lnTo>
                <a:lnTo>
                  <a:pt x="345" y="124"/>
                </a:lnTo>
                <a:lnTo>
                  <a:pt x="345" y="124"/>
                </a:lnTo>
                <a:lnTo>
                  <a:pt x="345" y="121"/>
                </a:lnTo>
                <a:lnTo>
                  <a:pt x="345" y="121"/>
                </a:lnTo>
                <a:lnTo>
                  <a:pt x="345" y="121"/>
                </a:lnTo>
                <a:lnTo>
                  <a:pt x="348" y="121"/>
                </a:lnTo>
                <a:lnTo>
                  <a:pt x="348" y="118"/>
                </a:lnTo>
                <a:lnTo>
                  <a:pt x="348" y="118"/>
                </a:lnTo>
                <a:lnTo>
                  <a:pt x="348" y="118"/>
                </a:lnTo>
                <a:lnTo>
                  <a:pt x="348" y="115"/>
                </a:lnTo>
                <a:lnTo>
                  <a:pt x="348" y="111"/>
                </a:lnTo>
                <a:lnTo>
                  <a:pt x="348" y="111"/>
                </a:lnTo>
                <a:lnTo>
                  <a:pt x="348" y="108"/>
                </a:lnTo>
                <a:lnTo>
                  <a:pt x="348" y="108"/>
                </a:lnTo>
                <a:lnTo>
                  <a:pt x="348" y="105"/>
                </a:lnTo>
                <a:lnTo>
                  <a:pt x="348" y="98"/>
                </a:lnTo>
                <a:lnTo>
                  <a:pt x="348" y="95"/>
                </a:lnTo>
                <a:lnTo>
                  <a:pt x="348" y="95"/>
                </a:lnTo>
                <a:lnTo>
                  <a:pt x="348" y="92"/>
                </a:lnTo>
                <a:lnTo>
                  <a:pt x="348" y="92"/>
                </a:lnTo>
                <a:lnTo>
                  <a:pt x="348" y="88"/>
                </a:lnTo>
                <a:lnTo>
                  <a:pt x="348" y="88"/>
                </a:lnTo>
                <a:lnTo>
                  <a:pt x="354" y="85"/>
                </a:lnTo>
                <a:lnTo>
                  <a:pt x="354" y="85"/>
                </a:lnTo>
                <a:lnTo>
                  <a:pt x="354" y="82"/>
                </a:lnTo>
                <a:lnTo>
                  <a:pt x="354" y="82"/>
                </a:lnTo>
                <a:lnTo>
                  <a:pt x="354" y="79"/>
                </a:lnTo>
                <a:lnTo>
                  <a:pt x="354" y="79"/>
                </a:lnTo>
                <a:lnTo>
                  <a:pt x="354" y="75"/>
                </a:lnTo>
                <a:lnTo>
                  <a:pt x="354" y="75"/>
                </a:lnTo>
                <a:lnTo>
                  <a:pt x="354" y="72"/>
                </a:lnTo>
                <a:lnTo>
                  <a:pt x="354" y="72"/>
                </a:lnTo>
                <a:lnTo>
                  <a:pt x="358" y="69"/>
                </a:lnTo>
                <a:lnTo>
                  <a:pt x="358" y="65"/>
                </a:lnTo>
                <a:lnTo>
                  <a:pt x="361" y="62"/>
                </a:lnTo>
                <a:lnTo>
                  <a:pt x="361" y="62"/>
                </a:lnTo>
                <a:lnTo>
                  <a:pt x="361" y="59"/>
                </a:lnTo>
                <a:lnTo>
                  <a:pt x="364" y="59"/>
                </a:lnTo>
                <a:lnTo>
                  <a:pt x="371" y="56"/>
                </a:lnTo>
                <a:lnTo>
                  <a:pt x="374" y="56"/>
                </a:lnTo>
                <a:lnTo>
                  <a:pt x="377" y="52"/>
                </a:lnTo>
                <a:lnTo>
                  <a:pt x="381" y="52"/>
                </a:lnTo>
                <a:lnTo>
                  <a:pt x="384" y="52"/>
                </a:lnTo>
                <a:lnTo>
                  <a:pt x="384" y="52"/>
                </a:lnTo>
                <a:lnTo>
                  <a:pt x="387" y="49"/>
                </a:lnTo>
                <a:lnTo>
                  <a:pt x="387" y="49"/>
                </a:lnTo>
                <a:lnTo>
                  <a:pt x="390" y="46"/>
                </a:lnTo>
                <a:lnTo>
                  <a:pt x="390" y="46"/>
                </a:lnTo>
                <a:lnTo>
                  <a:pt x="390" y="46"/>
                </a:lnTo>
                <a:lnTo>
                  <a:pt x="390" y="46"/>
                </a:lnTo>
                <a:lnTo>
                  <a:pt x="390" y="46"/>
                </a:lnTo>
                <a:lnTo>
                  <a:pt x="394" y="49"/>
                </a:lnTo>
                <a:lnTo>
                  <a:pt x="394" y="49"/>
                </a:lnTo>
                <a:lnTo>
                  <a:pt x="397" y="52"/>
                </a:lnTo>
                <a:lnTo>
                  <a:pt x="397" y="52"/>
                </a:lnTo>
                <a:lnTo>
                  <a:pt x="397" y="56"/>
                </a:lnTo>
                <a:lnTo>
                  <a:pt x="400" y="56"/>
                </a:lnTo>
                <a:lnTo>
                  <a:pt x="404" y="59"/>
                </a:lnTo>
                <a:lnTo>
                  <a:pt x="404" y="59"/>
                </a:lnTo>
                <a:lnTo>
                  <a:pt x="407" y="62"/>
                </a:lnTo>
                <a:lnTo>
                  <a:pt x="407" y="62"/>
                </a:lnTo>
                <a:lnTo>
                  <a:pt x="410" y="65"/>
                </a:lnTo>
                <a:lnTo>
                  <a:pt x="413" y="69"/>
                </a:lnTo>
                <a:lnTo>
                  <a:pt x="417" y="72"/>
                </a:lnTo>
                <a:lnTo>
                  <a:pt x="423" y="75"/>
                </a:lnTo>
                <a:lnTo>
                  <a:pt x="423" y="75"/>
                </a:lnTo>
                <a:lnTo>
                  <a:pt x="427" y="79"/>
                </a:lnTo>
                <a:lnTo>
                  <a:pt x="430" y="82"/>
                </a:lnTo>
                <a:lnTo>
                  <a:pt x="430" y="82"/>
                </a:lnTo>
                <a:lnTo>
                  <a:pt x="433" y="85"/>
                </a:lnTo>
                <a:lnTo>
                  <a:pt x="433" y="85"/>
                </a:lnTo>
                <a:lnTo>
                  <a:pt x="433" y="85"/>
                </a:lnTo>
                <a:lnTo>
                  <a:pt x="436" y="85"/>
                </a:lnTo>
                <a:lnTo>
                  <a:pt x="443" y="85"/>
                </a:lnTo>
                <a:lnTo>
                  <a:pt x="443" y="85"/>
                </a:lnTo>
                <a:lnTo>
                  <a:pt x="446" y="85"/>
                </a:lnTo>
                <a:lnTo>
                  <a:pt x="446" y="88"/>
                </a:lnTo>
                <a:lnTo>
                  <a:pt x="463" y="88"/>
                </a:lnTo>
                <a:lnTo>
                  <a:pt x="469" y="88"/>
                </a:lnTo>
                <a:lnTo>
                  <a:pt x="476" y="88"/>
                </a:lnTo>
                <a:lnTo>
                  <a:pt x="486" y="88"/>
                </a:lnTo>
                <a:lnTo>
                  <a:pt x="486" y="88"/>
                </a:lnTo>
                <a:lnTo>
                  <a:pt x="495" y="85"/>
                </a:lnTo>
                <a:lnTo>
                  <a:pt x="499" y="82"/>
                </a:lnTo>
                <a:lnTo>
                  <a:pt x="502" y="79"/>
                </a:lnTo>
                <a:lnTo>
                  <a:pt x="502" y="79"/>
                </a:lnTo>
                <a:lnTo>
                  <a:pt x="505" y="79"/>
                </a:lnTo>
                <a:lnTo>
                  <a:pt x="508" y="69"/>
                </a:lnTo>
                <a:lnTo>
                  <a:pt x="512" y="69"/>
                </a:lnTo>
                <a:lnTo>
                  <a:pt x="512" y="69"/>
                </a:lnTo>
                <a:lnTo>
                  <a:pt x="512" y="62"/>
                </a:lnTo>
                <a:lnTo>
                  <a:pt x="512" y="62"/>
                </a:lnTo>
                <a:lnTo>
                  <a:pt x="512" y="59"/>
                </a:lnTo>
                <a:lnTo>
                  <a:pt x="518" y="59"/>
                </a:lnTo>
                <a:lnTo>
                  <a:pt x="522" y="56"/>
                </a:lnTo>
                <a:lnTo>
                  <a:pt x="525" y="56"/>
                </a:lnTo>
                <a:lnTo>
                  <a:pt x="531" y="56"/>
                </a:lnTo>
                <a:lnTo>
                  <a:pt x="541" y="52"/>
                </a:lnTo>
                <a:lnTo>
                  <a:pt x="548" y="52"/>
                </a:lnTo>
                <a:lnTo>
                  <a:pt x="551" y="52"/>
                </a:lnTo>
                <a:lnTo>
                  <a:pt x="554" y="49"/>
                </a:lnTo>
                <a:lnTo>
                  <a:pt x="554" y="49"/>
                </a:lnTo>
                <a:lnTo>
                  <a:pt x="558" y="49"/>
                </a:lnTo>
                <a:lnTo>
                  <a:pt x="571" y="39"/>
                </a:lnTo>
                <a:lnTo>
                  <a:pt x="574" y="39"/>
                </a:lnTo>
                <a:lnTo>
                  <a:pt x="581" y="33"/>
                </a:lnTo>
                <a:lnTo>
                  <a:pt x="587" y="29"/>
                </a:lnTo>
                <a:lnTo>
                  <a:pt x="590" y="29"/>
                </a:lnTo>
                <a:lnTo>
                  <a:pt x="590" y="29"/>
                </a:lnTo>
                <a:lnTo>
                  <a:pt x="600" y="26"/>
                </a:lnTo>
                <a:lnTo>
                  <a:pt x="610" y="19"/>
                </a:lnTo>
                <a:lnTo>
                  <a:pt x="613" y="16"/>
                </a:lnTo>
                <a:lnTo>
                  <a:pt x="620" y="13"/>
                </a:lnTo>
                <a:lnTo>
                  <a:pt x="620" y="10"/>
                </a:lnTo>
                <a:lnTo>
                  <a:pt x="623" y="10"/>
                </a:lnTo>
                <a:lnTo>
                  <a:pt x="633" y="3"/>
                </a:lnTo>
                <a:lnTo>
                  <a:pt x="636" y="3"/>
                </a:lnTo>
                <a:lnTo>
                  <a:pt x="640" y="3"/>
                </a:lnTo>
                <a:lnTo>
                  <a:pt x="643" y="0"/>
                </a:lnTo>
                <a:lnTo>
                  <a:pt x="649" y="0"/>
                </a:lnTo>
                <a:lnTo>
                  <a:pt x="649" y="0"/>
                </a:lnTo>
                <a:lnTo>
                  <a:pt x="656" y="10"/>
                </a:lnTo>
                <a:lnTo>
                  <a:pt x="659" y="13"/>
                </a:lnTo>
                <a:lnTo>
                  <a:pt x="659" y="16"/>
                </a:lnTo>
                <a:lnTo>
                  <a:pt x="666" y="29"/>
                </a:lnTo>
                <a:lnTo>
                  <a:pt x="669" y="42"/>
                </a:lnTo>
                <a:lnTo>
                  <a:pt x="669" y="46"/>
                </a:lnTo>
                <a:lnTo>
                  <a:pt x="669" y="49"/>
                </a:lnTo>
                <a:lnTo>
                  <a:pt x="663" y="56"/>
                </a:lnTo>
                <a:lnTo>
                  <a:pt x="659" y="62"/>
                </a:lnTo>
                <a:lnTo>
                  <a:pt x="656" y="65"/>
                </a:lnTo>
                <a:lnTo>
                  <a:pt x="656" y="69"/>
                </a:lnTo>
                <a:lnTo>
                  <a:pt x="656" y="69"/>
                </a:lnTo>
                <a:lnTo>
                  <a:pt x="656" y="69"/>
                </a:lnTo>
                <a:lnTo>
                  <a:pt x="649" y="82"/>
                </a:lnTo>
                <a:lnTo>
                  <a:pt x="649" y="85"/>
                </a:lnTo>
                <a:lnTo>
                  <a:pt x="649" y="85"/>
                </a:lnTo>
                <a:close/>
              </a:path>
            </a:pathLst>
          </a:custGeom>
          <a:solidFill>
            <a:schemeClr val="accent5"/>
          </a:solidFill>
          <a:ln w="6350">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3336757" y="1424826"/>
            <a:ext cx="2960371" cy="3489009"/>
          </a:xfrm>
          <a:custGeom>
            <a:avLst/>
            <a:gdLst>
              <a:gd name="T0" fmla="*/ 685 w 1652"/>
              <a:gd name="T1" fmla="*/ 105 h 1947"/>
              <a:gd name="T2" fmla="*/ 783 w 1652"/>
              <a:gd name="T3" fmla="*/ 151 h 1947"/>
              <a:gd name="T4" fmla="*/ 770 w 1652"/>
              <a:gd name="T5" fmla="*/ 262 h 1947"/>
              <a:gd name="T6" fmla="*/ 816 w 1652"/>
              <a:gd name="T7" fmla="*/ 377 h 1947"/>
              <a:gd name="T8" fmla="*/ 833 w 1652"/>
              <a:gd name="T9" fmla="*/ 482 h 1947"/>
              <a:gd name="T10" fmla="*/ 872 w 1652"/>
              <a:gd name="T11" fmla="*/ 633 h 1947"/>
              <a:gd name="T12" fmla="*/ 836 w 1652"/>
              <a:gd name="T13" fmla="*/ 784 h 1947"/>
              <a:gd name="T14" fmla="*/ 839 w 1652"/>
              <a:gd name="T15" fmla="*/ 816 h 1947"/>
              <a:gd name="T16" fmla="*/ 934 w 1652"/>
              <a:gd name="T17" fmla="*/ 843 h 1947"/>
              <a:gd name="T18" fmla="*/ 1046 w 1652"/>
              <a:gd name="T19" fmla="*/ 918 h 1947"/>
              <a:gd name="T20" fmla="*/ 1141 w 1652"/>
              <a:gd name="T21" fmla="*/ 941 h 1947"/>
              <a:gd name="T22" fmla="*/ 1252 w 1652"/>
              <a:gd name="T23" fmla="*/ 905 h 1947"/>
              <a:gd name="T24" fmla="*/ 1321 w 1652"/>
              <a:gd name="T25" fmla="*/ 780 h 1947"/>
              <a:gd name="T26" fmla="*/ 1364 w 1652"/>
              <a:gd name="T27" fmla="*/ 636 h 1947"/>
              <a:gd name="T28" fmla="*/ 1554 w 1652"/>
              <a:gd name="T29" fmla="*/ 767 h 1947"/>
              <a:gd name="T30" fmla="*/ 1596 w 1652"/>
              <a:gd name="T31" fmla="*/ 931 h 1947"/>
              <a:gd name="T32" fmla="*/ 1632 w 1652"/>
              <a:gd name="T33" fmla="*/ 1066 h 1947"/>
              <a:gd name="T34" fmla="*/ 1619 w 1652"/>
              <a:gd name="T35" fmla="*/ 1206 h 1947"/>
              <a:gd name="T36" fmla="*/ 1567 w 1652"/>
              <a:gd name="T37" fmla="*/ 1318 h 1947"/>
              <a:gd name="T38" fmla="*/ 1475 w 1652"/>
              <a:gd name="T39" fmla="*/ 1393 h 1947"/>
              <a:gd name="T40" fmla="*/ 1403 w 1652"/>
              <a:gd name="T41" fmla="*/ 1505 h 1947"/>
              <a:gd name="T42" fmla="*/ 1324 w 1652"/>
              <a:gd name="T43" fmla="*/ 1659 h 1947"/>
              <a:gd name="T44" fmla="*/ 1252 w 1652"/>
              <a:gd name="T45" fmla="*/ 1728 h 1947"/>
              <a:gd name="T46" fmla="*/ 1177 w 1652"/>
              <a:gd name="T47" fmla="*/ 1816 h 1947"/>
              <a:gd name="T48" fmla="*/ 1196 w 1652"/>
              <a:gd name="T49" fmla="*/ 1879 h 1947"/>
              <a:gd name="T50" fmla="*/ 1134 w 1652"/>
              <a:gd name="T51" fmla="*/ 1934 h 1947"/>
              <a:gd name="T52" fmla="*/ 1082 w 1652"/>
              <a:gd name="T53" fmla="*/ 1826 h 1947"/>
              <a:gd name="T54" fmla="*/ 1026 w 1652"/>
              <a:gd name="T55" fmla="*/ 1669 h 1947"/>
              <a:gd name="T56" fmla="*/ 1023 w 1652"/>
              <a:gd name="T57" fmla="*/ 1469 h 1947"/>
              <a:gd name="T58" fmla="*/ 987 w 1652"/>
              <a:gd name="T59" fmla="*/ 1380 h 1947"/>
              <a:gd name="T60" fmla="*/ 918 w 1652"/>
              <a:gd name="T61" fmla="*/ 1390 h 1947"/>
              <a:gd name="T62" fmla="*/ 869 w 1652"/>
              <a:gd name="T63" fmla="*/ 1420 h 1947"/>
              <a:gd name="T64" fmla="*/ 803 w 1652"/>
              <a:gd name="T65" fmla="*/ 1465 h 1947"/>
              <a:gd name="T66" fmla="*/ 770 w 1652"/>
              <a:gd name="T67" fmla="*/ 1485 h 1947"/>
              <a:gd name="T68" fmla="*/ 688 w 1652"/>
              <a:gd name="T69" fmla="*/ 1515 h 1947"/>
              <a:gd name="T70" fmla="*/ 675 w 1652"/>
              <a:gd name="T71" fmla="*/ 1488 h 1947"/>
              <a:gd name="T72" fmla="*/ 714 w 1652"/>
              <a:gd name="T73" fmla="*/ 1387 h 1947"/>
              <a:gd name="T74" fmla="*/ 655 w 1652"/>
              <a:gd name="T75" fmla="*/ 1351 h 1947"/>
              <a:gd name="T76" fmla="*/ 577 w 1652"/>
              <a:gd name="T77" fmla="*/ 1302 h 1947"/>
              <a:gd name="T78" fmla="*/ 462 w 1652"/>
              <a:gd name="T79" fmla="*/ 1344 h 1947"/>
              <a:gd name="T80" fmla="*/ 367 w 1652"/>
              <a:gd name="T81" fmla="*/ 1344 h 1947"/>
              <a:gd name="T82" fmla="*/ 305 w 1652"/>
              <a:gd name="T83" fmla="*/ 1315 h 1947"/>
              <a:gd name="T84" fmla="*/ 265 w 1652"/>
              <a:gd name="T85" fmla="*/ 1216 h 1947"/>
              <a:gd name="T86" fmla="*/ 88 w 1652"/>
              <a:gd name="T87" fmla="*/ 1256 h 1947"/>
              <a:gd name="T88" fmla="*/ 187 w 1652"/>
              <a:gd name="T89" fmla="*/ 1125 h 1947"/>
              <a:gd name="T90" fmla="*/ 351 w 1652"/>
              <a:gd name="T91" fmla="*/ 1036 h 1947"/>
              <a:gd name="T92" fmla="*/ 377 w 1652"/>
              <a:gd name="T93" fmla="*/ 1075 h 1947"/>
              <a:gd name="T94" fmla="*/ 482 w 1652"/>
              <a:gd name="T95" fmla="*/ 1023 h 1947"/>
              <a:gd name="T96" fmla="*/ 577 w 1652"/>
              <a:gd name="T97" fmla="*/ 951 h 1947"/>
              <a:gd name="T98" fmla="*/ 596 w 1652"/>
              <a:gd name="T99" fmla="*/ 892 h 1947"/>
              <a:gd name="T100" fmla="*/ 626 w 1652"/>
              <a:gd name="T101" fmla="*/ 839 h 1947"/>
              <a:gd name="T102" fmla="*/ 652 w 1652"/>
              <a:gd name="T103" fmla="*/ 777 h 1947"/>
              <a:gd name="T104" fmla="*/ 596 w 1652"/>
              <a:gd name="T105" fmla="*/ 643 h 1947"/>
              <a:gd name="T106" fmla="*/ 351 w 1652"/>
              <a:gd name="T107" fmla="*/ 587 h 1947"/>
              <a:gd name="T108" fmla="*/ 233 w 1652"/>
              <a:gd name="T109" fmla="*/ 531 h 1947"/>
              <a:gd name="T110" fmla="*/ 197 w 1652"/>
              <a:gd name="T111" fmla="*/ 397 h 1947"/>
              <a:gd name="T112" fmla="*/ 29 w 1652"/>
              <a:gd name="T113" fmla="*/ 443 h 1947"/>
              <a:gd name="T114" fmla="*/ 193 w 1652"/>
              <a:gd name="T115" fmla="*/ 285 h 1947"/>
              <a:gd name="T116" fmla="*/ 233 w 1652"/>
              <a:gd name="T117" fmla="*/ 118 h 1947"/>
              <a:gd name="T118" fmla="*/ 272 w 1652"/>
              <a:gd name="T119" fmla="*/ 56 h 1947"/>
              <a:gd name="T120" fmla="*/ 390 w 1652"/>
              <a:gd name="T121" fmla="*/ 59 h 1947"/>
              <a:gd name="T122" fmla="*/ 492 w 1652"/>
              <a:gd name="T123" fmla="*/ 52 h 1947"/>
              <a:gd name="T124" fmla="*/ 606 w 1652"/>
              <a:gd name="T125" fmla="*/ 7 h 1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2" h="1947">
                <a:moveTo>
                  <a:pt x="616" y="56"/>
                </a:moveTo>
                <a:lnTo>
                  <a:pt x="616" y="62"/>
                </a:lnTo>
                <a:lnTo>
                  <a:pt x="619" y="66"/>
                </a:lnTo>
                <a:lnTo>
                  <a:pt x="619" y="69"/>
                </a:lnTo>
                <a:lnTo>
                  <a:pt x="623" y="69"/>
                </a:lnTo>
                <a:lnTo>
                  <a:pt x="626" y="72"/>
                </a:lnTo>
                <a:lnTo>
                  <a:pt x="626" y="75"/>
                </a:lnTo>
                <a:lnTo>
                  <a:pt x="626" y="79"/>
                </a:lnTo>
                <a:lnTo>
                  <a:pt x="629" y="85"/>
                </a:lnTo>
                <a:lnTo>
                  <a:pt x="629" y="89"/>
                </a:lnTo>
                <a:lnTo>
                  <a:pt x="629" y="92"/>
                </a:lnTo>
                <a:lnTo>
                  <a:pt x="633" y="95"/>
                </a:lnTo>
                <a:lnTo>
                  <a:pt x="633" y="98"/>
                </a:lnTo>
                <a:lnTo>
                  <a:pt x="639" y="98"/>
                </a:lnTo>
                <a:lnTo>
                  <a:pt x="639" y="98"/>
                </a:lnTo>
                <a:lnTo>
                  <a:pt x="642" y="95"/>
                </a:lnTo>
                <a:lnTo>
                  <a:pt x="642" y="89"/>
                </a:lnTo>
                <a:lnTo>
                  <a:pt x="642" y="85"/>
                </a:lnTo>
                <a:lnTo>
                  <a:pt x="642" y="79"/>
                </a:lnTo>
                <a:lnTo>
                  <a:pt x="642" y="75"/>
                </a:lnTo>
                <a:lnTo>
                  <a:pt x="642" y="69"/>
                </a:lnTo>
                <a:lnTo>
                  <a:pt x="642" y="66"/>
                </a:lnTo>
                <a:lnTo>
                  <a:pt x="646" y="62"/>
                </a:lnTo>
                <a:lnTo>
                  <a:pt x="646" y="59"/>
                </a:lnTo>
                <a:lnTo>
                  <a:pt x="649" y="59"/>
                </a:lnTo>
                <a:lnTo>
                  <a:pt x="652" y="56"/>
                </a:lnTo>
                <a:lnTo>
                  <a:pt x="659" y="56"/>
                </a:lnTo>
                <a:lnTo>
                  <a:pt x="662" y="56"/>
                </a:lnTo>
                <a:lnTo>
                  <a:pt x="665" y="59"/>
                </a:lnTo>
                <a:lnTo>
                  <a:pt x="669" y="59"/>
                </a:lnTo>
                <a:lnTo>
                  <a:pt x="672" y="59"/>
                </a:lnTo>
                <a:lnTo>
                  <a:pt x="675" y="62"/>
                </a:lnTo>
                <a:lnTo>
                  <a:pt x="675" y="66"/>
                </a:lnTo>
                <a:lnTo>
                  <a:pt x="678" y="69"/>
                </a:lnTo>
                <a:lnTo>
                  <a:pt x="682" y="69"/>
                </a:lnTo>
                <a:lnTo>
                  <a:pt x="685" y="72"/>
                </a:lnTo>
                <a:lnTo>
                  <a:pt x="688" y="72"/>
                </a:lnTo>
                <a:lnTo>
                  <a:pt x="692" y="75"/>
                </a:lnTo>
                <a:lnTo>
                  <a:pt x="692" y="79"/>
                </a:lnTo>
                <a:lnTo>
                  <a:pt x="695" y="82"/>
                </a:lnTo>
                <a:lnTo>
                  <a:pt x="695" y="89"/>
                </a:lnTo>
                <a:lnTo>
                  <a:pt x="692" y="92"/>
                </a:lnTo>
                <a:lnTo>
                  <a:pt x="692" y="95"/>
                </a:lnTo>
                <a:lnTo>
                  <a:pt x="688" y="95"/>
                </a:lnTo>
                <a:lnTo>
                  <a:pt x="688" y="98"/>
                </a:lnTo>
                <a:lnTo>
                  <a:pt x="685" y="105"/>
                </a:lnTo>
                <a:lnTo>
                  <a:pt x="685" y="108"/>
                </a:lnTo>
                <a:lnTo>
                  <a:pt x="682" y="108"/>
                </a:lnTo>
                <a:lnTo>
                  <a:pt x="678" y="108"/>
                </a:lnTo>
                <a:lnTo>
                  <a:pt x="675" y="111"/>
                </a:lnTo>
                <a:lnTo>
                  <a:pt x="672" y="111"/>
                </a:lnTo>
                <a:lnTo>
                  <a:pt x="669" y="115"/>
                </a:lnTo>
                <a:lnTo>
                  <a:pt x="665" y="118"/>
                </a:lnTo>
                <a:lnTo>
                  <a:pt x="665" y="121"/>
                </a:lnTo>
                <a:lnTo>
                  <a:pt x="669" y="125"/>
                </a:lnTo>
                <a:lnTo>
                  <a:pt x="672" y="128"/>
                </a:lnTo>
                <a:lnTo>
                  <a:pt x="675" y="128"/>
                </a:lnTo>
                <a:lnTo>
                  <a:pt x="678" y="128"/>
                </a:lnTo>
                <a:lnTo>
                  <a:pt x="682" y="128"/>
                </a:lnTo>
                <a:lnTo>
                  <a:pt x="685" y="128"/>
                </a:lnTo>
                <a:lnTo>
                  <a:pt x="688" y="125"/>
                </a:lnTo>
                <a:lnTo>
                  <a:pt x="692" y="125"/>
                </a:lnTo>
                <a:lnTo>
                  <a:pt x="698" y="125"/>
                </a:lnTo>
                <a:lnTo>
                  <a:pt x="701" y="125"/>
                </a:lnTo>
                <a:lnTo>
                  <a:pt x="705" y="125"/>
                </a:lnTo>
                <a:lnTo>
                  <a:pt x="708" y="125"/>
                </a:lnTo>
                <a:lnTo>
                  <a:pt x="714" y="125"/>
                </a:lnTo>
                <a:lnTo>
                  <a:pt x="714" y="121"/>
                </a:lnTo>
                <a:lnTo>
                  <a:pt x="718" y="118"/>
                </a:lnTo>
                <a:lnTo>
                  <a:pt x="721" y="115"/>
                </a:lnTo>
                <a:lnTo>
                  <a:pt x="721" y="115"/>
                </a:lnTo>
                <a:lnTo>
                  <a:pt x="728" y="111"/>
                </a:lnTo>
                <a:lnTo>
                  <a:pt x="731" y="115"/>
                </a:lnTo>
                <a:lnTo>
                  <a:pt x="731" y="115"/>
                </a:lnTo>
                <a:lnTo>
                  <a:pt x="734" y="121"/>
                </a:lnTo>
                <a:lnTo>
                  <a:pt x="734" y="121"/>
                </a:lnTo>
                <a:lnTo>
                  <a:pt x="737" y="125"/>
                </a:lnTo>
                <a:lnTo>
                  <a:pt x="741" y="128"/>
                </a:lnTo>
                <a:lnTo>
                  <a:pt x="741" y="131"/>
                </a:lnTo>
                <a:lnTo>
                  <a:pt x="744" y="134"/>
                </a:lnTo>
                <a:lnTo>
                  <a:pt x="747" y="134"/>
                </a:lnTo>
                <a:lnTo>
                  <a:pt x="751" y="138"/>
                </a:lnTo>
                <a:lnTo>
                  <a:pt x="754" y="141"/>
                </a:lnTo>
                <a:lnTo>
                  <a:pt x="757" y="141"/>
                </a:lnTo>
                <a:lnTo>
                  <a:pt x="760" y="141"/>
                </a:lnTo>
                <a:lnTo>
                  <a:pt x="764" y="141"/>
                </a:lnTo>
                <a:lnTo>
                  <a:pt x="770" y="141"/>
                </a:lnTo>
                <a:lnTo>
                  <a:pt x="773" y="141"/>
                </a:lnTo>
                <a:lnTo>
                  <a:pt x="777" y="144"/>
                </a:lnTo>
                <a:lnTo>
                  <a:pt x="780" y="144"/>
                </a:lnTo>
                <a:lnTo>
                  <a:pt x="783" y="148"/>
                </a:lnTo>
                <a:lnTo>
                  <a:pt x="783" y="151"/>
                </a:lnTo>
                <a:lnTo>
                  <a:pt x="787" y="151"/>
                </a:lnTo>
                <a:lnTo>
                  <a:pt x="787" y="154"/>
                </a:lnTo>
                <a:lnTo>
                  <a:pt x="790" y="157"/>
                </a:lnTo>
                <a:lnTo>
                  <a:pt x="793" y="157"/>
                </a:lnTo>
                <a:lnTo>
                  <a:pt x="796" y="161"/>
                </a:lnTo>
                <a:lnTo>
                  <a:pt x="793" y="161"/>
                </a:lnTo>
                <a:lnTo>
                  <a:pt x="790" y="164"/>
                </a:lnTo>
                <a:lnTo>
                  <a:pt x="787" y="164"/>
                </a:lnTo>
                <a:lnTo>
                  <a:pt x="783" y="167"/>
                </a:lnTo>
                <a:lnTo>
                  <a:pt x="783" y="167"/>
                </a:lnTo>
                <a:lnTo>
                  <a:pt x="780" y="167"/>
                </a:lnTo>
                <a:lnTo>
                  <a:pt x="777" y="170"/>
                </a:lnTo>
                <a:lnTo>
                  <a:pt x="773" y="174"/>
                </a:lnTo>
                <a:lnTo>
                  <a:pt x="773" y="174"/>
                </a:lnTo>
                <a:lnTo>
                  <a:pt x="770" y="177"/>
                </a:lnTo>
                <a:lnTo>
                  <a:pt x="767" y="180"/>
                </a:lnTo>
                <a:lnTo>
                  <a:pt x="773" y="180"/>
                </a:lnTo>
                <a:lnTo>
                  <a:pt x="773" y="184"/>
                </a:lnTo>
                <a:lnTo>
                  <a:pt x="773" y="187"/>
                </a:lnTo>
                <a:lnTo>
                  <a:pt x="777" y="190"/>
                </a:lnTo>
                <a:lnTo>
                  <a:pt x="780" y="193"/>
                </a:lnTo>
                <a:lnTo>
                  <a:pt x="780" y="197"/>
                </a:lnTo>
                <a:lnTo>
                  <a:pt x="777" y="200"/>
                </a:lnTo>
                <a:lnTo>
                  <a:pt x="777" y="203"/>
                </a:lnTo>
                <a:lnTo>
                  <a:pt x="780" y="207"/>
                </a:lnTo>
                <a:lnTo>
                  <a:pt x="783" y="210"/>
                </a:lnTo>
                <a:lnTo>
                  <a:pt x="787" y="210"/>
                </a:lnTo>
                <a:lnTo>
                  <a:pt x="790" y="213"/>
                </a:lnTo>
                <a:lnTo>
                  <a:pt x="790" y="216"/>
                </a:lnTo>
                <a:lnTo>
                  <a:pt x="787" y="220"/>
                </a:lnTo>
                <a:lnTo>
                  <a:pt x="783" y="220"/>
                </a:lnTo>
                <a:lnTo>
                  <a:pt x="783" y="223"/>
                </a:lnTo>
                <a:lnTo>
                  <a:pt x="780" y="223"/>
                </a:lnTo>
                <a:lnTo>
                  <a:pt x="777" y="226"/>
                </a:lnTo>
                <a:lnTo>
                  <a:pt x="777" y="226"/>
                </a:lnTo>
                <a:lnTo>
                  <a:pt x="773" y="229"/>
                </a:lnTo>
                <a:lnTo>
                  <a:pt x="773" y="233"/>
                </a:lnTo>
                <a:lnTo>
                  <a:pt x="773" y="236"/>
                </a:lnTo>
                <a:lnTo>
                  <a:pt x="777" y="239"/>
                </a:lnTo>
                <a:lnTo>
                  <a:pt x="780" y="239"/>
                </a:lnTo>
                <a:lnTo>
                  <a:pt x="780" y="246"/>
                </a:lnTo>
                <a:lnTo>
                  <a:pt x="780" y="249"/>
                </a:lnTo>
                <a:lnTo>
                  <a:pt x="780" y="256"/>
                </a:lnTo>
                <a:lnTo>
                  <a:pt x="777" y="256"/>
                </a:lnTo>
                <a:lnTo>
                  <a:pt x="773" y="259"/>
                </a:lnTo>
                <a:lnTo>
                  <a:pt x="770" y="262"/>
                </a:lnTo>
                <a:lnTo>
                  <a:pt x="770" y="266"/>
                </a:lnTo>
                <a:lnTo>
                  <a:pt x="770" y="269"/>
                </a:lnTo>
                <a:lnTo>
                  <a:pt x="770" y="269"/>
                </a:lnTo>
                <a:lnTo>
                  <a:pt x="770" y="275"/>
                </a:lnTo>
                <a:lnTo>
                  <a:pt x="773" y="275"/>
                </a:lnTo>
                <a:lnTo>
                  <a:pt x="773" y="279"/>
                </a:lnTo>
                <a:lnTo>
                  <a:pt x="780" y="279"/>
                </a:lnTo>
                <a:lnTo>
                  <a:pt x="783" y="279"/>
                </a:lnTo>
                <a:lnTo>
                  <a:pt x="783" y="279"/>
                </a:lnTo>
                <a:lnTo>
                  <a:pt x="787" y="279"/>
                </a:lnTo>
                <a:lnTo>
                  <a:pt x="790" y="282"/>
                </a:lnTo>
                <a:lnTo>
                  <a:pt x="793" y="285"/>
                </a:lnTo>
                <a:lnTo>
                  <a:pt x="796" y="285"/>
                </a:lnTo>
                <a:lnTo>
                  <a:pt x="800" y="282"/>
                </a:lnTo>
                <a:lnTo>
                  <a:pt x="803" y="282"/>
                </a:lnTo>
                <a:lnTo>
                  <a:pt x="806" y="282"/>
                </a:lnTo>
                <a:lnTo>
                  <a:pt x="810" y="285"/>
                </a:lnTo>
                <a:lnTo>
                  <a:pt x="810" y="289"/>
                </a:lnTo>
                <a:lnTo>
                  <a:pt x="813" y="292"/>
                </a:lnTo>
                <a:lnTo>
                  <a:pt x="810" y="298"/>
                </a:lnTo>
                <a:lnTo>
                  <a:pt x="810" y="302"/>
                </a:lnTo>
                <a:lnTo>
                  <a:pt x="810" y="305"/>
                </a:lnTo>
                <a:lnTo>
                  <a:pt x="813" y="311"/>
                </a:lnTo>
                <a:lnTo>
                  <a:pt x="813" y="315"/>
                </a:lnTo>
                <a:lnTo>
                  <a:pt x="813" y="318"/>
                </a:lnTo>
                <a:lnTo>
                  <a:pt x="816" y="321"/>
                </a:lnTo>
                <a:lnTo>
                  <a:pt x="816" y="325"/>
                </a:lnTo>
                <a:lnTo>
                  <a:pt x="816" y="328"/>
                </a:lnTo>
                <a:lnTo>
                  <a:pt x="816" y="334"/>
                </a:lnTo>
                <a:lnTo>
                  <a:pt x="819" y="338"/>
                </a:lnTo>
                <a:lnTo>
                  <a:pt x="819" y="341"/>
                </a:lnTo>
                <a:lnTo>
                  <a:pt x="819" y="344"/>
                </a:lnTo>
                <a:lnTo>
                  <a:pt x="823" y="351"/>
                </a:lnTo>
                <a:lnTo>
                  <a:pt x="823" y="351"/>
                </a:lnTo>
                <a:lnTo>
                  <a:pt x="826" y="357"/>
                </a:lnTo>
                <a:lnTo>
                  <a:pt x="823" y="361"/>
                </a:lnTo>
                <a:lnTo>
                  <a:pt x="823" y="364"/>
                </a:lnTo>
                <a:lnTo>
                  <a:pt x="819" y="364"/>
                </a:lnTo>
                <a:lnTo>
                  <a:pt x="816" y="367"/>
                </a:lnTo>
                <a:lnTo>
                  <a:pt x="816" y="370"/>
                </a:lnTo>
                <a:lnTo>
                  <a:pt x="813" y="374"/>
                </a:lnTo>
                <a:lnTo>
                  <a:pt x="813" y="377"/>
                </a:lnTo>
                <a:lnTo>
                  <a:pt x="813" y="384"/>
                </a:lnTo>
                <a:lnTo>
                  <a:pt x="813" y="384"/>
                </a:lnTo>
                <a:lnTo>
                  <a:pt x="816" y="380"/>
                </a:lnTo>
                <a:lnTo>
                  <a:pt x="816" y="377"/>
                </a:lnTo>
                <a:lnTo>
                  <a:pt x="819" y="377"/>
                </a:lnTo>
                <a:lnTo>
                  <a:pt x="819" y="374"/>
                </a:lnTo>
                <a:lnTo>
                  <a:pt x="823" y="374"/>
                </a:lnTo>
                <a:lnTo>
                  <a:pt x="826" y="370"/>
                </a:lnTo>
                <a:lnTo>
                  <a:pt x="826" y="367"/>
                </a:lnTo>
                <a:lnTo>
                  <a:pt x="829" y="367"/>
                </a:lnTo>
                <a:lnTo>
                  <a:pt x="833" y="364"/>
                </a:lnTo>
                <a:lnTo>
                  <a:pt x="833" y="361"/>
                </a:lnTo>
                <a:lnTo>
                  <a:pt x="839" y="364"/>
                </a:lnTo>
                <a:lnTo>
                  <a:pt x="842" y="367"/>
                </a:lnTo>
                <a:lnTo>
                  <a:pt x="842" y="370"/>
                </a:lnTo>
                <a:lnTo>
                  <a:pt x="846" y="374"/>
                </a:lnTo>
                <a:lnTo>
                  <a:pt x="846" y="377"/>
                </a:lnTo>
                <a:lnTo>
                  <a:pt x="849" y="380"/>
                </a:lnTo>
                <a:lnTo>
                  <a:pt x="849" y="384"/>
                </a:lnTo>
                <a:lnTo>
                  <a:pt x="849" y="384"/>
                </a:lnTo>
                <a:lnTo>
                  <a:pt x="849" y="387"/>
                </a:lnTo>
                <a:lnTo>
                  <a:pt x="852" y="390"/>
                </a:lnTo>
                <a:lnTo>
                  <a:pt x="852" y="397"/>
                </a:lnTo>
                <a:lnTo>
                  <a:pt x="849" y="400"/>
                </a:lnTo>
                <a:lnTo>
                  <a:pt x="849" y="400"/>
                </a:lnTo>
                <a:lnTo>
                  <a:pt x="846" y="403"/>
                </a:lnTo>
                <a:lnTo>
                  <a:pt x="842" y="403"/>
                </a:lnTo>
                <a:lnTo>
                  <a:pt x="842" y="407"/>
                </a:lnTo>
                <a:lnTo>
                  <a:pt x="842" y="410"/>
                </a:lnTo>
                <a:lnTo>
                  <a:pt x="842" y="413"/>
                </a:lnTo>
                <a:lnTo>
                  <a:pt x="842" y="416"/>
                </a:lnTo>
                <a:lnTo>
                  <a:pt x="842" y="423"/>
                </a:lnTo>
                <a:lnTo>
                  <a:pt x="842" y="426"/>
                </a:lnTo>
                <a:lnTo>
                  <a:pt x="839" y="426"/>
                </a:lnTo>
                <a:lnTo>
                  <a:pt x="839" y="429"/>
                </a:lnTo>
                <a:lnTo>
                  <a:pt x="836" y="433"/>
                </a:lnTo>
                <a:lnTo>
                  <a:pt x="833" y="433"/>
                </a:lnTo>
                <a:lnTo>
                  <a:pt x="833" y="436"/>
                </a:lnTo>
                <a:lnTo>
                  <a:pt x="829" y="439"/>
                </a:lnTo>
                <a:lnTo>
                  <a:pt x="829" y="446"/>
                </a:lnTo>
                <a:lnTo>
                  <a:pt x="829" y="449"/>
                </a:lnTo>
                <a:lnTo>
                  <a:pt x="829" y="452"/>
                </a:lnTo>
                <a:lnTo>
                  <a:pt x="829" y="456"/>
                </a:lnTo>
                <a:lnTo>
                  <a:pt x="833" y="459"/>
                </a:lnTo>
                <a:lnTo>
                  <a:pt x="833" y="466"/>
                </a:lnTo>
                <a:lnTo>
                  <a:pt x="829" y="469"/>
                </a:lnTo>
                <a:lnTo>
                  <a:pt x="829" y="472"/>
                </a:lnTo>
                <a:lnTo>
                  <a:pt x="829" y="475"/>
                </a:lnTo>
                <a:lnTo>
                  <a:pt x="829" y="479"/>
                </a:lnTo>
                <a:lnTo>
                  <a:pt x="833" y="482"/>
                </a:lnTo>
                <a:lnTo>
                  <a:pt x="836" y="485"/>
                </a:lnTo>
                <a:lnTo>
                  <a:pt x="836" y="488"/>
                </a:lnTo>
                <a:lnTo>
                  <a:pt x="836" y="492"/>
                </a:lnTo>
                <a:lnTo>
                  <a:pt x="839" y="495"/>
                </a:lnTo>
                <a:lnTo>
                  <a:pt x="839" y="498"/>
                </a:lnTo>
                <a:lnTo>
                  <a:pt x="842" y="502"/>
                </a:lnTo>
                <a:lnTo>
                  <a:pt x="842" y="505"/>
                </a:lnTo>
                <a:lnTo>
                  <a:pt x="846" y="508"/>
                </a:lnTo>
                <a:lnTo>
                  <a:pt x="846" y="511"/>
                </a:lnTo>
                <a:lnTo>
                  <a:pt x="846" y="515"/>
                </a:lnTo>
                <a:lnTo>
                  <a:pt x="849" y="518"/>
                </a:lnTo>
                <a:lnTo>
                  <a:pt x="849" y="521"/>
                </a:lnTo>
                <a:lnTo>
                  <a:pt x="852" y="525"/>
                </a:lnTo>
                <a:lnTo>
                  <a:pt x="855" y="528"/>
                </a:lnTo>
                <a:lnTo>
                  <a:pt x="855" y="531"/>
                </a:lnTo>
                <a:lnTo>
                  <a:pt x="859" y="534"/>
                </a:lnTo>
                <a:lnTo>
                  <a:pt x="859" y="538"/>
                </a:lnTo>
                <a:lnTo>
                  <a:pt x="862" y="538"/>
                </a:lnTo>
                <a:lnTo>
                  <a:pt x="869" y="541"/>
                </a:lnTo>
                <a:lnTo>
                  <a:pt x="872" y="541"/>
                </a:lnTo>
                <a:lnTo>
                  <a:pt x="872" y="544"/>
                </a:lnTo>
                <a:lnTo>
                  <a:pt x="875" y="548"/>
                </a:lnTo>
                <a:lnTo>
                  <a:pt x="878" y="548"/>
                </a:lnTo>
                <a:lnTo>
                  <a:pt x="878" y="551"/>
                </a:lnTo>
                <a:lnTo>
                  <a:pt x="882" y="554"/>
                </a:lnTo>
                <a:lnTo>
                  <a:pt x="882" y="557"/>
                </a:lnTo>
                <a:lnTo>
                  <a:pt x="882" y="564"/>
                </a:lnTo>
                <a:lnTo>
                  <a:pt x="882" y="567"/>
                </a:lnTo>
                <a:lnTo>
                  <a:pt x="882" y="574"/>
                </a:lnTo>
                <a:lnTo>
                  <a:pt x="885" y="577"/>
                </a:lnTo>
                <a:lnTo>
                  <a:pt x="885" y="584"/>
                </a:lnTo>
                <a:lnTo>
                  <a:pt x="885" y="584"/>
                </a:lnTo>
                <a:lnTo>
                  <a:pt x="888" y="587"/>
                </a:lnTo>
                <a:lnTo>
                  <a:pt x="885" y="590"/>
                </a:lnTo>
                <a:lnTo>
                  <a:pt x="885" y="593"/>
                </a:lnTo>
                <a:lnTo>
                  <a:pt x="882" y="597"/>
                </a:lnTo>
                <a:lnTo>
                  <a:pt x="885" y="603"/>
                </a:lnTo>
                <a:lnTo>
                  <a:pt x="882" y="607"/>
                </a:lnTo>
                <a:lnTo>
                  <a:pt x="882" y="610"/>
                </a:lnTo>
                <a:lnTo>
                  <a:pt x="878" y="613"/>
                </a:lnTo>
                <a:lnTo>
                  <a:pt x="878" y="616"/>
                </a:lnTo>
                <a:lnTo>
                  <a:pt x="875" y="620"/>
                </a:lnTo>
                <a:lnTo>
                  <a:pt x="875" y="623"/>
                </a:lnTo>
                <a:lnTo>
                  <a:pt x="872" y="626"/>
                </a:lnTo>
                <a:lnTo>
                  <a:pt x="872" y="629"/>
                </a:lnTo>
                <a:lnTo>
                  <a:pt x="872" y="633"/>
                </a:lnTo>
                <a:lnTo>
                  <a:pt x="872" y="639"/>
                </a:lnTo>
                <a:lnTo>
                  <a:pt x="872" y="643"/>
                </a:lnTo>
                <a:lnTo>
                  <a:pt x="872" y="646"/>
                </a:lnTo>
                <a:lnTo>
                  <a:pt x="872" y="649"/>
                </a:lnTo>
                <a:lnTo>
                  <a:pt x="869" y="656"/>
                </a:lnTo>
                <a:lnTo>
                  <a:pt x="872" y="659"/>
                </a:lnTo>
                <a:lnTo>
                  <a:pt x="872" y="662"/>
                </a:lnTo>
                <a:lnTo>
                  <a:pt x="875" y="666"/>
                </a:lnTo>
                <a:lnTo>
                  <a:pt x="878" y="669"/>
                </a:lnTo>
                <a:lnTo>
                  <a:pt x="882" y="669"/>
                </a:lnTo>
                <a:lnTo>
                  <a:pt x="885" y="669"/>
                </a:lnTo>
                <a:lnTo>
                  <a:pt x="885" y="672"/>
                </a:lnTo>
                <a:lnTo>
                  <a:pt x="885" y="675"/>
                </a:lnTo>
                <a:lnTo>
                  <a:pt x="882" y="679"/>
                </a:lnTo>
                <a:lnTo>
                  <a:pt x="878" y="682"/>
                </a:lnTo>
                <a:lnTo>
                  <a:pt x="878" y="682"/>
                </a:lnTo>
                <a:lnTo>
                  <a:pt x="875" y="685"/>
                </a:lnTo>
                <a:lnTo>
                  <a:pt x="875" y="688"/>
                </a:lnTo>
                <a:lnTo>
                  <a:pt x="872" y="695"/>
                </a:lnTo>
                <a:lnTo>
                  <a:pt x="872" y="698"/>
                </a:lnTo>
                <a:lnTo>
                  <a:pt x="872" y="702"/>
                </a:lnTo>
                <a:lnTo>
                  <a:pt x="869" y="705"/>
                </a:lnTo>
                <a:lnTo>
                  <a:pt x="869" y="708"/>
                </a:lnTo>
                <a:lnTo>
                  <a:pt x="869" y="711"/>
                </a:lnTo>
                <a:lnTo>
                  <a:pt x="865" y="718"/>
                </a:lnTo>
                <a:lnTo>
                  <a:pt x="865" y="718"/>
                </a:lnTo>
                <a:lnTo>
                  <a:pt x="862" y="721"/>
                </a:lnTo>
                <a:lnTo>
                  <a:pt x="862" y="725"/>
                </a:lnTo>
                <a:lnTo>
                  <a:pt x="859" y="728"/>
                </a:lnTo>
                <a:lnTo>
                  <a:pt x="855" y="731"/>
                </a:lnTo>
                <a:lnTo>
                  <a:pt x="855" y="734"/>
                </a:lnTo>
                <a:lnTo>
                  <a:pt x="852" y="738"/>
                </a:lnTo>
                <a:lnTo>
                  <a:pt x="852" y="741"/>
                </a:lnTo>
                <a:lnTo>
                  <a:pt x="852" y="744"/>
                </a:lnTo>
                <a:lnTo>
                  <a:pt x="852" y="748"/>
                </a:lnTo>
                <a:lnTo>
                  <a:pt x="852" y="754"/>
                </a:lnTo>
                <a:lnTo>
                  <a:pt x="852" y="757"/>
                </a:lnTo>
                <a:lnTo>
                  <a:pt x="849" y="761"/>
                </a:lnTo>
                <a:lnTo>
                  <a:pt x="846" y="764"/>
                </a:lnTo>
                <a:lnTo>
                  <a:pt x="846" y="767"/>
                </a:lnTo>
                <a:lnTo>
                  <a:pt x="846" y="770"/>
                </a:lnTo>
                <a:lnTo>
                  <a:pt x="842" y="774"/>
                </a:lnTo>
                <a:lnTo>
                  <a:pt x="842" y="777"/>
                </a:lnTo>
                <a:lnTo>
                  <a:pt x="839" y="780"/>
                </a:lnTo>
                <a:lnTo>
                  <a:pt x="836" y="780"/>
                </a:lnTo>
                <a:lnTo>
                  <a:pt x="836" y="784"/>
                </a:lnTo>
                <a:lnTo>
                  <a:pt x="833" y="787"/>
                </a:lnTo>
                <a:lnTo>
                  <a:pt x="829" y="787"/>
                </a:lnTo>
                <a:lnTo>
                  <a:pt x="826" y="790"/>
                </a:lnTo>
                <a:lnTo>
                  <a:pt x="826" y="790"/>
                </a:lnTo>
                <a:lnTo>
                  <a:pt x="823" y="793"/>
                </a:lnTo>
                <a:lnTo>
                  <a:pt x="819" y="793"/>
                </a:lnTo>
                <a:lnTo>
                  <a:pt x="816" y="797"/>
                </a:lnTo>
                <a:lnTo>
                  <a:pt x="816" y="797"/>
                </a:lnTo>
                <a:lnTo>
                  <a:pt x="816" y="800"/>
                </a:lnTo>
                <a:lnTo>
                  <a:pt x="813" y="800"/>
                </a:lnTo>
                <a:lnTo>
                  <a:pt x="813" y="800"/>
                </a:lnTo>
                <a:lnTo>
                  <a:pt x="813" y="803"/>
                </a:lnTo>
                <a:lnTo>
                  <a:pt x="813" y="803"/>
                </a:lnTo>
                <a:lnTo>
                  <a:pt x="810" y="807"/>
                </a:lnTo>
                <a:lnTo>
                  <a:pt x="810" y="807"/>
                </a:lnTo>
                <a:lnTo>
                  <a:pt x="810" y="813"/>
                </a:lnTo>
                <a:lnTo>
                  <a:pt x="806" y="816"/>
                </a:lnTo>
                <a:lnTo>
                  <a:pt x="806" y="820"/>
                </a:lnTo>
                <a:lnTo>
                  <a:pt x="806" y="823"/>
                </a:lnTo>
                <a:lnTo>
                  <a:pt x="806" y="829"/>
                </a:lnTo>
                <a:lnTo>
                  <a:pt x="803" y="833"/>
                </a:lnTo>
                <a:lnTo>
                  <a:pt x="803" y="836"/>
                </a:lnTo>
                <a:lnTo>
                  <a:pt x="800" y="839"/>
                </a:lnTo>
                <a:lnTo>
                  <a:pt x="800" y="839"/>
                </a:lnTo>
                <a:lnTo>
                  <a:pt x="796" y="843"/>
                </a:lnTo>
                <a:lnTo>
                  <a:pt x="796" y="846"/>
                </a:lnTo>
                <a:lnTo>
                  <a:pt x="793" y="849"/>
                </a:lnTo>
                <a:lnTo>
                  <a:pt x="793" y="852"/>
                </a:lnTo>
                <a:lnTo>
                  <a:pt x="796" y="856"/>
                </a:lnTo>
                <a:lnTo>
                  <a:pt x="800" y="856"/>
                </a:lnTo>
                <a:lnTo>
                  <a:pt x="803" y="852"/>
                </a:lnTo>
                <a:lnTo>
                  <a:pt x="806" y="852"/>
                </a:lnTo>
                <a:lnTo>
                  <a:pt x="806" y="846"/>
                </a:lnTo>
                <a:lnTo>
                  <a:pt x="806" y="843"/>
                </a:lnTo>
                <a:lnTo>
                  <a:pt x="810" y="843"/>
                </a:lnTo>
                <a:lnTo>
                  <a:pt x="813" y="839"/>
                </a:lnTo>
                <a:lnTo>
                  <a:pt x="816" y="836"/>
                </a:lnTo>
                <a:lnTo>
                  <a:pt x="819" y="833"/>
                </a:lnTo>
                <a:lnTo>
                  <a:pt x="819" y="833"/>
                </a:lnTo>
                <a:lnTo>
                  <a:pt x="823" y="829"/>
                </a:lnTo>
                <a:lnTo>
                  <a:pt x="826" y="826"/>
                </a:lnTo>
                <a:lnTo>
                  <a:pt x="829" y="826"/>
                </a:lnTo>
                <a:lnTo>
                  <a:pt x="833" y="823"/>
                </a:lnTo>
                <a:lnTo>
                  <a:pt x="836" y="823"/>
                </a:lnTo>
                <a:lnTo>
                  <a:pt x="836" y="820"/>
                </a:lnTo>
                <a:lnTo>
                  <a:pt x="839" y="816"/>
                </a:lnTo>
                <a:lnTo>
                  <a:pt x="839" y="813"/>
                </a:lnTo>
                <a:lnTo>
                  <a:pt x="842" y="813"/>
                </a:lnTo>
                <a:lnTo>
                  <a:pt x="842" y="816"/>
                </a:lnTo>
                <a:lnTo>
                  <a:pt x="846" y="820"/>
                </a:lnTo>
                <a:lnTo>
                  <a:pt x="849" y="823"/>
                </a:lnTo>
                <a:lnTo>
                  <a:pt x="849" y="826"/>
                </a:lnTo>
                <a:lnTo>
                  <a:pt x="852" y="829"/>
                </a:lnTo>
                <a:lnTo>
                  <a:pt x="852" y="833"/>
                </a:lnTo>
                <a:lnTo>
                  <a:pt x="852" y="836"/>
                </a:lnTo>
                <a:lnTo>
                  <a:pt x="852" y="843"/>
                </a:lnTo>
                <a:lnTo>
                  <a:pt x="852" y="843"/>
                </a:lnTo>
                <a:lnTo>
                  <a:pt x="855" y="843"/>
                </a:lnTo>
                <a:lnTo>
                  <a:pt x="859" y="839"/>
                </a:lnTo>
                <a:lnTo>
                  <a:pt x="862" y="839"/>
                </a:lnTo>
                <a:lnTo>
                  <a:pt x="865" y="836"/>
                </a:lnTo>
                <a:lnTo>
                  <a:pt x="869" y="833"/>
                </a:lnTo>
                <a:lnTo>
                  <a:pt x="869" y="829"/>
                </a:lnTo>
                <a:lnTo>
                  <a:pt x="872" y="826"/>
                </a:lnTo>
                <a:lnTo>
                  <a:pt x="875" y="826"/>
                </a:lnTo>
                <a:lnTo>
                  <a:pt x="878" y="829"/>
                </a:lnTo>
                <a:lnTo>
                  <a:pt x="882" y="826"/>
                </a:lnTo>
                <a:lnTo>
                  <a:pt x="882" y="823"/>
                </a:lnTo>
                <a:lnTo>
                  <a:pt x="882" y="820"/>
                </a:lnTo>
                <a:lnTo>
                  <a:pt x="882" y="813"/>
                </a:lnTo>
                <a:lnTo>
                  <a:pt x="882" y="810"/>
                </a:lnTo>
                <a:lnTo>
                  <a:pt x="888" y="813"/>
                </a:lnTo>
                <a:lnTo>
                  <a:pt x="892" y="813"/>
                </a:lnTo>
                <a:lnTo>
                  <a:pt x="895" y="816"/>
                </a:lnTo>
                <a:lnTo>
                  <a:pt x="898" y="816"/>
                </a:lnTo>
                <a:lnTo>
                  <a:pt x="901" y="816"/>
                </a:lnTo>
                <a:lnTo>
                  <a:pt x="901" y="813"/>
                </a:lnTo>
                <a:lnTo>
                  <a:pt x="905" y="810"/>
                </a:lnTo>
                <a:lnTo>
                  <a:pt x="908" y="810"/>
                </a:lnTo>
                <a:lnTo>
                  <a:pt x="911" y="813"/>
                </a:lnTo>
                <a:lnTo>
                  <a:pt x="914" y="813"/>
                </a:lnTo>
                <a:lnTo>
                  <a:pt x="918" y="813"/>
                </a:lnTo>
                <a:lnTo>
                  <a:pt x="921" y="816"/>
                </a:lnTo>
                <a:lnTo>
                  <a:pt x="924" y="816"/>
                </a:lnTo>
                <a:lnTo>
                  <a:pt x="924" y="820"/>
                </a:lnTo>
                <a:lnTo>
                  <a:pt x="924" y="820"/>
                </a:lnTo>
                <a:lnTo>
                  <a:pt x="928" y="823"/>
                </a:lnTo>
                <a:lnTo>
                  <a:pt x="931" y="826"/>
                </a:lnTo>
                <a:lnTo>
                  <a:pt x="934" y="829"/>
                </a:lnTo>
                <a:lnTo>
                  <a:pt x="934" y="833"/>
                </a:lnTo>
                <a:lnTo>
                  <a:pt x="934" y="839"/>
                </a:lnTo>
                <a:lnTo>
                  <a:pt x="934" y="843"/>
                </a:lnTo>
                <a:lnTo>
                  <a:pt x="937" y="843"/>
                </a:lnTo>
                <a:lnTo>
                  <a:pt x="941" y="846"/>
                </a:lnTo>
                <a:lnTo>
                  <a:pt x="947" y="846"/>
                </a:lnTo>
                <a:lnTo>
                  <a:pt x="951" y="843"/>
                </a:lnTo>
                <a:lnTo>
                  <a:pt x="954" y="843"/>
                </a:lnTo>
                <a:lnTo>
                  <a:pt x="957" y="843"/>
                </a:lnTo>
                <a:lnTo>
                  <a:pt x="960" y="843"/>
                </a:lnTo>
                <a:lnTo>
                  <a:pt x="964" y="843"/>
                </a:lnTo>
                <a:lnTo>
                  <a:pt x="967" y="843"/>
                </a:lnTo>
                <a:lnTo>
                  <a:pt x="970" y="839"/>
                </a:lnTo>
                <a:lnTo>
                  <a:pt x="973" y="839"/>
                </a:lnTo>
                <a:lnTo>
                  <a:pt x="977" y="839"/>
                </a:lnTo>
                <a:lnTo>
                  <a:pt x="980" y="843"/>
                </a:lnTo>
                <a:lnTo>
                  <a:pt x="983" y="839"/>
                </a:lnTo>
                <a:lnTo>
                  <a:pt x="990" y="839"/>
                </a:lnTo>
                <a:lnTo>
                  <a:pt x="993" y="839"/>
                </a:lnTo>
                <a:lnTo>
                  <a:pt x="993" y="843"/>
                </a:lnTo>
                <a:lnTo>
                  <a:pt x="996" y="846"/>
                </a:lnTo>
                <a:lnTo>
                  <a:pt x="996" y="852"/>
                </a:lnTo>
                <a:lnTo>
                  <a:pt x="996" y="856"/>
                </a:lnTo>
                <a:lnTo>
                  <a:pt x="996" y="859"/>
                </a:lnTo>
                <a:lnTo>
                  <a:pt x="993" y="862"/>
                </a:lnTo>
                <a:lnTo>
                  <a:pt x="993" y="866"/>
                </a:lnTo>
                <a:lnTo>
                  <a:pt x="993" y="869"/>
                </a:lnTo>
                <a:lnTo>
                  <a:pt x="993" y="872"/>
                </a:lnTo>
                <a:lnTo>
                  <a:pt x="993" y="879"/>
                </a:lnTo>
                <a:lnTo>
                  <a:pt x="993" y="882"/>
                </a:lnTo>
                <a:lnTo>
                  <a:pt x="996" y="885"/>
                </a:lnTo>
                <a:lnTo>
                  <a:pt x="996" y="888"/>
                </a:lnTo>
                <a:lnTo>
                  <a:pt x="1000" y="892"/>
                </a:lnTo>
                <a:lnTo>
                  <a:pt x="1003" y="895"/>
                </a:lnTo>
                <a:lnTo>
                  <a:pt x="1006" y="895"/>
                </a:lnTo>
                <a:lnTo>
                  <a:pt x="1010" y="898"/>
                </a:lnTo>
                <a:lnTo>
                  <a:pt x="1010" y="902"/>
                </a:lnTo>
                <a:lnTo>
                  <a:pt x="1010" y="905"/>
                </a:lnTo>
                <a:lnTo>
                  <a:pt x="1013" y="905"/>
                </a:lnTo>
                <a:lnTo>
                  <a:pt x="1016" y="908"/>
                </a:lnTo>
                <a:lnTo>
                  <a:pt x="1019" y="911"/>
                </a:lnTo>
                <a:lnTo>
                  <a:pt x="1019" y="915"/>
                </a:lnTo>
                <a:lnTo>
                  <a:pt x="1023" y="915"/>
                </a:lnTo>
                <a:lnTo>
                  <a:pt x="1026" y="915"/>
                </a:lnTo>
                <a:lnTo>
                  <a:pt x="1032" y="915"/>
                </a:lnTo>
                <a:lnTo>
                  <a:pt x="1036" y="915"/>
                </a:lnTo>
                <a:lnTo>
                  <a:pt x="1039" y="915"/>
                </a:lnTo>
                <a:lnTo>
                  <a:pt x="1046" y="915"/>
                </a:lnTo>
                <a:lnTo>
                  <a:pt x="1046" y="918"/>
                </a:lnTo>
                <a:lnTo>
                  <a:pt x="1046" y="921"/>
                </a:lnTo>
                <a:lnTo>
                  <a:pt x="1046" y="925"/>
                </a:lnTo>
                <a:lnTo>
                  <a:pt x="1046" y="931"/>
                </a:lnTo>
                <a:lnTo>
                  <a:pt x="1046" y="931"/>
                </a:lnTo>
                <a:lnTo>
                  <a:pt x="1049" y="934"/>
                </a:lnTo>
                <a:lnTo>
                  <a:pt x="1055" y="934"/>
                </a:lnTo>
                <a:lnTo>
                  <a:pt x="1059" y="938"/>
                </a:lnTo>
                <a:lnTo>
                  <a:pt x="1059" y="938"/>
                </a:lnTo>
                <a:lnTo>
                  <a:pt x="1062" y="941"/>
                </a:lnTo>
                <a:lnTo>
                  <a:pt x="1065" y="944"/>
                </a:lnTo>
                <a:lnTo>
                  <a:pt x="1069" y="944"/>
                </a:lnTo>
                <a:lnTo>
                  <a:pt x="1069" y="947"/>
                </a:lnTo>
                <a:lnTo>
                  <a:pt x="1072" y="954"/>
                </a:lnTo>
                <a:lnTo>
                  <a:pt x="1069" y="957"/>
                </a:lnTo>
                <a:lnTo>
                  <a:pt x="1069" y="957"/>
                </a:lnTo>
                <a:lnTo>
                  <a:pt x="1065" y="961"/>
                </a:lnTo>
                <a:lnTo>
                  <a:pt x="1062" y="964"/>
                </a:lnTo>
                <a:lnTo>
                  <a:pt x="1062" y="967"/>
                </a:lnTo>
                <a:lnTo>
                  <a:pt x="1062" y="970"/>
                </a:lnTo>
                <a:lnTo>
                  <a:pt x="1062" y="977"/>
                </a:lnTo>
                <a:lnTo>
                  <a:pt x="1062" y="974"/>
                </a:lnTo>
                <a:lnTo>
                  <a:pt x="1065" y="970"/>
                </a:lnTo>
                <a:lnTo>
                  <a:pt x="1069" y="970"/>
                </a:lnTo>
                <a:lnTo>
                  <a:pt x="1072" y="967"/>
                </a:lnTo>
                <a:lnTo>
                  <a:pt x="1075" y="967"/>
                </a:lnTo>
                <a:lnTo>
                  <a:pt x="1078" y="964"/>
                </a:lnTo>
                <a:lnTo>
                  <a:pt x="1085" y="964"/>
                </a:lnTo>
                <a:lnTo>
                  <a:pt x="1088" y="967"/>
                </a:lnTo>
                <a:lnTo>
                  <a:pt x="1091" y="967"/>
                </a:lnTo>
                <a:lnTo>
                  <a:pt x="1098" y="964"/>
                </a:lnTo>
                <a:lnTo>
                  <a:pt x="1098" y="961"/>
                </a:lnTo>
                <a:lnTo>
                  <a:pt x="1101" y="961"/>
                </a:lnTo>
                <a:lnTo>
                  <a:pt x="1105" y="957"/>
                </a:lnTo>
                <a:lnTo>
                  <a:pt x="1105" y="954"/>
                </a:lnTo>
                <a:lnTo>
                  <a:pt x="1108" y="951"/>
                </a:lnTo>
                <a:lnTo>
                  <a:pt x="1114" y="951"/>
                </a:lnTo>
                <a:lnTo>
                  <a:pt x="1114" y="947"/>
                </a:lnTo>
                <a:lnTo>
                  <a:pt x="1118" y="944"/>
                </a:lnTo>
                <a:lnTo>
                  <a:pt x="1118" y="944"/>
                </a:lnTo>
                <a:lnTo>
                  <a:pt x="1124" y="941"/>
                </a:lnTo>
                <a:lnTo>
                  <a:pt x="1128" y="941"/>
                </a:lnTo>
                <a:lnTo>
                  <a:pt x="1131" y="941"/>
                </a:lnTo>
                <a:lnTo>
                  <a:pt x="1134" y="941"/>
                </a:lnTo>
                <a:lnTo>
                  <a:pt x="1137" y="941"/>
                </a:lnTo>
                <a:lnTo>
                  <a:pt x="1141" y="941"/>
                </a:lnTo>
                <a:lnTo>
                  <a:pt x="1141" y="941"/>
                </a:lnTo>
                <a:lnTo>
                  <a:pt x="1144" y="941"/>
                </a:lnTo>
                <a:lnTo>
                  <a:pt x="1147" y="938"/>
                </a:lnTo>
                <a:lnTo>
                  <a:pt x="1147" y="938"/>
                </a:lnTo>
                <a:lnTo>
                  <a:pt x="1150" y="934"/>
                </a:lnTo>
                <a:lnTo>
                  <a:pt x="1150" y="931"/>
                </a:lnTo>
                <a:lnTo>
                  <a:pt x="1157" y="934"/>
                </a:lnTo>
                <a:lnTo>
                  <a:pt x="1157" y="934"/>
                </a:lnTo>
                <a:lnTo>
                  <a:pt x="1164" y="934"/>
                </a:lnTo>
                <a:lnTo>
                  <a:pt x="1164" y="931"/>
                </a:lnTo>
                <a:lnTo>
                  <a:pt x="1164" y="928"/>
                </a:lnTo>
                <a:lnTo>
                  <a:pt x="1164" y="921"/>
                </a:lnTo>
                <a:lnTo>
                  <a:pt x="1167" y="921"/>
                </a:lnTo>
                <a:lnTo>
                  <a:pt x="1170" y="921"/>
                </a:lnTo>
                <a:lnTo>
                  <a:pt x="1173" y="925"/>
                </a:lnTo>
                <a:lnTo>
                  <a:pt x="1177" y="925"/>
                </a:lnTo>
                <a:lnTo>
                  <a:pt x="1180" y="921"/>
                </a:lnTo>
                <a:lnTo>
                  <a:pt x="1177" y="915"/>
                </a:lnTo>
                <a:lnTo>
                  <a:pt x="1180" y="911"/>
                </a:lnTo>
                <a:lnTo>
                  <a:pt x="1180" y="911"/>
                </a:lnTo>
                <a:lnTo>
                  <a:pt x="1187" y="908"/>
                </a:lnTo>
                <a:lnTo>
                  <a:pt x="1190" y="908"/>
                </a:lnTo>
                <a:lnTo>
                  <a:pt x="1193" y="911"/>
                </a:lnTo>
                <a:lnTo>
                  <a:pt x="1196" y="911"/>
                </a:lnTo>
                <a:lnTo>
                  <a:pt x="1200" y="915"/>
                </a:lnTo>
                <a:lnTo>
                  <a:pt x="1200" y="918"/>
                </a:lnTo>
                <a:lnTo>
                  <a:pt x="1200" y="921"/>
                </a:lnTo>
                <a:lnTo>
                  <a:pt x="1200" y="928"/>
                </a:lnTo>
                <a:lnTo>
                  <a:pt x="1200" y="931"/>
                </a:lnTo>
                <a:lnTo>
                  <a:pt x="1203" y="934"/>
                </a:lnTo>
                <a:lnTo>
                  <a:pt x="1206" y="934"/>
                </a:lnTo>
                <a:lnTo>
                  <a:pt x="1209" y="931"/>
                </a:lnTo>
                <a:lnTo>
                  <a:pt x="1213" y="931"/>
                </a:lnTo>
                <a:lnTo>
                  <a:pt x="1216" y="928"/>
                </a:lnTo>
                <a:lnTo>
                  <a:pt x="1219" y="928"/>
                </a:lnTo>
                <a:lnTo>
                  <a:pt x="1226" y="928"/>
                </a:lnTo>
                <a:lnTo>
                  <a:pt x="1229" y="928"/>
                </a:lnTo>
                <a:lnTo>
                  <a:pt x="1232" y="928"/>
                </a:lnTo>
                <a:lnTo>
                  <a:pt x="1236" y="925"/>
                </a:lnTo>
                <a:lnTo>
                  <a:pt x="1239" y="925"/>
                </a:lnTo>
                <a:lnTo>
                  <a:pt x="1242" y="925"/>
                </a:lnTo>
                <a:lnTo>
                  <a:pt x="1249" y="925"/>
                </a:lnTo>
                <a:lnTo>
                  <a:pt x="1249" y="921"/>
                </a:lnTo>
                <a:lnTo>
                  <a:pt x="1252" y="918"/>
                </a:lnTo>
                <a:lnTo>
                  <a:pt x="1252" y="915"/>
                </a:lnTo>
                <a:lnTo>
                  <a:pt x="1252" y="908"/>
                </a:lnTo>
                <a:lnTo>
                  <a:pt x="1252" y="905"/>
                </a:lnTo>
                <a:lnTo>
                  <a:pt x="1252" y="902"/>
                </a:lnTo>
                <a:lnTo>
                  <a:pt x="1255" y="898"/>
                </a:lnTo>
                <a:lnTo>
                  <a:pt x="1255" y="895"/>
                </a:lnTo>
                <a:lnTo>
                  <a:pt x="1255" y="888"/>
                </a:lnTo>
                <a:lnTo>
                  <a:pt x="1252" y="888"/>
                </a:lnTo>
                <a:lnTo>
                  <a:pt x="1252" y="885"/>
                </a:lnTo>
                <a:lnTo>
                  <a:pt x="1252" y="879"/>
                </a:lnTo>
                <a:lnTo>
                  <a:pt x="1252" y="875"/>
                </a:lnTo>
                <a:lnTo>
                  <a:pt x="1249" y="872"/>
                </a:lnTo>
                <a:lnTo>
                  <a:pt x="1246" y="872"/>
                </a:lnTo>
                <a:lnTo>
                  <a:pt x="1246" y="869"/>
                </a:lnTo>
                <a:lnTo>
                  <a:pt x="1246" y="862"/>
                </a:lnTo>
                <a:lnTo>
                  <a:pt x="1249" y="859"/>
                </a:lnTo>
                <a:lnTo>
                  <a:pt x="1249" y="856"/>
                </a:lnTo>
                <a:lnTo>
                  <a:pt x="1252" y="856"/>
                </a:lnTo>
                <a:lnTo>
                  <a:pt x="1255" y="852"/>
                </a:lnTo>
                <a:lnTo>
                  <a:pt x="1255" y="849"/>
                </a:lnTo>
                <a:lnTo>
                  <a:pt x="1259" y="846"/>
                </a:lnTo>
                <a:lnTo>
                  <a:pt x="1262" y="843"/>
                </a:lnTo>
                <a:lnTo>
                  <a:pt x="1262" y="843"/>
                </a:lnTo>
                <a:lnTo>
                  <a:pt x="1265" y="839"/>
                </a:lnTo>
                <a:lnTo>
                  <a:pt x="1268" y="836"/>
                </a:lnTo>
                <a:lnTo>
                  <a:pt x="1268" y="833"/>
                </a:lnTo>
                <a:lnTo>
                  <a:pt x="1268" y="829"/>
                </a:lnTo>
                <a:lnTo>
                  <a:pt x="1272" y="826"/>
                </a:lnTo>
                <a:lnTo>
                  <a:pt x="1275" y="823"/>
                </a:lnTo>
                <a:lnTo>
                  <a:pt x="1278" y="826"/>
                </a:lnTo>
                <a:lnTo>
                  <a:pt x="1282" y="826"/>
                </a:lnTo>
                <a:lnTo>
                  <a:pt x="1285" y="826"/>
                </a:lnTo>
                <a:lnTo>
                  <a:pt x="1288" y="823"/>
                </a:lnTo>
                <a:lnTo>
                  <a:pt x="1291" y="820"/>
                </a:lnTo>
                <a:lnTo>
                  <a:pt x="1291" y="820"/>
                </a:lnTo>
                <a:lnTo>
                  <a:pt x="1295" y="816"/>
                </a:lnTo>
                <a:lnTo>
                  <a:pt x="1295" y="813"/>
                </a:lnTo>
                <a:lnTo>
                  <a:pt x="1295" y="807"/>
                </a:lnTo>
                <a:lnTo>
                  <a:pt x="1295" y="803"/>
                </a:lnTo>
                <a:lnTo>
                  <a:pt x="1295" y="797"/>
                </a:lnTo>
                <a:lnTo>
                  <a:pt x="1295" y="793"/>
                </a:lnTo>
                <a:lnTo>
                  <a:pt x="1298" y="790"/>
                </a:lnTo>
                <a:lnTo>
                  <a:pt x="1301" y="790"/>
                </a:lnTo>
                <a:lnTo>
                  <a:pt x="1308" y="790"/>
                </a:lnTo>
                <a:lnTo>
                  <a:pt x="1311" y="787"/>
                </a:lnTo>
                <a:lnTo>
                  <a:pt x="1314" y="787"/>
                </a:lnTo>
                <a:lnTo>
                  <a:pt x="1318" y="784"/>
                </a:lnTo>
                <a:lnTo>
                  <a:pt x="1318" y="780"/>
                </a:lnTo>
                <a:lnTo>
                  <a:pt x="1321" y="780"/>
                </a:lnTo>
                <a:lnTo>
                  <a:pt x="1324" y="777"/>
                </a:lnTo>
                <a:lnTo>
                  <a:pt x="1324" y="774"/>
                </a:lnTo>
                <a:lnTo>
                  <a:pt x="1327" y="770"/>
                </a:lnTo>
                <a:lnTo>
                  <a:pt x="1331" y="767"/>
                </a:lnTo>
                <a:lnTo>
                  <a:pt x="1331" y="767"/>
                </a:lnTo>
                <a:lnTo>
                  <a:pt x="1334" y="764"/>
                </a:lnTo>
                <a:lnTo>
                  <a:pt x="1337" y="761"/>
                </a:lnTo>
                <a:lnTo>
                  <a:pt x="1337" y="757"/>
                </a:lnTo>
                <a:lnTo>
                  <a:pt x="1341" y="754"/>
                </a:lnTo>
                <a:lnTo>
                  <a:pt x="1344" y="754"/>
                </a:lnTo>
                <a:lnTo>
                  <a:pt x="1347" y="751"/>
                </a:lnTo>
                <a:lnTo>
                  <a:pt x="1347" y="748"/>
                </a:lnTo>
                <a:lnTo>
                  <a:pt x="1347" y="741"/>
                </a:lnTo>
                <a:lnTo>
                  <a:pt x="1344" y="741"/>
                </a:lnTo>
                <a:lnTo>
                  <a:pt x="1344" y="738"/>
                </a:lnTo>
                <a:lnTo>
                  <a:pt x="1344" y="731"/>
                </a:lnTo>
                <a:lnTo>
                  <a:pt x="1344" y="728"/>
                </a:lnTo>
                <a:lnTo>
                  <a:pt x="1344" y="725"/>
                </a:lnTo>
                <a:lnTo>
                  <a:pt x="1344" y="721"/>
                </a:lnTo>
                <a:lnTo>
                  <a:pt x="1344" y="718"/>
                </a:lnTo>
                <a:lnTo>
                  <a:pt x="1337" y="715"/>
                </a:lnTo>
                <a:lnTo>
                  <a:pt x="1337" y="715"/>
                </a:lnTo>
                <a:lnTo>
                  <a:pt x="1337" y="715"/>
                </a:lnTo>
                <a:lnTo>
                  <a:pt x="1334" y="711"/>
                </a:lnTo>
                <a:lnTo>
                  <a:pt x="1334" y="708"/>
                </a:lnTo>
                <a:lnTo>
                  <a:pt x="1337" y="705"/>
                </a:lnTo>
                <a:lnTo>
                  <a:pt x="1337" y="702"/>
                </a:lnTo>
                <a:lnTo>
                  <a:pt x="1341" y="698"/>
                </a:lnTo>
                <a:lnTo>
                  <a:pt x="1341" y="695"/>
                </a:lnTo>
                <a:lnTo>
                  <a:pt x="1344" y="692"/>
                </a:lnTo>
                <a:lnTo>
                  <a:pt x="1344" y="685"/>
                </a:lnTo>
                <a:lnTo>
                  <a:pt x="1344" y="682"/>
                </a:lnTo>
                <a:lnTo>
                  <a:pt x="1344" y="675"/>
                </a:lnTo>
                <a:lnTo>
                  <a:pt x="1344" y="672"/>
                </a:lnTo>
                <a:lnTo>
                  <a:pt x="1344" y="669"/>
                </a:lnTo>
                <a:lnTo>
                  <a:pt x="1344" y="662"/>
                </a:lnTo>
                <a:lnTo>
                  <a:pt x="1344" y="659"/>
                </a:lnTo>
                <a:lnTo>
                  <a:pt x="1347" y="656"/>
                </a:lnTo>
                <a:lnTo>
                  <a:pt x="1347" y="652"/>
                </a:lnTo>
                <a:lnTo>
                  <a:pt x="1350" y="649"/>
                </a:lnTo>
                <a:lnTo>
                  <a:pt x="1354" y="649"/>
                </a:lnTo>
                <a:lnTo>
                  <a:pt x="1357" y="646"/>
                </a:lnTo>
                <a:lnTo>
                  <a:pt x="1357" y="643"/>
                </a:lnTo>
                <a:lnTo>
                  <a:pt x="1360" y="643"/>
                </a:lnTo>
                <a:lnTo>
                  <a:pt x="1364" y="639"/>
                </a:lnTo>
                <a:lnTo>
                  <a:pt x="1364" y="636"/>
                </a:lnTo>
                <a:lnTo>
                  <a:pt x="1367" y="633"/>
                </a:lnTo>
                <a:lnTo>
                  <a:pt x="1370" y="629"/>
                </a:lnTo>
                <a:lnTo>
                  <a:pt x="1370" y="626"/>
                </a:lnTo>
                <a:lnTo>
                  <a:pt x="1373" y="623"/>
                </a:lnTo>
                <a:lnTo>
                  <a:pt x="1373" y="623"/>
                </a:lnTo>
                <a:lnTo>
                  <a:pt x="1373" y="620"/>
                </a:lnTo>
                <a:lnTo>
                  <a:pt x="1380" y="623"/>
                </a:lnTo>
                <a:lnTo>
                  <a:pt x="1393" y="623"/>
                </a:lnTo>
                <a:lnTo>
                  <a:pt x="1403" y="623"/>
                </a:lnTo>
                <a:lnTo>
                  <a:pt x="1416" y="623"/>
                </a:lnTo>
                <a:lnTo>
                  <a:pt x="1429" y="623"/>
                </a:lnTo>
                <a:lnTo>
                  <a:pt x="1436" y="623"/>
                </a:lnTo>
                <a:lnTo>
                  <a:pt x="1442" y="623"/>
                </a:lnTo>
                <a:lnTo>
                  <a:pt x="1459" y="623"/>
                </a:lnTo>
                <a:lnTo>
                  <a:pt x="1459" y="626"/>
                </a:lnTo>
                <a:lnTo>
                  <a:pt x="1455" y="629"/>
                </a:lnTo>
                <a:lnTo>
                  <a:pt x="1455" y="629"/>
                </a:lnTo>
                <a:lnTo>
                  <a:pt x="1455" y="633"/>
                </a:lnTo>
                <a:lnTo>
                  <a:pt x="1455" y="639"/>
                </a:lnTo>
                <a:lnTo>
                  <a:pt x="1455" y="643"/>
                </a:lnTo>
                <a:lnTo>
                  <a:pt x="1455" y="646"/>
                </a:lnTo>
                <a:lnTo>
                  <a:pt x="1455" y="652"/>
                </a:lnTo>
                <a:lnTo>
                  <a:pt x="1452" y="659"/>
                </a:lnTo>
                <a:lnTo>
                  <a:pt x="1452" y="662"/>
                </a:lnTo>
                <a:lnTo>
                  <a:pt x="1452" y="669"/>
                </a:lnTo>
                <a:lnTo>
                  <a:pt x="1452" y="672"/>
                </a:lnTo>
                <a:lnTo>
                  <a:pt x="1455" y="675"/>
                </a:lnTo>
                <a:lnTo>
                  <a:pt x="1465" y="682"/>
                </a:lnTo>
                <a:lnTo>
                  <a:pt x="1478" y="692"/>
                </a:lnTo>
                <a:lnTo>
                  <a:pt x="1488" y="698"/>
                </a:lnTo>
                <a:lnTo>
                  <a:pt x="1491" y="698"/>
                </a:lnTo>
                <a:lnTo>
                  <a:pt x="1495" y="702"/>
                </a:lnTo>
                <a:lnTo>
                  <a:pt x="1504" y="708"/>
                </a:lnTo>
                <a:lnTo>
                  <a:pt x="1514" y="715"/>
                </a:lnTo>
                <a:lnTo>
                  <a:pt x="1524" y="725"/>
                </a:lnTo>
                <a:lnTo>
                  <a:pt x="1534" y="731"/>
                </a:lnTo>
                <a:lnTo>
                  <a:pt x="1537" y="734"/>
                </a:lnTo>
                <a:lnTo>
                  <a:pt x="1541" y="738"/>
                </a:lnTo>
                <a:lnTo>
                  <a:pt x="1541" y="741"/>
                </a:lnTo>
                <a:lnTo>
                  <a:pt x="1544" y="748"/>
                </a:lnTo>
                <a:lnTo>
                  <a:pt x="1547" y="748"/>
                </a:lnTo>
                <a:lnTo>
                  <a:pt x="1547" y="754"/>
                </a:lnTo>
                <a:lnTo>
                  <a:pt x="1550" y="754"/>
                </a:lnTo>
                <a:lnTo>
                  <a:pt x="1554" y="757"/>
                </a:lnTo>
                <a:lnTo>
                  <a:pt x="1554" y="761"/>
                </a:lnTo>
                <a:lnTo>
                  <a:pt x="1554" y="767"/>
                </a:lnTo>
                <a:lnTo>
                  <a:pt x="1554" y="770"/>
                </a:lnTo>
                <a:lnTo>
                  <a:pt x="1557" y="774"/>
                </a:lnTo>
                <a:lnTo>
                  <a:pt x="1557" y="777"/>
                </a:lnTo>
                <a:lnTo>
                  <a:pt x="1560" y="780"/>
                </a:lnTo>
                <a:lnTo>
                  <a:pt x="1560" y="787"/>
                </a:lnTo>
                <a:lnTo>
                  <a:pt x="1557" y="790"/>
                </a:lnTo>
                <a:lnTo>
                  <a:pt x="1557" y="793"/>
                </a:lnTo>
                <a:lnTo>
                  <a:pt x="1557" y="800"/>
                </a:lnTo>
                <a:lnTo>
                  <a:pt x="1557" y="803"/>
                </a:lnTo>
                <a:lnTo>
                  <a:pt x="1557" y="807"/>
                </a:lnTo>
                <a:lnTo>
                  <a:pt x="1557" y="810"/>
                </a:lnTo>
                <a:lnTo>
                  <a:pt x="1557" y="816"/>
                </a:lnTo>
                <a:lnTo>
                  <a:pt x="1560" y="820"/>
                </a:lnTo>
                <a:lnTo>
                  <a:pt x="1560" y="820"/>
                </a:lnTo>
                <a:lnTo>
                  <a:pt x="1563" y="823"/>
                </a:lnTo>
                <a:lnTo>
                  <a:pt x="1567" y="826"/>
                </a:lnTo>
                <a:lnTo>
                  <a:pt x="1567" y="829"/>
                </a:lnTo>
                <a:lnTo>
                  <a:pt x="1567" y="836"/>
                </a:lnTo>
                <a:lnTo>
                  <a:pt x="1563" y="839"/>
                </a:lnTo>
                <a:lnTo>
                  <a:pt x="1563" y="843"/>
                </a:lnTo>
                <a:lnTo>
                  <a:pt x="1563" y="846"/>
                </a:lnTo>
                <a:lnTo>
                  <a:pt x="1563" y="849"/>
                </a:lnTo>
                <a:lnTo>
                  <a:pt x="1563" y="852"/>
                </a:lnTo>
                <a:lnTo>
                  <a:pt x="1567" y="856"/>
                </a:lnTo>
                <a:lnTo>
                  <a:pt x="1567" y="859"/>
                </a:lnTo>
                <a:lnTo>
                  <a:pt x="1567" y="862"/>
                </a:lnTo>
                <a:lnTo>
                  <a:pt x="1570" y="869"/>
                </a:lnTo>
                <a:lnTo>
                  <a:pt x="1570" y="872"/>
                </a:lnTo>
                <a:lnTo>
                  <a:pt x="1570" y="875"/>
                </a:lnTo>
                <a:lnTo>
                  <a:pt x="1570" y="882"/>
                </a:lnTo>
                <a:lnTo>
                  <a:pt x="1570" y="885"/>
                </a:lnTo>
                <a:lnTo>
                  <a:pt x="1570" y="888"/>
                </a:lnTo>
                <a:lnTo>
                  <a:pt x="1573" y="892"/>
                </a:lnTo>
                <a:lnTo>
                  <a:pt x="1577" y="895"/>
                </a:lnTo>
                <a:lnTo>
                  <a:pt x="1580" y="895"/>
                </a:lnTo>
                <a:lnTo>
                  <a:pt x="1583" y="898"/>
                </a:lnTo>
                <a:lnTo>
                  <a:pt x="1583" y="902"/>
                </a:lnTo>
                <a:lnTo>
                  <a:pt x="1583" y="905"/>
                </a:lnTo>
                <a:lnTo>
                  <a:pt x="1586" y="908"/>
                </a:lnTo>
                <a:lnTo>
                  <a:pt x="1586" y="911"/>
                </a:lnTo>
                <a:lnTo>
                  <a:pt x="1590" y="915"/>
                </a:lnTo>
                <a:lnTo>
                  <a:pt x="1590" y="918"/>
                </a:lnTo>
                <a:lnTo>
                  <a:pt x="1593" y="921"/>
                </a:lnTo>
                <a:lnTo>
                  <a:pt x="1596" y="925"/>
                </a:lnTo>
                <a:lnTo>
                  <a:pt x="1596" y="925"/>
                </a:lnTo>
                <a:lnTo>
                  <a:pt x="1596" y="931"/>
                </a:lnTo>
                <a:lnTo>
                  <a:pt x="1596" y="934"/>
                </a:lnTo>
                <a:lnTo>
                  <a:pt x="1593" y="934"/>
                </a:lnTo>
                <a:lnTo>
                  <a:pt x="1593" y="941"/>
                </a:lnTo>
                <a:lnTo>
                  <a:pt x="1593" y="944"/>
                </a:lnTo>
                <a:lnTo>
                  <a:pt x="1593" y="947"/>
                </a:lnTo>
                <a:lnTo>
                  <a:pt x="1596" y="947"/>
                </a:lnTo>
                <a:lnTo>
                  <a:pt x="1600" y="951"/>
                </a:lnTo>
                <a:lnTo>
                  <a:pt x="1603" y="954"/>
                </a:lnTo>
                <a:lnTo>
                  <a:pt x="1606" y="954"/>
                </a:lnTo>
                <a:lnTo>
                  <a:pt x="1606" y="957"/>
                </a:lnTo>
                <a:lnTo>
                  <a:pt x="1609" y="961"/>
                </a:lnTo>
                <a:lnTo>
                  <a:pt x="1609" y="964"/>
                </a:lnTo>
                <a:lnTo>
                  <a:pt x="1613" y="967"/>
                </a:lnTo>
                <a:lnTo>
                  <a:pt x="1616" y="967"/>
                </a:lnTo>
                <a:lnTo>
                  <a:pt x="1619" y="970"/>
                </a:lnTo>
                <a:lnTo>
                  <a:pt x="1622" y="974"/>
                </a:lnTo>
                <a:lnTo>
                  <a:pt x="1622" y="974"/>
                </a:lnTo>
                <a:lnTo>
                  <a:pt x="1626" y="977"/>
                </a:lnTo>
                <a:lnTo>
                  <a:pt x="1629" y="980"/>
                </a:lnTo>
                <a:lnTo>
                  <a:pt x="1632" y="980"/>
                </a:lnTo>
                <a:lnTo>
                  <a:pt x="1636" y="980"/>
                </a:lnTo>
                <a:lnTo>
                  <a:pt x="1636" y="984"/>
                </a:lnTo>
                <a:lnTo>
                  <a:pt x="1639" y="987"/>
                </a:lnTo>
                <a:lnTo>
                  <a:pt x="1645" y="984"/>
                </a:lnTo>
                <a:lnTo>
                  <a:pt x="1645" y="987"/>
                </a:lnTo>
                <a:lnTo>
                  <a:pt x="1645" y="993"/>
                </a:lnTo>
                <a:lnTo>
                  <a:pt x="1645" y="997"/>
                </a:lnTo>
                <a:lnTo>
                  <a:pt x="1645" y="1000"/>
                </a:lnTo>
                <a:lnTo>
                  <a:pt x="1645" y="1003"/>
                </a:lnTo>
                <a:lnTo>
                  <a:pt x="1645" y="1010"/>
                </a:lnTo>
                <a:lnTo>
                  <a:pt x="1645" y="1013"/>
                </a:lnTo>
                <a:lnTo>
                  <a:pt x="1639" y="1013"/>
                </a:lnTo>
                <a:lnTo>
                  <a:pt x="1636" y="1016"/>
                </a:lnTo>
                <a:lnTo>
                  <a:pt x="1632" y="1016"/>
                </a:lnTo>
                <a:lnTo>
                  <a:pt x="1632" y="1023"/>
                </a:lnTo>
                <a:lnTo>
                  <a:pt x="1632" y="1026"/>
                </a:lnTo>
                <a:lnTo>
                  <a:pt x="1636" y="1029"/>
                </a:lnTo>
                <a:lnTo>
                  <a:pt x="1636" y="1036"/>
                </a:lnTo>
                <a:lnTo>
                  <a:pt x="1636" y="1039"/>
                </a:lnTo>
                <a:lnTo>
                  <a:pt x="1636" y="1043"/>
                </a:lnTo>
                <a:lnTo>
                  <a:pt x="1632" y="1046"/>
                </a:lnTo>
                <a:lnTo>
                  <a:pt x="1632" y="1052"/>
                </a:lnTo>
                <a:lnTo>
                  <a:pt x="1632" y="1056"/>
                </a:lnTo>
                <a:lnTo>
                  <a:pt x="1632" y="1059"/>
                </a:lnTo>
                <a:lnTo>
                  <a:pt x="1632" y="1062"/>
                </a:lnTo>
                <a:lnTo>
                  <a:pt x="1632" y="1066"/>
                </a:lnTo>
                <a:lnTo>
                  <a:pt x="1632" y="1072"/>
                </a:lnTo>
                <a:lnTo>
                  <a:pt x="1636" y="1075"/>
                </a:lnTo>
                <a:lnTo>
                  <a:pt x="1636" y="1079"/>
                </a:lnTo>
                <a:lnTo>
                  <a:pt x="1639" y="1082"/>
                </a:lnTo>
                <a:lnTo>
                  <a:pt x="1639" y="1085"/>
                </a:lnTo>
                <a:lnTo>
                  <a:pt x="1642" y="1088"/>
                </a:lnTo>
                <a:lnTo>
                  <a:pt x="1642" y="1092"/>
                </a:lnTo>
                <a:lnTo>
                  <a:pt x="1642" y="1098"/>
                </a:lnTo>
                <a:lnTo>
                  <a:pt x="1645" y="1098"/>
                </a:lnTo>
                <a:lnTo>
                  <a:pt x="1645" y="1102"/>
                </a:lnTo>
                <a:lnTo>
                  <a:pt x="1649" y="1105"/>
                </a:lnTo>
                <a:lnTo>
                  <a:pt x="1652" y="1108"/>
                </a:lnTo>
                <a:lnTo>
                  <a:pt x="1649" y="1111"/>
                </a:lnTo>
                <a:lnTo>
                  <a:pt x="1649" y="1115"/>
                </a:lnTo>
                <a:lnTo>
                  <a:pt x="1649" y="1115"/>
                </a:lnTo>
                <a:lnTo>
                  <a:pt x="1645" y="1118"/>
                </a:lnTo>
                <a:lnTo>
                  <a:pt x="1642" y="1118"/>
                </a:lnTo>
                <a:lnTo>
                  <a:pt x="1639" y="1121"/>
                </a:lnTo>
                <a:lnTo>
                  <a:pt x="1639" y="1125"/>
                </a:lnTo>
                <a:lnTo>
                  <a:pt x="1636" y="1128"/>
                </a:lnTo>
                <a:lnTo>
                  <a:pt x="1636" y="1131"/>
                </a:lnTo>
                <a:lnTo>
                  <a:pt x="1632" y="1134"/>
                </a:lnTo>
                <a:lnTo>
                  <a:pt x="1629" y="1134"/>
                </a:lnTo>
                <a:lnTo>
                  <a:pt x="1626" y="1134"/>
                </a:lnTo>
                <a:lnTo>
                  <a:pt x="1622" y="1138"/>
                </a:lnTo>
                <a:lnTo>
                  <a:pt x="1619" y="1141"/>
                </a:lnTo>
                <a:lnTo>
                  <a:pt x="1619" y="1144"/>
                </a:lnTo>
                <a:lnTo>
                  <a:pt x="1619" y="1147"/>
                </a:lnTo>
                <a:lnTo>
                  <a:pt x="1619" y="1154"/>
                </a:lnTo>
                <a:lnTo>
                  <a:pt x="1619" y="1157"/>
                </a:lnTo>
                <a:lnTo>
                  <a:pt x="1622" y="1161"/>
                </a:lnTo>
                <a:lnTo>
                  <a:pt x="1622" y="1167"/>
                </a:lnTo>
                <a:lnTo>
                  <a:pt x="1622" y="1170"/>
                </a:lnTo>
                <a:lnTo>
                  <a:pt x="1622" y="1174"/>
                </a:lnTo>
                <a:lnTo>
                  <a:pt x="1626" y="1177"/>
                </a:lnTo>
                <a:lnTo>
                  <a:pt x="1622" y="1184"/>
                </a:lnTo>
                <a:lnTo>
                  <a:pt x="1619" y="1184"/>
                </a:lnTo>
                <a:lnTo>
                  <a:pt x="1616" y="1184"/>
                </a:lnTo>
                <a:lnTo>
                  <a:pt x="1613" y="1187"/>
                </a:lnTo>
                <a:lnTo>
                  <a:pt x="1609" y="1190"/>
                </a:lnTo>
                <a:lnTo>
                  <a:pt x="1609" y="1193"/>
                </a:lnTo>
                <a:lnTo>
                  <a:pt x="1609" y="1197"/>
                </a:lnTo>
                <a:lnTo>
                  <a:pt x="1613" y="1200"/>
                </a:lnTo>
                <a:lnTo>
                  <a:pt x="1616" y="1203"/>
                </a:lnTo>
                <a:lnTo>
                  <a:pt x="1616" y="1206"/>
                </a:lnTo>
                <a:lnTo>
                  <a:pt x="1619" y="1206"/>
                </a:lnTo>
                <a:lnTo>
                  <a:pt x="1626" y="1206"/>
                </a:lnTo>
                <a:lnTo>
                  <a:pt x="1629" y="1210"/>
                </a:lnTo>
                <a:lnTo>
                  <a:pt x="1629" y="1213"/>
                </a:lnTo>
                <a:lnTo>
                  <a:pt x="1629" y="1216"/>
                </a:lnTo>
                <a:lnTo>
                  <a:pt x="1629" y="1220"/>
                </a:lnTo>
                <a:lnTo>
                  <a:pt x="1626" y="1220"/>
                </a:lnTo>
                <a:lnTo>
                  <a:pt x="1622" y="1223"/>
                </a:lnTo>
                <a:lnTo>
                  <a:pt x="1622" y="1226"/>
                </a:lnTo>
                <a:lnTo>
                  <a:pt x="1619" y="1233"/>
                </a:lnTo>
                <a:lnTo>
                  <a:pt x="1619" y="1236"/>
                </a:lnTo>
                <a:lnTo>
                  <a:pt x="1622" y="1239"/>
                </a:lnTo>
                <a:lnTo>
                  <a:pt x="1622" y="1243"/>
                </a:lnTo>
                <a:lnTo>
                  <a:pt x="1619" y="1246"/>
                </a:lnTo>
                <a:lnTo>
                  <a:pt x="1616" y="1246"/>
                </a:lnTo>
                <a:lnTo>
                  <a:pt x="1616" y="1249"/>
                </a:lnTo>
                <a:lnTo>
                  <a:pt x="1616" y="1249"/>
                </a:lnTo>
                <a:lnTo>
                  <a:pt x="1616" y="1256"/>
                </a:lnTo>
                <a:lnTo>
                  <a:pt x="1613" y="1256"/>
                </a:lnTo>
                <a:lnTo>
                  <a:pt x="1609" y="1259"/>
                </a:lnTo>
                <a:lnTo>
                  <a:pt x="1609" y="1262"/>
                </a:lnTo>
                <a:lnTo>
                  <a:pt x="1606" y="1266"/>
                </a:lnTo>
                <a:lnTo>
                  <a:pt x="1609" y="1269"/>
                </a:lnTo>
                <a:lnTo>
                  <a:pt x="1609" y="1275"/>
                </a:lnTo>
                <a:lnTo>
                  <a:pt x="1609" y="1279"/>
                </a:lnTo>
                <a:lnTo>
                  <a:pt x="1609" y="1282"/>
                </a:lnTo>
                <a:lnTo>
                  <a:pt x="1606" y="1282"/>
                </a:lnTo>
                <a:lnTo>
                  <a:pt x="1603" y="1282"/>
                </a:lnTo>
                <a:lnTo>
                  <a:pt x="1600" y="1279"/>
                </a:lnTo>
                <a:lnTo>
                  <a:pt x="1596" y="1282"/>
                </a:lnTo>
                <a:lnTo>
                  <a:pt x="1596" y="1282"/>
                </a:lnTo>
                <a:lnTo>
                  <a:pt x="1593" y="1288"/>
                </a:lnTo>
                <a:lnTo>
                  <a:pt x="1593" y="1292"/>
                </a:lnTo>
                <a:lnTo>
                  <a:pt x="1596" y="1295"/>
                </a:lnTo>
                <a:lnTo>
                  <a:pt x="1596" y="1298"/>
                </a:lnTo>
                <a:lnTo>
                  <a:pt x="1593" y="1302"/>
                </a:lnTo>
                <a:lnTo>
                  <a:pt x="1590" y="1302"/>
                </a:lnTo>
                <a:lnTo>
                  <a:pt x="1586" y="1298"/>
                </a:lnTo>
                <a:lnTo>
                  <a:pt x="1586" y="1305"/>
                </a:lnTo>
                <a:lnTo>
                  <a:pt x="1583" y="1305"/>
                </a:lnTo>
                <a:lnTo>
                  <a:pt x="1580" y="1308"/>
                </a:lnTo>
                <a:lnTo>
                  <a:pt x="1583" y="1311"/>
                </a:lnTo>
                <a:lnTo>
                  <a:pt x="1580" y="1315"/>
                </a:lnTo>
                <a:lnTo>
                  <a:pt x="1577" y="1315"/>
                </a:lnTo>
                <a:lnTo>
                  <a:pt x="1573" y="1315"/>
                </a:lnTo>
                <a:lnTo>
                  <a:pt x="1567" y="1315"/>
                </a:lnTo>
                <a:lnTo>
                  <a:pt x="1567" y="1318"/>
                </a:lnTo>
                <a:lnTo>
                  <a:pt x="1563" y="1318"/>
                </a:lnTo>
                <a:lnTo>
                  <a:pt x="1563" y="1321"/>
                </a:lnTo>
                <a:lnTo>
                  <a:pt x="1563" y="1325"/>
                </a:lnTo>
                <a:lnTo>
                  <a:pt x="1560" y="1328"/>
                </a:lnTo>
                <a:lnTo>
                  <a:pt x="1557" y="1331"/>
                </a:lnTo>
                <a:lnTo>
                  <a:pt x="1557" y="1334"/>
                </a:lnTo>
                <a:lnTo>
                  <a:pt x="1557" y="1338"/>
                </a:lnTo>
                <a:lnTo>
                  <a:pt x="1554" y="1341"/>
                </a:lnTo>
                <a:lnTo>
                  <a:pt x="1554" y="1344"/>
                </a:lnTo>
                <a:lnTo>
                  <a:pt x="1554" y="1347"/>
                </a:lnTo>
                <a:lnTo>
                  <a:pt x="1550" y="1351"/>
                </a:lnTo>
                <a:lnTo>
                  <a:pt x="1547" y="1351"/>
                </a:lnTo>
                <a:lnTo>
                  <a:pt x="1544" y="1354"/>
                </a:lnTo>
                <a:lnTo>
                  <a:pt x="1541" y="1357"/>
                </a:lnTo>
                <a:lnTo>
                  <a:pt x="1541" y="1361"/>
                </a:lnTo>
                <a:lnTo>
                  <a:pt x="1537" y="1361"/>
                </a:lnTo>
                <a:lnTo>
                  <a:pt x="1534" y="1357"/>
                </a:lnTo>
                <a:lnTo>
                  <a:pt x="1534" y="1354"/>
                </a:lnTo>
                <a:lnTo>
                  <a:pt x="1527" y="1354"/>
                </a:lnTo>
                <a:lnTo>
                  <a:pt x="1527" y="1357"/>
                </a:lnTo>
                <a:lnTo>
                  <a:pt x="1527" y="1361"/>
                </a:lnTo>
                <a:lnTo>
                  <a:pt x="1527" y="1367"/>
                </a:lnTo>
                <a:lnTo>
                  <a:pt x="1524" y="1370"/>
                </a:lnTo>
                <a:lnTo>
                  <a:pt x="1524" y="1374"/>
                </a:lnTo>
                <a:lnTo>
                  <a:pt x="1521" y="1374"/>
                </a:lnTo>
                <a:lnTo>
                  <a:pt x="1514" y="1374"/>
                </a:lnTo>
                <a:lnTo>
                  <a:pt x="1514" y="1374"/>
                </a:lnTo>
                <a:lnTo>
                  <a:pt x="1511" y="1377"/>
                </a:lnTo>
                <a:lnTo>
                  <a:pt x="1508" y="1377"/>
                </a:lnTo>
                <a:lnTo>
                  <a:pt x="1504" y="1380"/>
                </a:lnTo>
                <a:lnTo>
                  <a:pt x="1504" y="1384"/>
                </a:lnTo>
                <a:lnTo>
                  <a:pt x="1504" y="1387"/>
                </a:lnTo>
                <a:lnTo>
                  <a:pt x="1504" y="1390"/>
                </a:lnTo>
                <a:lnTo>
                  <a:pt x="1498" y="1390"/>
                </a:lnTo>
                <a:lnTo>
                  <a:pt x="1498" y="1387"/>
                </a:lnTo>
                <a:lnTo>
                  <a:pt x="1495" y="1387"/>
                </a:lnTo>
                <a:lnTo>
                  <a:pt x="1491" y="1387"/>
                </a:lnTo>
                <a:lnTo>
                  <a:pt x="1488" y="1390"/>
                </a:lnTo>
                <a:lnTo>
                  <a:pt x="1488" y="1393"/>
                </a:lnTo>
                <a:lnTo>
                  <a:pt x="1491" y="1397"/>
                </a:lnTo>
                <a:lnTo>
                  <a:pt x="1488" y="1400"/>
                </a:lnTo>
                <a:lnTo>
                  <a:pt x="1485" y="1403"/>
                </a:lnTo>
                <a:lnTo>
                  <a:pt x="1482" y="1400"/>
                </a:lnTo>
                <a:lnTo>
                  <a:pt x="1482" y="1400"/>
                </a:lnTo>
                <a:lnTo>
                  <a:pt x="1478" y="1397"/>
                </a:lnTo>
                <a:lnTo>
                  <a:pt x="1475" y="1393"/>
                </a:lnTo>
                <a:lnTo>
                  <a:pt x="1472" y="1390"/>
                </a:lnTo>
                <a:lnTo>
                  <a:pt x="1468" y="1393"/>
                </a:lnTo>
                <a:lnTo>
                  <a:pt x="1468" y="1400"/>
                </a:lnTo>
                <a:lnTo>
                  <a:pt x="1472" y="1403"/>
                </a:lnTo>
                <a:lnTo>
                  <a:pt x="1472" y="1406"/>
                </a:lnTo>
                <a:lnTo>
                  <a:pt x="1472" y="1413"/>
                </a:lnTo>
                <a:lnTo>
                  <a:pt x="1472" y="1416"/>
                </a:lnTo>
                <a:lnTo>
                  <a:pt x="1468" y="1420"/>
                </a:lnTo>
                <a:lnTo>
                  <a:pt x="1468" y="1423"/>
                </a:lnTo>
                <a:lnTo>
                  <a:pt x="1465" y="1426"/>
                </a:lnTo>
                <a:lnTo>
                  <a:pt x="1459" y="1426"/>
                </a:lnTo>
                <a:lnTo>
                  <a:pt x="1455" y="1423"/>
                </a:lnTo>
                <a:lnTo>
                  <a:pt x="1452" y="1423"/>
                </a:lnTo>
                <a:lnTo>
                  <a:pt x="1449" y="1423"/>
                </a:lnTo>
                <a:lnTo>
                  <a:pt x="1445" y="1423"/>
                </a:lnTo>
                <a:lnTo>
                  <a:pt x="1442" y="1426"/>
                </a:lnTo>
                <a:lnTo>
                  <a:pt x="1442" y="1429"/>
                </a:lnTo>
                <a:lnTo>
                  <a:pt x="1445" y="1429"/>
                </a:lnTo>
                <a:lnTo>
                  <a:pt x="1449" y="1433"/>
                </a:lnTo>
                <a:lnTo>
                  <a:pt x="1452" y="1433"/>
                </a:lnTo>
                <a:lnTo>
                  <a:pt x="1449" y="1436"/>
                </a:lnTo>
                <a:lnTo>
                  <a:pt x="1445" y="1439"/>
                </a:lnTo>
                <a:lnTo>
                  <a:pt x="1445" y="1443"/>
                </a:lnTo>
                <a:lnTo>
                  <a:pt x="1442" y="1446"/>
                </a:lnTo>
                <a:lnTo>
                  <a:pt x="1439" y="1446"/>
                </a:lnTo>
                <a:lnTo>
                  <a:pt x="1436" y="1449"/>
                </a:lnTo>
                <a:lnTo>
                  <a:pt x="1429" y="1449"/>
                </a:lnTo>
                <a:lnTo>
                  <a:pt x="1426" y="1446"/>
                </a:lnTo>
                <a:lnTo>
                  <a:pt x="1423" y="1446"/>
                </a:lnTo>
                <a:lnTo>
                  <a:pt x="1419" y="1449"/>
                </a:lnTo>
                <a:lnTo>
                  <a:pt x="1419" y="1452"/>
                </a:lnTo>
                <a:lnTo>
                  <a:pt x="1419" y="1459"/>
                </a:lnTo>
                <a:lnTo>
                  <a:pt x="1419" y="1462"/>
                </a:lnTo>
                <a:lnTo>
                  <a:pt x="1406" y="1472"/>
                </a:lnTo>
                <a:lnTo>
                  <a:pt x="1409" y="1475"/>
                </a:lnTo>
                <a:lnTo>
                  <a:pt x="1413" y="1488"/>
                </a:lnTo>
                <a:lnTo>
                  <a:pt x="1413" y="1488"/>
                </a:lnTo>
                <a:lnTo>
                  <a:pt x="1413" y="1492"/>
                </a:lnTo>
                <a:lnTo>
                  <a:pt x="1409" y="1492"/>
                </a:lnTo>
                <a:lnTo>
                  <a:pt x="1406" y="1495"/>
                </a:lnTo>
                <a:lnTo>
                  <a:pt x="1406" y="1495"/>
                </a:lnTo>
                <a:lnTo>
                  <a:pt x="1403" y="1495"/>
                </a:lnTo>
                <a:lnTo>
                  <a:pt x="1403" y="1498"/>
                </a:lnTo>
                <a:lnTo>
                  <a:pt x="1403" y="1498"/>
                </a:lnTo>
                <a:lnTo>
                  <a:pt x="1403" y="1502"/>
                </a:lnTo>
                <a:lnTo>
                  <a:pt x="1403" y="1505"/>
                </a:lnTo>
                <a:lnTo>
                  <a:pt x="1403" y="1505"/>
                </a:lnTo>
                <a:lnTo>
                  <a:pt x="1403" y="1505"/>
                </a:lnTo>
                <a:lnTo>
                  <a:pt x="1396" y="1511"/>
                </a:lnTo>
                <a:lnTo>
                  <a:pt x="1390" y="1525"/>
                </a:lnTo>
                <a:lnTo>
                  <a:pt x="1390" y="1528"/>
                </a:lnTo>
                <a:lnTo>
                  <a:pt x="1390" y="1528"/>
                </a:lnTo>
                <a:lnTo>
                  <a:pt x="1386" y="1534"/>
                </a:lnTo>
                <a:lnTo>
                  <a:pt x="1383" y="1538"/>
                </a:lnTo>
                <a:lnTo>
                  <a:pt x="1383" y="1538"/>
                </a:lnTo>
                <a:lnTo>
                  <a:pt x="1383" y="1538"/>
                </a:lnTo>
                <a:lnTo>
                  <a:pt x="1383" y="1544"/>
                </a:lnTo>
                <a:lnTo>
                  <a:pt x="1386" y="1554"/>
                </a:lnTo>
                <a:lnTo>
                  <a:pt x="1386" y="1557"/>
                </a:lnTo>
                <a:lnTo>
                  <a:pt x="1383" y="1561"/>
                </a:lnTo>
                <a:lnTo>
                  <a:pt x="1383" y="1564"/>
                </a:lnTo>
                <a:lnTo>
                  <a:pt x="1383" y="1564"/>
                </a:lnTo>
                <a:lnTo>
                  <a:pt x="1380" y="1570"/>
                </a:lnTo>
                <a:lnTo>
                  <a:pt x="1373" y="1577"/>
                </a:lnTo>
                <a:lnTo>
                  <a:pt x="1373" y="1577"/>
                </a:lnTo>
                <a:lnTo>
                  <a:pt x="1370" y="1580"/>
                </a:lnTo>
                <a:lnTo>
                  <a:pt x="1370" y="1580"/>
                </a:lnTo>
                <a:lnTo>
                  <a:pt x="1370" y="1580"/>
                </a:lnTo>
                <a:lnTo>
                  <a:pt x="1367" y="1580"/>
                </a:lnTo>
                <a:lnTo>
                  <a:pt x="1367" y="1580"/>
                </a:lnTo>
                <a:lnTo>
                  <a:pt x="1367" y="1580"/>
                </a:lnTo>
                <a:lnTo>
                  <a:pt x="1364" y="1580"/>
                </a:lnTo>
                <a:lnTo>
                  <a:pt x="1364" y="1584"/>
                </a:lnTo>
                <a:lnTo>
                  <a:pt x="1360" y="1593"/>
                </a:lnTo>
                <a:lnTo>
                  <a:pt x="1360" y="1600"/>
                </a:lnTo>
                <a:lnTo>
                  <a:pt x="1350" y="1606"/>
                </a:lnTo>
                <a:lnTo>
                  <a:pt x="1347" y="1613"/>
                </a:lnTo>
                <a:lnTo>
                  <a:pt x="1347" y="1613"/>
                </a:lnTo>
                <a:lnTo>
                  <a:pt x="1344" y="1616"/>
                </a:lnTo>
                <a:lnTo>
                  <a:pt x="1341" y="1620"/>
                </a:lnTo>
                <a:lnTo>
                  <a:pt x="1337" y="1633"/>
                </a:lnTo>
                <a:lnTo>
                  <a:pt x="1337" y="1636"/>
                </a:lnTo>
                <a:lnTo>
                  <a:pt x="1334" y="1636"/>
                </a:lnTo>
                <a:lnTo>
                  <a:pt x="1334" y="1639"/>
                </a:lnTo>
                <a:lnTo>
                  <a:pt x="1334" y="1639"/>
                </a:lnTo>
                <a:lnTo>
                  <a:pt x="1334" y="1643"/>
                </a:lnTo>
                <a:lnTo>
                  <a:pt x="1334" y="1649"/>
                </a:lnTo>
                <a:lnTo>
                  <a:pt x="1334" y="1649"/>
                </a:lnTo>
                <a:lnTo>
                  <a:pt x="1331" y="1649"/>
                </a:lnTo>
                <a:lnTo>
                  <a:pt x="1331" y="1652"/>
                </a:lnTo>
                <a:lnTo>
                  <a:pt x="1327" y="1659"/>
                </a:lnTo>
                <a:lnTo>
                  <a:pt x="1324" y="1659"/>
                </a:lnTo>
                <a:lnTo>
                  <a:pt x="1321" y="1665"/>
                </a:lnTo>
                <a:lnTo>
                  <a:pt x="1321" y="1665"/>
                </a:lnTo>
                <a:lnTo>
                  <a:pt x="1324" y="1665"/>
                </a:lnTo>
                <a:lnTo>
                  <a:pt x="1324" y="1669"/>
                </a:lnTo>
                <a:lnTo>
                  <a:pt x="1324" y="1669"/>
                </a:lnTo>
                <a:lnTo>
                  <a:pt x="1321" y="1672"/>
                </a:lnTo>
                <a:lnTo>
                  <a:pt x="1321" y="1675"/>
                </a:lnTo>
                <a:lnTo>
                  <a:pt x="1318" y="1675"/>
                </a:lnTo>
                <a:lnTo>
                  <a:pt x="1314" y="1679"/>
                </a:lnTo>
                <a:lnTo>
                  <a:pt x="1314" y="1682"/>
                </a:lnTo>
                <a:lnTo>
                  <a:pt x="1301" y="1682"/>
                </a:lnTo>
                <a:lnTo>
                  <a:pt x="1298" y="1682"/>
                </a:lnTo>
                <a:lnTo>
                  <a:pt x="1298" y="1685"/>
                </a:lnTo>
                <a:lnTo>
                  <a:pt x="1295" y="1685"/>
                </a:lnTo>
                <a:lnTo>
                  <a:pt x="1295" y="1688"/>
                </a:lnTo>
                <a:lnTo>
                  <a:pt x="1291" y="1688"/>
                </a:lnTo>
                <a:lnTo>
                  <a:pt x="1291" y="1688"/>
                </a:lnTo>
                <a:lnTo>
                  <a:pt x="1288" y="1688"/>
                </a:lnTo>
                <a:lnTo>
                  <a:pt x="1288" y="1685"/>
                </a:lnTo>
                <a:lnTo>
                  <a:pt x="1288" y="1682"/>
                </a:lnTo>
                <a:lnTo>
                  <a:pt x="1288" y="1682"/>
                </a:lnTo>
                <a:lnTo>
                  <a:pt x="1282" y="1685"/>
                </a:lnTo>
                <a:lnTo>
                  <a:pt x="1282" y="1688"/>
                </a:lnTo>
                <a:lnTo>
                  <a:pt x="1278" y="1688"/>
                </a:lnTo>
                <a:lnTo>
                  <a:pt x="1275" y="1702"/>
                </a:lnTo>
                <a:lnTo>
                  <a:pt x="1275" y="1702"/>
                </a:lnTo>
                <a:lnTo>
                  <a:pt x="1272" y="1698"/>
                </a:lnTo>
                <a:lnTo>
                  <a:pt x="1268" y="1702"/>
                </a:lnTo>
                <a:lnTo>
                  <a:pt x="1265" y="1705"/>
                </a:lnTo>
                <a:lnTo>
                  <a:pt x="1265" y="1705"/>
                </a:lnTo>
                <a:lnTo>
                  <a:pt x="1265" y="1702"/>
                </a:lnTo>
                <a:lnTo>
                  <a:pt x="1262" y="1702"/>
                </a:lnTo>
                <a:lnTo>
                  <a:pt x="1262" y="1698"/>
                </a:lnTo>
                <a:lnTo>
                  <a:pt x="1259" y="1695"/>
                </a:lnTo>
                <a:lnTo>
                  <a:pt x="1255" y="1705"/>
                </a:lnTo>
                <a:lnTo>
                  <a:pt x="1255" y="1705"/>
                </a:lnTo>
                <a:lnTo>
                  <a:pt x="1255" y="1708"/>
                </a:lnTo>
                <a:lnTo>
                  <a:pt x="1262" y="1708"/>
                </a:lnTo>
                <a:lnTo>
                  <a:pt x="1265" y="1711"/>
                </a:lnTo>
                <a:lnTo>
                  <a:pt x="1265" y="1711"/>
                </a:lnTo>
                <a:lnTo>
                  <a:pt x="1262" y="1715"/>
                </a:lnTo>
                <a:lnTo>
                  <a:pt x="1259" y="1715"/>
                </a:lnTo>
                <a:lnTo>
                  <a:pt x="1255" y="1718"/>
                </a:lnTo>
                <a:lnTo>
                  <a:pt x="1255" y="1718"/>
                </a:lnTo>
                <a:lnTo>
                  <a:pt x="1255" y="1721"/>
                </a:lnTo>
                <a:lnTo>
                  <a:pt x="1252" y="1728"/>
                </a:lnTo>
                <a:lnTo>
                  <a:pt x="1252" y="1734"/>
                </a:lnTo>
                <a:lnTo>
                  <a:pt x="1252" y="1734"/>
                </a:lnTo>
                <a:lnTo>
                  <a:pt x="1249" y="1731"/>
                </a:lnTo>
                <a:lnTo>
                  <a:pt x="1249" y="1731"/>
                </a:lnTo>
                <a:lnTo>
                  <a:pt x="1246" y="1731"/>
                </a:lnTo>
                <a:lnTo>
                  <a:pt x="1246" y="1731"/>
                </a:lnTo>
                <a:lnTo>
                  <a:pt x="1246" y="1734"/>
                </a:lnTo>
                <a:lnTo>
                  <a:pt x="1249" y="1741"/>
                </a:lnTo>
                <a:lnTo>
                  <a:pt x="1252" y="1744"/>
                </a:lnTo>
                <a:lnTo>
                  <a:pt x="1255" y="1751"/>
                </a:lnTo>
                <a:lnTo>
                  <a:pt x="1255" y="1751"/>
                </a:lnTo>
                <a:lnTo>
                  <a:pt x="1252" y="1751"/>
                </a:lnTo>
                <a:lnTo>
                  <a:pt x="1252" y="1751"/>
                </a:lnTo>
                <a:lnTo>
                  <a:pt x="1249" y="1754"/>
                </a:lnTo>
                <a:lnTo>
                  <a:pt x="1252" y="1754"/>
                </a:lnTo>
                <a:lnTo>
                  <a:pt x="1252" y="1770"/>
                </a:lnTo>
                <a:lnTo>
                  <a:pt x="1249" y="1774"/>
                </a:lnTo>
                <a:lnTo>
                  <a:pt x="1249" y="1777"/>
                </a:lnTo>
                <a:lnTo>
                  <a:pt x="1246" y="1787"/>
                </a:lnTo>
                <a:lnTo>
                  <a:pt x="1242" y="1790"/>
                </a:lnTo>
                <a:lnTo>
                  <a:pt x="1242" y="1793"/>
                </a:lnTo>
                <a:lnTo>
                  <a:pt x="1242" y="1793"/>
                </a:lnTo>
                <a:lnTo>
                  <a:pt x="1232" y="1800"/>
                </a:lnTo>
                <a:lnTo>
                  <a:pt x="1229" y="1800"/>
                </a:lnTo>
                <a:lnTo>
                  <a:pt x="1223" y="1800"/>
                </a:lnTo>
                <a:lnTo>
                  <a:pt x="1223" y="1800"/>
                </a:lnTo>
                <a:lnTo>
                  <a:pt x="1219" y="1803"/>
                </a:lnTo>
                <a:lnTo>
                  <a:pt x="1216" y="1803"/>
                </a:lnTo>
                <a:lnTo>
                  <a:pt x="1213" y="1803"/>
                </a:lnTo>
                <a:lnTo>
                  <a:pt x="1209" y="1803"/>
                </a:lnTo>
                <a:lnTo>
                  <a:pt x="1206" y="1806"/>
                </a:lnTo>
                <a:lnTo>
                  <a:pt x="1206" y="1806"/>
                </a:lnTo>
                <a:lnTo>
                  <a:pt x="1200" y="1806"/>
                </a:lnTo>
                <a:lnTo>
                  <a:pt x="1193" y="1806"/>
                </a:lnTo>
                <a:lnTo>
                  <a:pt x="1190" y="1806"/>
                </a:lnTo>
                <a:lnTo>
                  <a:pt x="1190" y="1806"/>
                </a:lnTo>
                <a:lnTo>
                  <a:pt x="1190" y="1810"/>
                </a:lnTo>
                <a:lnTo>
                  <a:pt x="1190" y="1810"/>
                </a:lnTo>
                <a:lnTo>
                  <a:pt x="1190" y="1813"/>
                </a:lnTo>
                <a:lnTo>
                  <a:pt x="1187" y="1813"/>
                </a:lnTo>
                <a:lnTo>
                  <a:pt x="1187" y="1813"/>
                </a:lnTo>
                <a:lnTo>
                  <a:pt x="1183" y="1810"/>
                </a:lnTo>
                <a:lnTo>
                  <a:pt x="1183" y="1810"/>
                </a:lnTo>
                <a:lnTo>
                  <a:pt x="1180" y="1810"/>
                </a:lnTo>
                <a:lnTo>
                  <a:pt x="1180" y="1813"/>
                </a:lnTo>
                <a:lnTo>
                  <a:pt x="1177" y="1816"/>
                </a:lnTo>
                <a:lnTo>
                  <a:pt x="1183" y="1816"/>
                </a:lnTo>
                <a:lnTo>
                  <a:pt x="1183" y="1820"/>
                </a:lnTo>
                <a:lnTo>
                  <a:pt x="1183" y="1820"/>
                </a:lnTo>
                <a:lnTo>
                  <a:pt x="1187" y="1826"/>
                </a:lnTo>
                <a:lnTo>
                  <a:pt x="1190" y="1829"/>
                </a:lnTo>
                <a:lnTo>
                  <a:pt x="1193" y="1829"/>
                </a:lnTo>
                <a:lnTo>
                  <a:pt x="1196" y="1833"/>
                </a:lnTo>
                <a:lnTo>
                  <a:pt x="1196" y="1833"/>
                </a:lnTo>
                <a:lnTo>
                  <a:pt x="1200" y="1836"/>
                </a:lnTo>
                <a:lnTo>
                  <a:pt x="1200" y="1836"/>
                </a:lnTo>
                <a:lnTo>
                  <a:pt x="1200" y="1839"/>
                </a:lnTo>
                <a:lnTo>
                  <a:pt x="1200" y="1839"/>
                </a:lnTo>
                <a:lnTo>
                  <a:pt x="1200" y="1839"/>
                </a:lnTo>
                <a:lnTo>
                  <a:pt x="1196" y="1836"/>
                </a:lnTo>
                <a:lnTo>
                  <a:pt x="1196" y="1839"/>
                </a:lnTo>
                <a:lnTo>
                  <a:pt x="1193" y="1839"/>
                </a:lnTo>
                <a:lnTo>
                  <a:pt x="1193" y="1843"/>
                </a:lnTo>
                <a:lnTo>
                  <a:pt x="1193" y="1849"/>
                </a:lnTo>
                <a:lnTo>
                  <a:pt x="1190" y="1852"/>
                </a:lnTo>
                <a:lnTo>
                  <a:pt x="1187" y="1856"/>
                </a:lnTo>
                <a:lnTo>
                  <a:pt x="1190" y="1856"/>
                </a:lnTo>
                <a:lnTo>
                  <a:pt x="1187" y="1856"/>
                </a:lnTo>
                <a:lnTo>
                  <a:pt x="1187" y="1859"/>
                </a:lnTo>
                <a:lnTo>
                  <a:pt x="1183" y="1859"/>
                </a:lnTo>
                <a:lnTo>
                  <a:pt x="1177" y="1865"/>
                </a:lnTo>
                <a:lnTo>
                  <a:pt x="1180" y="1872"/>
                </a:lnTo>
                <a:lnTo>
                  <a:pt x="1180" y="1872"/>
                </a:lnTo>
                <a:lnTo>
                  <a:pt x="1183" y="1872"/>
                </a:lnTo>
                <a:lnTo>
                  <a:pt x="1183" y="1875"/>
                </a:lnTo>
                <a:lnTo>
                  <a:pt x="1183" y="1879"/>
                </a:lnTo>
                <a:lnTo>
                  <a:pt x="1183" y="1879"/>
                </a:lnTo>
                <a:lnTo>
                  <a:pt x="1183" y="1885"/>
                </a:lnTo>
                <a:lnTo>
                  <a:pt x="1183" y="1888"/>
                </a:lnTo>
                <a:lnTo>
                  <a:pt x="1183" y="1888"/>
                </a:lnTo>
                <a:lnTo>
                  <a:pt x="1187" y="1888"/>
                </a:lnTo>
                <a:lnTo>
                  <a:pt x="1190" y="1885"/>
                </a:lnTo>
                <a:lnTo>
                  <a:pt x="1190" y="1885"/>
                </a:lnTo>
                <a:lnTo>
                  <a:pt x="1190" y="1882"/>
                </a:lnTo>
                <a:lnTo>
                  <a:pt x="1190" y="1875"/>
                </a:lnTo>
                <a:lnTo>
                  <a:pt x="1193" y="1875"/>
                </a:lnTo>
                <a:lnTo>
                  <a:pt x="1193" y="1875"/>
                </a:lnTo>
                <a:lnTo>
                  <a:pt x="1203" y="1875"/>
                </a:lnTo>
                <a:lnTo>
                  <a:pt x="1206" y="1879"/>
                </a:lnTo>
                <a:lnTo>
                  <a:pt x="1203" y="1879"/>
                </a:lnTo>
                <a:lnTo>
                  <a:pt x="1203" y="1879"/>
                </a:lnTo>
                <a:lnTo>
                  <a:pt x="1196" y="1879"/>
                </a:lnTo>
                <a:lnTo>
                  <a:pt x="1196" y="1879"/>
                </a:lnTo>
                <a:lnTo>
                  <a:pt x="1196" y="1882"/>
                </a:lnTo>
                <a:lnTo>
                  <a:pt x="1200" y="1882"/>
                </a:lnTo>
                <a:lnTo>
                  <a:pt x="1206" y="1882"/>
                </a:lnTo>
                <a:lnTo>
                  <a:pt x="1213" y="1882"/>
                </a:lnTo>
                <a:lnTo>
                  <a:pt x="1213" y="1882"/>
                </a:lnTo>
                <a:lnTo>
                  <a:pt x="1213" y="1882"/>
                </a:lnTo>
                <a:lnTo>
                  <a:pt x="1213" y="1885"/>
                </a:lnTo>
                <a:lnTo>
                  <a:pt x="1209" y="1888"/>
                </a:lnTo>
                <a:lnTo>
                  <a:pt x="1206" y="1892"/>
                </a:lnTo>
                <a:lnTo>
                  <a:pt x="1206" y="1895"/>
                </a:lnTo>
                <a:lnTo>
                  <a:pt x="1206" y="1902"/>
                </a:lnTo>
                <a:lnTo>
                  <a:pt x="1209" y="1905"/>
                </a:lnTo>
                <a:lnTo>
                  <a:pt x="1216" y="1905"/>
                </a:lnTo>
                <a:lnTo>
                  <a:pt x="1216" y="1905"/>
                </a:lnTo>
                <a:lnTo>
                  <a:pt x="1216" y="1908"/>
                </a:lnTo>
                <a:lnTo>
                  <a:pt x="1206" y="1918"/>
                </a:lnTo>
                <a:lnTo>
                  <a:pt x="1206" y="1918"/>
                </a:lnTo>
                <a:lnTo>
                  <a:pt x="1206" y="1918"/>
                </a:lnTo>
                <a:lnTo>
                  <a:pt x="1206" y="1924"/>
                </a:lnTo>
                <a:lnTo>
                  <a:pt x="1206" y="1924"/>
                </a:lnTo>
                <a:lnTo>
                  <a:pt x="1203" y="1921"/>
                </a:lnTo>
                <a:lnTo>
                  <a:pt x="1200" y="1921"/>
                </a:lnTo>
                <a:lnTo>
                  <a:pt x="1200" y="1928"/>
                </a:lnTo>
                <a:lnTo>
                  <a:pt x="1200" y="1928"/>
                </a:lnTo>
                <a:lnTo>
                  <a:pt x="1196" y="1928"/>
                </a:lnTo>
                <a:lnTo>
                  <a:pt x="1196" y="1931"/>
                </a:lnTo>
                <a:lnTo>
                  <a:pt x="1196" y="1931"/>
                </a:lnTo>
                <a:lnTo>
                  <a:pt x="1196" y="1934"/>
                </a:lnTo>
                <a:lnTo>
                  <a:pt x="1193" y="1934"/>
                </a:lnTo>
                <a:lnTo>
                  <a:pt x="1193" y="1934"/>
                </a:lnTo>
                <a:lnTo>
                  <a:pt x="1193" y="1938"/>
                </a:lnTo>
                <a:lnTo>
                  <a:pt x="1193" y="1941"/>
                </a:lnTo>
                <a:lnTo>
                  <a:pt x="1193" y="1941"/>
                </a:lnTo>
                <a:lnTo>
                  <a:pt x="1190" y="1944"/>
                </a:lnTo>
                <a:lnTo>
                  <a:pt x="1187" y="1944"/>
                </a:lnTo>
                <a:lnTo>
                  <a:pt x="1187" y="1944"/>
                </a:lnTo>
                <a:lnTo>
                  <a:pt x="1183" y="1941"/>
                </a:lnTo>
                <a:lnTo>
                  <a:pt x="1183" y="1938"/>
                </a:lnTo>
                <a:lnTo>
                  <a:pt x="1180" y="1938"/>
                </a:lnTo>
                <a:lnTo>
                  <a:pt x="1167" y="1938"/>
                </a:lnTo>
                <a:lnTo>
                  <a:pt x="1160" y="1938"/>
                </a:lnTo>
                <a:lnTo>
                  <a:pt x="1154" y="1938"/>
                </a:lnTo>
                <a:lnTo>
                  <a:pt x="1154" y="1941"/>
                </a:lnTo>
                <a:lnTo>
                  <a:pt x="1144" y="1947"/>
                </a:lnTo>
                <a:lnTo>
                  <a:pt x="1134" y="1934"/>
                </a:lnTo>
                <a:lnTo>
                  <a:pt x="1131" y="1938"/>
                </a:lnTo>
                <a:lnTo>
                  <a:pt x="1128" y="1941"/>
                </a:lnTo>
                <a:lnTo>
                  <a:pt x="1128" y="1941"/>
                </a:lnTo>
                <a:lnTo>
                  <a:pt x="1111" y="1947"/>
                </a:lnTo>
                <a:lnTo>
                  <a:pt x="1108" y="1947"/>
                </a:lnTo>
                <a:lnTo>
                  <a:pt x="1101" y="1941"/>
                </a:lnTo>
                <a:lnTo>
                  <a:pt x="1101" y="1941"/>
                </a:lnTo>
                <a:lnTo>
                  <a:pt x="1095" y="1941"/>
                </a:lnTo>
                <a:lnTo>
                  <a:pt x="1091" y="1941"/>
                </a:lnTo>
                <a:lnTo>
                  <a:pt x="1088" y="1931"/>
                </a:lnTo>
                <a:lnTo>
                  <a:pt x="1088" y="1931"/>
                </a:lnTo>
                <a:lnTo>
                  <a:pt x="1088" y="1931"/>
                </a:lnTo>
                <a:lnTo>
                  <a:pt x="1078" y="1941"/>
                </a:lnTo>
                <a:lnTo>
                  <a:pt x="1075" y="1941"/>
                </a:lnTo>
                <a:lnTo>
                  <a:pt x="1072" y="1938"/>
                </a:lnTo>
                <a:lnTo>
                  <a:pt x="1078" y="1931"/>
                </a:lnTo>
                <a:lnTo>
                  <a:pt x="1082" y="1928"/>
                </a:lnTo>
                <a:lnTo>
                  <a:pt x="1082" y="1918"/>
                </a:lnTo>
                <a:lnTo>
                  <a:pt x="1088" y="1908"/>
                </a:lnTo>
                <a:lnTo>
                  <a:pt x="1088" y="1905"/>
                </a:lnTo>
                <a:lnTo>
                  <a:pt x="1088" y="1902"/>
                </a:lnTo>
                <a:lnTo>
                  <a:pt x="1088" y="1902"/>
                </a:lnTo>
                <a:lnTo>
                  <a:pt x="1088" y="1898"/>
                </a:lnTo>
                <a:lnTo>
                  <a:pt x="1085" y="1892"/>
                </a:lnTo>
                <a:lnTo>
                  <a:pt x="1078" y="1888"/>
                </a:lnTo>
                <a:lnTo>
                  <a:pt x="1072" y="1879"/>
                </a:lnTo>
                <a:lnTo>
                  <a:pt x="1075" y="1872"/>
                </a:lnTo>
                <a:lnTo>
                  <a:pt x="1075" y="1865"/>
                </a:lnTo>
                <a:lnTo>
                  <a:pt x="1075" y="1865"/>
                </a:lnTo>
                <a:lnTo>
                  <a:pt x="1078" y="1865"/>
                </a:lnTo>
                <a:lnTo>
                  <a:pt x="1082" y="1865"/>
                </a:lnTo>
                <a:lnTo>
                  <a:pt x="1085" y="1865"/>
                </a:lnTo>
                <a:lnTo>
                  <a:pt x="1085" y="1862"/>
                </a:lnTo>
                <a:lnTo>
                  <a:pt x="1085" y="1862"/>
                </a:lnTo>
                <a:lnTo>
                  <a:pt x="1078" y="1859"/>
                </a:lnTo>
                <a:lnTo>
                  <a:pt x="1075" y="1859"/>
                </a:lnTo>
                <a:lnTo>
                  <a:pt x="1072" y="1849"/>
                </a:lnTo>
                <a:lnTo>
                  <a:pt x="1072" y="1849"/>
                </a:lnTo>
                <a:lnTo>
                  <a:pt x="1065" y="1846"/>
                </a:lnTo>
                <a:lnTo>
                  <a:pt x="1065" y="1843"/>
                </a:lnTo>
                <a:lnTo>
                  <a:pt x="1065" y="1836"/>
                </a:lnTo>
                <a:lnTo>
                  <a:pt x="1069" y="1833"/>
                </a:lnTo>
                <a:lnTo>
                  <a:pt x="1072" y="1829"/>
                </a:lnTo>
                <a:lnTo>
                  <a:pt x="1075" y="1829"/>
                </a:lnTo>
                <a:lnTo>
                  <a:pt x="1075" y="1826"/>
                </a:lnTo>
                <a:lnTo>
                  <a:pt x="1082" y="1826"/>
                </a:lnTo>
                <a:lnTo>
                  <a:pt x="1085" y="1820"/>
                </a:lnTo>
                <a:lnTo>
                  <a:pt x="1078" y="1813"/>
                </a:lnTo>
                <a:lnTo>
                  <a:pt x="1072" y="1803"/>
                </a:lnTo>
                <a:lnTo>
                  <a:pt x="1026" y="1787"/>
                </a:lnTo>
                <a:lnTo>
                  <a:pt x="1023" y="1787"/>
                </a:lnTo>
                <a:lnTo>
                  <a:pt x="993" y="1774"/>
                </a:lnTo>
                <a:lnTo>
                  <a:pt x="993" y="1774"/>
                </a:lnTo>
                <a:lnTo>
                  <a:pt x="993" y="1774"/>
                </a:lnTo>
                <a:lnTo>
                  <a:pt x="987" y="1770"/>
                </a:lnTo>
                <a:lnTo>
                  <a:pt x="983" y="1767"/>
                </a:lnTo>
                <a:lnTo>
                  <a:pt x="996" y="1757"/>
                </a:lnTo>
                <a:lnTo>
                  <a:pt x="1010" y="1747"/>
                </a:lnTo>
                <a:lnTo>
                  <a:pt x="1016" y="1741"/>
                </a:lnTo>
                <a:lnTo>
                  <a:pt x="1016" y="1741"/>
                </a:lnTo>
                <a:lnTo>
                  <a:pt x="1032" y="1747"/>
                </a:lnTo>
                <a:lnTo>
                  <a:pt x="1039" y="1747"/>
                </a:lnTo>
                <a:lnTo>
                  <a:pt x="1072" y="1761"/>
                </a:lnTo>
                <a:lnTo>
                  <a:pt x="1072" y="1757"/>
                </a:lnTo>
                <a:lnTo>
                  <a:pt x="1072" y="1757"/>
                </a:lnTo>
                <a:lnTo>
                  <a:pt x="1072" y="1751"/>
                </a:lnTo>
                <a:lnTo>
                  <a:pt x="1072" y="1751"/>
                </a:lnTo>
                <a:lnTo>
                  <a:pt x="1072" y="1744"/>
                </a:lnTo>
                <a:lnTo>
                  <a:pt x="1072" y="1744"/>
                </a:lnTo>
                <a:lnTo>
                  <a:pt x="1069" y="1741"/>
                </a:lnTo>
                <a:lnTo>
                  <a:pt x="1065" y="1738"/>
                </a:lnTo>
                <a:lnTo>
                  <a:pt x="1062" y="1728"/>
                </a:lnTo>
                <a:lnTo>
                  <a:pt x="1059" y="1728"/>
                </a:lnTo>
                <a:lnTo>
                  <a:pt x="1055" y="1721"/>
                </a:lnTo>
                <a:lnTo>
                  <a:pt x="1055" y="1721"/>
                </a:lnTo>
                <a:lnTo>
                  <a:pt x="1052" y="1718"/>
                </a:lnTo>
                <a:lnTo>
                  <a:pt x="1052" y="1718"/>
                </a:lnTo>
                <a:lnTo>
                  <a:pt x="1052" y="1718"/>
                </a:lnTo>
                <a:lnTo>
                  <a:pt x="1055" y="1705"/>
                </a:lnTo>
                <a:lnTo>
                  <a:pt x="1059" y="1702"/>
                </a:lnTo>
                <a:lnTo>
                  <a:pt x="1049" y="1702"/>
                </a:lnTo>
                <a:lnTo>
                  <a:pt x="1042" y="1698"/>
                </a:lnTo>
                <a:lnTo>
                  <a:pt x="1036" y="1698"/>
                </a:lnTo>
                <a:lnTo>
                  <a:pt x="1032" y="1688"/>
                </a:lnTo>
                <a:lnTo>
                  <a:pt x="1032" y="1685"/>
                </a:lnTo>
                <a:lnTo>
                  <a:pt x="1032" y="1685"/>
                </a:lnTo>
                <a:lnTo>
                  <a:pt x="1032" y="1679"/>
                </a:lnTo>
                <a:lnTo>
                  <a:pt x="1032" y="1679"/>
                </a:lnTo>
                <a:lnTo>
                  <a:pt x="1029" y="1679"/>
                </a:lnTo>
                <a:lnTo>
                  <a:pt x="1026" y="1675"/>
                </a:lnTo>
                <a:lnTo>
                  <a:pt x="1026" y="1669"/>
                </a:lnTo>
                <a:lnTo>
                  <a:pt x="1026" y="1669"/>
                </a:lnTo>
                <a:lnTo>
                  <a:pt x="1026" y="1659"/>
                </a:lnTo>
                <a:lnTo>
                  <a:pt x="1026" y="1656"/>
                </a:lnTo>
                <a:lnTo>
                  <a:pt x="1042" y="1656"/>
                </a:lnTo>
                <a:lnTo>
                  <a:pt x="1046" y="1656"/>
                </a:lnTo>
                <a:lnTo>
                  <a:pt x="1046" y="1652"/>
                </a:lnTo>
                <a:lnTo>
                  <a:pt x="1046" y="1652"/>
                </a:lnTo>
                <a:lnTo>
                  <a:pt x="1052" y="1652"/>
                </a:lnTo>
                <a:lnTo>
                  <a:pt x="1065" y="1656"/>
                </a:lnTo>
                <a:lnTo>
                  <a:pt x="1065" y="1656"/>
                </a:lnTo>
                <a:lnTo>
                  <a:pt x="1072" y="1652"/>
                </a:lnTo>
                <a:lnTo>
                  <a:pt x="1085" y="1643"/>
                </a:lnTo>
                <a:lnTo>
                  <a:pt x="1085" y="1636"/>
                </a:lnTo>
                <a:lnTo>
                  <a:pt x="1085" y="1633"/>
                </a:lnTo>
                <a:lnTo>
                  <a:pt x="1075" y="1633"/>
                </a:lnTo>
                <a:lnTo>
                  <a:pt x="1075" y="1633"/>
                </a:lnTo>
                <a:lnTo>
                  <a:pt x="1075" y="1626"/>
                </a:lnTo>
                <a:lnTo>
                  <a:pt x="1075" y="1616"/>
                </a:lnTo>
                <a:lnTo>
                  <a:pt x="1075" y="1606"/>
                </a:lnTo>
                <a:lnTo>
                  <a:pt x="1069" y="1593"/>
                </a:lnTo>
                <a:lnTo>
                  <a:pt x="1065" y="1590"/>
                </a:lnTo>
                <a:lnTo>
                  <a:pt x="1088" y="1584"/>
                </a:lnTo>
                <a:lnTo>
                  <a:pt x="1091" y="1574"/>
                </a:lnTo>
                <a:lnTo>
                  <a:pt x="1091" y="1574"/>
                </a:lnTo>
                <a:lnTo>
                  <a:pt x="1085" y="1570"/>
                </a:lnTo>
                <a:lnTo>
                  <a:pt x="1082" y="1567"/>
                </a:lnTo>
                <a:lnTo>
                  <a:pt x="1078" y="1564"/>
                </a:lnTo>
                <a:lnTo>
                  <a:pt x="1072" y="1554"/>
                </a:lnTo>
                <a:lnTo>
                  <a:pt x="1072" y="1554"/>
                </a:lnTo>
                <a:lnTo>
                  <a:pt x="1069" y="1554"/>
                </a:lnTo>
                <a:lnTo>
                  <a:pt x="1069" y="1554"/>
                </a:lnTo>
                <a:lnTo>
                  <a:pt x="1055" y="1534"/>
                </a:lnTo>
                <a:lnTo>
                  <a:pt x="1055" y="1531"/>
                </a:lnTo>
                <a:lnTo>
                  <a:pt x="1055" y="1531"/>
                </a:lnTo>
                <a:lnTo>
                  <a:pt x="1046" y="1515"/>
                </a:lnTo>
                <a:lnTo>
                  <a:pt x="1046" y="1508"/>
                </a:lnTo>
                <a:lnTo>
                  <a:pt x="1046" y="1492"/>
                </a:lnTo>
                <a:lnTo>
                  <a:pt x="1046" y="1492"/>
                </a:lnTo>
                <a:lnTo>
                  <a:pt x="1046" y="1488"/>
                </a:lnTo>
                <a:lnTo>
                  <a:pt x="1049" y="1475"/>
                </a:lnTo>
                <a:lnTo>
                  <a:pt x="1042" y="1475"/>
                </a:lnTo>
                <a:lnTo>
                  <a:pt x="1039" y="1475"/>
                </a:lnTo>
                <a:lnTo>
                  <a:pt x="1036" y="1479"/>
                </a:lnTo>
                <a:lnTo>
                  <a:pt x="1029" y="1475"/>
                </a:lnTo>
                <a:lnTo>
                  <a:pt x="1026" y="1475"/>
                </a:lnTo>
                <a:lnTo>
                  <a:pt x="1023" y="1472"/>
                </a:lnTo>
                <a:lnTo>
                  <a:pt x="1023" y="1469"/>
                </a:lnTo>
                <a:lnTo>
                  <a:pt x="1023" y="1469"/>
                </a:lnTo>
                <a:lnTo>
                  <a:pt x="1023" y="1462"/>
                </a:lnTo>
                <a:lnTo>
                  <a:pt x="1023" y="1462"/>
                </a:lnTo>
                <a:lnTo>
                  <a:pt x="1026" y="1456"/>
                </a:lnTo>
                <a:lnTo>
                  <a:pt x="1026" y="1449"/>
                </a:lnTo>
                <a:lnTo>
                  <a:pt x="1026" y="1446"/>
                </a:lnTo>
                <a:lnTo>
                  <a:pt x="1023" y="1426"/>
                </a:lnTo>
                <a:lnTo>
                  <a:pt x="1023" y="1420"/>
                </a:lnTo>
                <a:lnTo>
                  <a:pt x="1023" y="1416"/>
                </a:lnTo>
                <a:lnTo>
                  <a:pt x="1023" y="1410"/>
                </a:lnTo>
                <a:lnTo>
                  <a:pt x="1023" y="1403"/>
                </a:lnTo>
                <a:lnTo>
                  <a:pt x="1023" y="1397"/>
                </a:lnTo>
                <a:lnTo>
                  <a:pt x="1019" y="1390"/>
                </a:lnTo>
                <a:lnTo>
                  <a:pt x="1016" y="1387"/>
                </a:lnTo>
                <a:lnTo>
                  <a:pt x="1013" y="1380"/>
                </a:lnTo>
                <a:lnTo>
                  <a:pt x="1010" y="1380"/>
                </a:lnTo>
                <a:lnTo>
                  <a:pt x="1010" y="1380"/>
                </a:lnTo>
                <a:lnTo>
                  <a:pt x="1010" y="1377"/>
                </a:lnTo>
                <a:lnTo>
                  <a:pt x="1010" y="1377"/>
                </a:lnTo>
                <a:lnTo>
                  <a:pt x="1010" y="1377"/>
                </a:lnTo>
                <a:lnTo>
                  <a:pt x="1006" y="1374"/>
                </a:lnTo>
                <a:lnTo>
                  <a:pt x="1006" y="1374"/>
                </a:lnTo>
                <a:lnTo>
                  <a:pt x="1006" y="1374"/>
                </a:lnTo>
                <a:lnTo>
                  <a:pt x="1006" y="1374"/>
                </a:lnTo>
                <a:lnTo>
                  <a:pt x="1006" y="1377"/>
                </a:lnTo>
                <a:lnTo>
                  <a:pt x="1006" y="1377"/>
                </a:lnTo>
                <a:lnTo>
                  <a:pt x="1003" y="1380"/>
                </a:lnTo>
                <a:lnTo>
                  <a:pt x="1003" y="1380"/>
                </a:lnTo>
                <a:lnTo>
                  <a:pt x="1003" y="1384"/>
                </a:lnTo>
                <a:lnTo>
                  <a:pt x="1003" y="1384"/>
                </a:lnTo>
                <a:lnTo>
                  <a:pt x="1000" y="1384"/>
                </a:lnTo>
                <a:lnTo>
                  <a:pt x="1000" y="1384"/>
                </a:lnTo>
                <a:lnTo>
                  <a:pt x="1000" y="1384"/>
                </a:lnTo>
                <a:lnTo>
                  <a:pt x="1000" y="1384"/>
                </a:lnTo>
                <a:lnTo>
                  <a:pt x="996" y="1380"/>
                </a:lnTo>
                <a:lnTo>
                  <a:pt x="996" y="1377"/>
                </a:lnTo>
                <a:lnTo>
                  <a:pt x="993" y="1374"/>
                </a:lnTo>
                <a:lnTo>
                  <a:pt x="990" y="1370"/>
                </a:lnTo>
                <a:lnTo>
                  <a:pt x="990" y="1370"/>
                </a:lnTo>
                <a:lnTo>
                  <a:pt x="990" y="1370"/>
                </a:lnTo>
                <a:lnTo>
                  <a:pt x="990" y="1374"/>
                </a:lnTo>
                <a:lnTo>
                  <a:pt x="987" y="1374"/>
                </a:lnTo>
                <a:lnTo>
                  <a:pt x="990" y="1377"/>
                </a:lnTo>
                <a:lnTo>
                  <a:pt x="990" y="1380"/>
                </a:lnTo>
                <a:lnTo>
                  <a:pt x="987" y="1380"/>
                </a:lnTo>
                <a:lnTo>
                  <a:pt x="987" y="1380"/>
                </a:lnTo>
                <a:lnTo>
                  <a:pt x="987" y="1380"/>
                </a:lnTo>
                <a:lnTo>
                  <a:pt x="983" y="1380"/>
                </a:lnTo>
                <a:lnTo>
                  <a:pt x="980" y="1380"/>
                </a:lnTo>
                <a:lnTo>
                  <a:pt x="977" y="1384"/>
                </a:lnTo>
                <a:lnTo>
                  <a:pt x="977" y="1384"/>
                </a:lnTo>
                <a:lnTo>
                  <a:pt x="973" y="1384"/>
                </a:lnTo>
                <a:lnTo>
                  <a:pt x="973" y="1384"/>
                </a:lnTo>
                <a:lnTo>
                  <a:pt x="970" y="1384"/>
                </a:lnTo>
                <a:lnTo>
                  <a:pt x="967" y="1380"/>
                </a:lnTo>
                <a:lnTo>
                  <a:pt x="967" y="1384"/>
                </a:lnTo>
                <a:lnTo>
                  <a:pt x="964" y="1384"/>
                </a:lnTo>
                <a:lnTo>
                  <a:pt x="964" y="1384"/>
                </a:lnTo>
                <a:lnTo>
                  <a:pt x="964" y="1387"/>
                </a:lnTo>
                <a:lnTo>
                  <a:pt x="964" y="1387"/>
                </a:lnTo>
                <a:lnTo>
                  <a:pt x="960" y="1387"/>
                </a:lnTo>
                <a:lnTo>
                  <a:pt x="957" y="1387"/>
                </a:lnTo>
                <a:lnTo>
                  <a:pt x="957" y="1387"/>
                </a:lnTo>
                <a:lnTo>
                  <a:pt x="957" y="1390"/>
                </a:lnTo>
                <a:lnTo>
                  <a:pt x="957" y="1390"/>
                </a:lnTo>
                <a:lnTo>
                  <a:pt x="954" y="1390"/>
                </a:lnTo>
                <a:lnTo>
                  <a:pt x="951" y="1390"/>
                </a:lnTo>
                <a:lnTo>
                  <a:pt x="951" y="1390"/>
                </a:lnTo>
                <a:lnTo>
                  <a:pt x="947" y="1390"/>
                </a:lnTo>
                <a:lnTo>
                  <a:pt x="944" y="1390"/>
                </a:lnTo>
                <a:lnTo>
                  <a:pt x="944" y="1393"/>
                </a:lnTo>
                <a:lnTo>
                  <a:pt x="944" y="1393"/>
                </a:lnTo>
                <a:lnTo>
                  <a:pt x="941" y="1397"/>
                </a:lnTo>
                <a:lnTo>
                  <a:pt x="934" y="1397"/>
                </a:lnTo>
                <a:lnTo>
                  <a:pt x="931" y="1397"/>
                </a:lnTo>
                <a:lnTo>
                  <a:pt x="928" y="1400"/>
                </a:lnTo>
                <a:lnTo>
                  <a:pt x="928" y="1400"/>
                </a:lnTo>
                <a:lnTo>
                  <a:pt x="924" y="1400"/>
                </a:lnTo>
                <a:lnTo>
                  <a:pt x="924" y="1400"/>
                </a:lnTo>
                <a:lnTo>
                  <a:pt x="921" y="1400"/>
                </a:lnTo>
                <a:lnTo>
                  <a:pt x="921" y="1400"/>
                </a:lnTo>
                <a:lnTo>
                  <a:pt x="918" y="1400"/>
                </a:lnTo>
                <a:lnTo>
                  <a:pt x="918" y="1400"/>
                </a:lnTo>
                <a:lnTo>
                  <a:pt x="914" y="1403"/>
                </a:lnTo>
                <a:lnTo>
                  <a:pt x="911" y="1400"/>
                </a:lnTo>
                <a:lnTo>
                  <a:pt x="914" y="1400"/>
                </a:lnTo>
                <a:lnTo>
                  <a:pt x="914" y="1397"/>
                </a:lnTo>
                <a:lnTo>
                  <a:pt x="918" y="1393"/>
                </a:lnTo>
                <a:lnTo>
                  <a:pt x="918" y="1390"/>
                </a:lnTo>
                <a:lnTo>
                  <a:pt x="918" y="1390"/>
                </a:lnTo>
                <a:lnTo>
                  <a:pt x="918" y="1390"/>
                </a:lnTo>
                <a:lnTo>
                  <a:pt x="918" y="1390"/>
                </a:lnTo>
                <a:lnTo>
                  <a:pt x="914" y="1390"/>
                </a:lnTo>
                <a:lnTo>
                  <a:pt x="911" y="1387"/>
                </a:lnTo>
                <a:lnTo>
                  <a:pt x="908" y="1384"/>
                </a:lnTo>
                <a:lnTo>
                  <a:pt x="908" y="1384"/>
                </a:lnTo>
                <a:lnTo>
                  <a:pt x="908" y="1380"/>
                </a:lnTo>
                <a:lnTo>
                  <a:pt x="908" y="1380"/>
                </a:lnTo>
                <a:lnTo>
                  <a:pt x="908" y="1380"/>
                </a:lnTo>
                <a:lnTo>
                  <a:pt x="905" y="1380"/>
                </a:lnTo>
                <a:lnTo>
                  <a:pt x="901" y="1380"/>
                </a:lnTo>
                <a:lnTo>
                  <a:pt x="901" y="1380"/>
                </a:lnTo>
                <a:lnTo>
                  <a:pt x="901" y="1380"/>
                </a:lnTo>
                <a:lnTo>
                  <a:pt x="901" y="1384"/>
                </a:lnTo>
                <a:lnTo>
                  <a:pt x="901" y="1384"/>
                </a:lnTo>
                <a:lnTo>
                  <a:pt x="901" y="1384"/>
                </a:lnTo>
                <a:lnTo>
                  <a:pt x="905" y="1384"/>
                </a:lnTo>
                <a:lnTo>
                  <a:pt x="905" y="1387"/>
                </a:lnTo>
                <a:lnTo>
                  <a:pt x="905" y="1387"/>
                </a:lnTo>
                <a:lnTo>
                  <a:pt x="905" y="1387"/>
                </a:lnTo>
                <a:lnTo>
                  <a:pt x="905" y="1387"/>
                </a:lnTo>
                <a:lnTo>
                  <a:pt x="901" y="1390"/>
                </a:lnTo>
                <a:lnTo>
                  <a:pt x="901" y="1390"/>
                </a:lnTo>
                <a:lnTo>
                  <a:pt x="901" y="1393"/>
                </a:lnTo>
                <a:lnTo>
                  <a:pt x="898" y="1393"/>
                </a:lnTo>
                <a:lnTo>
                  <a:pt x="895" y="1393"/>
                </a:lnTo>
                <a:lnTo>
                  <a:pt x="895" y="1393"/>
                </a:lnTo>
                <a:lnTo>
                  <a:pt x="895" y="1397"/>
                </a:lnTo>
                <a:lnTo>
                  <a:pt x="892" y="1397"/>
                </a:lnTo>
                <a:lnTo>
                  <a:pt x="892" y="1397"/>
                </a:lnTo>
                <a:lnTo>
                  <a:pt x="892" y="1397"/>
                </a:lnTo>
                <a:lnTo>
                  <a:pt x="888" y="1397"/>
                </a:lnTo>
                <a:lnTo>
                  <a:pt x="888" y="1400"/>
                </a:lnTo>
                <a:lnTo>
                  <a:pt x="885" y="1400"/>
                </a:lnTo>
                <a:lnTo>
                  <a:pt x="882" y="1403"/>
                </a:lnTo>
                <a:lnTo>
                  <a:pt x="882" y="1403"/>
                </a:lnTo>
                <a:lnTo>
                  <a:pt x="878" y="1403"/>
                </a:lnTo>
                <a:lnTo>
                  <a:pt x="878" y="1403"/>
                </a:lnTo>
                <a:lnTo>
                  <a:pt x="875" y="1406"/>
                </a:lnTo>
                <a:lnTo>
                  <a:pt x="875" y="1406"/>
                </a:lnTo>
                <a:lnTo>
                  <a:pt x="875" y="1406"/>
                </a:lnTo>
                <a:lnTo>
                  <a:pt x="875" y="1410"/>
                </a:lnTo>
                <a:lnTo>
                  <a:pt x="875" y="1413"/>
                </a:lnTo>
                <a:lnTo>
                  <a:pt x="875" y="1413"/>
                </a:lnTo>
                <a:lnTo>
                  <a:pt x="875" y="1413"/>
                </a:lnTo>
                <a:lnTo>
                  <a:pt x="875" y="1413"/>
                </a:lnTo>
                <a:lnTo>
                  <a:pt x="872" y="1420"/>
                </a:lnTo>
                <a:lnTo>
                  <a:pt x="869" y="1420"/>
                </a:lnTo>
                <a:lnTo>
                  <a:pt x="869" y="1423"/>
                </a:lnTo>
                <a:lnTo>
                  <a:pt x="865" y="1426"/>
                </a:lnTo>
                <a:lnTo>
                  <a:pt x="865" y="1426"/>
                </a:lnTo>
                <a:lnTo>
                  <a:pt x="862" y="1426"/>
                </a:lnTo>
                <a:lnTo>
                  <a:pt x="862" y="1429"/>
                </a:lnTo>
                <a:lnTo>
                  <a:pt x="859" y="1429"/>
                </a:lnTo>
                <a:lnTo>
                  <a:pt x="859" y="1429"/>
                </a:lnTo>
                <a:lnTo>
                  <a:pt x="855" y="1426"/>
                </a:lnTo>
                <a:lnTo>
                  <a:pt x="855" y="1423"/>
                </a:lnTo>
                <a:lnTo>
                  <a:pt x="855" y="1423"/>
                </a:lnTo>
                <a:lnTo>
                  <a:pt x="852" y="1423"/>
                </a:lnTo>
                <a:lnTo>
                  <a:pt x="849" y="1426"/>
                </a:lnTo>
                <a:lnTo>
                  <a:pt x="846" y="1433"/>
                </a:lnTo>
                <a:lnTo>
                  <a:pt x="842" y="1433"/>
                </a:lnTo>
                <a:lnTo>
                  <a:pt x="839" y="1436"/>
                </a:lnTo>
                <a:lnTo>
                  <a:pt x="839" y="1439"/>
                </a:lnTo>
                <a:lnTo>
                  <a:pt x="839" y="1439"/>
                </a:lnTo>
                <a:lnTo>
                  <a:pt x="836" y="1443"/>
                </a:lnTo>
                <a:lnTo>
                  <a:pt x="836" y="1443"/>
                </a:lnTo>
                <a:lnTo>
                  <a:pt x="833" y="1446"/>
                </a:lnTo>
                <a:lnTo>
                  <a:pt x="833" y="1449"/>
                </a:lnTo>
                <a:lnTo>
                  <a:pt x="829" y="1452"/>
                </a:lnTo>
                <a:lnTo>
                  <a:pt x="829" y="1456"/>
                </a:lnTo>
                <a:lnTo>
                  <a:pt x="826" y="1456"/>
                </a:lnTo>
                <a:lnTo>
                  <a:pt x="826" y="1456"/>
                </a:lnTo>
                <a:lnTo>
                  <a:pt x="823" y="1452"/>
                </a:lnTo>
                <a:lnTo>
                  <a:pt x="823" y="1452"/>
                </a:lnTo>
                <a:lnTo>
                  <a:pt x="823" y="1452"/>
                </a:lnTo>
                <a:lnTo>
                  <a:pt x="819" y="1449"/>
                </a:lnTo>
                <a:lnTo>
                  <a:pt x="819" y="1452"/>
                </a:lnTo>
                <a:lnTo>
                  <a:pt x="816" y="1452"/>
                </a:lnTo>
                <a:lnTo>
                  <a:pt x="816" y="1456"/>
                </a:lnTo>
                <a:lnTo>
                  <a:pt x="819" y="1459"/>
                </a:lnTo>
                <a:lnTo>
                  <a:pt x="819" y="1459"/>
                </a:lnTo>
                <a:lnTo>
                  <a:pt x="819" y="1462"/>
                </a:lnTo>
                <a:lnTo>
                  <a:pt x="819" y="1462"/>
                </a:lnTo>
                <a:lnTo>
                  <a:pt x="816" y="1462"/>
                </a:lnTo>
                <a:lnTo>
                  <a:pt x="816" y="1462"/>
                </a:lnTo>
                <a:lnTo>
                  <a:pt x="813" y="1459"/>
                </a:lnTo>
                <a:lnTo>
                  <a:pt x="813" y="1459"/>
                </a:lnTo>
                <a:lnTo>
                  <a:pt x="813" y="1459"/>
                </a:lnTo>
                <a:lnTo>
                  <a:pt x="810" y="1459"/>
                </a:lnTo>
                <a:lnTo>
                  <a:pt x="806" y="1459"/>
                </a:lnTo>
                <a:lnTo>
                  <a:pt x="806" y="1462"/>
                </a:lnTo>
                <a:lnTo>
                  <a:pt x="806" y="1465"/>
                </a:lnTo>
                <a:lnTo>
                  <a:pt x="803" y="1465"/>
                </a:lnTo>
                <a:lnTo>
                  <a:pt x="803" y="1465"/>
                </a:lnTo>
                <a:lnTo>
                  <a:pt x="800" y="1465"/>
                </a:lnTo>
                <a:lnTo>
                  <a:pt x="800" y="1462"/>
                </a:lnTo>
                <a:lnTo>
                  <a:pt x="800" y="1462"/>
                </a:lnTo>
                <a:lnTo>
                  <a:pt x="796" y="1462"/>
                </a:lnTo>
                <a:lnTo>
                  <a:pt x="796" y="1465"/>
                </a:lnTo>
                <a:lnTo>
                  <a:pt x="800" y="1469"/>
                </a:lnTo>
                <a:lnTo>
                  <a:pt x="796" y="1472"/>
                </a:lnTo>
                <a:lnTo>
                  <a:pt x="796" y="1472"/>
                </a:lnTo>
                <a:lnTo>
                  <a:pt x="796" y="1472"/>
                </a:lnTo>
                <a:lnTo>
                  <a:pt x="793" y="1472"/>
                </a:lnTo>
                <a:lnTo>
                  <a:pt x="790" y="1472"/>
                </a:lnTo>
                <a:lnTo>
                  <a:pt x="790" y="1469"/>
                </a:lnTo>
                <a:lnTo>
                  <a:pt x="787" y="1469"/>
                </a:lnTo>
                <a:lnTo>
                  <a:pt x="787" y="1465"/>
                </a:lnTo>
                <a:lnTo>
                  <a:pt x="787" y="1465"/>
                </a:lnTo>
                <a:lnTo>
                  <a:pt x="787" y="1465"/>
                </a:lnTo>
                <a:lnTo>
                  <a:pt x="783" y="1465"/>
                </a:lnTo>
                <a:lnTo>
                  <a:pt x="780" y="1465"/>
                </a:lnTo>
                <a:lnTo>
                  <a:pt x="780" y="1465"/>
                </a:lnTo>
                <a:lnTo>
                  <a:pt x="780" y="1465"/>
                </a:lnTo>
                <a:lnTo>
                  <a:pt x="780" y="1469"/>
                </a:lnTo>
                <a:lnTo>
                  <a:pt x="780" y="1469"/>
                </a:lnTo>
                <a:lnTo>
                  <a:pt x="780" y="1469"/>
                </a:lnTo>
                <a:lnTo>
                  <a:pt x="780" y="1469"/>
                </a:lnTo>
                <a:lnTo>
                  <a:pt x="783" y="1469"/>
                </a:lnTo>
                <a:lnTo>
                  <a:pt x="783" y="1472"/>
                </a:lnTo>
                <a:lnTo>
                  <a:pt x="783" y="1472"/>
                </a:lnTo>
                <a:lnTo>
                  <a:pt x="783" y="1472"/>
                </a:lnTo>
                <a:lnTo>
                  <a:pt x="783" y="1472"/>
                </a:lnTo>
                <a:lnTo>
                  <a:pt x="783" y="1475"/>
                </a:lnTo>
                <a:lnTo>
                  <a:pt x="783" y="1475"/>
                </a:lnTo>
                <a:lnTo>
                  <a:pt x="783" y="1475"/>
                </a:lnTo>
                <a:lnTo>
                  <a:pt x="783" y="1475"/>
                </a:lnTo>
                <a:lnTo>
                  <a:pt x="783" y="1479"/>
                </a:lnTo>
                <a:lnTo>
                  <a:pt x="783" y="1479"/>
                </a:lnTo>
                <a:lnTo>
                  <a:pt x="780" y="1479"/>
                </a:lnTo>
                <a:lnTo>
                  <a:pt x="777" y="1479"/>
                </a:lnTo>
                <a:lnTo>
                  <a:pt x="777" y="1479"/>
                </a:lnTo>
                <a:lnTo>
                  <a:pt x="777" y="1479"/>
                </a:lnTo>
                <a:lnTo>
                  <a:pt x="773" y="1479"/>
                </a:lnTo>
                <a:lnTo>
                  <a:pt x="773" y="1479"/>
                </a:lnTo>
                <a:lnTo>
                  <a:pt x="773" y="1482"/>
                </a:lnTo>
                <a:lnTo>
                  <a:pt x="770" y="1482"/>
                </a:lnTo>
                <a:lnTo>
                  <a:pt x="770" y="1485"/>
                </a:lnTo>
                <a:lnTo>
                  <a:pt x="770" y="1485"/>
                </a:lnTo>
                <a:lnTo>
                  <a:pt x="770" y="1488"/>
                </a:lnTo>
                <a:lnTo>
                  <a:pt x="770" y="1488"/>
                </a:lnTo>
                <a:lnTo>
                  <a:pt x="767" y="1492"/>
                </a:lnTo>
                <a:lnTo>
                  <a:pt x="764" y="1488"/>
                </a:lnTo>
                <a:lnTo>
                  <a:pt x="760" y="1488"/>
                </a:lnTo>
                <a:lnTo>
                  <a:pt x="757" y="1488"/>
                </a:lnTo>
                <a:lnTo>
                  <a:pt x="754" y="1492"/>
                </a:lnTo>
                <a:lnTo>
                  <a:pt x="754" y="1492"/>
                </a:lnTo>
                <a:lnTo>
                  <a:pt x="754" y="1492"/>
                </a:lnTo>
                <a:lnTo>
                  <a:pt x="754" y="1492"/>
                </a:lnTo>
                <a:lnTo>
                  <a:pt x="754" y="1492"/>
                </a:lnTo>
                <a:lnTo>
                  <a:pt x="751" y="1488"/>
                </a:lnTo>
                <a:lnTo>
                  <a:pt x="747" y="1488"/>
                </a:lnTo>
                <a:lnTo>
                  <a:pt x="747" y="1485"/>
                </a:lnTo>
                <a:lnTo>
                  <a:pt x="747" y="1485"/>
                </a:lnTo>
                <a:lnTo>
                  <a:pt x="744" y="1485"/>
                </a:lnTo>
                <a:lnTo>
                  <a:pt x="744" y="1488"/>
                </a:lnTo>
                <a:lnTo>
                  <a:pt x="744" y="1485"/>
                </a:lnTo>
                <a:lnTo>
                  <a:pt x="741" y="1482"/>
                </a:lnTo>
                <a:lnTo>
                  <a:pt x="737" y="1482"/>
                </a:lnTo>
                <a:lnTo>
                  <a:pt x="737" y="1482"/>
                </a:lnTo>
                <a:lnTo>
                  <a:pt x="734" y="1482"/>
                </a:lnTo>
                <a:lnTo>
                  <a:pt x="734" y="1482"/>
                </a:lnTo>
                <a:lnTo>
                  <a:pt x="734" y="1482"/>
                </a:lnTo>
                <a:lnTo>
                  <a:pt x="734" y="1482"/>
                </a:lnTo>
                <a:lnTo>
                  <a:pt x="731" y="1482"/>
                </a:lnTo>
                <a:lnTo>
                  <a:pt x="728" y="1485"/>
                </a:lnTo>
                <a:lnTo>
                  <a:pt x="724" y="1485"/>
                </a:lnTo>
                <a:lnTo>
                  <a:pt x="724" y="1485"/>
                </a:lnTo>
                <a:lnTo>
                  <a:pt x="724" y="1488"/>
                </a:lnTo>
                <a:lnTo>
                  <a:pt x="724" y="1492"/>
                </a:lnTo>
                <a:lnTo>
                  <a:pt x="728" y="1492"/>
                </a:lnTo>
                <a:lnTo>
                  <a:pt x="724" y="1495"/>
                </a:lnTo>
                <a:lnTo>
                  <a:pt x="724" y="1495"/>
                </a:lnTo>
                <a:lnTo>
                  <a:pt x="721" y="1498"/>
                </a:lnTo>
                <a:lnTo>
                  <a:pt x="714" y="1498"/>
                </a:lnTo>
                <a:lnTo>
                  <a:pt x="711" y="1502"/>
                </a:lnTo>
                <a:lnTo>
                  <a:pt x="708" y="1502"/>
                </a:lnTo>
                <a:lnTo>
                  <a:pt x="708" y="1502"/>
                </a:lnTo>
                <a:lnTo>
                  <a:pt x="705" y="1505"/>
                </a:lnTo>
                <a:lnTo>
                  <a:pt x="705" y="1505"/>
                </a:lnTo>
                <a:lnTo>
                  <a:pt x="701" y="1508"/>
                </a:lnTo>
                <a:lnTo>
                  <a:pt x="701" y="1511"/>
                </a:lnTo>
                <a:lnTo>
                  <a:pt x="698" y="1511"/>
                </a:lnTo>
                <a:lnTo>
                  <a:pt x="695" y="1515"/>
                </a:lnTo>
                <a:lnTo>
                  <a:pt x="688" y="1515"/>
                </a:lnTo>
                <a:lnTo>
                  <a:pt x="688" y="1515"/>
                </a:lnTo>
                <a:lnTo>
                  <a:pt x="682" y="1518"/>
                </a:lnTo>
                <a:lnTo>
                  <a:pt x="682" y="1518"/>
                </a:lnTo>
                <a:lnTo>
                  <a:pt x="682" y="1521"/>
                </a:lnTo>
                <a:lnTo>
                  <a:pt x="678" y="1521"/>
                </a:lnTo>
                <a:lnTo>
                  <a:pt x="682" y="1528"/>
                </a:lnTo>
                <a:lnTo>
                  <a:pt x="678" y="1528"/>
                </a:lnTo>
                <a:lnTo>
                  <a:pt x="675" y="1531"/>
                </a:lnTo>
                <a:lnTo>
                  <a:pt x="672" y="1531"/>
                </a:lnTo>
                <a:lnTo>
                  <a:pt x="672" y="1534"/>
                </a:lnTo>
                <a:lnTo>
                  <a:pt x="669" y="1534"/>
                </a:lnTo>
                <a:lnTo>
                  <a:pt x="669" y="1534"/>
                </a:lnTo>
                <a:lnTo>
                  <a:pt x="665" y="1534"/>
                </a:lnTo>
                <a:lnTo>
                  <a:pt x="665" y="1534"/>
                </a:lnTo>
                <a:lnTo>
                  <a:pt x="665" y="1534"/>
                </a:lnTo>
                <a:lnTo>
                  <a:pt x="665" y="1534"/>
                </a:lnTo>
                <a:lnTo>
                  <a:pt x="665" y="1531"/>
                </a:lnTo>
                <a:lnTo>
                  <a:pt x="669" y="1531"/>
                </a:lnTo>
                <a:lnTo>
                  <a:pt x="669" y="1528"/>
                </a:lnTo>
                <a:lnTo>
                  <a:pt x="669" y="1528"/>
                </a:lnTo>
                <a:lnTo>
                  <a:pt x="669" y="1525"/>
                </a:lnTo>
                <a:lnTo>
                  <a:pt x="669" y="1525"/>
                </a:lnTo>
                <a:lnTo>
                  <a:pt x="669" y="1521"/>
                </a:lnTo>
                <a:lnTo>
                  <a:pt x="669" y="1518"/>
                </a:lnTo>
                <a:lnTo>
                  <a:pt x="669" y="1518"/>
                </a:lnTo>
                <a:lnTo>
                  <a:pt x="669" y="1518"/>
                </a:lnTo>
                <a:lnTo>
                  <a:pt x="672" y="1515"/>
                </a:lnTo>
                <a:lnTo>
                  <a:pt x="672" y="1515"/>
                </a:lnTo>
                <a:lnTo>
                  <a:pt x="672" y="1515"/>
                </a:lnTo>
                <a:lnTo>
                  <a:pt x="672" y="1515"/>
                </a:lnTo>
                <a:lnTo>
                  <a:pt x="672" y="1511"/>
                </a:lnTo>
                <a:lnTo>
                  <a:pt x="672" y="1511"/>
                </a:lnTo>
                <a:lnTo>
                  <a:pt x="669" y="1511"/>
                </a:lnTo>
                <a:lnTo>
                  <a:pt x="669" y="1508"/>
                </a:lnTo>
                <a:lnTo>
                  <a:pt x="669" y="1508"/>
                </a:lnTo>
                <a:lnTo>
                  <a:pt x="669" y="1508"/>
                </a:lnTo>
                <a:lnTo>
                  <a:pt x="665" y="1505"/>
                </a:lnTo>
                <a:lnTo>
                  <a:pt x="665" y="1505"/>
                </a:lnTo>
                <a:lnTo>
                  <a:pt x="665" y="1502"/>
                </a:lnTo>
                <a:lnTo>
                  <a:pt x="665" y="1498"/>
                </a:lnTo>
                <a:lnTo>
                  <a:pt x="665" y="1498"/>
                </a:lnTo>
                <a:lnTo>
                  <a:pt x="669" y="1495"/>
                </a:lnTo>
                <a:lnTo>
                  <a:pt x="672" y="1492"/>
                </a:lnTo>
                <a:lnTo>
                  <a:pt x="672" y="1492"/>
                </a:lnTo>
                <a:lnTo>
                  <a:pt x="672" y="1488"/>
                </a:lnTo>
                <a:lnTo>
                  <a:pt x="675" y="1488"/>
                </a:lnTo>
                <a:lnTo>
                  <a:pt x="675" y="1485"/>
                </a:lnTo>
                <a:lnTo>
                  <a:pt x="675" y="1485"/>
                </a:lnTo>
                <a:lnTo>
                  <a:pt x="675" y="1482"/>
                </a:lnTo>
                <a:lnTo>
                  <a:pt x="675" y="1482"/>
                </a:lnTo>
                <a:lnTo>
                  <a:pt x="678" y="1479"/>
                </a:lnTo>
                <a:lnTo>
                  <a:pt x="678" y="1479"/>
                </a:lnTo>
                <a:lnTo>
                  <a:pt x="678" y="1479"/>
                </a:lnTo>
                <a:lnTo>
                  <a:pt x="678" y="1479"/>
                </a:lnTo>
                <a:lnTo>
                  <a:pt x="682" y="1475"/>
                </a:lnTo>
                <a:lnTo>
                  <a:pt x="682" y="1475"/>
                </a:lnTo>
                <a:lnTo>
                  <a:pt x="682" y="1475"/>
                </a:lnTo>
                <a:lnTo>
                  <a:pt x="682" y="1472"/>
                </a:lnTo>
                <a:lnTo>
                  <a:pt x="682" y="1472"/>
                </a:lnTo>
                <a:lnTo>
                  <a:pt x="682" y="1472"/>
                </a:lnTo>
                <a:lnTo>
                  <a:pt x="682" y="1469"/>
                </a:lnTo>
                <a:lnTo>
                  <a:pt x="685" y="1469"/>
                </a:lnTo>
                <a:lnTo>
                  <a:pt x="685" y="1469"/>
                </a:lnTo>
                <a:lnTo>
                  <a:pt x="685" y="1469"/>
                </a:lnTo>
                <a:lnTo>
                  <a:pt x="688" y="1465"/>
                </a:lnTo>
                <a:lnTo>
                  <a:pt x="688" y="1462"/>
                </a:lnTo>
                <a:lnTo>
                  <a:pt x="688" y="1459"/>
                </a:lnTo>
                <a:lnTo>
                  <a:pt x="695" y="1452"/>
                </a:lnTo>
                <a:lnTo>
                  <a:pt x="692" y="1449"/>
                </a:lnTo>
                <a:lnTo>
                  <a:pt x="692" y="1449"/>
                </a:lnTo>
                <a:lnTo>
                  <a:pt x="695" y="1446"/>
                </a:lnTo>
                <a:lnTo>
                  <a:pt x="695" y="1446"/>
                </a:lnTo>
                <a:lnTo>
                  <a:pt x="698" y="1439"/>
                </a:lnTo>
                <a:lnTo>
                  <a:pt x="701" y="1436"/>
                </a:lnTo>
                <a:lnTo>
                  <a:pt x="698" y="1433"/>
                </a:lnTo>
                <a:lnTo>
                  <a:pt x="701" y="1433"/>
                </a:lnTo>
                <a:lnTo>
                  <a:pt x="701" y="1429"/>
                </a:lnTo>
                <a:lnTo>
                  <a:pt x="701" y="1429"/>
                </a:lnTo>
                <a:lnTo>
                  <a:pt x="701" y="1429"/>
                </a:lnTo>
                <a:lnTo>
                  <a:pt x="701" y="1429"/>
                </a:lnTo>
                <a:lnTo>
                  <a:pt x="701" y="1426"/>
                </a:lnTo>
                <a:lnTo>
                  <a:pt x="701" y="1426"/>
                </a:lnTo>
                <a:lnTo>
                  <a:pt x="705" y="1420"/>
                </a:lnTo>
                <a:lnTo>
                  <a:pt x="708" y="1413"/>
                </a:lnTo>
                <a:lnTo>
                  <a:pt x="711" y="1410"/>
                </a:lnTo>
                <a:lnTo>
                  <a:pt x="711" y="1406"/>
                </a:lnTo>
                <a:lnTo>
                  <a:pt x="711" y="1403"/>
                </a:lnTo>
                <a:lnTo>
                  <a:pt x="714" y="1400"/>
                </a:lnTo>
                <a:lnTo>
                  <a:pt x="714" y="1397"/>
                </a:lnTo>
                <a:lnTo>
                  <a:pt x="714" y="1393"/>
                </a:lnTo>
                <a:lnTo>
                  <a:pt x="714" y="1390"/>
                </a:lnTo>
                <a:lnTo>
                  <a:pt x="714" y="1387"/>
                </a:lnTo>
                <a:lnTo>
                  <a:pt x="714" y="1384"/>
                </a:lnTo>
                <a:lnTo>
                  <a:pt x="714" y="1380"/>
                </a:lnTo>
                <a:lnTo>
                  <a:pt x="714" y="1380"/>
                </a:lnTo>
                <a:lnTo>
                  <a:pt x="711" y="1380"/>
                </a:lnTo>
                <a:lnTo>
                  <a:pt x="711" y="1380"/>
                </a:lnTo>
                <a:lnTo>
                  <a:pt x="708" y="1380"/>
                </a:lnTo>
                <a:lnTo>
                  <a:pt x="708" y="1377"/>
                </a:lnTo>
                <a:lnTo>
                  <a:pt x="708" y="1377"/>
                </a:lnTo>
                <a:lnTo>
                  <a:pt x="705" y="1377"/>
                </a:lnTo>
                <a:lnTo>
                  <a:pt x="705" y="1377"/>
                </a:lnTo>
                <a:lnTo>
                  <a:pt x="705" y="1374"/>
                </a:lnTo>
                <a:lnTo>
                  <a:pt x="705" y="1374"/>
                </a:lnTo>
                <a:lnTo>
                  <a:pt x="705" y="1374"/>
                </a:lnTo>
                <a:lnTo>
                  <a:pt x="701" y="1374"/>
                </a:lnTo>
                <a:lnTo>
                  <a:pt x="701" y="1374"/>
                </a:lnTo>
                <a:lnTo>
                  <a:pt x="701" y="1370"/>
                </a:lnTo>
                <a:lnTo>
                  <a:pt x="698" y="1370"/>
                </a:lnTo>
                <a:lnTo>
                  <a:pt x="695" y="1370"/>
                </a:lnTo>
                <a:lnTo>
                  <a:pt x="695" y="1374"/>
                </a:lnTo>
                <a:lnTo>
                  <a:pt x="692" y="1370"/>
                </a:lnTo>
                <a:lnTo>
                  <a:pt x="692" y="1370"/>
                </a:lnTo>
                <a:lnTo>
                  <a:pt x="692" y="1370"/>
                </a:lnTo>
                <a:lnTo>
                  <a:pt x="688" y="1370"/>
                </a:lnTo>
                <a:lnTo>
                  <a:pt x="692" y="1370"/>
                </a:lnTo>
                <a:lnTo>
                  <a:pt x="692" y="1367"/>
                </a:lnTo>
                <a:lnTo>
                  <a:pt x="688" y="1367"/>
                </a:lnTo>
                <a:lnTo>
                  <a:pt x="685" y="1364"/>
                </a:lnTo>
                <a:lnTo>
                  <a:pt x="685" y="1364"/>
                </a:lnTo>
                <a:lnTo>
                  <a:pt x="682" y="1364"/>
                </a:lnTo>
                <a:lnTo>
                  <a:pt x="678" y="1361"/>
                </a:lnTo>
                <a:lnTo>
                  <a:pt x="675" y="1361"/>
                </a:lnTo>
                <a:lnTo>
                  <a:pt x="675" y="1357"/>
                </a:lnTo>
                <a:lnTo>
                  <a:pt x="672" y="1357"/>
                </a:lnTo>
                <a:lnTo>
                  <a:pt x="672" y="1354"/>
                </a:lnTo>
                <a:lnTo>
                  <a:pt x="669" y="1354"/>
                </a:lnTo>
                <a:lnTo>
                  <a:pt x="665" y="1354"/>
                </a:lnTo>
                <a:lnTo>
                  <a:pt x="665" y="1354"/>
                </a:lnTo>
                <a:lnTo>
                  <a:pt x="662" y="1354"/>
                </a:lnTo>
                <a:lnTo>
                  <a:pt x="662" y="1354"/>
                </a:lnTo>
                <a:lnTo>
                  <a:pt x="662" y="1354"/>
                </a:lnTo>
                <a:lnTo>
                  <a:pt x="659" y="1354"/>
                </a:lnTo>
                <a:lnTo>
                  <a:pt x="659" y="1354"/>
                </a:lnTo>
                <a:lnTo>
                  <a:pt x="659" y="1354"/>
                </a:lnTo>
                <a:lnTo>
                  <a:pt x="659" y="1351"/>
                </a:lnTo>
                <a:lnTo>
                  <a:pt x="655" y="1351"/>
                </a:lnTo>
                <a:lnTo>
                  <a:pt x="655" y="1351"/>
                </a:lnTo>
                <a:lnTo>
                  <a:pt x="655" y="1351"/>
                </a:lnTo>
                <a:lnTo>
                  <a:pt x="652" y="1351"/>
                </a:lnTo>
                <a:lnTo>
                  <a:pt x="652" y="1347"/>
                </a:lnTo>
                <a:lnTo>
                  <a:pt x="652" y="1347"/>
                </a:lnTo>
                <a:lnTo>
                  <a:pt x="652" y="1347"/>
                </a:lnTo>
                <a:lnTo>
                  <a:pt x="652" y="1347"/>
                </a:lnTo>
                <a:lnTo>
                  <a:pt x="649" y="1347"/>
                </a:lnTo>
                <a:lnTo>
                  <a:pt x="649" y="1347"/>
                </a:lnTo>
                <a:lnTo>
                  <a:pt x="649" y="1347"/>
                </a:lnTo>
                <a:lnTo>
                  <a:pt x="649" y="1347"/>
                </a:lnTo>
                <a:lnTo>
                  <a:pt x="649" y="1347"/>
                </a:lnTo>
                <a:lnTo>
                  <a:pt x="649" y="1344"/>
                </a:lnTo>
                <a:lnTo>
                  <a:pt x="649" y="1344"/>
                </a:lnTo>
                <a:lnTo>
                  <a:pt x="646" y="1341"/>
                </a:lnTo>
                <a:lnTo>
                  <a:pt x="646" y="1341"/>
                </a:lnTo>
                <a:lnTo>
                  <a:pt x="646" y="1344"/>
                </a:lnTo>
                <a:lnTo>
                  <a:pt x="642" y="1344"/>
                </a:lnTo>
                <a:lnTo>
                  <a:pt x="642" y="1344"/>
                </a:lnTo>
                <a:lnTo>
                  <a:pt x="639" y="1344"/>
                </a:lnTo>
                <a:lnTo>
                  <a:pt x="636" y="1341"/>
                </a:lnTo>
                <a:lnTo>
                  <a:pt x="636" y="1341"/>
                </a:lnTo>
                <a:lnTo>
                  <a:pt x="636" y="1338"/>
                </a:lnTo>
                <a:lnTo>
                  <a:pt x="636" y="1338"/>
                </a:lnTo>
                <a:lnTo>
                  <a:pt x="636" y="1334"/>
                </a:lnTo>
                <a:lnTo>
                  <a:pt x="633" y="1334"/>
                </a:lnTo>
                <a:lnTo>
                  <a:pt x="629" y="1328"/>
                </a:lnTo>
                <a:lnTo>
                  <a:pt x="626" y="1328"/>
                </a:lnTo>
                <a:lnTo>
                  <a:pt x="626" y="1325"/>
                </a:lnTo>
                <a:lnTo>
                  <a:pt x="623" y="1321"/>
                </a:lnTo>
                <a:lnTo>
                  <a:pt x="619" y="1318"/>
                </a:lnTo>
                <a:lnTo>
                  <a:pt x="619" y="1318"/>
                </a:lnTo>
                <a:lnTo>
                  <a:pt x="616" y="1315"/>
                </a:lnTo>
                <a:lnTo>
                  <a:pt x="616" y="1315"/>
                </a:lnTo>
                <a:lnTo>
                  <a:pt x="613" y="1311"/>
                </a:lnTo>
                <a:lnTo>
                  <a:pt x="613" y="1311"/>
                </a:lnTo>
                <a:lnTo>
                  <a:pt x="613" y="1308"/>
                </a:lnTo>
                <a:lnTo>
                  <a:pt x="610" y="1305"/>
                </a:lnTo>
                <a:lnTo>
                  <a:pt x="606" y="1302"/>
                </a:lnTo>
                <a:lnTo>
                  <a:pt x="606" y="1302"/>
                </a:lnTo>
                <a:lnTo>
                  <a:pt x="606" y="1298"/>
                </a:lnTo>
                <a:lnTo>
                  <a:pt x="606" y="1295"/>
                </a:lnTo>
                <a:lnTo>
                  <a:pt x="606" y="1295"/>
                </a:lnTo>
                <a:lnTo>
                  <a:pt x="606" y="1292"/>
                </a:lnTo>
                <a:lnTo>
                  <a:pt x="593" y="1295"/>
                </a:lnTo>
                <a:lnTo>
                  <a:pt x="577" y="1302"/>
                </a:lnTo>
                <a:lnTo>
                  <a:pt x="577" y="1302"/>
                </a:lnTo>
                <a:lnTo>
                  <a:pt x="570" y="1305"/>
                </a:lnTo>
                <a:lnTo>
                  <a:pt x="560" y="1315"/>
                </a:lnTo>
                <a:lnTo>
                  <a:pt x="557" y="1318"/>
                </a:lnTo>
                <a:lnTo>
                  <a:pt x="554" y="1321"/>
                </a:lnTo>
                <a:lnTo>
                  <a:pt x="551" y="1328"/>
                </a:lnTo>
                <a:lnTo>
                  <a:pt x="541" y="1338"/>
                </a:lnTo>
                <a:lnTo>
                  <a:pt x="537" y="1344"/>
                </a:lnTo>
                <a:lnTo>
                  <a:pt x="534" y="1351"/>
                </a:lnTo>
                <a:lnTo>
                  <a:pt x="534" y="1354"/>
                </a:lnTo>
                <a:lnTo>
                  <a:pt x="531" y="1357"/>
                </a:lnTo>
                <a:lnTo>
                  <a:pt x="528" y="1364"/>
                </a:lnTo>
                <a:lnTo>
                  <a:pt x="524" y="1364"/>
                </a:lnTo>
                <a:lnTo>
                  <a:pt x="524" y="1364"/>
                </a:lnTo>
                <a:lnTo>
                  <a:pt x="524" y="1367"/>
                </a:lnTo>
                <a:lnTo>
                  <a:pt x="524" y="1367"/>
                </a:lnTo>
                <a:lnTo>
                  <a:pt x="521" y="1367"/>
                </a:lnTo>
                <a:lnTo>
                  <a:pt x="521" y="1367"/>
                </a:lnTo>
                <a:lnTo>
                  <a:pt x="521" y="1370"/>
                </a:lnTo>
                <a:lnTo>
                  <a:pt x="521" y="1370"/>
                </a:lnTo>
                <a:lnTo>
                  <a:pt x="521" y="1374"/>
                </a:lnTo>
                <a:lnTo>
                  <a:pt x="521" y="1374"/>
                </a:lnTo>
                <a:lnTo>
                  <a:pt x="521" y="1377"/>
                </a:lnTo>
                <a:lnTo>
                  <a:pt x="521" y="1380"/>
                </a:lnTo>
                <a:lnTo>
                  <a:pt x="515" y="1380"/>
                </a:lnTo>
                <a:lnTo>
                  <a:pt x="511" y="1390"/>
                </a:lnTo>
                <a:lnTo>
                  <a:pt x="508" y="1393"/>
                </a:lnTo>
                <a:lnTo>
                  <a:pt x="505" y="1390"/>
                </a:lnTo>
                <a:lnTo>
                  <a:pt x="501" y="1387"/>
                </a:lnTo>
                <a:lnTo>
                  <a:pt x="495" y="1384"/>
                </a:lnTo>
                <a:lnTo>
                  <a:pt x="485" y="1377"/>
                </a:lnTo>
                <a:lnTo>
                  <a:pt x="485" y="1377"/>
                </a:lnTo>
                <a:lnTo>
                  <a:pt x="485" y="1367"/>
                </a:lnTo>
                <a:lnTo>
                  <a:pt x="488" y="1357"/>
                </a:lnTo>
                <a:lnTo>
                  <a:pt x="492" y="1347"/>
                </a:lnTo>
                <a:lnTo>
                  <a:pt x="488" y="1341"/>
                </a:lnTo>
                <a:lnTo>
                  <a:pt x="485" y="1341"/>
                </a:lnTo>
                <a:lnTo>
                  <a:pt x="485" y="1338"/>
                </a:lnTo>
                <a:lnTo>
                  <a:pt x="482" y="1338"/>
                </a:lnTo>
                <a:lnTo>
                  <a:pt x="478" y="1338"/>
                </a:lnTo>
                <a:lnTo>
                  <a:pt x="478" y="1338"/>
                </a:lnTo>
                <a:lnTo>
                  <a:pt x="478" y="1338"/>
                </a:lnTo>
                <a:lnTo>
                  <a:pt x="472" y="1341"/>
                </a:lnTo>
                <a:lnTo>
                  <a:pt x="472" y="1344"/>
                </a:lnTo>
                <a:lnTo>
                  <a:pt x="472" y="1344"/>
                </a:lnTo>
                <a:lnTo>
                  <a:pt x="462" y="1344"/>
                </a:lnTo>
                <a:lnTo>
                  <a:pt x="462" y="1344"/>
                </a:lnTo>
                <a:lnTo>
                  <a:pt x="462" y="1344"/>
                </a:lnTo>
                <a:lnTo>
                  <a:pt x="459" y="1344"/>
                </a:lnTo>
                <a:lnTo>
                  <a:pt x="459" y="1344"/>
                </a:lnTo>
                <a:lnTo>
                  <a:pt x="456" y="1341"/>
                </a:lnTo>
                <a:lnTo>
                  <a:pt x="456" y="1341"/>
                </a:lnTo>
                <a:lnTo>
                  <a:pt x="452" y="1338"/>
                </a:lnTo>
                <a:lnTo>
                  <a:pt x="449" y="1338"/>
                </a:lnTo>
                <a:lnTo>
                  <a:pt x="446" y="1334"/>
                </a:lnTo>
                <a:lnTo>
                  <a:pt x="446" y="1334"/>
                </a:lnTo>
                <a:lnTo>
                  <a:pt x="446" y="1334"/>
                </a:lnTo>
                <a:lnTo>
                  <a:pt x="436" y="1338"/>
                </a:lnTo>
                <a:lnTo>
                  <a:pt x="436" y="1341"/>
                </a:lnTo>
                <a:lnTo>
                  <a:pt x="429" y="1341"/>
                </a:lnTo>
                <a:lnTo>
                  <a:pt x="429" y="1341"/>
                </a:lnTo>
                <a:lnTo>
                  <a:pt x="426" y="1341"/>
                </a:lnTo>
                <a:lnTo>
                  <a:pt x="426" y="1341"/>
                </a:lnTo>
                <a:lnTo>
                  <a:pt x="423" y="1341"/>
                </a:lnTo>
                <a:lnTo>
                  <a:pt x="419" y="1341"/>
                </a:lnTo>
                <a:lnTo>
                  <a:pt x="413" y="1338"/>
                </a:lnTo>
                <a:lnTo>
                  <a:pt x="410" y="1334"/>
                </a:lnTo>
                <a:lnTo>
                  <a:pt x="406" y="1334"/>
                </a:lnTo>
                <a:lnTo>
                  <a:pt x="403" y="1334"/>
                </a:lnTo>
                <a:lnTo>
                  <a:pt x="400" y="1334"/>
                </a:lnTo>
                <a:lnTo>
                  <a:pt x="400" y="1334"/>
                </a:lnTo>
                <a:lnTo>
                  <a:pt x="400" y="1334"/>
                </a:lnTo>
                <a:lnTo>
                  <a:pt x="400" y="1334"/>
                </a:lnTo>
                <a:lnTo>
                  <a:pt x="397" y="1338"/>
                </a:lnTo>
                <a:lnTo>
                  <a:pt x="393" y="1338"/>
                </a:lnTo>
                <a:lnTo>
                  <a:pt x="393" y="1338"/>
                </a:lnTo>
                <a:lnTo>
                  <a:pt x="390" y="1338"/>
                </a:lnTo>
                <a:lnTo>
                  <a:pt x="390" y="1341"/>
                </a:lnTo>
                <a:lnTo>
                  <a:pt x="390" y="1341"/>
                </a:lnTo>
                <a:lnTo>
                  <a:pt x="390" y="1341"/>
                </a:lnTo>
                <a:lnTo>
                  <a:pt x="390" y="1341"/>
                </a:lnTo>
                <a:lnTo>
                  <a:pt x="390" y="1341"/>
                </a:lnTo>
                <a:lnTo>
                  <a:pt x="387" y="1344"/>
                </a:lnTo>
                <a:lnTo>
                  <a:pt x="383" y="1344"/>
                </a:lnTo>
                <a:lnTo>
                  <a:pt x="383" y="1344"/>
                </a:lnTo>
                <a:lnTo>
                  <a:pt x="383" y="1344"/>
                </a:lnTo>
                <a:lnTo>
                  <a:pt x="380" y="1344"/>
                </a:lnTo>
                <a:lnTo>
                  <a:pt x="377" y="1344"/>
                </a:lnTo>
                <a:lnTo>
                  <a:pt x="374" y="1344"/>
                </a:lnTo>
                <a:lnTo>
                  <a:pt x="374" y="1344"/>
                </a:lnTo>
                <a:lnTo>
                  <a:pt x="374" y="1344"/>
                </a:lnTo>
                <a:lnTo>
                  <a:pt x="370" y="1344"/>
                </a:lnTo>
                <a:lnTo>
                  <a:pt x="367" y="1344"/>
                </a:lnTo>
                <a:lnTo>
                  <a:pt x="367" y="1341"/>
                </a:lnTo>
                <a:lnTo>
                  <a:pt x="367" y="1341"/>
                </a:lnTo>
                <a:lnTo>
                  <a:pt x="364" y="1341"/>
                </a:lnTo>
                <a:lnTo>
                  <a:pt x="364" y="1338"/>
                </a:lnTo>
                <a:lnTo>
                  <a:pt x="364" y="1334"/>
                </a:lnTo>
                <a:lnTo>
                  <a:pt x="360" y="1334"/>
                </a:lnTo>
                <a:lnTo>
                  <a:pt x="360" y="1331"/>
                </a:lnTo>
                <a:lnTo>
                  <a:pt x="360" y="1331"/>
                </a:lnTo>
                <a:lnTo>
                  <a:pt x="357" y="1331"/>
                </a:lnTo>
                <a:lnTo>
                  <a:pt x="357" y="1331"/>
                </a:lnTo>
                <a:lnTo>
                  <a:pt x="357" y="1331"/>
                </a:lnTo>
                <a:lnTo>
                  <a:pt x="357" y="1331"/>
                </a:lnTo>
                <a:lnTo>
                  <a:pt x="347" y="1331"/>
                </a:lnTo>
                <a:lnTo>
                  <a:pt x="347" y="1328"/>
                </a:lnTo>
                <a:lnTo>
                  <a:pt x="344" y="1328"/>
                </a:lnTo>
                <a:lnTo>
                  <a:pt x="347" y="1328"/>
                </a:lnTo>
                <a:lnTo>
                  <a:pt x="347" y="1325"/>
                </a:lnTo>
                <a:lnTo>
                  <a:pt x="344" y="1325"/>
                </a:lnTo>
                <a:lnTo>
                  <a:pt x="344" y="1325"/>
                </a:lnTo>
                <a:lnTo>
                  <a:pt x="341" y="1325"/>
                </a:lnTo>
                <a:lnTo>
                  <a:pt x="341" y="1325"/>
                </a:lnTo>
                <a:lnTo>
                  <a:pt x="338" y="1325"/>
                </a:lnTo>
                <a:lnTo>
                  <a:pt x="338" y="1325"/>
                </a:lnTo>
                <a:lnTo>
                  <a:pt x="334" y="1325"/>
                </a:lnTo>
                <a:lnTo>
                  <a:pt x="334" y="1325"/>
                </a:lnTo>
                <a:lnTo>
                  <a:pt x="334" y="1325"/>
                </a:lnTo>
                <a:lnTo>
                  <a:pt x="331" y="1325"/>
                </a:lnTo>
                <a:lnTo>
                  <a:pt x="331" y="1325"/>
                </a:lnTo>
                <a:lnTo>
                  <a:pt x="331" y="1325"/>
                </a:lnTo>
                <a:lnTo>
                  <a:pt x="324" y="1321"/>
                </a:lnTo>
                <a:lnTo>
                  <a:pt x="324" y="1321"/>
                </a:lnTo>
                <a:lnTo>
                  <a:pt x="318" y="1328"/>
                </a:lnTo>
                <a:lnTo>
                  <a:pt x="318" y="1328"/>
                </a:lnTo>
                <a:lnTo>
                  <a:pt x="315" y="1328"/>
                </a:lnTo>
                <a:lnTo>
                  <a:pt x="315" y="1331"/>
                </a:lnTo>
                <a:lnTo>
                  <a:pt x="311" y="1328"/>
                </a:lnTo>
                <a:lnTo>
                  <a:pt x="305" y="1328"/>
                </a:lnTo>
                <a:lnTo>
                  <a:pt x="305" y="1328"/>
                </a:lnTo>
                <a:lnTo>
                  <a:pt x="305" y="1325"/>
                </a:lnTo>
                <a:lnTo>
                  <a:pt x="305" y="1325"/>
                </a:lnTo>
                <a:lnTo>
                  <a:pt x="305" y="1325"/>
                </a:lnTo>
                <a:lnTo>
                  <a:pt x="305" y="1325"/>
                </a:lnTo>
                <a:lnTo>
                  <a:pt x="308" y="1321"/>
                </a:lnTo>
                <a:lnTo>
                  <a:pt x="308" y="1318"/>
                </a:lnTo>
                <a:lnTo>
                  <a:pt x="308" y="1315"/>
                </a:lnTo>
                <a:lnTo>
                  <a:pt x="305" y="1315"/>
                </a:lnTo>
                <a:lnTo>
                  <a:pt x="305" y="1311"/>
                </a:lnTo>
                <a:lnTo>
                  <a:pt x="305" y="1311"/>
                </a:lnTo>
                <a:lnTo>
                  <a:pt x="305" y="1311"/>
                </a:lnTo>
                <a:lnTo>
                  <a:pt x="305" y="1308"/>
                </a:lnTo>
                <a:lnTo>
                  <a:pt x="305" y="1305"/>
                </a:lnTo>
                <a:lnTo>
                  <a:pt x="305" y="1305"/>
                </a:lnTo>
                <a:lnTo>
                  <a:pt x="305" y="1305"/>
                </a:lnTo>
                <a:lnTo>
                  <a:pt x="308" y="1298"/>
                </a:lnTo>
                <a:lnTo>
                  <a:pt x="308" y="1298"/>
                </a:lnTo>
                <a:lnTo>
                  <a:pt x="308" y="1295"/>
                </a:lnTo>
                <a:lnTo>
                  <a:pt x="311" y="1292"/>
                </a:lnTo>
                <a:lnTo>
                  <a:pt x="311" y="1292"/>
                </a:lnTo>
                <a:lnTo>
                  <a:pt x="315" y="1288"/>
                </a:lnTo>
                <a:lnTo>
                  <a:pt x="315" y="1288"/>
                </a:lnTo>
                <a:lnTo>
                  <a:pt x="324" y="1288"/>
                </a:lnTo>
                <a:lnTo>
                  <a:pt x="328" y="1282"/>
                </a:lnTo>
                <a:lnTo>
                  <a:pt x="328" y="1282"/>
                </a:lnTo>
                <a:lnTo>
                  <a:pt x="328" y="1275"/>
                </a:lnTo>
                <a:lnTo>
                  <a:pt x="324" y="1272"/>
                </a:lnTo>
                <a:lnTo>
                  <a:pt x="324" y="1269"/>
                </a:lnTo>
                <a:lnTo>
                  <a:pt x="331" y="1256"/>
                </a:lnTo>
                <a:lnTo>
                  <a:pt x="331" y="1256"/>
                </a:lnTo>
                <a:lnTo>
                  <a:pt x="331" y="1256"/>
                </a:lnTo>
                <a:lnTo>
                  <a:pt x="331" y="1252"/>
                </a:lnTo>
                <a:lnTo>
                  <a:pt x="334" y="1249"/>
                </a:lnTo>
                <a:lnTo>
                  <a:pt x="338" y="1243"/>
                </a:lnTo>
                <a:lnTo>
                  <a:pt x="344" y="1236"/>
                </a:lnTo>
                <a:lnTo>
                  <a:pt x="344" y="1233"/>
                </a:lnTo>
                <a:lnTo>
                  <a:pt x="344" y="1229"/>
                </a:lnTo>
                <a:lnTo>
                  <a:pt x="341" y="1216"/>
                </a:lnTo>
                <a:lnTo>
                  <a:pt x="334" y="1203"/>
                </a:lnTo>
                <a:lnTo>
                  <a:pt x="334" y="1200"/>
                </a:lnTo>
                <a:lnTo>
                  <a:pt x="331" y="1197"/>
                </a:lnTo>
                <a:lnTo>
                  <a:pt x="324" y="1187"/>
                </a:lnTo>
                <a:lnTo>
                  <a:pt x="324" y="1187"/>
                </a:lnTo>
                <a:lnTo>
                  <a:pt x="318" y="1187"/>
                </a:lnTo>
                <a:lnTo>
                  <a:pt x="315" y="1190"/>
                </a:lnTo>
                <a:lnTo>
                  <a:pt x="311" y="1190"/>
                </a:lnTo>
                <a:lnTo>
                  <a:pt x="308" y="1190"/>
                </a:lnTo>
                <a:lnTo>
                  <a:pt x="298" y="1197"/>
                </a:lnTo>
                <a:lnTo>
                  <a:pt x="295" y="1197"/>
                </a:lnTo>
                <a:lnTo>
                  <a:pt x="295" y="1200"/>
                </a:lnTo>
                <a:lnTo>
                  <a:pt x="288" y="1203"/>
                </a:lnTo>
                <a:lnTo>
                  <a:pt x="285" y="1206"/>
                </a:lnTo>
                <a:lnTo>
                  <a:pt x="275" y="1213"/>
                </a:lnTo>
                <a:lnTo>
                  <a:pt x="265" y="1216"/>
                </a:lnTo>
                <a:lnTo>
                  <a:pt x="265" y="1216"/>
                </a:lnTo>
                <a:lnTo>
                  <a:pt x="262" y="1216"/>
                </a:lnTo>
                <a:lnTo>
                  <a:pt x="256" y="1220"/>
                </a:lnTo>
                <a:lnTo>
                  <a:pt x="249" y="1226"/>
                </a:lnTo>
                <a:lnTo>
                  <a:pt x="246" y="1226"/>
                </a:lnTo>
                <a:lnTo>
                  <a:pt x="233" y="1236"/>
                </a:lnTo>
                <a:lnTo>
                  <a:pt x="229" y="1236"/>
                </a:lnTo>
                <a:lnTo>
                  <a:pt x="229" y="1236"/>
                </a:lnTo>
                <a:lnTo>
                  <a:pt x="226" y="1239"/>
                </a:lnTo>
                <a:lnTo>
                  <a:pt x="223" y="1239"/>
                </a:lnTo>
                <a:lnTo>
                  <a:pt x="216" y="1239"/>
                </a:lnTo>
                <a:lnTo>
                  <a:pt x="206" y="1243"/>
                </a:lnTo>
                <a:lnTo>
                  <a:pt x="200" y="1243"/>
                </a:lnTo>
                <a:lnTo>
                  <a:pt x="197" y="1243"/>
                </a:lnTo>
                <a:lnTo>
                  <a:pt x="193" y="1246"/>
                </a:lnTo>
                <a:lnTo>
                  <a:pt x="187" y="1246"/>
                </a:lnTo>
                <a:lnTo>
                  <a:pt x="187" y="1249"/>
                </a:lnTo>
                <a:lnTo>
                  <a:pt x="187" y="1249"/>
                </a:lnTo>
                <a:lnTo>
                  <a:pt x="187" y="1256"/>
                </a:lnTo>
                <a:lnTo>
                  <a:pt x="187" y="1256"/>
                </a:lnTo>
                <a:lnTo>
                  <a:pt x="183" y="1256"/>
                </a:lnTo>
                <a:lnTo>
                  <a:pt x="180" y="1266"/>
                </a:lnTo>
                <a:lnTo>
                  <a:pt x="177" y="1266"/>
                </a:lnTo>
                <a:lnTo>
                  <a:pt x="177" y="1266"/>
                </a:lnTo>
                <a:lnTo>
                  <a:pt x="174" y="1269"/>
                </a:lnTo>
                <a:lnTo>
                  <a:pt x="170" y="1272"/>
                </a:lnTo>
                <a:lnTo>
                  <a:pt x="161" y="1275"/>
                </a:lnTo>
                <a:lnTo>
                  <a:pt x="161" y="1275"/>
                </a:lnTo>
                <a:lnTo>
                  <a:pt x="151" y="1275"/>
                </a:lnTo>
                <a:lnTo>
                  <a:pt x="144" y="1275"/>
                </a:lnTo>
                <a:lnTo>
                  <a:pt x="138" y="1275"/>
                </a:lnTo>
                <a:lnTo>
                  <a:pt x="121" y="1275"/>
                </a:lnTo>
                <a:lnTo>
                  <a:pt x="121" y="1272"/>
                </a:lnTo>
                <a:lnTo>
                  <a:pt x="118" y="1272"/>
                </a:lnTo>
                <a:lnTo>
                  <a:pt x="118" y="1272"/>
                </a:lnTo>
                <a:lnTo>
                  <a:pt x="111" y="1272"/>
                </a:lnTo>
                <a:lnTo>
                  <a:pt x="108" y="1272"/>
                </a:lnTo>
                <a:lnTo>
                  <a:pt x="108" y="1272"/>
                </a:lnTo>
                <a:lnTo>
                  <a:pt x="108" y="1272"/>
                </a:lnTo>
                <a:lnTo>
                  <a:pt x="105" y="1269"/>
                </a:lnTo>
                <a:lnTo>
                  <a:pt x="105" y="1269"/>
                </a:lnTo>
                <a:lnTo>
                  <a:pt x="102" y="1266"/>
                </a:lnTo>
                <a:lnTo>
                  <a:pt x="98" y="1262"/>
                </a:lnTo>
                <a:lnTo>
                  <a:pt x="98" y="1262"/>
                </a:lnTo>
                <a:lnTo>
                  <a:pt x="92" y="1259"/>
                </a:lnTo>
                <a:lnTo>
                  <a:pt x="88" y="1256"/>
                </a:lnTo>
                <a:lnTo>
                  <a:pt x="85" y="1252"/>
                </a:lnTo>
                <a:lnTo>
                  <a:pt x="82" y="1249"/>
                </a:lnTo>
                <a:lnTo>
                  <a:pt x="82" y="1249"/>
                </a:lnTo>
                <a:lnTo>
                  <a:pt x="79" y="1246"/>
                </a:lnTo>
                <a:lnTo>
                  <a:pt x="79" y="1246"/>
                </a:lnTo>
                <a:lnTo>
                  <a:pt x="75" y="1243"/>
                </a:lnTo>
                <a:lnTo>
                  <a:pt x="72" y="1243"/>
                </a:lnTo>
                <a:lnTo>
                  <a:pt x="72" y="1239"/>
                </a:lnTo>
                <a:lnTo>
                  <a:pt x="72" y="1239"/>
                </a:lnTo>
                <a:lnTo>
                  <a:pt x="69" y="1236"/>
                </a:lnTo>
                <a:lnTo>
                  <a:pt x="69" y="1233"/>
                </a:lnTo>
                <a:lnTo>
                  <a:pt x="69" y="1233"/>
                </a:lnTo>
                <a:lnTo>
                  <a:pt x="69" y="1229"/>
                </a:lnTo>
                <a:lnTo>
                  <a:pt x="69" y="1223"/>
                </a:lnTo>
                <a:lnTo>
                  <a:pt x="69" y="1220"/>
                </a:lnTo>
                <a:lnTo>
                  <a:pt x="72" y="1213"/>
                </a:lnTo>
                <a:lnTo>
                  <a:pt x="72" y="1213"/>
                </a:lnTo>
                <a:lnTo>
                  <a:pt x="72" y="1210"/>
                </a:lnTo>
                <a:lnTo>
                  <a:pt x="72" y="1210"/>
                </a:lnTo>
                <a:lnTo>
                  <a:pt x="72" y="1206"/>
                </a:lnTo>
                <a:lnTo>
                  <a:pt x="88" y="1193"/>
                </a:lnTo>
                <a:lnTo>
                  <a:pt x="92" y="1190"/>
                </a:lnTo>
                <a:lnTo>
                  <a:pt x="95" y="1187"/>
                </a:lnTo>
                <a:lnTo>
                  <a:pt x="98" y="1187"/>
                </a:lnTo>
                <a:lnTo>
                  <a:pt x="111" y="1184"/>
                </a:lnTo>
                <a:lnTo>
                  <a:pt x="115" y="1180"/>
                </a:lnTo>
                <a:lnTo>
                  <a:pt x="115" y="1177"/>
                </a:lnTo>
                <a:lnTo>
                  <a:pt x="124" y="1164"/>
                </a:lnTo>
                <a:lnTo>
                  <a:pt x="121" y="1161"/>
                </a:lnTo>
                <a:lnTo>
                  <a:pt x="121" y="1161"/>
                </a:lnTo>
                <a:lnTo>
                  <a:pt x="118" y="1157"/>
                </a:lnTo>
                <a:lnTo>
                  <a:pt x="118" y="1157"/>
                </a:lnTo>
                <a:lnTo>
                  <a:pt x="121" y="1151"/>
                </a:lnTo>
                <a:lnTo>
                  <a:pt x="124" y="1147"/>
                </a:lnTo>
                <a:lnTo>
                  <a:pt x="124" y="1147"/>
                </a:lnTo>
                <a:lnTo>
                  <a:pt x="131" y="1144"/>
                </a:lnTo>
                <a:lnTo>
                  <a:pt x="134" y="1138"/>
                </a:lnTo>
                <a:lnTo>
                  <a:pt x="134" y="1138"/>
                </a:lnTo>
                <a:lnTo>
                  <a:pt x="141" y="1138"/>
                </a:lnTo>
                <a:lnTo>
                  <a:pt x="147" y="1134"/>
                </a:lnTo>
                <a:lnTo>
                  <a:pt x="161" y="1138"/>
                </a:lnTo>
                <a:lnTo>
                  <a:pt x="164" y="1138"/>
                </a:lnTo>
                <a:lnTo>
                  <a:pt x="174" y="1138"/>
                </a:lnTo>
                <a:lnTo>
                  <a:pt x="174" y="1138"/>
                </a:lnTo>
                <a:lnTo>
                  <a:pt x="177" y="1134"/>
                </a:lnTo>
                <a:lnTo>
                  <a:pt x="187" y="1125"/>
                </a:lnTo>
                <a:lnTo>
                  <a:pt x="190" y="1125"/>
                </a:lnTo>
                <a:lnTo>
                  <a:pt x="190" y="1121"/>
                </a:lnTo>
                <a:lnTo>
                  <a:pt x="193" y="1118"/>
                </a:lnTo>
                <a:lnTo>
                  <a:pt x="213" y="1098"/>
                </a:lnTo>
                <a:lnTo>
                  <a:pt x="226" y="1085"/>
                </a:lnTo>
                <a:lnTo>
                  <a:pt x="229" y="1085"/>
                </a:lnTo>
                <a:lnTo>
                  <a:pt x="236" y="1079"/>
                </a:lnTo>
                <a:lnTo>
                  <a:pt x="256" y="1059"/>
                </a:lnTo>
                <a:lnTo>
                  <a:pt x="262" y="1052"/>
                </a:lnTo>
                <a:lnTo>
                  <a:pt x="262" y="1049"/>
                </a:lnTo>
                <a:lnTo>
                  <a:pt x="262" y="1049"/>
                </a:lnTo>
                <a:lnTo>
                  <a:pt x="262" y="1036"/>
                </a:lnTo>
                <a:lnTo>
                  <a:pt x="262" y="1033"/>
                </a:lnTo>
                <a:lnTo>
                  <a:pt x="262" y="1033"/>
                </a:lnTo>
                <a:lnTo>
                  <a:pt x="262" y="1023"/>
                </a:lnTo>
                <a:lnTo>
                  <a:pt x="265" y="1023"/>
                </a:lnTo>
                <a:lnTo>
                  <a:pt x="265" y="1020"/>
                </a:lnTo>
                <a:lnTo>
                  <a:pt x="275" y="1013"/>
                </a:lnTo>
                <a:lnTo>
                  <a:pt x="295" y="1010"/>
                </a:lnTo>
                <a:lnTo>
                  <a:pt x="295" y="1010"/>
                </a:lnTo>
                <a:lnTo>
                  <a:pt x="315" y="1003"/>
                </a:lnTo>
                <a:lnTo>
                  <a:pt x="318" y="1003"/>
                </a:lnTo>
                <a:lnTo>
                  <a:pt x="321" y="1007"/>
                </a:lnTo>
                <a:lnTo>
                  <a:pt x="331" y="1010"/>
                </a:lnTo>
                <a:lnTo>
                  <a:pt x="331" y="1010"/>
                </a:lnTo>
                <a:lnTo>
                  <a:pt x="331" y="1010"/>
                </a:lnTo>
                <a:lnTo>
                  <a:pt x="341" y="1010"/>
                </a:lnTo>
                <a:lnTo>
                  <a:pt x="341" y="1010"/>
                </a:lnTo>
                <a:lnTo>
                  <a:pt x="347" y="1010"/>
                </a:lnTo>
                <a:lnTo>
                  <a:pt x="351" y="1013"/>
                </a:lnTo>
                <a:lnTo>
                  <a:pt x="351" y="1013"/>
                </a:lnTo>
                <a:lnTo>
                  <a:pt x="351" y="1016"/>
                </a:lnTo>
                <a:lnTo>
                  <a:pt x="351" y="1016"/>
                </a:lnTo>
                <a:lnTo>
                  <a:pt x="351" y="1020"/>
                </a:lnTo>
                <a:lnTo>
                  <a:pt x="351" y="1020"/>
                </a:lnTo>
                <a:lnTo>
                  <a:pt x="351" y="1023"/>
                </a:lnTo>
                <a:lnTo>
                  <a:pt x="354" y="1023"/>
                </a:lnTo>
                <a:lnTo>
                  <a:pt x="354" y="1023"/>
                </a:lnTo>
                <a:lnTo>
                  <a:pt x="354" y="1023"/>
                </a:lnTo>
                <a:lnTo>
                  <a:pt x="351" y="1026"/>
                </a:lnTo>
                <a:lnTo>
                  <a:pt x="351" y="1033"/>
                </a:lnTo>
                <a:lnTo>
                  <a:pt x="351" y="1033"/>
                </a:lnTo>
                <a:lnTo>
                  <a:pt x="351" y="1033"/>
                </a:lnTo>
                <a:lnTo>
                  <a:pt x="351" y="1033"/>
                </a:lnTo>
                <a:lnTo>
                  <a:pt x="351" y="1036"/>
                </a:lnTo>
                <a:lnTo>
                  <a:pt x="351" y="1036"/>
                </a:lnTo>
                <a:lnTo>
                  <a:pt x="347" y="1036"/>
                </a:lnTo>
                <a:lnTo>
                  <a:pt x="344" y="1036"/>
                </a:lnTo>
                <a:lnTo>
                  <a:pt x="344" y="1036"/>
                </a:lnTo>
                <a:lnTo>
                  <a:pt x="344" y="1039"/>
                </a:lnTo>
                <a:lnTo>
                  <a:pt x="341" y="1043"/>
                </a:lnTo>
                <a:lnTo>
                  <a:pt x="341" y="1046"/>
                </a:lnTo>
                <a:lnTo>
                  <a:pt x="344" y="1046"/>
                </a:lnTo>
                <a:lnTo>
                  <a:pt x="344" y="1046"/>
                </a:lnTo>
                <a:lnTo>
                  <a:pt x="344" y="1046"/>
                </a:lnTo>
                <a:lnTo>
                  <a:pt x="347" y="1049"/>
                </a:lnTo>
                <a:lnTo>
                  <a:pt x="347" y="1052"/>
                </a:lnTo>
                <a:lnTo>
                  <a:pt x="347" y="1056"/>
                </a:lnTo>
                <a:lnTo>
                  <a:pt x="347" y="1059"/>
                </a:lnTo>
                <a:lnTo>
                  <a:pt x="347" y="1059"/>
                </a:lnTo>
                <a:lnTo>
                  <a:pt x="347" y="1059"/>
                </a:lnTo>
                <a:lnTo>
                  <a:pt x="347" y="1059"/>
                </a:lnTo>
                <a:lnTo>
                  <a:pt x="347" y="1059"/>
                </a:lnTo>
                <a:lnTo>
                  <a:pt x="347" y="1062"/>
                </a:lnTo>
                <a:lnTo>
                  <a:pt x="351" y="1062"/>
                </a:lnTo>
                <a:lnTo>
                  <a:pt x="351" y="1062"/>
                </a:lnTo>
                <a:lnTo>
                  <a:pt x="351" y="1062"/>
                </a:lnTo>
                <a:lnTo>
                  <a:pt x="351" y="1066"/>
                </a:lnTo>
                <a:lnTo>
                  <a:pt x="351" y="1069"/>
                </a:lnTo>
                <a:lnTo>
                  <a:pt x="354" y="1069"/>
                </a:lnTo>
                <a:lnTo>
                  <a:pt x="354" y="1072"/>
                </a:lnTo>
                <a:lnTo>
                  <a:pt x="354" y="1072"/>
                </a:lnTo>
                <a:lnTo>
                  <a:pt x="354" y="1072"/>
                </a:lnTo>
                <a:lnTo>
                  <a:pt x="351" y="1072"/>
                </a:lnTo>
                <a:lnTo>
                  <a:pt x="347" y="1075"/>
                </a:lnTo>
                <a:lnTo>
                  <a:pt x="347" y="1075"/>
                </a:lnTo>
                <a:lnTo>
                  <a:pt x="351" y="1079"/>
                </a:lnTo>
                <a:lnTo>
                  <a:pt x="351" y="1079"/>
                </a:lnTo>
                <a:lnTo>
                  <a:pt x="351" y="1079"/>
                </a:lnTo>
                <a:lnTo>
                  <a:pt x="354" y="1079"/>
                </a:lnTo>
                <a:lnTo>
                  <a:pt x="357" y="1082"/>
                </a:lnTo>
                <a:lnTo>
                  <a:pt x="357" y="1082"/>
                </a:lnTo>
                <a:lnTo>
                  <a:pt x="357" y="1082"/>
                </a:lnTo>
                <a:lnTo>
                  <a:pt x="357" y="1085"/>
                </a:lnTo>
                <a:lnTo>
                  <a:pt x="357" y="1085"/>
                </a:lnTo>
                <a:lnTo>
                  <a:pt x="357" y="1085"/>
                </a:lnTo>
                <a:lnTo>
                  <a:pt x="364" y="1085"/>
                </a:lnTo>
                <a:lnTo>
                  <a:pt x="370" y="1082"/>
                </a:lnTo>
                <a:lnTo>
                  <a:pt x="370" y="1082"/>
                </a:lnTo>
                <a:lnTo>
                  <a:pt x="370" y="1079"/>
                </a:lnTo>
                <a:lnTo>
                  <a:pt x="374" y="1075"/>
                </a:lnTo>
                <a:lnTo>
                  <a:pt x="377" y="1075"/>
                </a:lnTo>
                <a:lnTo>
                  <a:pt x="380" y="1072"/>
                </a:lnTo>
                <a:lnTo>
                  <a:pt x="380" y="1069"/>
                </a:lnTo>
                <a:lnTo>
                  <a:pt x="383" y="1062"/>
                </a:lnTo>
                <a:lnTo>
                  <a:pt x="383" y="1062"/>
                </a:lnTo>
                <a:lnTo>
                  <a:pt x="383" y="1059"/>
                </a:lnTo>
                <a:lnTo>
                  <a:pt x="383" y="1059"/>
                </a:lnTo>
                <a:lnTo>
                  <a:pt x="387" y="1059"/>
                </a:lnTo>
                <a:lnTo>
                  <a:pt x="390" y="1059"/>
                </a:lnTo>
                <a:lnTo>
                  <a:pt x="390" y="1059"/>
                </a:lnTo>
                <a:lnTo>
                  <a:pt x="393" y="1056"/>
                </a:lnTo>
                <a:lnTo>
                  <a:pt x="397" y="1056"/>
                </a:lnTo>
                <a:lnTo>
                  <a:pt x="400" y="1056"/>
                </a:lnTo>
                <a:lnTo>
                  <a:pt x="400" y="1056"/>
                </a:lnTo>
                <a:lnTo>
                  <a:pt x="403" y="1052"/>
                </a:lnTo>
                <a:lnTo>
                  <a:pt x="406" y="1052"/>
                </a:lnTo>
                <a:lnTo>
                  <a:pt x="406" y="1049"/>
                </a:lnTo>
                <a:lnTo>
                  <a:pt x="410" y="1049"/>
                </a:lnTo>
                <a:lnTo>
                  <a:pt x="410" y="1049"/>
                </a:lnTo>
                <a:lnTo>
                  <a:pt x="410" y="1046"/>
                </a:lnTo>
                <a:lnTo>
                  <a:pt x="410" y="1046"/>
                </a:lnTo>
                <a:lnTo>
                  <a:pt x="416" y="1046"/>
                </a:lnTo>
                <a:lnTo>
                  <a:pt x="419" y="1046"/>
                </a:lnTo>
                <a:lnTo>
                  <a:pt x="423" y="1046"/>
                </a:lnTo>
                <a:lnTo>
                  <a:pt x="423" y="1043"/>
                </a:lnTo>
                <a:lnTo>
                  <a:pt x="423" y="1039"/>
                </a:lnTo>
                <a:lnTo>
                  <a:pt x="423" y="1036"/>
                </a:lnTo>
                <a:lnTo>
                  <a:pt x="423" y="1036"/>
                </a:lnTo>
                <a:lnTo>
                  <a:pt x="423" y="1036"/>
                </a:lnTo>
                <a:lnTo>
                  <a:pt x="423" y="1036"/>
                </a:lnTo>
                <a:lnTo>
                  <a:pt x="423" y="1036"/>
                </a:lnTo>
                <a:lnTo>
                  <a:pt x="439" y="1026"/>
                </a:lnTo>
                <a:lnTo>
                  <a:pt x="442" y="1026"/>
                </a:lnTo>
                <a:lnTo>
                  <a:pt x="446" y="1023"/>
                </a:lnTo>
                <a:lnTo>
                  <a:pt x="449" y="1023"/>
                </a:lnTo>
                <a:lnTo>
                  <a:pt x="449" y="1023"/>
                </a:lnTo>
                <a:lnTo>
                  <a:pt x="456" y="1020"/>
                </a:lnTo>
                <a:lnTo>
                  <a:pt x="465" y="1016"/>
                </a:lnTo>
                <a:lnTo>
                  <a:pt x="469" y="1016"/>
                </a:lnTo>
                <a:lnTo>
                  <a:pt x="469" y="1020"/>
                </a:lnTo>
                <a:lnTo>
                  <a:pt x="469" y="1020"/>
                </a:lnTo>
                <a:lnTo>
                  <a:pt x="469" y="1023"/>
                </a:lnTo>
                <a:lnTo>
                  <a:pt x="472" y="1023"/>
                </a:lnTo>
                <a:lnTo>
                  <a:pt x="472" y="1020"/>
                </a:lnTo>
                <a:lnTo>
                  <a:pt x="475" y="1020"/>
                </a:lnTo>
                <a:lnTo>
                  <a:pt x="478" y="1023"/>
                </a:lnTo>
                <a:lnTo>
                  <a:pt x="482" y="1023"/>
                </a:lnTo>
                <a:lnTo>
                  <a:pt x="482" y="1023"/>
                </a:lnTo>
                <a:lnTo>
                  <a:pt x="485" y="1023"/>
                </a:lnTo>
                <a:lnTo>
                  <a:pt x="485" y="1020"/>
                </a:lnTo>
                <a:lnTo>
                  <a:pt x="488" y="1020"/>
                </a:lnTo>
                <a:lnTo>
                  <a:pt x="495" y="1013"/>
                </a:lnTo>
                <a:lnTo>
                  <a:pt x="498" y="1013"/>
                </a:lnTo>
                <a:lnTo>
                  <a:pt x="498" y="1013"/>
                </a:lnTo>
                <a:lnTo>
                  <a:pt x="501" y="1013"/>
                </a:lnTo>
                <a:lnTo>
                  <a:pt x="501" y="1010"/>
                </a:lnTo>
                <a:lnTo>
                  <a:pt x="498" y="1007"/>
                </a:lnTo>
                <a:lnTo>
                  <a:pt x="498" y="1003"/>
                </a:lnTo>
                <a:lnTo>
                  <a:pt x="498" y="1003"/>
                </a:lnTo>
                <a:lnTo>
                  <a:pt x="501" y="1000"/>
                </a:lnTo>
                <a:lnTo>
                  <a:pt x="501" y="1000"/>
                </a:lnTo>
                <a:lnTo>
                  <a:pt x="505" y="1000"/>
                </a:lnTo>
                <a:lnTo>
                  <a:pt x="508" y="1003"/>
                </a:lnTo>
                <a:lnTo>
                  <a:pt x="508" y="1000"/>
                </a:lnTo>
                <a:lnTo>
                  <a:pt x="511" y="1000"/>
                </a:lnTo>
                <a:lnTo>
                  <a:pt x="515" y="1000"/>
                </a:lnTo>
                <a:lnTo>
                  <a:pt x="521" y="997"/>
                </a:lnTo>
                <a:lnTo>
                  <a:pt x="521" y="997"/>
                </a:lnTo>
                <a:lnTo>
                  <a:pt x="524" y="993"/>
                </a:lnTo>
                <a:lnTo>
                  <a:pt x="524" y="987"/>
                </a:lnTo>
                <a:lnTo>
                  <a:pt x="531" y="984"/>
                </a:lnTo>
                <a:lnTo>
                  <a:pt x="534" y="984"/>
                </a:lnTo>
                <a:lnTo>
                  <a:pt x="537" y="984"/>
                </a:lnTo>
                <a:lnTo>
                  <a:pt x="541" y="984"/>
                </a:lnTo>
                <a:lnTo>
                  <a:pt x="544" y="980"/>
                </a:lnTo>
                <a:lnTo>
                  <a:pt x="551" y="974"/>
                </a:lnTo>
                <a:lnTo>
                  <a:pt x="551" y="974"/>
                </a:lnTo>
                <a:lnTo>
                  <a:pt x="551" y="974"/>
                </a:lnTo>
                <a:lnTo>
                  <a:pt x="554" y="974"/>
                </a:lnTo>
                <a:lnTo>
                  <a:pt x="560" y="967"/>
                </a:lnTo>
                <a:lnTo>
                  <a:pt x="560" y="967"/>
                </a:lnTo>
                <a:lnTo>
                  <a:pt x="560" y="967"/>
                </a:lnTo>
                <a:lnTo>
                  <a:pt x="564" y="964"/>
                </a:lnTo>
                <a:lnTo>
                  <a:pt x="567" y="961"/>
                </a:lnTo>
                <a:lnTo>
                  <a:pt x="567" y="964"/>
                </a:lnTo>
                <a:lnTo>
                  <a:pt x="570" y="964"/>
                </a:lnTo>
                <a:lnTo>
                  <a:pt x="570" y="964"/>
                </a:lnTo>
                <a:lnTo>
                  <a:pt x="570" y="961"/>
                </a:lnTo>
                <a:lnTo>
                  <a:pt x="570" y="957"/>
                </a:lnTo>
                <a:lnTo>
                  <a:pt x="570" y="957"/>
                </a:lnTo>
                <a:lnTo>
                  <a:pt x="570" y="957"/>
                </a:lnTo>
                <a:lnTo>
                  <a:pt x="577" y="951"/>
                </a:lnTo>
                <a:lnTo>
                  <a:pt x="577" y="951"/>
                </a:lnTo>
                <a:lnTo>
                  <a:pt x="577" y="944"/>
                </a:lnTo>
                <a:lnTo>
                  <a:pt x="580" y="944"/>
                </a:lnTo>
                <a:lnTo>
                  <a:pt x="580" y="944"/>
                </a:lnTo>
                <a:lnTo>
                  <a:pt x="577" y="938"/>
                </a:lnTo>
                <a:lnTo>
                  <a:pt x="580" y="938"/>
                </a:lnTo>
                <a:lnTo>
                  <a:pt x="583" y="931"/>
                </a:lnTo>
                <a:lnTo>
                  <a:pt x="587" y="931"/>
                </a:lnTo>
                <a:lnTo>
                  <a:pt x="590" y="934"/>
                </a:lnTo>
                <a:lnTo>
                  <a:pt x="590" y="931"/>
                </a:lnTo>
                <a:lnTo>
                  <a:pt x="593" y="931"/>
                </a:lnTo>
                <a:lnTo>
                  <a:pt x="593" y="934"/>
                </a:lnTo>
                <a:lnTo>
                  <a:pt x="596" y="934"/>
                </a:lnTo>
                <a:lnTo>
                  <a:pt x="596" y="931"/>
                </a:lnTo>
                <a:lnTo>
                  <a:pt x="596" y="931"/>
                </a:lnTo>
                <a:lnTo>
                  <a:pt x="596" y="931"/>
                </a:lnTo>
                <a:lnTo>
                  <a:pt x="593" y="928"/>
                </a:lnTo>
                <a:lnTo>
                  <a:pt x="593" y="928"/>
                </a:lnTo>
                <a:lnTo>
                  <a:pt x="593" y="925"/>
                </a:lnTo>
                <a:lnTo>
                  <a:pt x="590" y="925"/>
                </a:lnTo>
                <a:lnTo>
                  <a:pt x="590" y="921"/>
                </a:lnTo>
                <a:lnTo>
                  <a:pt x="590" y="921"/>
                </a:lnTo>
                <a:lnTo>
                  <a:pt x="587" y="921"/>
                </a:lnTo>
                <a:lnTo>
                  <a:pt x="587" y="921"/>
                </a:lnTo>
                <a:lnTo>
                  <a:pt x="583" y="921"/>
                </a:lnTo>
                <a:lnTo>
                  <a:pt x="583" y="921"/>
                </a:lnTo>
                <a:lnTo>
                  <a:pt x="583" y="925"/>
                </a:lnTo>
                <a:lnTo>
                  <a:pt x="583" y="925"/>
                </a:lnTo>
                <a:lnTo>
                  <a:pt x="583" y="918"/>
                </a:lnTo>
                <a:lnTo>
                  <a:pt x="580" y="918"/>
                </a:lnTo>
                <a:lnTo>
                  <a:pt x="577" y="915"/>
                </a:lnTo>
                <a:lnTo>
                  <a:pt x="580" y="915"/>
                </a:lnTo>
                <a:lnTo>
                  <a:pt x="580" y="915"/>
                </a:lnTo>
                <a:lnTo>
                  <a:pt x="583" y="915"/>
                </a:lnTo>
                <a:lnTo>
                  <a:pt x="590" y="908"/>
                </a:lnTo>
                <a:lnTo>
                  <a:pt x="593" y="908"/>
                </a:lnTo>
                <a:lnTo>
                  <a:pt x="593" y="905"/>
                </a:lnTo>
                <a:lnTo>
                  <a:pt x="593" y="905"/>
                </a:lnTo>
                <a:lnTo>
                  <a:pt x="593" y="905"/>
                </a:lnTo>
                <a:lnTo>
                  <a:pt x="596" y="902"/>
                </a:lnTo>
                <a:lnTo>
                  <a:pt x="596" y="902"/>
                </a:lnTo>
                <a:lnTo>
                  <a:pt x="596" y="902"/>
                </a:lnTo>
                <a:lnTo>
                  <a:pt x="596" y="898"/>
                </a:lnTo>
                <a:lnTo>
                  <a:pt x="596" y="898"/>
                </a:lnTo>
                <a:lnTo>
                  <a:pt x="596" y="895"/>
                </a:lnTo>
                <a:lnTo>
                  <a:pt x="596" y="895"/>
                </a:lnTo>
                <a:lnTo>
                  <a:pt x="596" y="892"/>
                </a:lnTo>
                <a:lnTo>
                  <a:pt x="600" y="888"/>
                </a:lnTo>
                <a:lnTo>
                  <a:pt x="596" y="885"/>
                </a:lnTo>
                <a:lnTo>
                  <a:pt x="600" y="882"/>
                </a:lnTo>
                <a:lnTo>
                  <a:pt x="600" y="875"/>
                </a:lnTo>
                <a:lnTo>
                  <a:pt x="600" y="875"/>
                </a:lnTo>
                <a:lnTo>
                  <a:pt x="600" y="875"/>
                </a:lnTo>
                <a:lnTo>
                  <a:pt x="603" y="872"/>
                </a:lnTo>
                <a:lnTo>
                  <a:pt x="606" y="869"/>
                </a:lnTo>
                <a:lnTo>
                  <a:pt x="606" y="869"/>
                </a:lnTo>
                <a:lnTo>
                  <a:pt x="610" y="866"/>
                </a:lnTo>
                <a:lnTo>
                  <a:pt x="610" y="862"/>
                </a:lnTo>
                <a:lnTo>
                  <a:pt x="613" y="862"/>
                </a:lnTo>
                <a:lnTo>
                  <a:pt x="619" y="859"/>
                </a:lnTo>
                <a:lnTo>
                  <a:pt x="619" y="862"/>
                </a:lnTo>
                <a:lnTo>
                  <a:pt x="619" y="859"/>
                </a:lnTo>
                <a:lnTo>
                  <a:pt x="619" y="859"/>
                </a:lnTo>
                <a:lnTo>
                  <a:pt x="619" y="859"/>
                </a:lnTo>
                <a:lnTo>
                  <a:pt x="619" y="856"/>
                </a:lnTo>
                <a:lnTo>
                  <a:pt x="616" y="856"/>
                </a:lnTo>
                <a:lnTo>
                  <a:pt x="613" y="859"/>
                </a:lnTo>
                <a:lnTo>
                  <a:pt x="613" y="856"/>
                </a:lnTo>
                <a:lnTo>
                  <a:pt x="613" y="856"/>
                </a:lnTo>
                <a:lnTo>
                  <a:pt x="616" y="856"/>
                </a:lnTo>
                <a:lnTo>
                  <a:pt x="619" y="856"/>
                </a:lnTo>
                <a:lnTo>
                  <a:pt x="623" y="856"/>
                </a:lnTo>
                <a:lnTo>
                  <a:pt x="623" y="852"/>
                </a:lnTo>
                <a:lnTo>
                  <a:pt x="623" y="849"/>
                </a:lnTo>
                <a:lnTo>
                  <a:pt x="623" y="849"/>
                </a:lnTo>
                <a:lnTo>
                  <a:pt x="623" y="849"/>
                </a:lnTo>
                <a:lnTo>
                  <a:pt x="626" y="849"/>
                </a:lnTo>
                <a:lnTo>
                  <a:pt x="626" y="852"/>
                </a:lnTo>
                <a:lnTo>
                  <a:pt x="626" y="852"/>
                </a:lnTo>
                <a:lnTo>
                  <a:pt x="626" y="856"/>
                </a:lnTo>
                <a:lnTo>
                  <a:pt x="623" y="856"/>
                </a:lnTo>
                <a:lnTo>
                  <a:pt x="626" y="856"/>
                </a:lnTo>
                <a:lnTo>
                  <a:pt x="629" y="852"/>
                </a:lnTo>
                <a:lnTo>
                  <a:pt x="629" y="852"/>
                </a:lnTo>
                <a:lnTo>
                  <a:pt x="626" y="852"/>
                </a:lnTo>
                <a:lnTo>
                  <a:pt x="629" y="849"/>
                </a:lnTo>
                <a:lnTo>
                  <a:pt x="629" y="846"/>
                </a:lnTo>
                <a:lnTo>
                  <a:pt x="629" y="846"/>
                </a:lnTo>
                <a:lnTo>
                  <a:pt x="629" y="846"/>
                </a:lnTo>
                <a:lnTo>
                  <a:pt x="629" y="843"/>
                </a:lnTo>
                <a:lnTo>
                  <a:pt x="629" y="843"/>
                </a:lnTo>
                <a:lnTo>
                  <a:pt x="626" y="843"/>
                </a:lnTo>
                <a:lnTo>
                  <a:pt x="626" y="839"/>
                </a:lnTo>
                <a:lnTo>
                  <a:pt x="626" y="839"/>
                </a:lnTo>
                <a:lnTo>
                  <a:pt x="633" y="836"/>
                </a:lnTo>
                <a:lnTo>
                  <a:pt x="636" y="839"/>
                </a:lnTo>
                <a:lnTo>
                  <a:pt x="639" y="839"/>
                </a:lnTo>
                <a:lnTo>
                  <a:pt x="642" y="833"/>
                </a:lnTo>
                <a:lnTo>
                  <a:pt x="642" y="833"/>
                </a:lnTo>
                <a:lnTo>
                  <a:pt x="646" y="833"/>
                </a:lnTo>
                <a:lnTo>
                  <a:pt x="646" y="836"/>
                </a:lnTo>
                <a:lnTo>
                  <a:pt x="652" y="829"/>
                </a:lnTo>
                <a:lnTo>
                  <a:pt x="652" y="829"/>
                </a:lnTo>
                <a:lnTo>
                  <a:pt x="649" y="829"/>
                </a:lnTo>
                <a:lnTo>
                  <a:pt x="649" y="829"/>
                </a:lnTo>
                <a:lnTo>
                  <a:pt x="642" y="829"/>
                </a:lnTo>
                <a:lnTo>
                  <a:pt x="642" y="826"/>
                </a:lnTo>
                <a:lnTo>
                  <a:pt x="642" y="823"/>
                </a:lnTo>
                <a:lnTo>
                  <a:pt x="646" y="823"/>
                </a:lnTo>
                <a:lnTo>
                  <a:pt x="646" y="820"/>
                </a:lnTo>
                <a:lnTo>
                  <a:pt x="646" y="820"/>
                </a:lnTo>
                <a:lnTo>
                  <a:pt x="642" y="816"/>
                </a:lnTo>
                <a:lnTo>
                  <a:pt x="639" y="816"/>
                </a:lnTo>
                <a:lnTo>
                  <a:pt x="636" y="816"/>
                </a:lnTo>
                <a:lnTo>
                  <a:pt x="636" y="816"/>
                </a:lnTo>
                <a:lnTo>
                  <a:pt x="636" y="813"/>
                </a:lnTo>
                <a:lnTo>
                  <a:pt x="639" y="813"/>
                </a:lnTo>
                <a:lnTo>
                  <a:pt x="636" y="810"/>
                </a:lnTo>
                <a:lnTo>
                  <a:pt x="636" y="803"/>
                </a:lnTo>
                <a:lnTo>
                  <a:pt x="629" y="800"/>
                </a:lnTo>
                <a:lnTo>
                  <a:pt x="629" y="797"/>
                </a:lnTo>
                <a:lnTo>
                  <a:pt x="633" y="797"/>
                </a:lnTo>
                <a:lnTo>
                  <a:pt x="633" y="793"/>
                </a:lnTo>
                <a:lnTo>
                  <a:pt x="633" y="793"/>
                </a:lnTo>
                <a:lnTo>
                  <a:pt x="633" y="790"/>
                </a:lnTo>
                <a:lnTo>
                  <a:pt x="633" y="790"/>
                </a:lnTo>
                <a:lnTo>
                  <a:pt x="636" y="790"/>
                </a:lnTo>
                <a:lnTo>
                  <a:pt x="636" y="787"/>
                </a:lnTo>
                <a:lnTo>
                  <a:pt x="636" y="787"/>
                </a:lnTo>
                <a:lnTo>
                  <a:pt x="639" y="787"/>
                </a:lnTo>
                <a:lnTo>
                  <a:pt x="639" y="787"/>
                </a:lnTo>
                <a:lnTo>
                  <a:pt x="642" y="784"/>
                </a:lnTo>
                <a:lnTo>
                  <a:pt x="642" y="784"/>
                </a:lnTo>
                <a:lnTo>
                  <a:pt x="642" y="784"/>
                </a:lnTo>
                <a:lnTo>
                  <a:pt x="646" y="784"/>
                </a:lnTo>
                <a:lnTo>
                  <a:pt x="646" y="784"/>
                </a:lnTo>
                <a:lnTo>
                  <a:pt x="649" y="780"/>
                </a:lnTo>
                <a:lnTo>
                  <a:pt x="652" y="777"/>
                </a:lnTo>
                <a:lnTo>
                  <a:pt x="652" y="777"/>
                </a:lnTo>
                <a:lnTo>
                  <a:pt x="652" y="777"/>
                </a:lnTo>
                <a:lnTo>
                  <a:pt x="649" y="777"/>
                </a:lnTo>
                <a:lnTo>
                  <a:pt x="649" y="774"/>
                </a:lnTo>
                <a:lnTo>
                  <a:pt x="649" y="774"/>
                </a:lnTo>
                <a:lnTo>
                  <a:pt x="649" y="770"/>
                </a:lnTo>
                <a:lnTo>
                  <a:pt x="649" y="770"/>
                </a:lnTo>
                <a:lnTo>
                  <a:pt x="646" y="770"/>
                </a:lnTo>
                <a:lnTo>
                  <a:pt x="649" y="767"/>
                </a:lnTo>
                <a:lnTo>
                  <a:pt x="652" y="764"/>
                </a:lnTo>
                <a:lnTo>
                  <a:pt x="652" y="764"/>
                </a:lnTo>
                <a:lnTo>
                  <a:pt x="652" y="761"/>
                </a:lnTo>
                <a:lnTo>
                  <a:pt x="652" y="757"/>
                </a:lnTo>
                <a:lnTo>
                  <a:pt x="659" y="757"/>
                </a:lnTo>
                <a:lnTo>
                  <a:pt x="662" y="754"/>
                </a:lnTo>
                <a:lnTo>
                  <a:pt x="665" y="754"/>
                </a:lnTo>
                <a:lnTo>
                  <a:pt x="672" y="757"/>
                </a:lnTo>
                <a:lnTo>
                  <a:pt x="672" y="757"/>
                </a:lnTo>
                <a:lnTo>
                  <a:pt x="672" y="757"/>
                </a:lnTo>
                <a:lnTo>
                  <a:pt x="672" y="754"/>
                </a:lnTo>
                <a:lnTo>
                  <a:pt x="672" y="754"/>
                </a:lnTo>
                <a:lnTo>
                  <a:pt x="672" y="751"/>
                </a:lnTo>
                <a:lnTo>
                  <a:pt x="675" y="748"/>
                </a:lnTo>
                <a:lnTo>
                  <a:pt x="675" y="748"/>
                </a:lnTo>
                <a:lnTo>
                  <a:pt x="678" y="744"/>
                </a:lnTo>
                <a:lnTo>
                  <a:pt x="678" y="741"/>
                </a:lnTo>
                <a:lnTo>
                  <a:pt x="678" y="741"/>
                </a:lnTo>
                <a:lnTo>
                  <a:pt x="682" y="741"/>
                </a:lnTo>
                <a:lnTo>
                  <a:pt x="688" y="738"/>
                </a:lnTo>
                <a:lnTo>
                  <a:pt x="688" y="734"/>
                </a:lnTo>
                <a:lnTo>
                  <a:pt x="685" y="731"/>
                </a:lnTo>
                <a:lnTo>
                  <a:pt x="675" y="715"/>
                </a:lnTo>
                <a:lnTo>
                  <a:pt x="675" y="711"/>
                </a:lnTo>
                <a:lnTo>
                  <a:pt x="672" y="705"/>
                </a:lnTo>
                <a:lnTo>
                  <a:pt x="669" y="695"/>
                </a:lnTo>
                <a:lnTo>
                  <a:pt x="665" y="692"/>
                </a:lnTo>
                <a:lnTo>
                  <a:pt x="662" y="685"/>
                </a:lnTo>
                <a:lnTo>
                  <a:pt x="655" y="679"/>
                </a:lnTo>
                <a:lnTo>
                  <a:pt x="649" y="672"/>
                </a:lnTo>
                <a:lnTo>
                  <a:pt x="639" y="662"/>
                </a:lnTo>
                <a:lnTo>
                  <a:pt x="626" y="659"/>
                </a:lnTo>
                <a:lnTo>
                  <a:pt x="616" y="652"/>
                </a:lnTo>
                <a:lnTo>
                  <a:pt x="613" y="649"/>
                </a:lnTo>
                <a:lnTo>
                  <a:pt x="613" y="649"/>
                </a:lnTo>
                <a:lnTo>
                  <a:pt x="610" y="646"/>
                </a:lnTo>
                <a:lnTo>
                  <a:pt x="603" y="643"/>
                </a:lnTo>
                <a:lnTo>
                  <a:pt x="596" y="643"/>
                </a:lnTo>
                <a:lnTo>
                  <a:pt x="596" y="643"/>
                </a:lnTo>
                <a:lnTo>
                  <a:pt x="590" y="636"/>
                </a:lnTo>
                <a:lnTo>
                  <a:pt x="590" y="636"/>
                </a:lnTo>
                <a:lnTo>
                  <a:pt x="580" y="633"/>
                </a:lnTo>
                <a:lnTo>
                  <a:pt x="554" y="620"/>
                </a:lnTo>
                <a:lnTo>
                  <a:pt x="544" y="613"/>
                </a:lnTo>
                <a:lnTo>
                  <a:pt x="544" y="613"/>
                </a:lnTo>
                <a:lnTo>
                  <a:pt x="524" y="607"/>
                </a:lnTo>
                <a:lnTo>
                  <a:pt x="521" y="607"/>
                </a:lnTo>
                <a:lnTo>
                  <a:pt x="521" y="607"/>
                </a:lnTo>
                <a:lnTo>
                  <a:pt x="498" y="590"/>
                </a:lnTo>
                <a:lnTo>
                  <a:pt x="488" y="587"/>
                </a:lnTo>
                <a:lnTo>
                  <a:pt x="488" y="584"/>
                </a:lnTo>
                <a:lnTo>
                  <a:pt x="485" y="584"/>
                </a:lnTo>
                <a:lnTo>
                  <a:pt x="475" y="584"/>
                </a:lnTo>
                <a:lnTo>
                  <a:pt x="475" y="584"/>
                </a:lnTo>
                <a:lnTo>
                  <a:pt x="465" y="584"/>
                </a:lnTo>
                <a:lnTo>
                  <a:pt x="465" y="584"/>
                </a:lnTo>
                <a:lnTo>
                  <a:pt x="462" y="584"/>
                </a:lnTo>
                <a:lnTo>
                  <a:pt x="462" y="584"/>
                </a:lnTo>
                <a:lnTo>
                  <a:pt x="456" y="587"/>
                </a:lnTo>
                <a:lnTo>
                  <a:pt x="446" y="590"/>
                </a:lnTo>
                <a:lnTo>
                  <a:pt x="439" y="590"/>
                </a:lnTo>
                <a:lnTo>
                  <a:pt x="439" y="590"/>
                </a:lnTo>
                <a:lnTo>
                  <a:pt x="436" y="593"/>
                </a:lnTo>
                <a:lnTo>
                  <a:pt x="436" y="593"/>
                </a:lnTo>
                <a:lnTo>
                  <a:pt x="433" y="593"/>
                </a:lnTo>
                <a:lnTo>
                  <a:pt x="423" y="593"/>
                </a:lnTo>
                <a:lnTo>
                  <a:pt x="413" y="593"/>
                </a:lnTo>
                <a:lnTo>
                  <a:pt x="413" y="593"/>
                </a:lnTo>
                <a:lnTo>
                  <a:pt x="413" y="587"/>
                </a:lnTo>
                <a:lnTo>
                  <a:pt x="413" y="587"/>
                </a:lnTo>
                <a:lnTo>
                  <a:pt x="410" y="584"/>
                </a:lnTo>
                <a:lnTo>
                  <a:pt x="403" y="584"/>
                </a:lnTo>
                <a:lnTo>
                  <a:pt x="400" y="584"/>
                </a:lnTo>
                <a:lnTo>
                  <a:pt x="400" y="584"/>
                </a:lnTo>
                <a:lnTo>
                  <a:pt x="397" y="587"/>
                </a:lnTo>
                <a:lnTo>
                  <a:pt x="397" y="590"/>
                </a:lnTo>
                <a:lnTo>
                  <a:pt x="393" y="590"/>
                </a:lnTo>
                <a:lnTo>
                  <a:pt x="367" y="590"/>
                </a:lnTo>
                <a:lnTo>
                  <a:pt x="364" y="590"/>
                </a:lnTo>
                <a:lnTo>
                  <a:pt x="360" y="590"/>
                </a:lnTo>
                <a:lnTo>
                  <a:pt x="360" y="590"/>
                </a:lnTo>
                <a:lnTo>
                  <a:pt x="360" y="590"/>
                </a:lnTo>
                <a:lnTo>
                  <a:pt x="360" y="590"/>
                </a:lnTo>
                <a:lnTo>
                  <a:pt x="351" y="587"/>
                </a:lnTo>
                <a:lnTo>
                  <a:pt x="351" y="587"/>
                </a:lnTo>
                <a:lnTo>
                  <a:pt x="344" y="590"/>
                </a:lnTo>
                <a:lnTo>
                  <a:pt x="324" y="593"/>
                </a:lnTo>
                <a:lnTo>
                  <a:pt x="305" y="593"/>
                </a:lnTo>
                <a:lnTo>
                  <a:pt x="305" y="593"/>
                </a:lnTo>
                <a:lnTo>
                  <a:pt x="305" y="590"/>
                </a:lnTo>
                <a:lnTo>
                  <a:pt x="305" y="590"/>
                </a:lnTo>
                <a:lnTo>
                  <a:pt x="311" y="584"/>
                </a:lnTo>
                <a:lnTo>
                  <a:pt x="311" y="577"/>
                </a:lnTo>
                <a:lnTo>
                  <a:pt x="311" y="570"/>
                </a:lnTo>
                <a:lnTo>
                  <a:pt x="311" y="564"/>
                </a:lnTo>
                <a:lnTo>
                  <a:pt x="305" y="561"/>
                </a:lnTo>
                <a:lnTo>
                  <a:pt x="301" y="564"/>
                </a:lnTo>
                <a:lnTo>
                  <a:pt x="298" y="564"/>
                </a:lnTo>
                <a:lnTo>
                  <a:pt x="295" y="561"/>
                </a:lnTo>
                <a:lnTo>
                  <a:pt x="295" y="554"/>
                </a:lnTo>
                <a:lnTo>
                  <a:pt x="298" y="544"/>
                </a:lnTo>
                <a:lnTo>
                  <a:pt x="295" y="538"/>
                </a:lnTo>
                <a:lnTo>
                  <a:pt x="298" y="534"/>
                </a:lnTo>
                <a:lnTo>
                  <a:pt x="298" y="534"/>
                </a:lnTo>
                <a:lnTo>
                  <a:pt x="298" y="534"/>
                </a:lnTo>
                <a:lnTo>
                  <a:pt x="292" y="534"/>
                </a:lnTo>
                <a:lnTo>
                  <a:pt x="282" y="541"/>
                </a:lnTo>
                <a:lnTo>
                  <a:pt x="282" y="541"/>
                </a:lnTo>
                <a:lnTo>
                  <a:pt x="279" y="541"/>
                </a:lnTo>
                <a:lnTo>
                  <a:pt x="279" y="541"/>
                </a:lnTo>
                <a:lnTo>
                  <a:pt x="272" y="544"/>
                </a:lnTo>
                <a:lnTo>
                  <a:pt x="265" y="541"/>
                </a:lnTo>
                <a:lnTo>
                  <a:pt x="265" y="541"/>
                </a:lnTo>
                <a:lnTo>
                  <a:pt x="262" y="534"/>
                </a:lnTo>
                <a:lnTo>
                  <a:pt x="262" y="531"/>
                </a:lnTo>
                <a:lnTo>
                  <a:pt x="259" y="528"/>
                </a:lnTo>
                <a:lnTo>
                  <a:pt x="262" y="525"/>
                </a:lnTo>
                <a:lnTo>
                  <a:pt x="265" y="518"/>
                </a:lnTo>
                <a:lnTo>
                  <a:pt x="265" y="518"/>
                </a:lnTo>
                <a:lnTo>
                  <a:pt x="265" y="518"/>
                </a:lnTo>
                <a:lnTo>
                  <a:pt x="262" y="518"/>
                </a:lnTo>
                <a:lnTo>
                  <a:pt x="252" y="521"/>
                </a:lnTo>
                <a:lnTo>
                  <a:pt x="252" y="518"/>
                </a:lnTo>
                <a:lnTo>
                  <a:pt x="252" y="518"/>
                </a:lnTo>
                <a:lnTo>
                  <a:pt x="249" y="515"/>
                </a:lnTo>
                <a:lnTo>
                  <a:pt x="242" y="518"/>
                </a:lnTo>
                <a:lnTo>
                  <a:pt x="242" y="521"/>
                </a:lnTo>
                <a:lnTo>
                  <a:pt x="239" y="521"/>
                </a:lnTo>
                <a:lnTo>
                  <a:pt x="239" y="525"/>
                </a:lnTo>
                <a:lnTo>
                  <a:pt x="233" y="531"/>
                </a:lnTo>
                <a:lnTo>
                  <a:pt x="229" y="531"/>
                </a:lnTo>
                <a:lnTo>
                  <a:pt x="229" y="531"/>
                </a:lnTo>
                <a:lnTo>
                  <a:pt x="226" y="531"/>
                </a:lnTo>
                <a:lnTo>
                  <a:pt x="226" y="531"/>
                </a:lnTo>
                <a:lnTo>
                  <a:pt x="233" y="511"/>
                </a:lnTo>
                <a:lnTo>
                  <a:pt x="233" y="511"/>
                </a:lnTo>
                <a:lnTo>
                  <a:pt x="229" y="508"/>
                </a:lnTo>
                <a:lnTo>
                  <a:pt x="226" y="508"/>
                </a:lnTo>
                <a:lnTo>
                  <a:pt x="220" y="508"/>
                </a:lnTo>
                <a:lnTo>
                  <a:pt x="213" y="508"/>
                </a:lnTo>
                <a:lnTo>
                  <a:pt x="213" y="508"/>
                </a:lnTo>
                <a:lnTo>
                  <a:pt x="210" y="508"/>
                </a:lnTo>
                <a:lnTo>
                  <a:pt x="210" y="505"/>
                </a:lnTo>
                <a:lnTo>
                  <a:pt x="210" y="505"/>
                </a:lnTo>
                <a:lnTo>
                  <a:pt x="210" y="502"/>
                </a:lnTo>
                <a:lnTo>
                  <a:pt x="206" y="498"/>
                </a:lnTo>
                <a:lnTo>
                  <a:pt x="203" y="498"/>
                </a:lnTo>
                <a:lnTo>
                  <a:pt x="203" y="488"/>
                </a:lnTo>
                <a:lnTo>
                  <a:pt x="203" y="488"/>
                </a:lnTo>
                <a:lnTo>
                  <a:pt x="206" y="485"/>
                </a:lnTo>
                <a:lnTo>
                  <a:pt x="210" y="485"/>
                </a:lnTo>
                <a:lnTo>
                  <a:pt x="216" y="479"/>
                </a:lnTo>
                <a:lnTo>
                  <a:pt x="216" y="472"/>
                </a:lnTo>
                <a:lnTo>
                  <a:pt x="220" y="466"/>
                </a:lnTo>
                <a:lnTo>
                  <a:pt x="223" y="459"/>
                </a:lnTo>
                <a:lnTo>
                  <a:pt x="220" y="456"/>
                </a:lnTo>
                <a:lnTo>
                  <a:pt x="210" y="462"/>
                </a:lnTo>
                <a:lnTo>
                  <a:pt x="200" y="462"/>
                </a:lnTo>
                <a:lnTo>
                  <a:pt x="200" y="459"/>
                </a:lnTo>
                <a:lnTo>
                  <a:pt x="197" y="456"/>
                </a:lnTo>
                <a:lnTo>
                  <a:pt x="200" y="452"/>
                </a:lnTo>
                <a:lnTo>
                  <a:pt x="203" y="443"/>
                </a:lnTo>
                <a:lnTo>
                  <a:pt x="203" y="439"/>
                </a:lnTo>
                <a:lnTo>
                  <a:pt x="206" y="436"/>
                </a:lnTo>
                <a:lnTo>
                  <a:pt x="213" y="429"/>
                </a:lnTo>
                <a:lnTo>
                  <a:pt x="220" y="420"/>
                </a:lnTo>
                <a:lnTo>
                  <a:pt x="220" y="410"/>
                </a:lnTo>
                <a:lnTo>
                  <a:pt x="223" y="403"/>
                </a:lnTo>
                <a:lnTo>
                  <a:pt x="223" y="403"/>
                </a:lnTo>
                <a:lnTo>
                  <a:pt x="216" y="400"/>
                </a:lnTo>
                <a:lnTo>
                  <a:pt x="213" y="400"/>
                </a:lnTo>
                <a:lnTo>
                  <a:pt x="210" y="400"/>
                </a:lnTo>
                <a:lnTo>
                  <a:pt x="206" y="400"/>
                </a:lnTo>
                <a:lnTo>
                  <a:pt x="200" y="397"/>
                </a:lnTo>
                <a:lnTo>
                  <a:pt x="197" y="397"/>
                </a:lnTo>
                <a:lnTo>
                  <a:pt x="197" y="397"/>
                </a:lnTo>
                <a:lnTo>
                  <a:pt x="193" y="407"/>
                </a:lnTo>
                <a:lnTo>
                  <a:pt x="190" y="407"/>
                </a:lnTo>
                <a:lnTo>
                  <a:pt x="190" y="407"/>
                </a:lnTo>
                <a:lnTo>
                  <a:pt x="187" y="407"/>
                </a:lnTo>
                <a:lnTo>
                  <a:pt x="183" y="410"/>
                </a:lnTo>
                <a:lnTo>
                  <a:pt x="167" y="416"/>
                </a:lnTo>
                <a:lnTo>
                  <a:pt x="164" y="416"/>
                </a:lnTo>
                <a:lnTo>
                  <a:pt x="151" y="423"/>
                </a:lnTo>
                <a:lnTo>
                  <a:pt x="147" y="423"/>
                </a:lnTo>
                <a:lnTo>
                  <a:pt x="147" y="420"/>
                </a:lnTo>
                <a:lnTo>
                  <a:pt x="147" y="416"/>
                </a:lnTo>
                <a:lnTo>
                  <a:pt x="147" y="413"/>
                </a:lnTo>
                <a:lnTo>
                  <a:pt x="141" y="413"/>
                </a:lnTo>
                <a:lnTo>
                  <a:pt x="134" y="413"/>
                </a:lnTo>
                <a:lnTo>
                  <a:pt x="134" y="413"/>
                </a:lnTo>
                <a:lnTo>
                  <a:pt x="131" y="413"/>
                </a:lnTo>
                <a:lnTo>
                  <a:pt x="131" y="413"/>
                </a:lnTo>
                <a:lnTo>
                  <a:pt x="124" y="416"/>
                </a:lnTo>
                <a:lnTo>
                  <a:pt x="124" y="416"/>
                </a:lnTo>
                <a:lnTo>
                  <a:pt x="121" y="413"/>
                </a:lnTo>
                <a:lnTo>
                  <a:pt x="118" y="413"/>
                </a:lnTo>
                <a:lnTo>
                  <a:pt x="115" y="413"/>
                </a:lnTo>
                <a:lnTo>
                  <a:pt x="115" y="413"/>
                </a:lnTo>
                <a:lnTo>
                  <a:pt x="111" y="413"/>
                </a:lnTo>
                <a:lnTo>
                  <a:pt x="108" y="416"/>
                </a:lnTo>
                <a:lnTo>
                  <a:pt x="102" y="420"/>
                </a:lnTo>
                <a:lnTo>
                  <a:pt x="102" y="420"/>
                </a:lnTo>
                <a:lnTo>
                  <a:pt x="95" y="420"/>
                </a:lnTo>
                <a:lnTo>
                  <a:pt x="85" y="423"/>
                </a:lnTo>
                <a:lnTo>
                  <a:pt x="85" y="423"/>
                </a:lnTo>
                <a:lnTo>
                  <a:pt x="72" y="429"/>
                </a:lnTo>
                <a:lnTo>
                  <a:pt x="69" y="433"/>
                </a:lnTo>
                <a:lnTo>
                  <a:pt x="56" y="436"/>
                </a:lnTo>
                <a:lnTo>
                  <a:pt x="49" y="436"/>
                </a:lnTo>
                <a:lnTo>
                  <a:pt x="43" y="439"/>
                </a:lnTo>
                <a:lnTo>
                  <a:pt x="43" y="439"/>
                </a:lnTo>
                <a:lnTo>
                  <a:pt x="43" y="433"/>
                </a:lnTo>
                <a:lnTo>
                  <a:pt x="43" y="429"/>
                </a:lnTo>
                <a:lnTo>
                  <a:pt x="43" y="433"/>
                </a:lnTo>
                <a:lnTo>
                  <a:pt x="39" y="436"/>
                </a:lnTo>
                <a:lnTo>
                  <a:pt x="39" y="436"/>
                </a:lnTo>
                <a:lnTo>
                  <a:pt x="36" y="439"/>
                </a:lnTo>
                <a:lnTo>
                  <a:pt x="36" y="439"/>
                </a:lnTo>
                <a:lnTo>
                  <a:pt x="33" y="443"/>
                </a:lnTo>
                <a:lnTo>
                  <a:pt x="33" y="443"/>
                </a:lnTo>
                <a:lnTo>
                  <a:pt x="29" y="443"/>
                </a:lnTo>
                <a:lnTo>
                  <a:pt x="29" y="446"/>
                </a:lnTo>
                <a:lnTo>
                  <a:pt x="26" y="449"/>
                </a:lnTo>
                <a:lnTo>
                  <a:pt x="20" y="452"/>
                </a:lnTo>
                <a:lnTo>
                  <a:pt x="0" y="466"/>
                </a:lnTo>
                <a:lnTo>
                  <a:pt x="0" y="377"/>
                </a:lnTo>
                <a:lnTo>
                  <a:pt x="0" y="377"/>
                </a:lnTo>
                <a:lnTo>
                  <a:pt x="3" y="377"/>
                </a:lnTo>
                <a:lnTo>
                  <a:pt x="3" y="374"/>
                </a:lnTo>
                <a:lnTo>
                  <a:pt x="20" y="370"/>
                </a:lnTo>
                <a:lnTo>
                  <a:pt x="26" y="364"/>
                </a:lnTo>
                <a:lnTo>
                  <a:pt x="29" y="361"/>
                </a:lnTo>
                <a:lnTo>
                  <a:pt x="33" y="351"/>
                </a:lnTo>
                <a:lnTo>
                  <a:pt x="36" y="348"/>
                </a:lnTo>
                <a:lnTo>
                  <a:pt x="36" y="348"/>
                </a:lnTo>
                <a:lnTo>
                  <a:pt x="36" y="348"/>
                </a:lnTo>
                <a:lnTo>
                  <a:pt x="43" y="341"/>
                </a:lnTo>
                <a:lnTo>
                  <a:pt x="52" y="325"/>
                </a:lnTo>
                <a:lnTo>
                  <a:pt x="56" y="318"/>
                </a:lnTo>
                <a:lnTo>
                  <a:pt x="59" y="318"/>
                </a:lnTo>
                <a:lnTo>
                  <a:pt x="56" y="318"/>
                </a:lnTo>
                <a:lnTo>
                  <a:pt x="69" y="308"/>
                </a:lnTo>
                <a:lnTo>
                  <a:pt x="75" y="302"/>
                </a:lnTo>
                <a:lnTo>
                  <a:pt x="82" y="298"/>
                </a:lnTo>
                <a:lnTo>
                  <a:pt x="85" y="298"/>
                </a:lnTo>
                <a:lnTo>
                  <a:pt x="102" y="295"/>
                </a:lnTo>
                <a:lnTo>
                  <a:pt x="115" y="295"/>
                </a:lnTo>
                <a:lnTo>
                  <a:pt x="118" y="295"/>
                </a:lnTo>
                <a:lnTo>
                  <a:pt x="124" y="295"/>
                </a:lnTo>
                <a:lnTo>
                  <a:pt x="128" y="298"/>
                </a:lnTo>
                <a:lnTo>
                  <a:pt x="128" y="298"/>
                </a:lnTo>
                <a:lnTo>
                  <a:pt x="144" y="298"/>
                </a:lnTo>
                <a:lnTo>
                  <a:pt x="147" y="298"/>
                </a:lnTo>
                <a:lnTo>
                  <a:pt x="154" y="298"/>
                </a:lnTo>
                <a:lnTo>
                  <a:pt x="154" y="295"/>
                </a:lnTo>
                <a:lnTo>
                  <a:pt x="154" y="295"/>
                </a:lnTo>
                <a:lnTo>
                  <a:pt x="157" y="289"/>
                </a:lnTo>
                <a:lnTo>
                  <a:pt x="157" y="289"/>
                </a:lnTo>
                <a:lnTo>
                  <a:pt x="161" y="289"/>
                </a:lnTo>
                <a:lnTo>
                  <a:pt x="164" y="289"/>
                </a:lnTo>
                <a:lnTo>
                  <a:pt x="164" y="289"/>
                </a:lnTo>
                <a:lnTo>
                  <a:pt x="170" y="292"/>
                </a:lnTo>
                <a:lnTo>
                  <a:pt x="180" y="298"/>
                </a:lnTo>
                <a:lnTo>
                  <a:pt x="183" y="295"/>
                </a:lnTo>
                <a:lnTo>
                  <a:pt x="187" y="292"/>
                </a:lnTo>
                <a:lnTo>
                  <a:pt x="187" y="292"/>
                </a:lnTo>
                <a:lnTo>
                  <a:pt x="193" y="285"/>
                </a:lnTo>
                <a:lnTo>
                  <a:pt x="197" y="282"/>
                </a:lnTo>
                <a:lnTo>
                  <a:pt x="197" y="275"/>
                </a:lnTo>
                <a:lnTo>
                  <a:pt x="200" y="275"/>
                </a:lnTo>
                <a:lnTo>
                  <a:pt x="203" y="272"/>
                </a:lnTo>
                <a:lnTo>
                  <a:pt x="203" y="269"/>
                </a:lnTo>
                <a:lnTo>
                  <a:pt x="210" y="266"/>
                </a:lnTo>
                <a:lnTo>
                  <a:pt x="210" y="266"/>
                </a:lnTo>
                <a:lnTo>
                  <a:pt x="216" y="266"/>
                </a:lnTo>
                <a:lnTo>
                  <a:pt x="216" y="266"/>
                </a:lnTo>
                <a:lnTo>
                  <a:pt x="216" y="252"/>
                </a:lnTo>
                <a:lnTo>
                  <a:pt x="220" y="249"/>
                </a:lnTo>
                <a:lnTo>
                  <a:pt x="216" y="243"/>
                </a:lnTo>
                <a:lnTo>
                  <a:pt x="216" y="239"/>
                </a:lnTo>
                <a:lnTo>
                  <a:pt x="216" y="236"/>
                </a:lnTo>
                <a:lnTo>
                  <a:pt x="213" y="233"/>
                </a:lnTo>
                <a:lnTo>
                  <a:pt x="203" y="207"/>
                </a:lnTo>
                <a:lnTo>
                  <a:pt x="203" y="203"/>
                </a:lnTo>
                <a:lnTo>
                  <a:pt x="210" y="197"/>
                </a:lnTo>
                <a:lnTo>
                  <a:pt x="210" y="197"/>
                </a:lnTo>
                <a:lnTo>
                  <a:pt x="213" y="193"/>
                </a:lnTo>
                <a:lnTo>
                  <a:pt x="213" y="193"/>
                </a:lnTo>
                <a:lnTo>
                  <a:pt x="213" y="190"/>
                </a:lnTo>
                <a:lnTo>
                  <a:pt x="216" y="187"/>
                </a:lnTo>
                <a:lnTo>
                  <a:pt x="220" y="184"/>
                </a:lnTo>
                <a:lnTo>
                  <a:pt x="223" y="167"/>
                </a:lnTo>
                <a:lnTo>
                  <a:pt x="223" y="167"/>
                </a:lnTo>
                <a:lnTo>
                  <a:pt x="223" y="167"/>
                </a:lnTo>
                <a:lnTo>
                  <a:pt x="223" y="164"/>
                </a:lnTo>
                <a:lnTo>
                  <a:pt x="223" y="164"/>
                </a:lnTo>
                <a:lnTo>
                  <a:pt x="223" y="161"/>
                </a:lnTo>
                <a:lnTo>
                  <a:pt x="223" y="161"/>
                </a:lnTo>
                <a:lnTo>
                  <a:pt x="223" y="161"/>
                </a:lnTo>
                <a:lnTo>
                  <a:pt x="223" y="157"/>
                </a:lnTo>
                <a:lnTo>
                  <a:pt x="223" y="154"/>
                </a:lnTo>
                <a:lnTo>
                  <a:pt x="220" y="154"/>
                </a:lnTo>
                <a:lnTo>
                  <a:pt x="220" y="154"/>
                </a:lnTo>
                <a:lnTo>
                  <a:pt x="223" y="151"/>
                </a:lnTo>
                <a:lnTo>
                  <a:pt x="223" y="148"/>
                </a:lnTo>
                <a:lnTo>
                  <a:pt x="226" y="141"/>
                </a:lnTo>
                <a:lnTo>
                  <a:pt x="226" y="138"/>
                </a:lnTo>
                <a:lnTo>
                  <a:pt x="226" y="138"/>
                </a:lnTo>
                <a:lnTo>
                  <a:pt x="226" y="128"/>
                </a:lnTo>
                <a:lnTo>
                  <a:pt x="226" y="128"/>
                </a:lnTo>
                <a:lnTo>
                  <a:pt x="229" y="128"/>
                </a:lnTo>
                <a:lnTo>
                  <a:pt x="233" y="125"/>
                </a:lnTo>
                <a:lnTo>
                  <a:pt x="233" y="118"/>
                </a:lnTo>
                <a:lnTo>
                  <a:pt x="233" y="118"/>
                </a:lnTo>
                <a:lnTo>
                  <a:pt x="236" y="108"/>
                </a:lnTo>
                <a:lnTo>
                  <a:pt x="236" y="105"/>
                </a:lnTo>
                <a:lnTo>
                  <a:pt x="229" y="105"/>
                </a:lnTo>
                <a:lnTo>
                  <a:pt x="229" y="102"/>
                </a:lnTo>
                <a:lnTo>
                  <a:pt x="236" y="95"/>
                </a:lnTo>
                <a:lnTo>
                  <a:pt x="236" y="92"/>
                </a:lnTo>
                <a:lnTo>
                  <a:pt x="236" y="89"/>
                </a:lnTo>
                <a:lnTo>
                  <a:pt x="233" y="85"/>
                </a:lnTo>
                <a:lnTo>
                  <a:pt x="233" y="79"/>
                </a:lnTo>
                <a:lnTo>
                  <a:pt x="233" y="79"/>
                </a:lnTo>
                <a:lnTo>
                  <a:pt x="229" y="79"/>
                </a:lnTo>
                <a:lnTo>
                  <a:pt x="229" y="75"/>
                </a:lnTo>
                <a:lnTo>
                  <a:pt x="229" y="75"/>
                </a:lnTo>
                <a:lnTo>
                  <a:pt x="233" y="75"/>
                </a:lnTo>
                <a:lnTo>
                  <a:pt x="233" y="72"/>
                </a:lnTo>
                <a:lnTo>
                  <a:pt x="233" y="72"/>
                </a:lnTo>
                <a:lnTo>
                  <a:pt x="233" y="72"/>
                </a:lnTo>
                <a:lnTo>
                  <a:pt x="236" y="69"/>
                </a:lnTo>
                <a:lnTo>
                  <a:pt x="236" y="66"/>
                </a:lnTo>
                <a:lnTo>
                  <a:pt x="236" y="66"/>
                </a:lnTo>
                <a:lnTo>
                  <a:pt x="233" y="62"/>
                </a:lnTo>
                <a:lnTo>
                  <a:pt x="233" y="62"/>
                </a:lnTo>
                <a:lnTo>
                  <a:pt x="233" y="62"/>
                </a:lnTo>
                <a:lnTo>
                  <a:pt x="233" y="62"/>
                </a:lnTo>
                <a:lnTo>
                  <a:pt x="233" y="59"/>
                </a:lnTo>
                <a:lnTo>
                  <a:pt x="233" y="59"/>
                </a:lnTo>
                <a:lnTo>
                  <a:pt x="233" y="59"/>
                </a:lnTo>
                <a:lnTo>
                  <a:pt x="233" y="59"/>
                </a:lnTo>
                <a:lnTo>
                  <a:pt x="233" y="59"/>
                </a:lnTo>
                <a:lnTo>
                  <a:pt x="233" y="59"/>
                </a:lnTo>
                <a:lnTo>
                  <a:pt x="236" y="56"/>
                </a:lnTo>
                <a:lnTo>
                  <a:pt x="236" y="56"/>
                </a:lnTo>
                <a:lnTo>
                  <a:pt x="242" y="59"/>
                </a:lnTo>
                <a:lnTo>
                  <a:pt x="242" y="59"/>
                </a:lnTo>
                <a:lnTo>
                  <a:pt x="242" y="59"/>
                </a:lnTo>
                <a:lnTo>
                  <a:pt x="242" y="59"/>
                </a:lnTo>
                <a:lnTo>
                  <a:pt x="246" y="59"/>
                </a:lnTo>
                <a:lnTo>
                  <a:pt x="249" y="62"/>
                </a:lnTo>
                <a:lnTo>
                  <a:pt x="252" y="59"/>
                </a:lnTo>
                <a:lnTo>
                  <a:pt x="256" y="59"/>
                </a:lnTo>
                <a:lnTo>
                  <a:pt x="259" y="56"/>
                </a:lnTo>
                <a:lnTo>
                  <a:pt x="262" y="56"/>
                </a:lnTo>
                <a:lnTo>
                  <a:pt x="265" y="52"/>
                </a:lnTo>
                <a:lnTo>
                  <a:pt x="269" y="52"/>
                </a:lnTo>
                <a:lnTo>
                  <a:pt x="272" y="56"/>
                </a:lnTo>
                <a:lnTo>
                  <a:pt x="272" y="62"/>
                </a:lnTo>
                <a:lnTo>
                  <a:pt x="272" y="66"/>
                </a:lnTo>
                <a:lnTo>
                  <a:pt x="275" y="66"/>
                </a:lnTo>
                <a:lnTo>
                  <a:pt x="279" y="66"/>
                </a:lnTo>
                <a:lnTo>
                  <a:pt x="282" y="62"/>
                </a:lnTo>
                <a:lnTo>
                  <a:pt x="282" y="62"/>
                </a:lnTo>
                <a:lnTo>
                  <a:pt x="285" y="59"/>
                </a:lnTo>
                <a:lnTo>
                  <a:pt x="288" y="56"/>
                </a:lnTo>
                <a:lnTo>
                  <a:pt x="292" y="52"/>
                </a:lnTo>
                <a:lnTo>
                  <a:pt x="292" y="52"/>
                </a:lnTo>
                <a:lnTo>
                  <a:pt x="295" y="52"/>
                </a:lnTo>
                <a:lnTo>
                  <a:pt x="298" y="49"/>
                </a:lnTo>
                <a:lnTo>
                  <a:pt x="301" y="49"/>
                </a:lnTo>
                <a:lnTo>
                  <a:pt x="305" y="46"/>
                </a:lnTo>
                <a:lnTo>
                  <a:pt x="308" y="46"/>
                </a:lnTo>
                <a:lnTo>
                  <a:pt x="308" y="43"/>
                </a:lnTo>
                <a:lnTo>
                  <a:pt x="308" y="43"/>
                </a:lnTo>
                <a:lnTo>
                  <a:pt x="311" y="39"/>
                </a:lnTo>
                <a:lnTo>
                  <a:pt x="311" y="36"/>
                </a:lnTo>
                <a:lnTo>
                  <a:pt x="311" y="30"/>
                </a:lnTo>
                <a:lnTo>
                  <a:pt x="315" y="30"/>
                </a:lnTo>
                <a:lnTo>
                  <a:pt x="318" y="30"/>
                </a:lnTo>
                <a:lnTo>
                  <a:pt x="324" y="30"/>
                </a:lnTo>
                <a:lnTo>
                  <a:pt x="328" y="30"/>
                </a:lnTo>
                <a:lnTo>
                  <a:pt x="334" y="30"/>
                </a:lnTo>
                <a:lnTo>
                  <a:pt x="334" y="33"/>
                </a:lnTo>
                <a:lnTo>
                  <a:pt x="341" y="33"/>
                </a:lnTo>
                <a:lnTo>
                  <a:pt x="344" y="30"/>
                </a:lnTo>
                <a:lnTo>
                  <a:pt x="347" y="30"/>
                </a:lnTo>
                <a:lnTo>
                  <a:pt x="351" y="30"/>
                </a:lnTo>
                <a:lnTo>
                  <a:pt x="354" y="33"/>
                </a:lnTo>
                <a:lnTo>
                  <a:pt x="357" y="33"/>
                </a:lnTo>
                <a:lnTo>
                  <a:pt x="357" y="36"/>
                </a:lnTo>
                <a:lnTo>
                  <a:pt x="360" y="36"/>
                </a:lnTo>
                <a:lnTo>
                  <a:pt x="367" y="39"/>
                </a:lnTo>
                <a:lnTo>
                  <a:pt x="370" y="36"/>
                </a:lnTo>
                <a:lnTo>
                  <a:pt x="374" y="36"/>
                </a:lnTo>
                <a:lnTo>
                  <a:pt x="377" y="39"/>
                </a:lnTo>
                <a:lnTo>
                  <a:pt x="380" y="43"/>
                </a:lnTo>
                <a:lnTo>
                  <a:pt x="380" y="43"/>
                </a:lnTo>
                <a:lnTo>
                  <a:pt x="387" y="43"/>
                </a:lnTo>
                <a:lnTo>
                  <a:pt x="387" y="46"/>
                </a:lnTo>
                <a:lnTo>
                  <a:pt x="390" y="46"/>
                </a:lnTo>
                <a:lnTo>
                  <a:pt x="390" y="52"/>
                </a:lnTo>
                <a:lnTo>
                  <a:pt x="390" y="56"/>
                </a:lnTo>
                <a:lnTo>
                  <a:pt x="390" y="59"/>
                </a:lnTo>
                <a:lnTo>
                  <a:pt x="390" y="66"/>
                </a:lnTo>
                <a:lnTo>
                  <a:pt x="390" y="69"/>
                </a:lnTo>
                <a:lnTo>
                  <a:pt x="390" y="72"/>
                </a:lnTo>
                <a:lnTo>
                  <a:pt x="387" y="75"/>
                </a:lnTo>
                <a:lnTo>
                  <a:pt x="387" y="79"/>
                </a:lnTo>
                <a:lnTo>
                  <a:pt x="387" y="85"/>
                </a:lnTo>
                <a:lnTo>
                  <a:pt x="387" y="89"/>
                </a:lnTo>
                <a:lnTo>
                  <a:pt x="383" y="92"/>
                </a:lnTo>
                <a:lnTo>
                  <a:pt x="387" y="98"/>
                </a:lnTo>
                <a:lnTo>
                  <a:pt x="387" y="102"/>
                </a:lnTo>
                <a:lnTo>
                  <a:pt x="387" y="105"/>
                </a:lnTo>
                <a:lnTo>
                  <a:pt x="390" y="108"/>
                </a:lnTo>
                <a:lnTo>
                  <a:pt x="393" y="108"/>
                </a:lnTo>
                <a:lnTo>
                  <a:pt x="397" y="108"/>
                </a:lnTo>
                <a:lnTo>
                  <a:pt x="400" y="105"/>
                </a:lnTo>
                <a:lnTo>
                  <a:pt x="403" y="102"/>
                </a:lnTo>
                <a:lnTo>
                  <a:pt x="406" y="102"/>
                </a:lnTo>
                <a:lnTo>
                  <a:pt x="413" y="102"/>
                </a:lnTo>
                <a:lnTo>
                  <a:pt x="416" y="98"/>
                </a:lnTo>
                <a:lnTo>
                  <a:pt x="416" y="95"/>
                </a:lnTo>
                <a:lnTo>
                  <a:pt x="419" y="92"/>
                </a:lnTo>
                <a:lnTo>
                  <a:pt x="419" y="89"/>
                </a:lnTo>
                <a:lnTo>
                  <a:pt x="426" y="89"/>
                </a:lnTo>
                <a:lnTo>
                  <a:pt x="429" y="92"/>
                </a:lnTo>
                <a:lnTo>
                  <a:pt x="429" y="92"/>
                </a:lnTo>
                <a:lnTo>
                  <a:pt x="433" y="92"/>
                </a:lnTo>
                <a:lnTo>
                  <a:pt x="436" y="89"/>
                </a:lnTo>
                <a:lnTo>
                  <a:pt x="439" y="89"/>
                </a:lnTo>
                <a:lnTo>
                  <a:pt x="442" y="85"/>
                </a:lnTo>
                <a:lnTo>
                  <a:pt x="442" y="82"/>
                </a:lnTo>
                <a:lnTo>
                  <a:pt x="446" y="79"/>
                </a:lnTo>
                <a:lnTo>
                  <a:pt x="449" y="79"/>
                </a:lnTo>
                <a:lnTo>
                  <a:pt x="449" y="75"/>
                </a:lnTo>
                <a:lnTo>
                  <a:pt x="452" y="72"/>
                </a:lnTo>
                <a:lnTo>
                  <a:pt x="456" y="69"/>
                </a:lnTo>
                <a:lnTo>
                  <a:pt x="459" y="66"/>
                </a:lnTo>
                <a:lnTo>
                  <a:pt x="459" y="66"/>
                </a:lnTo>
                <a:lnTo>
                  <a:pt x="462" y="66"/>
                </a:lnTo>
                <a:lnTo>
                  <a:pt x="469" y="62"/>
                </a:lnTo>
                <a:lnTo>
                  <a:pt x="472" y="62"/>
                </a:lnTo>
                <a:lnTo>
                  <a:pt x="478" y="62"/>
                </a:lnTo>
                <a:lnTo>
                  <a:pt x="478" y="59"/>
                </a:lnTo>
                <a:lnTo>
                  <a:pt x="482" y="56"/>
                </a:lnTo>
                <a:lnTo>
                  <a:pt x="485" y="56"/>
                </a:lnTo>
                <a:lnTo>
                  <a:pt x="488" y="52"/>
                </a:lnTo>
                <a:lnTo>
                  <a:pt x="492" y="52"/>
                </a:lnTo>
                <a:lnTo>
                  <a:pt x="495" y="52"/>
                </a:lnTo>
                <a:lnTo>
                  <a:pt x="498" y="49"/>
                </a:lnTo>
                <a:lnTo>
                  <a:pt x="505" y="49"/>
                </a:lnTo>
                <a:lnTo>
                  <a:pt x="505" y="49"/>
                </a:lnTo>
                <a:lnTo>
                  <a:pt x="511" y="49"/>
                </a:lnTo>
                <a:lnTo>
                  <a:pt x="515" y="49"/>
                </a:lnTo>
                <a:lnTo>
                  <a:pt x="515" y="49"/>
                </a:lnTo>
                <a:lnTo>
                  <a:pt x="518" y="52"/>
                </a:lnTo>
                <a:lnTo>
                  <a:pt x="521" y="52"/>
                </a:lnTo>
                <a:lnTo>
                  <a:pt x="524" y="52"/>
                </a:lnTo>
                <a:lnTo>
                  <a:pt x="528" y="52"/>
                </a:lnTo>
                <a:lnTo>
                  <a:pt x="531" y="49"/>
                </a:lnTo>
                <a:lnTo>
                  <a:pt x="534" y="46"/>
                </a:lnTo>
                <a:lnTo>
                  <a:pt x="537" y="46"/>
                </a:lnTo>
                <a:lnTo>
                  <a:pt x="537" y="49"/>
                </a:lnTo>
                <a:lnTo>
                  <a:pt x="541" y="56"/>
                </a:lnTo>
                <a:lnTo>
                  <a:pt x="541" y="59"/>
                </a:lnTo>
                <a:lnTo>
                  <a:pt x="544" y="56"/>
                </a:lnTo>
                <a:lnTo>
                  <a:pt x="547" y="56"/>
                </a:lnTo>
                <a:lnTo>
                  <a:pt x="551" y="52"/>
                </a:lnTo>
                <a:lnTo>
                  <a:pt x="554" y="49"/>
                </a:lnTo>
                <a:lnTo>
                  <a:pt x="557" y="49"/>
                </a:lnTo>
                <a:lnTo>
                  <a:pt x="560" y="46"/>
                </a:lnTo>
                <a:lnTo>
                  <a:pt x="567" y="46"/>
                </a:lnTo>
                <a:lnTo>
                  <a:pt x="570" y="46"/>
                </a:lnTo>
                <a:lnTo>
                  <a:pt x="574" y="46"/>
                </a:lnTo>
                <a:lnTo>
                  <a:pt x="577" y="46"/>
                </a:lnTo>
                <a:lnTo>
                  <a:pt x="580" y="43"/>
                </a:lnTo>
                <a:lnTo>
                  <a:pt x="580" y="39"/>
                </a:lnTo>
                <a:lnTo>
                  <a:pt x="580" y="36"/>
                </a:lnTo>
                <a:lnTo>
                  <a:pt x="580" y="30"/>
                </a:lnTo>
                <a:lnTo>
                  <a:pt x="577" y="30"/>
                </a:lnTo>
                <a:lnTo>
                  <a:pt x="577" y="26"/>
                </a:lnTo>
                <a:lnTo>
                  <a:pt x="580" y="23"/>
                </a:lnTo>
                <a:lnTo>
                  <a:pt x="583" y="23"/>
                </a:lnTo>
                <a:lnTo>
                  <a:pt x="587" y="20"/>
                </a:lnTo>
                <a:lnTo>
                  <a:pt x="590" y="16"/>
                </a:lnTo>
                <a:lnTo>
                  <a:pt x="590" y="13"/>
                </a:lnTo>
                <a:lnTo>
                  <a:pt x="590" y="10"/>
                </a:lnTo>
                <a:lnTo>
                  <a:pt x="590" y="3"/>
                </a:lnTo>
                <a:lnTo>
                  <a:pt x="590" y="3"/>
                </a:lnTo>
                <a:lnTo>
                  <a:pt x="593" y="0"/>
                </a:lnTo>
                <a:lnTo>
                  <a:pt x="596" y="0"/>
                </a:lnTo>
                <a:lnTo>
                  <a:pt x="600" y="3"/>
                </a:lnTo>
                <a:lnTo>
                  <a:pt x="603" y="3"/>
                </a:lnTo>
                <a:lnTo>
                  <a:pt x="606" y="7"/>
                </a:lnTo>
                <a:lnTo>
                  <a:pt x="606" y="10"/>
                </a:lnTo>
                <a:lnTo>
                  <a:pt x="610" y="16"/>
                </a:lnTo>
                <a:lnTo>
                  <a:pt x="610" y="20"/>
                </a:lnTo>
                <a:lnTo>
                  <a:pt x="613" y="23"/>
                </a:lnTo>
                <a:lnTo>
                  <a:pt x="616" y="23"/>
                </a:lnTo>
                <a:lnTo>
                  <a:pt x="616" y="26"/>
                </a:lnTo>
                <a:lnTo>
                  <a:pt x="619" y="30"/>
                </a:lnTo>
                <a:lnTo>
                  <a:pt x="616" y="33"/>
                </a:lnTo>
                <a:lnTo>
                  <a:pt x="616" y="36"/>
                </a:lnTo>
                <a:lnTo>
                  <a:pt x="613" y="39"/>
                </a:lnTo>
                <a:lnTo>
                  <a:pt x="610" y="39"/>
                </a:lnTo>
                <a:lnTo>
                  <a:pt x="610" y="43"/>
                </a:lnTo>
                <a:lnTo>
                  <a:pt x="610" y="46"/>
                </a:lnTo>
                <a:lnTo>
                  <a:pt x="613" y="52"/>
                </a:lnTo>
                <a:lnTo>
                  <a:pt x="613" y="56"/>
                </a:lnTo>
                <a:lnTo>
                  <a:pt x="616" y="56"/>
                </a:lnTo>
                <a:lnTo>
                  <a:pt x="616" y="56"/>
                </a:lnTo>
                <a:close/>
              </a:path>
            </a:pathLst>
          </a:custGeom>
          <a:solidFill>
            <a:schemeClr val="accent5">
              <a:lumMod val="25000"/>
              <a:lumOff val="75000"/>
            </a:schemeClr>
          </a:solidFill>
          <a:ln w="6350">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noEditPoints="1"/>
          </p:cNvSpPr>
          <p:nvPr/>
        </p:nvSpPr>
        <p:spPr bwMode="auto">
          <a:xfrm>
            <a:off x="2202425" y="2136247"/>
            <a:ext cx="2367221" cy="1949688"/>
          </a:xfrm>
          <a:custGeom>
            <a:avLst/>
            <a:gdLst>
              <a:gd name="T0" fmla="*/ 200 w 1321"/>
              <a:gd name="T1" fmla="*/ 905 h 1088"/>
              <a:gd name="T2" fmla="*/ 118 w 1321"/>
              <a:gd name="T3" fmla="*/ 905 h 1088"/>
              <a:gd name="T4" fmla="*/ 108 w 1321"/>
              <a:gd name="T5" fmla="*/ 888 h 1088"/>
              <a:gd name="T6" fmla="*/ 830 w 1321"/>
              <a:gd name="T7" fmla="*/ 59 h 1088"/>
              <a:gd name="T8" fmla="*/ 862 w 1321"/>
              <a:gd name="T9" fmla="*/ 134 h 1088"/>
              <a:gd name="T10" fmla="*/ 928 w 1321"/>
              <a:gd name="T11" fmla="*/ 141 h 1088"/>
              <a:gd name="T12" fmla="*/ 1033 w 1321"/>
              <a:gd name="T13" fmla="*/ 187 h 1088"/>
              <a:gd name="T14" fmla="*/ 1177 w 1321"/>
              <a:gd name="T15" fmla="*/ 216 h 1088"/>
              <a:gd name="T16" fmla="*/ 1308 w 1321"/>
              <a:gd name="T17" fmla="*/ 351 h 1088"/>
              <a:gd name="T18" fmla="*/ 1275 w 1321"/>
              <a:gd name="T19" fmla="*/ 387 h 1088"/>
              <a:gd name="T20" fmla="*/ 1282 w 1321"/>
              <a:gd name="T21" fmla="*/ 432 h 1088"/>
              <a:gd name="T22" fmla="*/ 1256 w 1321"/>
              <a:gd name="T23" fmla="*/ 452 h 1088"/>
              <a:gd name="T24" fmla="*/ 1229 w 1321"/>
              <a:gd name="T25" fmla="*/ 498 h 1088"/>
              <a:gd name="T26" fmla="*/ 1226 w 1321"/>
              <a:gd name="T27" fmla="*/ 531 h 1088"/>
              <a:gd name="T28" fmla="*/ 1193 w 1321"/>
              <a:gd name="T29" fmla="*/ 570 h 1088"/>
              <a:gd name="T30" fmla="*/ 1121 w 1321"/>
              <a:gd name="T31" fmla="*/ 623 h 1088"/>
              <a:gd name="T32" fmla="*/ 1049 w 1321"/>
              <a:gd name="T33" fmla="*/ 649 h 1088"/>
              <a:gd name="T34" fmla="*/ 990 w 1321"/>
              <a:gd name="T35" fmla="*/ 688 h 1088"/>
              <a:gd name="T36" fmla="*/ 977 w 1321"/>
              <a:gd name="T37" fmla="*/ 649 h 1088"/>
              <a:gd name="T38" fmla="*/ 964 w 1321"/>
              <a:gd name="T39" fmla="*/ 613 h 1088"/>
              <a:gd name="T40" fmla="*/ 807 w 1321"/>
              <a:gd name="T41" fmla="*/ 741 h 1088"/>
              <a:gd name="T42" fmla="*/ 702 w 1321"/>
              <a:gd name="T43" fmla="*/ 826 h 1088"/>
              <a:gd name="T44" fmla="*/ 662 w 1321"/>
              <a:gd name="T45" fmla="*/ 869 h 1088"/>
              <a:gd name="T46" fmla="*/ 643 w 1321"/>
              <a:gd name="T47" fmla="*/ 914 h 1088"/>
              <a:gd name="T48" fmla="*/ 633 w 1321"/>
              <a:gd name="T49" fmla="*/ 954 h 1088"/>
              <a:gd name="T50" fmla="*/ 603 w 1321"/>
              <a:gd name="T51" fmla="*/ 1006 h 1088"/>
              <a:gd name="T52" fmla="*/ 544 w 1321"/>
              <a:gd name="T53" fmla="*/ 1036 h 1088"/>
              <a:gd name="T54" fmla="*/ 508 w 1321"/>
              <a:gd name="T55" fmla="*/ 1019 h 1088"/>
              <a:gd name="T56" fmla="*/ 472 w 1321"/>
              <a:gd name="T57" fmla="*/ 1019 h 1088"/>
              <a:gd name="T58" fmla="*/ 482 w 1321"/>
              <a:gd name="T59" fmla="*/ 1052 h 1088"/>
              <a:gd name="T60" fmla="*/ 479 w 1321"/>
              <a:gd name="T61" fmla="*/ 1075 h 1088"/>
              <a:gd name="T62" fmla="*/ 456 w 1321"/>
              <a:gd name="T63" fmla="*/ 1082 h 1088"/>
              <a:gd name="T64" fmla="*/ 443 w 1321"/>
              <a:gd name="T65" fmla="*/ 1082 h 1088"/>
              <a:gd name="T66" fmla="*/ 443 w 1321"/>
              <a:gd name="T67" fmla="*/ 1062 h 1088"/>
              <a:gd name="T68" fmla="*/ 403 w 1321"/>
              <a:gd name="T69" fmla="*/ 1026 h 1088"/>
              <a:gd name="T70" fmla="*/ 354 w 1321"/>
              <a:gd name="T71" fmla="*/ 1032 h 1088"/>
              <a:gd name="T72" fmla="*/ 305 w 1321"/>
              <a:gd name="T73" fmla="*/ 1006 h 1088"/>
              <a:gd name="T74" fmla="*/ 292 w 1321"/>
              <a:gd name="T75" fmla="*/ 1006 h 1088"/>
              <a:gd name="T76" fmla="*/ 197 w 1321"/>
              <a:gd name="T77" fmla="*/ 967 h 1088"/>
              <a:gd name="T78" fmla="*/ 118 w 1321"/>
              <a:gd name="T79" fmla="*/ 934 h 1088"/>
              <a:gd name="T80" fmla="*/ 82 w 1321"/>
              <a:gd name="T81" fmla="*/ 905 h 1088"/>
              <a:gd name="T82" fmla="*/ 115 w 1321"/>
              <a:gd name="T83" fmla="*/ 905 h 1088"/>
              <a:gd name="T84" fmla="*/ 164 w 1321"/>
              <a:gd name="T85" fmla="*/ 934 h 1088"/>
              <a:gd name="T86" fmla="*/ 217 w 1321"/>
              <a:gd name="T87" fmla="*/ 941 h 1088"/>
              <a:gd name="T88" fmla="*/ 204 w 1321"/>
              <a:gd name="T89" fmla="*/ 905 h 1088"/>
              <a:gd name="T90" fmla="*/ 190 w 1321"/>
              <a:gd name="T91" fmla="*/ 865 h 1088"/>
              <a:gd name="T92" fmla="*/ 151 w 1321"/>
              <a:gd name="T93" fmla="*/ 875 h 1088"/>
              <a:gd name="T94" fmla="*/ 102 w 1321"/>
              <a:gd name="T95" fmla="*/ 882 h 1088"/>
              <a:gd name="T96" fmla="*/ 86 w 1321"/>
              <a:gd name="T97" fmla="*/ 849 h 1088"/>
              <a:gd name="T98" fmla="*/ 33 w 1321"/>
              <a:gd name="T99" fmla="*/ 800 h 1088"/>
              <a:gd name="T100" fmla="*/ 27 w 1321"/>
              <a:gd name="T101" fmla="*/ 770 h 1088"/>
              <a:gd name="T102" fmla="*/ 69 w 1321"/>
              <a:gd name="T103" fmla="*/ 724 h 1088"/>
              <a:gd name="T104" fmla="*/ 115 w 1321"/>
              <a:gd name="T105" fmla="*/ 662 h 1088"/>
              <a:gd name="T106" fmla="*/ 141 w 1321"/>
              <a:gd name="T107" fmla="*/ 570 h 1088"/>
              <a:gd name="T108" fmla="*/ 197 w 1321"/>
              <a:gd name="T109" fmla="*/ 541 h 1088"/>
              <a:gd name="T110" fmla="*/ 253 w 1321"/>
              <a:gd name="T111" fmla="*/ 475 h 1088"/>
              <a:gd name="T112" fmla="*/ 335 w 1321"/>
              <a:gd name="T113" fmla="*/ 410 h 1088"/>
              <a:gd name="T114" fmla="*/ 433 w 1321"/>
              <a:gd name="T115" fmla="*/ 344 h 1088"/>
              <a:gd name="T116" fmla="*/ 521 w 1321"/>
              <a:gd name="T117" fmla="*/ 249 h 1088"/>
              <a:gd name="T118" fmla="*/ 571 w 1321"/>
              <a:gd name="T119" fmla="*/ 193 h 1088"/>
              <a:gd name="T120" fmla="*/ 633 w 1321"/>
              <a:gd name="T121" fmla="*/ 101 h 1088"/>
              <a:gd name="T122" fmla="*/ 748 w 1321"/>
              <a:gd name="T123" fmla="*/ 16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1" h="1088">
                <a:moveTo>
                  <a:pt x="308" y="1019"/>
                </a:moveTo>
                <a:lnTo>
                  <a:pt x="305" y="1019"/>
                </a:lnTo>
                <a:lnTo>
                  <a:pt x="305" y="1016"/>
                </a:lnTo>
                <a:lnTo>
                  <a:pt x="305" y="1016"/>
                </a:lnTo>
                <a:lnTo>
                  <a:pt x="305" y="1016"/>
                </a:lnTo>
                <a:lnTo>
                  <a:pt x="305" y="1016"/>
                </a:lnTo>
                <a:lnTo>
                  <a:pt x="305" y="1016"/>
                </a:lnTo>
                <a:lnTo>
                  <a:pt x="308" y="1016"/>
                </a:lnTo>
                <a:lnTo>
                  <a:pt x="308" y="1019"/>
                </a:lnTo>
                <a:lnTo>
                  <a:pt x="308" y="1019"/>
                </a:lnTo>
                <a:close/>
                <a:moveTo>
                  <a:pt x="302" y="1003"/>
                </a:moveTo>
                <a:lnTo>
                  <a:pt x="299" y="1003"/>
                </a:lnTo>
                <a:lnTo>
                  <a:pt x="299" y="1000"/>
                </a:lnTo>
                <a:lnTo>
                  <a:pt x="299" y="1000"/>
                </a:lnTo>
                <a:lnTo>
                  <a:pt x="299" y="1000"/>
                </a:lnTo>
                <a:lnTo>
                  <a:pt x="302" y="1000"/>
                </a:lnTo>
                <a:lnTo>
                  <a:pt x="302" y="1003"/>
                </a:lnTo>
                <a:lnTo>
                  <a:pt x="302" y="1003"/>
                </a:lnTo>
                <a:close/>
                <a:moveTo>
                  <a:pt x="295" y="1000"/>
                </a:moveTo>
                <a:lnTo>
                  <a:pt x="295" y="1000"/>
                </a:lnTo>
                <a:lnTo>
                  <a:pt x="295" y="996"/>
                </a:lnTo>
                <a:lnTo>
                  <a:pt x="295" y="993"/>
                </a:lnTo>
                <a:lnTo>
                  <a:pt x="295" y="993"/>
                </a:lnTo>
                <a:lnTo>
                  <a:pt x="295" y="993"/>
                </a:lnTo>
                <a:lnTo>
                  <a:pt x="295" y="1000"/>
                </a:lnTo>
                <a:lnTo>
                  <a:pt x="295" y="1000"/>
                </a:lnTo>
                <a:close/>
                <a:moveTo>
                  <a:pt x="200" y="905"/>
                </a:moveTo>
                <a:lnTo>
                  <a:pt x="200" y="905"/>
                </a:lnTo>
                <a:lnTo>
                  <a:pt x="200" y="905"/>
                </a:lnTo>
                <a:lnTo>
                  <a:pt x="200" y="905"/>
                </a:lnTo>
                <a:lnTo>
                  <a:pt x="200" y="905"/>
                </a:lnTo>
                <a:lnTo>
                  <a:pt x="200" y="905"/>
                </a:lnTo>
                <a:lnTo>
                  <a:pt x="200" y="905"/>
                </a:lnTo>
                <a:lnTo>
                  <a:pt x="200" y="905"/>
                </a:lnTo>
                <a:close/>
                <a:moveTo>
                  <a:pt x="115" y="901"/>
                </a:moveTo>
                <a:lnTo>
                  <a:pt x="115" y="901"/>
                </a:lnTo>
                <a:lnTo>
                  <a:pt x="115" y="901"/>
                </a:lnTo>
                <a:lnTo>
                  <a:pt x="115" y="901"/>
                </a:lnTo>
                <a:lnTo>
                  <a:pt x="115" y="901"/>
                </a:lnTo>
                <a:lnTo>
                  <a:pt x="115" y="901"/>
                </a:lnTo>
                <a:close/>
                <a:moveTo>
                  <a:pt x="118" y="895"/>
                </a:moveTo>
                <a:lnTo>
                  <a:pt x="118" y="895"/>
                </a:lnTo>
                <a:lnTo>
                  <a:pt x="115" y="891"/>
                </a:lnTo>
                <a:lnTo>
                  <a:pt x="115" y="891"/>
                </a:lnTo>
                <a:lnTo>
                  <a:pt x="118" y="891"/>
                </a:lnTo>
                <a:lnTo>
                  <a:pt x="118" y="891"/>
                </a:lnTo>
                <a:lnTo>
                  <a:pt x="118" y="891"/>
                </a:lnTo>
                <a:lnTo>
                  <a:pt x="118" y="895"/>
                </a:lnTo>
                <a:lnTo>
                  <a:pt x="118" y="895"/>
                </a:lnTo>
                <a:close/>
                <a:moveTo>
                  <a:pt x="122" y="891"/>
                </a:moveTo>
                <a:lnTo>
                  <a:pt x="118" y="891"/>
                </a:lnTo>
                <a:lnTo>
                  <a:pt x="122" y="891"/>
                </a:lnTo>
                <a:lnTo>
                  <a:pt x="122" y="891"/>
                </a:lnTo>
                <a:lnTo>
                  <a:pt x="122" y="891"/>
                </a:lnTo>
                <a:lnTo>
                  <a:pt x="122" y="891"/>
                </a:lnTo>
                <a:close/>
                <a:moveTo>
                  <a:pt x="125" y="905"/>
                </a:moveTo>
                <a:lnTo>
                  <a:pt x="122" y="905"/>
                </a:lnTo>
                <a:lnTo>
                  <a:pt x="118" y="905"/>
                </a:lnTo>
                <a:lnTo>
                  <a:pt x="122" y="901"/>
                </a:lnTo>
                <a:lnTo>
                  <a:pt x="122" y="901"/>
                </a:lnTo>
                <a:lnTo>
                  <a:pt x="122" y="901"/>
                </a:lnTo>
                <a:lnTo>
                  <a:pt x="118" y="901"/>
                </a:lnTo>
                <a:lnTo>
                  <a:pt x="125" y="895"/>
                </a:lnTo>
                <a:lnTo>
                  <a:pt x="125" y="891"/>
                </a:lnTo>
                <a:lnTo>
                  <a:pt x="128" y="891"/>
                </a:lnTo>
                <a:lnTo>
                  <a:pt x="128" y="891"/>
                </a:lnTo>
                <a:lnTo>
                  <a:pt x="128" y="891"/>
                </a:lnTo>
                <a:lnTo>
                  <a:pt x="128" y="895"/>
                </a:lnTo>
                <a:lnTo>
                  <a:pt x="131" y="895"/>
                </a:lnTo>
                <a:lnTo>
                  <a:pt x="131" y="895"/>
                </a:lnTo>
                <a:lnTo>
                  <a:pt x="131" y="898"/>
                </a:lnTo>
                <a:lnTo>
                  <a:pt x="128" y="898"/>
                </a:lnTo>
                <a:lnTo>
                  <a:pt x="128" y="898"/>
                </a:lnTo>
                <a:lnTo>
                  <a:pt x="125" y="901"/>
                </a:lnTo>
                <a:lnTo>
                  <a:pt x="125" y="905"/>
                </a:lnTo>
                <a:lnTo>
                  <a:pt x="125" y="905"/>
                </a:lnTo>
                <a:lnTo>
                  <a:pt x="125" y="905"/>
                </a:lnTo>
                <a:close/>
                <a:moveTo>
                  <a:pt x="115" y="891"/>
                </a:moveTo>
                <a:lnTo>
                  <a:pt x="115" y="891"/>
                </a:lnTo>
                <a:lnTo>
                  <a:pt x="112" y="888"/>
                </a:lnTo>
                <a:lnTo>
                  <a:pt x="118" y="888"/>
                </a:lnTo>
                <a:lnTo>
                  <a:pt x="118" y="888"/>
                </a:lnTo>
                <a:lnTo>
                  <a:pt x="115" y="891"/>
                </a:lnTo>
                <a:lnTo>
                  <a:pt x="115" y="891"/>
                </a:lnTo>
                <a:lnTo>
                  <a:pt x="115" y="891"/>
                </a:lnTo>
                <a:close/>
                <a:moveTo>
                  <a:pt x="112" y="888"/>
                </a:moveTo>
                <a:lnTo>
                  <a:pt x="108" y="888"/>
                </a:lnTo>
                <a:lnTo>
                  <a:pt x="108" y="888"/>
                </a:lnTo>
                <a:lnTo>
                  <a:pt x="108" y="888"/>
                </a:lnTo>
                <a:lnTo>
                  <a:pt x="108" y="888"/>
                </a:lnTo>
                <a:lnTo>
                  <a:pt x="112" y="888"/>
                </a:lnTo>
                <a:lnTo>
                  <a:pt x="112" y="888"/>
                </a:lnTo>
                <a:lnTo>
                  <a:pt x="112" y="888"/>
                </a:lnTo>
                <a:close/>
                <a:moveTo>
                  <a:pt x="95" y="872"/>
                </a:moveTo>
                <a:lnTo>
                  <a:pt x="95" y="872"/>
                </a:lnTo>
                <a:lnTo>
                  <a:pt x="95" y="872"/>
                </a:lnTo>
                <a:lnTo>
                  <a:pt x="95" y="872"/>
                </a:lnTo>
                <a:lnTo>
                  <a:pt x="95" y="872"/>
                </a:lnTo>
                <a:lnTo>
                  <a:pt x="95" y="872"/>
                </a:lnTo>
                <a:lnTo>
                  <a:pt x="95" y="872"/>
                </a:lnTo>
                <a:lnTo>
                  <a:pt x="95" y="872"/>
                </a:lnTo>
                <a:close/>
                <a:moveTo>
                  <a:pt x="833" y="0"/>
                </a:moveTo>
                <a:lnTo>
                  <a:pt x="839" y="3"/>
                </a:lnTo>
                <a:lnTo>
                  <a:pt x="843" y="3"/>
                </a:lnTo>
                <a:lnTo>
                  <a:pt x="846" y="3"/>
                </a:lnTo>
                <a:lnTo>
                  <a:pt x="849" y="3"/>
                </a:lnTo>
                <a:lnTo>
                  <a:pt x="856" y="6"/>
                </a:lnTo>
                <a:lnTo>
                  <a:pt x="856" y="6"/>
                </a:lnTo>
                <a:lnTo>
                  <a:pt x="853" y="13"/>
                </a:lnTo>
                <a:lnTo>
                  <a:pt x="853" y="23"/>
                </a:lnTo>
                <a:lnTo>
                  <a:pt x="846" y="32"/>
                </a:lnTo>
                <a:lnTo>
                  <a:pt x="839" y="39"/>
                </a:lnTo>
                <a:lnTo>
                  <a:pt x="836" y="42"/>
                </a:lnTo>
                <a:lnTo>
                  <a:pt x="836" y="46"/>
                </a:lnTo>
                <a:lnTo>
                  <a:pt x="833" y="55"/>
                </a:lnTo>
                <a:lnTo>
                  <a:pt x="830" y="59"/>
                </a:lnTo>
                <a:lnTo>
                  <a:pt x="833" y="62"/>
                </a:lnTo>
                <a:lnTo>
                  <a:pt x="833" y="65"/>
                </a:lnTo>
                <a:lnTo>
                  <a:pt x="843" y="65"/>
                </a:lnTo>
                <a:lnTo>
                  <a:pt x="853" y="59"/>
                </a:lnTo>
                <a:lnTo>
                  <a:pt x="856" y="62"/>
                </a:lnTo>
                <a:lnTo>
                  <a:pt x="853" y="69"/>
                </a:lnTo>
                <a:lnTo>
                  <a:pt x="849" y="75"/>
                </a:lnTo>
                <a:lnTo>
                  <a:pt x="849" y="82"/>
                </a:lnTo>
                <a:lnTo>
                  <a:pt x="843" y="88"/>
                </a:lnTo>
                <a:lnTo>
                  <a:pt x="839" y="88"/>
                </a:lnTo>
                <a:lnTo>
                  <a:pt x="836" y="91"/>
                </a:lnTo>
                <a:lnTo>
                  <a:pt x="836" y="91"/>
                </a:lnTo>
                <a:lnTo>
                  <a:pt x="836" y="101"/>
                </a:lnTo>
                <a:lnTo>
                  <a:pt x="839" y="101"/>
                </a:lnTo>
                <a:lnTo>
                  <a:pt x="843" y="105"/>
                </a:lnTo>
                <a:lnTo>
                  <a:pt x="843" y="108"/>
                </a:lnTo>
                <a:lnTo>
                  <a:pt x="843" y="108"/>
                </a:lnTo>
                <a:lnTo>
                  <a:pt x="843" y="111"/>
                </a:lnTo>
                <a:lnTo>
                  <a:pt x="846" y="111"/>
                </a:lnTo>
                <a:lnTo>
                  <a:pt x="846" y="111"/>
                </a:lnTo>
                <a:lnTo>
                  <a:pt x="853" y="111"/>
                </a:lnTo>
                <a:lnTo>
                  <a:pt x="859" y="111"/>
                </a:lnTo>
                <a:lnTo>
                  <a:pt x="862" y="111"/>
                </a:lnTo>
                <a:lnTo>
                  <a:pt x="866" y="114"/>
                </a:lnTo>
                <a:lnTo>
                  <a:pt x="866" y="114"/>
                </a:lnTo>
                <a:lnTo>
                  <a:pt x="859" y="134"/>
                </a:lnTo>
                <a:lnTo>
                  <a:pt x="859" y="134"/>
                </a:lnTo>
                <a:lnTo>
                  <a:pt x="862" y="134"/>
                </a:lnTo>
                <a:lnTo>
                  <a:pt x="862" y="134"/>
                </a:lnTo>
                <a:lnTo>
                  <a:pt x="866" y="134"/>
                </a:lnTo>
                <a:lnTo>
                  <a:pt x="872" y="128"/>
                </a:lnTo>
                <a:lnTo>
                  <a:pt x="872" y="124"/>
                </a:lnTo>
                <a:lnTo>
                  <a:pt x="875" y="124"/>
                </a:lnTo>
                <a:lnTo>
                  <a:pt x="875" y="121"/>
                </a:lnTo>
                <a:lnTo>
                  <a:pt x="882" y="118"/>
                </a:lnTo>
                <a:lnTo>
                  <a:pt x="885" y="121"/>
                </a:lnTo>
                <a:lnTo>
                  <a:pt x="885" y="121"/>
                </a:lnTo>
                <a:lnTo>
                  <a:pt x="885" y="124"/>
                </a:lnTo>
                <a:lnTo>
                  <a:pt x="895" y="121"/>
                </a:lnTo>
                <a:lnTo>
                  <a:pt x="898" y="121"/>
                </a:lnTo>
                <a:lnTo>
                  <a:pt x="898" y="121"/>
                </a:lnTo>
                <a:lnTo>
                  <a:pt x="898" y="121"/>
                </a:lnTo>
                <a:lnTo>
                  <a:pt x="895" y="128"/>
                </a:lnTo>
                <a:lnTo>
                  <a:pt x="892" y="131"/>
                </a:lnTo>
                <a:lnTo>
                  <a:pt x="895" y="134"/>
                </a:lnTo>
                <a:lnTo>
                  <a:pt x="895" y="137"/>
                </a:lnTo>
                <a:lnTo>
                  <a:pt x="898" y="144"/>
                </a:lnTo>
                <a:lnTo>
                  <a:pt x="898" y="144"/>
                </a:lnTo>
                <a:lnTo>
                  <a:pt x="905" y="147"/>
                </a:lnTo>
                <a:lnTo>
                  <a:pt x="912" y="144"/>
                </a:lnTo>
                <a:lnTo>
                  <a:pt x="912" y="144"/>
                </a:lnTo>
                <a:lnTo>
                  <a:pt x="915" y="144"/>
                </a:lnTo>
                <a:lnTo>
                  <a:pt x="915" y="144"/>
                </a:lnTo>
                <a:lnTo>
                  <a:pt x="925" y="137"/>
                </a:lnTo>
                <a:lnTo>
                  <a:pt x="931" y="137"/>
                </a:lnTo>
                <a:lnTo>
                  <a:pt x="931" y="137"/>
                </a:lnTo>
                <a:lnTo>
                  <a:pt x="931" y="137"/>
                </a:lnTo>
                <a:lnTo>
                  <a:pt x="928" y="141"/>
                </a:lnTo>
                <a:lnTo>
                  <a:pt x="931" y="147"/>
                </a:lnTo>
                <a:lnTo>
                  <a:pt x="928" y="157"/>
                </a:lnTo>
                <a:lnTo>
                  <a:pt x="928" y="164"/>
                </a:lnTo>
                <a:lnTo>
                  <a:pt x="931" y="167"/>
                </a:lnTo>
                <a:lnTo>
                  <a:pt x="934" y="167"/>
                </a:lnTo>
                <a:lnTo>
                  <a:pt x="938" y="164"/>
                </a:lnTo>
                <a:lnTo>
                  <a:pt x="944" y="167"/>
                </a:lnTo>
                <a:lnTo>
                  <a:pt x="944" y="173"/>
                </a:lnTo>
                <a:lnTo>
                  <a:pt x="944" y="180"/>
                </a:lnTo>
                <a:lnTo>
                  <a:pt x="944" y="187"/>
                </a:lnTo>
                <a:lnTo>
                  <a:pt x="938" y="193"/>
                </a:lnTo>
                <a:lnTo>
                  <a:pt x="938" y="193"/>
                </a:lnTo>
                <a:lnTo>
                  <a:pt x="938" y="196"/>
                </a:lnTo>
                <a:lnTo>
                  <a:pt x="938" y="196"/>
                </a:lnTo>
                <a:lnTo>
                  <a:pt x="957" y="196"/>
                </a:lnTo>
                <a:lnTo>
                  <a:pt x="977" y="193"/>
                </a:lnTo>
                <a:lnTo>
                  <a:pt x="984" y="190"/>
                </a:lnTo>
                <a:lnTo>
                  <a:pt x="984" y="190"/>
                </a:lnTo>
                <a:lnTo>
                  <a:pt x="993" y="193"/>
                </a:lnTo>
                <a:lnTo>
                  <a:pt x="993" y="193"/>
                </a:lnTo>
                <a:lnTo>
                  <a:pt x="993" y="193"/>
                </a:lnTo>
                <a:lnTo>
                  <a:pt x="993" y="193"/>
                </a:lnTo>
                <a:lnTo>
                  <a:pt x="997" y="193"/>
                </a:lnTo>
                <a:lnTo>
                  <a:pt x="1000" y="193"/>
                </a:lnTo>
                <a:lnTo>
                  <a:pt x="1026" y="193"/>
                </a:lnTo>
                <a:lnTo>
                  <a:pt x="1030" y="193"/>
                </a:lnTo>
                <a:lnTo>
                  <a:pt x="1030" y="190"/>
                </a:lnTo>
                <a:lnTo>
                  <a:pt x="1033" y="187"/>
                </a:lnTo>
                <a:lnTo>
                  <a:pt x="1033" y="187"/>
                </a:lnTo>
                <a:lnTo>
                  <a:pt x="1036" y="187"/>
                </a:lnTo>
                <a:lnTo>
                  <a:pt x="1043" y="187"/>
                </a:lnTo>
                <a:lnTo>
                  <a:pt x="1046" y="190"/>
                </a:lnTo>
                <a:lnTo>
                  <a:pt x="1046" y="190"/>
                </a:lnTo>
                <a:lnTo>
                  <a:pt x="1046" y="196"/>
                </a:lnTo>
                <a:lnTo>
                  <a:pt x="1046" y="196"/>
                </a:lnTo>
                <a:lnTo>
                  <a:pt x="1056" y="196"/>
                </a:lnTo>
                <a:lnTo>
                  <a:pt x="1066" y="196"/>
                </a:lnTo>
                <a:lnTo>
                  <a:pt x="1069" y="196"/>
                </a:lnTo>
                <a:lnTo>
                  <a:pt x="1069" y="196"/>
                </a:lnTo>
                <a:lnTo>
                  <a:pt x="1072" y="193"/>
                </a:lnTo>
                <a:lnTo>
                  <a:pt x="1072" y="193"/>
                </a:lnTo>
                <a:lnTo>
                  <a:pt x="1079" y="193"/>
                </a:lnTo>
                <a:lnTo>
                  <a:pt x="1089" y="190"/>
                </a:lnTo>
                <a:lnTo>
                  <a:pt x="1095" y="187"/>
                </a:lnTo>
                <a:lnTo>
                  <a:pt x="1095" y="187"/>
                </a:lnTo>
                <a:lnTo>
                  <a:pt x="1098" y="187"/>
                </a:lnTo>
                <a:lnTo>
                  <a:pt x="1098" y="187"/>
                </a:lnTo>
                <a:lnTo>
                  <a:pt x="1108" y="187"/>
                </a:lnTo>
                <a:lnTo>
                  <a:pt x="1108" y="187"/>
                </a:lnTo>
                <a:lnTo>
                  <a:pt x="1118" y="187"/>
                </a:lnTo>
                <a:lnTo>
                  <a:pt x="1121" y="187"/>
                </a:lnTo>
                <a:lnTo>
                  <a:pt x="1121" y="190"/>
                </a:lnTo>
                <a:lnTo>
                  <a:pt x="1131" y="193"/>
                </a:lnTo>
                <a:lnTo>
                  <a:pt x="1154" y="210"/>
                </a:lnTo>
                <a:lnTo>
                  <a:pt x="1154" y="210"/>
                </a:lnTo>
                <a:lnTo>
                  <a:pt x="1157" y="210"/>
                </a:lnTo>
                <a:lnTo>
                  <a:pt x="1177" y="216"/>
                </a:lnTo>
                <a:lnTo>
                  <a:pt x="1177" y="216"/>
                </a:lnTo>
                <a:lnTo>
                  <a:pt x="1187" y="223"/>
                </a:lnTo>
                <a:lnTo>
                  <a:pt x="1213" y="236"/>
                </a:lnTo>
                <a:lnTo>
                  <a:pt x="1223" y="239"/>
                </a:lnTo>
                <a:lnTo>
                  <a:pt x="1223" y="239"/>
                </a:lnTo>
                <a:lnTo>
                  <a:pt x="1229" y="246"/>
                </a:lnTo>
                <a:lnTo>
                  <a:pt x="1229" y="246"/>
                </a:lnTo>
                <a:lnTo>
                  <a:pt x="1236" y="246"/>
                </a:lnTo>
                <a:lnTo>
                  <a:pt x="1243" y="249"/>
                </a:lnTo>
                <a:lnTo>
                  <a:pt x="1246" y="252"/>
                </a:lnTo>
                <a:lnTo>
                  <a:pt x="1246" y="252"/>
                </a:lnTo>
                <a:lnTo>
                  <a:pt x="1249" y="255"/>
                </a:lnTo>
                <a:lnTo>
                  <a:pt x="1259" y="262"/>
                </a:lnTo>
                <a:lnTo>
                  <a:pt x="1272" y="265"/>
                </a:lnTo>
                <a:lnTo>
                  <a:pt x="1282" y="275"/>
                </a:lnTo>
                <a:lnTo>
                  <a:pt x="1288" y="282"/>
                </a:lnTo>
                <a:lnTo>
                  <a:pt x="1295" y="288"/>
                </a:lnTo>
                <a:lnTo>
                  <a:pt x="1298" y="295"/>
                </a:lnTo>
                <a:lnTo>
                  <a:pt x="1302" y="298"/>
                </a:lnTo>
                <a:lnTo>
                  <a:pt x="1305" y="308"/>
                </a:lnTo>
                <a:lnTo>
                  <a:pt x="1308" y="314"/>
                </a:lnTo>
                <a:lnTo>
                  <a:pt x="1308" y="318"/>
                </a:lnTo>
                <a:lnTo>
                  <a:pt x="1318" y="334"/>
                </a:lnTo>
                <a:lnTo>
                  <a:pt x="1321" y="337"/>
                </a:lnTo>
                <a:lnTo>
                  <a:pt x="1321" y="341"/>
                </a:lnTo>
                <a:lnTo>
                  <a:pt x="1315" y="344"/>
                </a:lnTo>
                <a:lnTo>
                  <a:pt x="1311" y="344"/>
                </a:lnTo>
                <a:lnTo>
                  <a:pt x="1311" y="344"/>
                </a:lnTo>
                <a:lnTo>
                  <a:pt x="1311" y="347"/>
                </a:lnTo>
                <a:lnTo>
                  <a:pt x="1308" y="351"/>
                </a:lnTo>
                <a:lnTo>
                  <a:pt x="1308" y="351"/>
                </a:lnTo>
                <a:lnTo>
                  <a:pt x="1305" y="354"/>
                </a:lnTo>
                <a:lnTo>
                  <a:pt x="1305" y="357"/>
                </a:lnTo>
                <a:lnTo>
                  <a:pt x="1305" y="357"/>
                </a:lnTo>
                <a:lnTo>
                  <a:pt x="1305" y="360"/>
                </a:lnTo>
                <a:lnTo>
                  <a:pt x="1305" y="360"/>
                </a:lnTo>
                <a:lnTo>
                  <a:pt x="1305" y="360"/>
                </a:lnTo>
                <a:lnTo>
                  <a:pt x="1298" y="357"/>
                </a:lnTo>
                <a:lnTo>
                  <a:pt x="1295" y="357"/>
                </a:lnTo>
                <a:lnTo>
                  <a:pt x="1292" y="360"/>
                </a:lnTo>
                <a:lnTo>
                  <a:pt x="1285" y="360"/>
                </a:lnTo>
                <a:lnTo>
                  <a:pt x="1285" y="364"/>
                </a:lnTo>
                <a:lnTo>
                  <a:pt x="1285" y="367"/>
                </a:lnTo>
                <a:lnTo>
                  <a:pt x="1285" y="367"/>
                </a:lnTo>
                <a:lnTo>
                  <a:pt x="1282" y="370"/>
                </a:lnTo>
                <a:lnTo>
                  <a:pt x="1279" y="373"/>
                </a:lnTo>
                <a:lnTo>
                  <a:pt x="1282" y="373"/>
                </a:lnTo>
                <a:lnTo>
                  <a:pt x="1282" y="373"/>
                </a:lnTo>
                <a:lnTo>
                  <a:pt x="1282" y="377"/>
                </a:lnTo>
                <a:lnTo>
                  <a:pt x="1282" y="377"/>
                </a:lnTo>
                <a:lnTo>
                  <a:pt x="1282" y="380"/>
                </a:lnTo>
                <a:lnTo>
                  <a:pt x="1285" y="380"/>
                </a:lnTo>
                <a:lnTo>
                  <a:pt x="1285" y="380"/>
                </a:lnTo>
                <a:lnTo>
                  <a:pt x="1285" y="380"/>
                </a:lnTo>
                <a:lnTo>
                  <a:pt x="1282" y="383"/>
                </a:lnTo>
                <a:lnTo>
                  <a:pt x="1279" y="387"/>
                </a:lnTo>
                <a:lnTo>
                  <a:pt x="1279" y="387"/>
                </a:lnTo>
                <a:lnTo>
                  <a:pt x="1275" y="387"/>
                </a:lnTo>
                <a:lnTo>
                  <a:pt x="1275" y="387"/>
                </a:lnTo>
                <a:lnTo>
                  <a:pt x="1275" y="387"/>
                </a:lnTo>
                <a:lnTo>
                  <a:pt x="1272" y="390"/>
                </a:lnTo>
                <a:lnTo>
                  <a:pt x="1272" y="390"/>
                </a:lnTo>
                <a:lnTo>
                  <a:pt x="1269" y="390"/>
                </a:lnTo>
                <a:lnTo>
                  <a:pt x="1269" y="390"/>
                </a:lnTo>
                <a:lnTo>
                  <a:pt x="1269" y="393"/>
                </a:lnTo>
                <a:lnTo>
                  <a:pt x="1266" y="393"/>
                </a:lnTo>
                <a:lnTo>
                  <a:pt x="1266" y="393"/>
                </a:lnTo>
                <a:lnTo>
                  <a:pt x="1266" y="396"/>
                </a:lnTo>
                <a:lnTo>
                  <a:pt x="1266" y="396"/>
                </a:lnTo>
                <a:lnTo>
                  <a:pt x="1266" y="400"/>
                </a:lnTo>
                <a:lnTo>
                  <a:pt x="1262" y="400"/>
                </a:lnTo>
                <a:lnTo>
                  <a:pt x="1262" y="403"/>
                </a:lnTo>
                <a:lnTo>
                  <a:pt x="1269" y="406"/>
                </a:lnTo>
                <a:lnTo>
                  <a:pt x="1269" y="413"/>
                </a:lnTo>
                <a:lnTo>
                  <a:pt x="1272" y="416"/>
                </a:lnTo>
                <a:lnTo>
                  <a:pt x="1269" y="416"/>
                </a:lnTo>
                <a:lnTo>
                  <a:pt x="1269" y="419"/>
                </a:lnTo>
                <a:lnTo>
                  <a:pt x="1269" y="419"/>
                </a:lnTo>
                <a:lnTo>
                  <a:pt x="1272" y="419"/>
                </a:lnTo>
                <a:lnTo>
                  <a:pt x="1275" y="419"/>
                </a:lnTo>
                <a:lnTo>
                  <a:pt x="1279" y="423"/>
                </a:lnTo>
                <a:lnTo>
                  <a:pt x="1279" y="423"/>
                </a:lnTo>
                <a:lnTo>
                  <a:pt x="1279" y="426"/>
                </a:lnTo>
                <a:lnTo>
                  <a:pt x="1275" y="426"/>
                </a:lnTo>
                <a:lnTo>
                  <a:pt x="1275" y="429"/>
                </a:lnTo>
                <a:lnTo>
                  <a:pt x="1275" y="432"/>
                </a:lnTo>
                <a:lnTo>
                  <a:pt x="1282" y="432"/>
                </a:lnTo>
                <a:lnTo>
                  <a:pt x="1282" y="432"/>
                </a:lnTo>
                <a:lnTo>
                  <a:pt x="1285" y="432"/>
                </a:lnTo>
                <a:lnTo>
                  <a:pt x="1285" y="432"/>
                </a:lnTo>
                <a:lnTo>
                  <a:pt x="1279" y="439"/>
                </a:lnTo>
                <a:lnTo>
                  <a:pt x="1279" y="436"/>
                </a:lnTo>
                <a:lnTo>
                  <a:pt x="1275" y="436"/>
                </a:lnTo>
                <a:lnTo>
                  <a:pt x="1275" y="436"/>
                </a:lnTo>
                <a:lnTo>
                  <a:pt x="1272" y="442"/>
                </a:lnTo>
                <a:lnTo>
                  <a:pt x="1269" y="442"/>
                </a:lnTo>
                <a:lnTo>
                  <a:pt x="1266" y="439"/>
                </a:lnTo>
                <a:lnTo>
                  <a:pt x="1259" y="442"/>
                </a:lnTo>
                <a:lnTo>
                  <a:pt x="1259" y="442"/>
                </a:lnTo>
                <a:lnTo>
                  <a:pt x="1259" y="446"/>
                </a:lnTo>
                <a:lnTo>
                  <a:pt x="1262" y="446"/>
                </a:lnTo>
                <a:lnTo>
                  <a:pt x="1262" y="446"/>
                </a:lnTo>
                <a:lnTo>
                  <a:pt x="1262" y="449"/>
                </a:lnTo>
                <a:lnTo>
                  <a:pt x="1262" y="449"/>
                </a:lnTo>
                <a:lnTo>
                  <a:pt x="1262" y="449"/>
                </a:lnTo>
                <a:lnTo>
                  <a:pt x="1262" y="452"/>
                </a:lnTo>
                <a:lnTo>
                  <a:pt x="1259" y="455"/>
                </a:lnTo>
                <a:lnTo>
                  <a:pt x="1262" y="455"/>
                </a:lnTo>
                <a:lnTo>
                  <a:pt x="1262" y="455"/>
                </a:lnTo>
                <a:lnTo>
                  <a:pt x="1259" y="459"/>
                </a:lnTo>
                <a:lnTo>
                  <a:pt x="1256" y="459"/>
                </a:lnTo>
                <a:lnTo>
                  <a:pt x="1259" y="459"/>
                </a:lnTo>
                <a:lnTo>
                  <a:pt x="1259" y="455"/>
                </a:lnTo>
                <a:lnTo>
                  <a:pt x="1259" y="455"/>
                </a:lnTo>
                <a:lnTo>
                  <a:pt x="1259" y="452"/>
                </a:lnTo>
                <a:lnTo>
                  <a:pt x="1256" y="452"/>
                </a:lnTo>
                <a:lnTo>
                  <a:pt x="1256" y="452"/>
                </a:lnTo>
                <a:lnTo>
                  <a:pt x="1256" y="452"/>
                </a:lnTo>
                <a:lnTo>
                  <a:pt x="1256" y="455"/>
                </a:lnTo>
                <a:lnTo>
                  <a:pt x="1256" y="459"/>
                </a:lnTo>
                <a:lnTo>
                  <a:pt x="1252" y="459"/>
                </a:lnTo>
                <a:lnTo>
                  <a:pt x="1249" y="459"/>
                </a:lnTo>
                <a:lnTo>
                  <a:pt x="1246" y="459"/>
                </a:lnTo>
                <a:lnTo>
                  <a:pt x="1246" y="459"/>
                </a:lnTo>
                <a:lnTo>
                  <a:pt x="1246" y="462"/>
                </a:lnTo>
                <a:lnTo>
                  <a:pt x="1249" y="459"/>
                </a:lnTo>
                <a:lnTo>
                  <a:pt x="1252" y="459"/>
                </a:lnTo>
                <a:lnTo>
                  <a:pt x="1252" y="462"/>
                </a:lnTo>
                <a:lnTo>
                  <a:pt x="1252" y="462"/>
                </a:lnTo>
                <a:lnTo>
                  <a:pt x="1252" y="462"/>
                </a:lnTo>
                <a:lnTo>
                  <a:pt x="1252" y="465"/>
                </a:lnTo>
                <a:lnTo>
                  <a:pt x="1252" y="462"/>
                </a:lnTo>
                <a:lnTo>
                  <a:pt x="1246" y="465"/>
                </a:lnTo>
                <a:lnTo>
                  <a:pt x="1243" y="465"/>
                </a:lnTo>
                <a:lnTo>
                  <a:pt x="1243" y="469"/>
                </a:lnTo>
                <a:lnTo>
                  <a:pt x="1239" y="472"/>
                </a:lnTo>
                <a:lnTo>
                  <a:pt x="1239" y="472"/>
                </a:lnTo>
                <a:lnTo>
                  <a:pt x="1236" y="475"/>
                </a:lnTo>
                <a:lnTo>
                  <a:pt x="1233" y="478"/>
                </a:lnTo>
                <a:lnTo>
                  <a:pt x="1233" y="478"/>
                </a:lnTo>
                <a:lnTo>
                  <a:pt x="1233" y="478"/>
                </a:lnTo>
                <a:lnTo>
                  <a:pt x="1233" y="485"/>
                </a:lnTo>
                <a:lnTo>
                  <a:pt x="1229" y="488"/>
                </a:lnTo>
                <a:lnTo>
                  <a:pt x="1233" y="491"/>
                </a:lnTo>
                <a:lnTo>
                  <a:pt x="1229" y="495"/>
                </a:lnTo>
                <a:lnTo>
                  <a:pt x="1229" y="498"/>
                </a:lnTo>
                <a:lnTo>
                  <a:pt x="1229" y="498"/>
                </a:lnTo>
                <a:lnTo>
                  <a:pt x="1229" y="501"/>
                </a:lnTo>
                <a:lnTo>
                  <a:pt x="1229" y="501"/>
                </a:lnTo>
                <a:lnTo>
                  <a:pt x="1229" y="505"/>
                </a:lnTo>
                <a:lnTo>
                  <a:pt x="1229" y="505"/>
                </a:lnTo>
                <a:lnTo>
                  <a:pt x="1229" y="505"/>
                </a:lnTo>
                <a:lnTo>
                  <a:pt x="1226" y="508"/>
                </a:lnTo>
                <a:lnTo>
                  <a:pt x="1226" y="508"/>
                </a:lnTo>
                <a:lnTo>
                  <a:pt x="1226" y="508"/>
                </a:lnTo>
                <a:lnTo>
                  <a:pt x="1226" y="511"/>
                </a:lnTo>
                <a:lnTo>
                  <a:pt x="1223" y="511"/>
                </a:lnTo>
                <a:lnTo>
                  <a:pt x="1216" y="518"/>
                </a:lnTo>
                <a:lnTo>
                  <a:pt x="1213" y="518"/>
                </a:lnTo>
                <a:lnTo>
                  <a:pt x="1213" y="518"/>
                </a:lnTo>
                <a:lnTo>
                  <a:pt x="1210" y="518"/>
                </a:lnTo>
                <a:lnTo>
                  <a:pt x="1213" y="521"/>
                </a:lnTo>
                <a:lnTo>
                  <a:pt x="1216" y="521"/>
                </a:lnTo>
                <a:lnTo>
                  <a:pt x="1216" y="528"/>
                </a:lnTo>
                <a:lnTo>
                  <a:pt x="1216" y="528"/>
                </a:lnTo>
                <a:lnTo>
                  <a:pt x="1216" y="524"/>
                </a:lnTo>
                <a:lnTo>
                  <a:pt x="1216" y="524"/>
                </a:lnTo>
                <a:lnTo>
                  <a:pt x="1220" y="524"/>
                </a:lnTo>
                <a:lnTo>
                  <a:pt x="1220" y="524"/>
                </a:lnTo>
                <a:lnTo>
                  <a:pt x="1223" y="524"/>
                </a:lnTo>
                <a:lnTo>
                  <a:pt x="1223" y="524"/>
                </a:lnTo>
                <a:lnTo>
                  <a:pt x="1223" y="528"/>
                </a:lnTo>
                <a:lnTo>
                  <a:pt x="1226" y="528"/>
                </a:lnTo>
                <a:lnTo>
                  <a:pt x="1226" y="531"/>
                </a:lnTo>
                <a:lnTo>
                  <a:pt x="1226" y="531"/>
                </a:lnTo>
                <a:lnTo>
                  <a:pt x="1229" y="534"/>
                </a:lnTo>
                <a:lnTo>
                  <a:pt x="1229" y="534"/>
                </a:lnTo>
                <a:lnTo>
                  <a:pt x="1229" y="534"/>
                </a:lnTo>
                <a:lnTo>
                  <a:pt x="1229" y="537"/>
                </a:lnTo>
                <a:lnTo>
                  <a:pt x="1226" y="537"/>
                </a:lnTo>
                <a:lnTo>
                  <a:pt x="1226" y="534"/>
                </a:lnTo>
                <a:lnTo>
                  <a:pt x="1223" y="534"/>
                </a:lnTo>
                <a:lnTo>
                  <a:pt x="1223" y="537"/>
                </a:lnTo>
                <a:lnTo>
                  <a:pt x="1220" y="534"/>
                </a:lnTo>
                <a:lnTo>
                  <a:pt x="1216" y="534"/>
                </a:lnTo>
                <a:lnTo>
                  <a:pt x="1213" y="541"/>
                </a:lnTo>
                <a:lnTo>
                  <a:pt x="1210" y="541"/>
                </a:lnTo>
                <a:lnTo>
                  <a:pt x="1213" y="547"/>
                </a:lnTo>
                <a:lnTo>
                  <a:pt x="1213" y="547"/>
                </a:lnTo>
                <a:lnTo>
                  <a:pt x="1210" y="547"/>
                </a:lnTo>
                <a:lnTo>
                  <a:pt x="1210" y="554"/>
                </a:lnTo>
                <a:lnTo>
                  <a:pt x="1210" y="554"/>
                </a:lnTo>
                <a:lnTo>
                  <a:pt x="1203" y="560"/>
                </a:lnTo>
                <a:lnTo>
                  <a:pt x="1203" y="560"/>
                </a:lnTo>
                <a:lnTo>
                  <a:pt x="1203" y="560"/>
                </a:lnTo>
                <a:lnTo>
                  <a:pt x="1203" y="564"/>
                </a:lnTo>
                <a:lnTo>
                  <a:pt x="1203" y="567"/>
                </a:lnTo>
                <a:lnTo>
                  <a:pt x="1203" y="567"/>
                </a:lnTo>
                <a:lnTo>
                  <a:pt x="1200" y="567"/>
                </a:lnTo>
                <a:lnTo>
                  <a:pt x="1200" y="564"/>
                </a:lnTo>
                <a:lnTo>
                  <a:pt x="1197" y="567"/>
                </a:lnTo>
                <a:lnTo>
                  <a:pt x="1193" y="570"/>
                </a:lnTo>
                <a:lnTo>
                  <a:pt x="1193" y="570"/>
                </a:lnTo>
                <a:lnTo>
                  <a:pt x="1193" y="570"/>
                </a:lnTo>
                <a:lnTo>
                  <a:pt x="1187" y="577"/>
                </a:lnTo>
                <a:lnTo>
                  <a:pt x="1184" y="577"/>
                </a:lnTo>
                <a:lnTo>
                  <a:pt x="1184" y="577"/>
                </a:lnTo>
                <a:lnTo>
                  <a:pt x="1184" y="577"/>
                </a:lnTo>
                <a:lnTo>
                  <a:pt x="1177" y="583"/>
                </a:lnTo>
                <a:lnTo>
                  <a:pt x="1174" y="587"/>
                </a:lnTo>
                <a:lnTo>
                  <a:pt x="1170" y="587"/>
                </a:lnTo>
                <a:lnTo>
                  <a:pt x="1167" y="587"/>
                </a:lnTo>
                <a:lnTo>
                  <a:pt x="1164" y="587"/>
                </a:lnTo>
                <a:lnTo>
                  <a:pt x="1157" y="590"/>
                </a:lnTo>
                <a:lnTo>
                  <a:pt x="1157" y="596"/>
                </a:lnTo>
                <a:lnTo>
                  <a:pt x="1154" y="600"/>
                </a:lnTo>
                <a:lnTo>
                  <a:pt x="1154" y="600"/>
                </a:lnTo>
                <a:lnTo>
                  <a:pt x="1148" y="603"/>
                </a:lnTo>
                <a:lnTo>
                  <a:pt x="1144" y="603"/>
                </a:lnTo>
                <a:lnTo>
                  <a:pt x="1141" y="603"/>
                </a:lnTo>
                <a:lnTo>
                  <a:pt x="1141" y="606"/>
                </a:lnTo>
                <a:lnTo>
                  <a:pt x="1138" y="603"/>
                </a:lnTo>
                <a:lnTo>
                  <a:pt x="1134" y="603"/>
                </a:lnTo>
                <a:lnTo>
                  <a:pt x="1134" y="603"/>
                </a:lnTo>
                <a:lnTo>
                  <a:pt x="1131" y="606"/>
                </a:lnTo>
                <a:lnTo>
                  <a:pt x="1131" y="606"/>
                </a:lnTo>
                <a:lnTo>
                  <a:pt x="1131" y="610"/>
                </a:lnTo>
                <a:lnTo>
                  <a:pt x="1134" y="613"/>
                </a:lnTo>
                <a:lnTo>
                  <a:pt x="1134" y="616"/>
                </a:lnTo>
                <a:lnTo>
                  <a:pt x="1131" y="616"/>
                </a:lnTo>
                <a:lnTo>
                  <a:pt x="1131" y="616"/>
                </a:lnTo>
                <a:lnTo>
                  <a:pt x="1128" y="616"/>
                </a:lnTo>
                <a:lnTo>
                  <a:pt x="1121" y="623"/>
                </a:lnTo>
                <a:lnTo>
                  <a:pt x="1118" y="623"/>
                </a:lnTo>
                <a:lnTo>
                  <a:pt x="1118" y="626"/>
                </a:lnTo>
                <a:lnTo>
                  <a:pt x="1115" y="626"/>
                </a:lnTo>
                <a:lnTo>
                  <a:pt x="1115" y="626"/>
                </a:lnTo>
                <a:lnTo>
                  <a:pt x="1111" y="626"/>
                </a:lnTo>
                <a:lnTo>
                  <a:pt x="1108" y="623"/>
                </a:lnTo>
                <a:lnTo>
                  <a:pt x="1105" y="623"/>
                </a:lnTo>
                <a:lnTo>
                  <a:pt x="1105" y="626"/>
                </a:lnTo>
                <a:lnTo>
                  <a:pt x="1102" y="626"/>
                </a:lnTo>
                <a:lnTo>
                  <a:pt x="1102" y="623"/>
                </a:lnTo>
                <a:lnTo>
                  <a:pt x="1102" y="623"/>
                </a:lnTo>
                <a:lnTo>
                  <a:pt x="1102" y="619"/>
                </a:lnTo>
                <a:lnTo>
                  <a:pt x="1098" y="619"/>
                </a:lnTo>
                <a:lnTo>
                  <a:pt x="1089" y="623"/>
                </a:lnTo>
                <a:lnTo>
                  <a:pt x="1082" y="626"/>
                </a:lnTo>
                <a:lnTo>
                  <a:pt x="1082" y="626"/>
                </a:lnTo>
                <a:lnTo>
                  <a:pt x="1079" y="626"/>
                </a:lnTo>
                <a:lnTo>
                  <a:pt x="1075" y="629"/>
                </a:lnTo>
                <a:lnTo>
                  <a:pt x="1072" y="629"/>
                </a:lnTo>
                <a:lnTo>
                  <a:pt x="1056" y="639"/>
                </a:lnTo>
                <a:lnTo>
                  <a:pt x="1056" y="639"/>
                </a:lnTo>
                <a:lnTo>
                  <a:pt x="1056" y="639"/>
                </a:lnTo>
                <a:lnTo>
                  <a:pt x="1056" y="639"/>
                </a:lnTo>
                <a:lnTo>
                  <a:pt x="1056" y="639"/>
                </a:lnTo>
                <a:lnTo>
                  <a:pt x="1056" y="642"/>
                </a:lnTo>
                <a:lnTo>
                  <a:pt x="1056" y="646"/>
                </a:lnTo>
                <a:lnTo>
                  <a:pt x="1056" y="649"/>
                </a:lnTo>
                <a:lnTo>
                  <a:pt x="1052" y="649"/>
                </a:lnTo>
                <a:lnTo>
                  <a:pt x="1049" y="649"/>
                </a:lnTo>
                <a:lnTo>
                  <a:pt x="1043" y="649"/>
                </a:lnTo>
                <a:lnTo>
                  <a:pt x="1043" y="649"/>
                </a:lnTo>
                <a:lnTo>
                  <a:pt x="1043" y="652"/>
                </a:lnTo>
                <a:lnTo>
                  <a:pt x="1043" y="652"/>
                </a:lnTo>
                <a:lnTo>
                  <a:pt x="1039" y="652"/>
                </a:lnTo>
                <a:lnTo>
                  <a:pt x="1039" y="655"/>
                </a:lnTo>
                <a:lnTo>
                  <a:pt x="1036" y="655"/>
                </a:lnTo>
                <a:lnTo>
                  <a:pt x="1033" y="659"/>
                </a:lnTo>
                <a:lnTo>
                  <a:pt x="1033" y="659"/>
                </a:lnTo>
                <a:lnTo>
                  <a:pt x="1030" y="659"/>
                </a:lnTo>
                <a:lnTo>
                  <a:pt x="1026" y="659"/>
                </a:lnTo>
                <a:lnTo>
                  <a:pt x="1023" y="662"/>
                </a:lnTo>
                <a:lnTo>
                  <a:pt x="1023" y="662"/>
                </a:lnTo>
                <a:lnTo>
                  <a:pt x="1020" y="662"/>
                </a:lnTo>
                <a:lnTo>
                  <a:pt x="1016" y="662"/>
                </a:lnTo>
                <a:lnTo>
                  <a:pt x="1016" y="662"/>
                </a:lnTo>
                <a:lnTo>
                  <a:pt x="1016" y="665"/>
                </a:lnTo>
                <a:lnTo>
                  <a:pt x="1016" y="665"/>
                </a:lnTo>
                <a:lnTo>
                  <a:pt x="1013" y="672"/>
                </a:lnTo>
                <a:lnTo>
                  <a:pt x="1013" y="675"/>
                </a:lnTo>
                <a:lnTo>
                  <a:pt x="1010" y="678"/>
                </a:lnTo>
                <a:lnTo>
                  <a:pt x="1007" y="678"/>
                </a:lnTo>
                <a:lnTo>
                  <a:pt x="1003" y="682"/>
                </a:lnTo>
                <a:lnTo>
                  <a:pt x="1003" y="685"/>
                </a:lnTo>
                <a:lnTo>
                  <a:pt x="1003" y="685"/>
                </a:lnTo>
                <a:lnTo>
                  <a:pt x="997" y="688"/>
                </a:lnTo>
                <a:lnTo>
                  <a:pt x="990" y="688"/>
                </a:lnTo>
                <a:lnTo>
                  <a:pt x="990" y="688"/>
                </a:lnTo>
                <a:lnTo>
                  <a:pt x="990" y="688"/>
                </a:lnTo>
                <a:lnTo>
                  <a:pt x="990" y="685"/>
                </a:lnTo>
                <a:lnTo>
                  <a:pt x="990" y="685"/>
                </a:lnTo>
                <a:lnTo>
                  <a:pt x="990" y="685"/>
                </a:lnTo>
                <a:lnTo>
                  <a:pt x="987" y="682"/>
                </a:lnTo>
                <a:lnTo>
                  <a:pt x="984" y="682"/>
                </a:lnTo>
                <a:lnTo>
                  <a:pt x="984" y="682"/>
                </a:lnTo>
                <a:lnTo>
                  <a:pt x="984" y="682"/>
                </a:lnTo>
                <a:lnTo>
                  <a:pt x="980" y="678"/>
                </a:lnTo>
                <a:lnTo>
                  <a:pt x="980" y="678"/>
                </a:lnTo>
                <a:lnTo>
                  <a:pt x="984" y="675"/>
                </a:lnTo>
                <a:lnTo>
                  <a:pt x="987" y="675"/>
                </a:lnTo>
                <a:lnTo>
                  <a:pt x="987" y="675"/>
                </a:lnTo>
                <a:lnTo>
                  <a:pt x="987" y="675"/>
                </a:lnTo>
                <a:lnTo>
                  <a:pt x="987" y="672"/>
                </a:lnTo>
                <a:lnTo>
                  <a:pt x="984" y="672"/>
                </a:lnTo>
                <a:lnTo>
                  <a:pt x="984" y="669"/>
                </a:lnTo>
                <a:lnTo>
                  <a:pt x="984" y="665"/>
                </a:lnTo>
                <a:lnTo>
                  <a:pt x="984" y="665"/>
                </a:lnTo>
                <a:lnTo>
                  <a:pt x="984" y="665"/>
                </a:lnTo>
                <a:lnTo>
                  <a:pt x="980" y="665"/>
                </a:lnTo>
                <a:lnTo>
                  <a:pt x="980" y="662"/>
                </a:lnTo>
                <a:lnTo>
                  <a:pt x="980" y="662"/>
                </a:lnTo>
                <a:lnTo>
                  <a:pt x="980" y="662"/>
                </a:lnTo>
                <a:lnTo>
                  <a:pt x="980" y="662"/>
                </a:lnTo>
                <a:lnTo>
                  <a:pt x="980" y="662"/>
                </a:lnTo>
                <a:lnTo>
                  <a:pt x="980" y="659"/>
                </a:lnTo>
                <a:lnTo>
                  <a:pt x="980" y="655"/>
                </a:lnTo>
                <a:lnTo>
                  <a:pt x="980" y="652"/>
                </a:lnTo>
                <a:lnTo>
                  <a:pt x="977" y="649"/>
                </a:lnTo>
                <a:lnTo>
                  <a:pt x="977" y="649"/>
                </a:lnTo>
                <a:lnTo>
                  <a:pt x="977" y="649"/>
                </a:lnTo>
                <a:lnTo>
                  <a:pt x="974" y="649"/>
                </a:lnTo>
                <a:lnTo>
                  <a:pt x="974" y="646"/>
                </a:lnTo>
                <a:lnTo>
                  <a:pt x="977" y="642"/>
                </a:lnTo>
                <a:lnTo>
                  <a:pt x="977" y="639"/>
                </a:lnTo>
                <a:lnTo>
                  <a:pt x="977" y="639"/>
                </a:lnTo>
                <a:lnTo>
                  <a:pt x="980" y="639"/>
                </a:lnTo>
                <a:lnTo>
                  <a:pt x="984" y="639"/>
                </a:lnTo>
                <a:lnTo>
                  <a:pt x="984" y="639"/>
                </a:lnTo>
                <a:lnTo>
                  <a:pt x="984" y="636"/>
                </a:lnTo>
                <a:lnTo>
                  <a:pt x="984" y="636"/>
                </a:lnTo>
                <a:lnTo>
                  <a:pt x="984" y="636"/>
                </a:lnTo>
                <a:lnTo>
                  <a:pt x="984" y="636"/>
                </a:lnTo>
                <a:lnTo>
                  <a:pt x="984" y="629"/>
                </a:lnTo>
                <a:lnTo>
                  <a:pt x="987" y="626"/>
                </a:lnTo>
                <a:lnTo>
                  <a:pt x="987" y="626"/>
                </a:lnTo>
                <a:lnTo>
                  <a:pt x="987" y="626"/>
                </a:lnTo>
                <a:lnTo>
                  <a:pt x="984" y="626"/>
                </a:lnTo>
                <a:lnTo>
                  <a:pt x="984" y="623"/>
                </a:lnTo>
                <a:lnTo>
                  <a:pt x="984" y="623"/>
                </a:lnTo>
                <a:lnTo>
                  <a:pt x="984" y="619"/>
                </a:lnTo>
                <a:lnTo>
                  <a:pt x="984" y="619"/>
                </a:lnTo>
                <a:lnTo>
                  <a:pt x="984" y="616"/>
                </a:lnTo>
                <a:lnTo>
                  <a:pt x="984" y="616"/>
                </a:lnTo>
                <a:lnTo>
                  <a:pt x="980" y="613"/>
                </a:lnTo>
                <a:lnTo>
                  <a:pt x="974" y="613"/>
                </a:lnTo>
                <a:lnTo>
                  <a:pt x="974" y="613"/>
                </a:lnTo>
                <a:lnTo>
                  <a:pt x="964" y="613"/>
                </a:lnTo>
                <a:lnTo>
                  <a:pt x="964" y="613"/>
                </a:lnTo>
                <a:lnTo>
                  <a:pt x="964" y="613"/>
                </a:lnTo>
                <a:lnTo>
                  <a:pt x="954" y="610"/>
                </a:lnTo>
                <a:lnTo>
                  <a:pt x="951" y="606"/>
                </a:lnTo>
                <a:lnTo>
                  <a:pt x="948" y="606"/>
                </a:lnTo>
                <a:lnTo>
                  <a:pt x="928" y="613"/>
                </a:lnTo>
                <a:lnTo>
                  <a:pt x="928" y="613"/>
                </a:lnTo>
                <a:lnTo>
                  <a:pt x="908" y="616"/>
                </a:lnTo>
                <a:lnTo>
                  <a:pt x="898" y="623"/>
                </a:lnTo>
                <a:lnTo>
                  <a:pt x="898" y="626"/>
                </a:lnTo>
                <a:lnTo>
                  <a:pt x="895" y="626"/>
                </a:lnTo>
                <a:lnTo>
                  <a:pt x="895" y="636"/>
                </a:lnTo>
                <a:lnTo>
                  <a:pt x="895" y="636"/>
                </a:lnTo>
                <a:lnTo>
                  <a:pt x="895" y="639"/>
                </a:lnTo>
                <a:lnTo>
                  <a:pt x="895" y="652"/>
                </a:lnTo>
                <a:lnTo>
                  <a:pt x="895" y="652"/>
                </a:lnTo>
                <a:lnTo>
                  <a:pt x="895" y="655"/>
                </a:lnTo>
                <a:lnTo>
                  <a:pt x="889" y="662"/>
                </a:lnTo>
                <a:lnTo>
                  <a:pt x="869" y="682"/>
                </a:lnTo>
                <a:lnTo>
                  <a:pt x="862" y="688"/>
                </a:lnTo>
                <a:lnTo>
                  <a:pt x="859" y="688"/>
                </a:lnTo>
                <a:lnTo>
                  <a:pt x="846" y="701"/>
                </a:lnTo>
                <a:lnTo>
                  <a:pt x="826" y="721"/>
                </a:lnTo>
                <a:lnTo>
                  <a:pt x="823" y="724"/>
                </a:lnTo>
                <a:lnTo>
                  <a:pt x="823" y="728"/>
                </a:lnTo>
                <a:lnTo>
                  <a:pt x="820" y="728"/>
                </a:lnTo>
                <a:lnTo>
                  <a:pt x="810" y="737"/>
                </a:lnTo>
                <a:lnTo>
                  <a:pt x="807" y="741"/>
                </a:lnTo>
                <a:lnTo>
                  <a:pt x="807" y="741"/>
                </a:lnTo>
                <a:lnTo>
                  <a:pt x="797" y="741"/>
                </a:lnTo>
                <a:lnTo>
                  <a:pt x="794" y="741"/>
                </a:lnTo>
                <a:lnTo>
                  <a:pt x="780" y="737"/>
                </a:lnTo>
                <a:lnTo>
                  <a:pt x="774" y="741"/>
                </a:lnTo>
                <a:lnTo>
                  <a:pt x="767" y="741"/>
                </a:lnTo>
                <a:lnTo>
                  <a:pt x="767" y="741"/>
                </a:lnTo>
                <a:lnTo>
                  <a:pt x="764" y="747"/>
                </a:lnTo>
                <a:lnTo>
                  <a:pt x="757" y="750"/>
                </a:lnTo>
                <a:lnTo>
                  <a:pt x="757" y="750"/>
                </a:lnTo>
                <a:lnTo>
                  <a:pt x="754" y="754"/>
                </a:lnTo>
                <a:lnTo>
                  <a:pt x="751" y="760"/>
                </a:lnTo>
                <a:lnTo>
                  <a:pt x="751" y="760"/>
                </a:lnTo>
                <a:lnTo>
                  <a:pt x="754" y="764"/>
                </a:lnTo>
                <a:lnTo>
                  <a:pt x="754" y="764"/>
                </a:lnTo>
                <a:lnTo>
                  <a:pt x="757" y="767"/>
                </a:lnTo>
                <a:lnTo>
                  <a:pt x="748" y="780"/>
                </a:lnTo>
                <a:lnTo>
                  <a:pt x="748" y="783"/>
                </a:lnTo>
                <a:lnTo>
                  <a:pt x="744" y="787"/>
                </a:lnTo>
                <a:lnTo>
                  <a:pt x="731" y="790"/>
                </a:lnTo>
                <a:lnTo>
                  <a:pt x="728" y="790"/>
                </a:lnTo>
                <a:lnTo>
                  <a:pt x="725" y="793"/>
                </a:lnTo>
                <a:lnTo>
                  <a:pt x="721" y="796"/>
                </a:lnTo>
                <a:lnTo>
                  <a:pt x="705" y="809"/>
                </a:lnTo>
                <a:lnTo>
                  <a:pt x="705" y="813"/>
                </a:lnTo>
                <a:lnTo>
                  <a:pt x="705" y="813"/>
                </a:lnTo>
                <a:lnTo>
                  <a:pt x="705" y="816"/>
                </a:lnTo>
                <a:lnTo>
                  <a:pt x="705" y="816"/>
                </a:lnTo>
                <a:lnTo>
                  <a:pt x="702" y="823"/>
                </a:lnTo>
                <a:lnTo>
                  <a:pt x="702" y="826"/>
                </a:lnTo>
                <a:lnTo>
                  <a:pt x="702" y="832"/>
                </a:lnTo>
                <a:lnTo>
                  <a:pt x="702" y="836"/>
                </a:lnTo>
                <a:lnTo>
                  <a:pt x="702" y="836"/>
                </a:lnTo>
                <a:lnTo>
                  <a:pt x="702" y="839"/>
                </a:lnTo>
                <a:lnTo>
                  <a:pt x="702" y="839"/>
                </a:lnTo>
                <a:lnTo>
                  <a:pt x="698" y="836"/>
                </a:lnTo>
                <a:lnTo>
                  <a:pt x="698" y="836"/>
                </a:lnTo>
                <a:lnTo>
                  <a:pt x="698" y="836"/>
                </a:lnTo>
                <a:lnTo>
                  <a:pt x="698" y="836"/>
                </a:lnTo>
                <a:lnTo>
                  <a:pt x="698" y="836"/>
                </a:lnTo>
                <a:lnTo>
                  <a:pt x="695" y="839"/>
                </a:lnTo>
                <a:lnTo>
                  <a:pt x="695" y="839"/>
                </a:lnTo>
                <a:lnTo>
                  <a:pt x="692" y="842"/>
                </a:lnTo>
                <a:lnTo>
                  <a:pt x="692" y="842"/>
                </a:lnTo>
                <a:lnTo>
                  <a:pt x="689" y="842"/>
                </a:lnTo>
                <a:lnTo>
                  <a:pt x="685" y="842"/>
                </a:lnTo>
                <a:lnTo>
                  <a:pt x="682" y="846"/>
                </a:lnTo>
                <a:lnTo>
                  <a:pt x="679" y="846"/>
                </a:lnTo>
                <a:lnTo>
                  <a:pt x="672" y="849"/>
                </a:lnTo>
                <a:lnTo>
                  <a:pt x="669" y="849"/>
                </a:lnTo>
                <a:lnTo>
                  <a:pt x="669" y="852"/>
                </a:lnTo>
                <a:lnTo>
                  <a:pt x="669" y="852"/>
                </a:lnTo>
                <a:lnTo>
                  <a:pt x="666" y="855"/>
                </a:lnTo>
                <a:lnTo>
                  <a:pt x="666" y="859"/>
                </a:lnTo>
                <a:lnTo>
                  <a:pt x="662" y="862"/>
                </a:lnTo>
                <a:lnTo>
                  <a:pt x="662" y="862"/>
                </a:lnTo>
                <a:lnTo>
                  <a:pt x="662" y="865"/>
                </a:lnTo>
                <a:lnTo>
                  <a:pt x="662" y="865"/>
                </a:lnTo>
                <a:lnTo>
                  <a:pt x="662" y="869"/>
                </a:lnTo>
                <a:lnTo>
                  <a:pt x="662" y="869"/>
                </a:lnTo>
                <a:lnTo>
                  <a:pt x="662" y="872"/>
                </a:lnTo>
                <a:lnTo>
                  <a:pt x="662" y="872"/>
                </a:lnTo>
                <a:lnTo>
                  <a:pt x="662" y="875"/>
                </a:lnTo>
                <a:lnTo>
                  <a:pt x="662" y="875"/>
                </a:lnTo>
                <a:lnTo>
                  <a:pt x="656" y="878"/>
                </a:lnTo>
                <a:lnTo>
                  <a:pt x="656" y="878"/>
                </a:lnTo>
                <a:lnTo>
                  <a:pt x="656" y="882"/>
                </a:lnTo>
                <a:lnTo>
                  <a:pt x="656" y="882"/>
                </a:lnTo>
                <a:lnTo>
                  <a:pt x="656" y="885"/>
                </a:lnTo>
                <a:lnTo>
                  <a:pt x="656" y="885"/>
                </a:lnTo>
                <a:lnTo>
                  <a:pt x="656" y="888"/>
                </a:lnTo>
                <a:lnTo>
                  <a:pt x="656" y="895"/>
                </a:lnTo>
                <a:lnTo>
                  <a:pt x="656" y="898"/>
                </a:lnTo>
                <a:lnTo>
                  <a:pt x="656" y="898"/>
                </a:lnTo>
                <a:lnTo>
                  <a:pt x="656" y="901"/>
                </a:lnTo>
                <a:lnTo>
                  <a:pt x="656" y="901"/>
                </a:lnTo>
                <a:lnTo>
                  <a:pt x="656" y="905"/>
                </a:lnTo>
                <a:lnTo>
                  <a:pt x="656" y="908"/>
                </a:lnTo>
                <a:lnTo>
                  <a:pt x="656" y="908"/>
                </a:lnTo>
                <a:lnTo>
                  <a:pt x="656" y="908"/>
                </a:lnTo>
                <a:lnTo>
                  <a:pt x="656" y="911"/>
                </a:lnTo>
                <a:lnTo>
                  <a:pt x="653" y="911"/>
                </a:lnTo>
                <a:lnTo>
                  <a:pt x="653" y="911"/>
                </a:lnTo>
                <a:lnTo>
                  <a:pt x="653" y="911"/>
                </a:lnTo>
                <a:lnTo>
                  <a:pt x="653" y="914"/>
                </a:lnTo>
                <a:lnTo>
                  <a:pt x="653" y="914"/>
                </a:lnTo>
                <a:lnTo>
                  <a:pt x="646" y="914"/>
                </a:lnTo>
                <a:lnTo>
                  <a:pt x="643" y="914"/>
                </a:lnTo>
                <a:lnTo>
                  <a:pt x="643" y="914"/>
                </a:lnTo>
                <a:lnTo>
                  <a:pt x="643" y="914"/>
                </a:lnTo>
                <a:lnTo>
                  <a:pt x="643" y="918"/>
                </a:lnTo>
                <a:lnTo>
                  <a:pt x="639" y="918"/>
                </a:lnTo>
                <a:lnTo>
                  <a:pt x="639" y="918"/>
                </a:lnTo>
                <a:lnTo>
                  <a:pt x="639" y="918"/>
                </a:lnTo>
                <a:lnTo>
                  <a:pt x="639" y="921"/>
                </a:lnTo>
                <a:lnTo>
                  <a:pt x="639" y="921"/>
                </a:lnTo>
                <a:lnTo>
                  <a:pt x="639" y="924"/>
                </a:lnTo>
                <a:lnTo>
                  <a:pt x="639" y="924"/>
                </a:lnTo>
                <a:lnTo>
                  <a:pt x="643" y="928"/>
                </a:lnTo>
                <a:lnTo>
                  <a:pt x="643" y="928"/>
                </a:lnTo>
                <a:lnTo>
                  <a:pt x="643" y="931"/>
                </a:lnTo>
                <a:lnTo>
                  <a:pt x="646" y="934"/>
                </a:lnTo>
                <a:lnTo>
                  <a:pt x="646" y="934"/>
                </a:lnTo>
                <a:lnTo>
                  <a:pt x="646" y="937"/>
                </a:lnTo>
                <a:lnTo>
                  <a:pt x="643" y="937"/>
                </a:lnTo>
                <a:lnTo>
                  <a:pt x="639" y="937"/>
                </a:lnTo>
                <a:lnTo>
                  <a:pt x="639" y="937"/>
                </a:lnTo>
                <a:lnTo>
                  <a:pt x="639" y="937"/>
                </a:lnTo>
                <a:lnTo>
                  <a:pt x="639" y="941"/>
                </a:lnTo>
                <a:lnTo>
                  <a:pt x="639" y="941"/>
                </a:lnTo>
                <a:lnTo>
                  <a:pt x="636" y="941"/>
                </a:lnTo>
                <a:lnTo>
                  <a:pt x="636" y="944"/>
                </a:lnTo>
                <a:lnTo>
                  <a:pt x="636" y="944"/>
                </a:lnTo>
                <a:lnTo>
                  <a:pt x="636" y="944"/>
                </a:lnTo>
                <a:lnTo>
                  <a:pt x="636" y="947"/>
                </a:lnTo>
                <a:lnTo>
                  <a:pt x="633" y="950"/>
                </a:lnTo>
                <a:lnTo>
                  <a:pt x="633" y="954"/>
                </a:lnTo>
                <a:lnTo>
                  <a:pt x="630" y="957"/>
                </a:lnTo>
                <a:lnTo>
                  <a:pt x="630" y="960"/>
                </a:lnTo>
                <a:lnTo>
                  <a:pt x="630" y="964"/>
                </a:lnTo>
                <a:lnTo>
                  <a:pt x="630" y="964"/>
                </a:lnTo>
                <a:lnTo>
                  <a:pt x="630" y="964"/>
                </a:lnTo>
                <a:lnTo>
                  <a:pt x="630" y="967"/>
                </a:lnTo>
                <a:lnTo>
                  <a:pt x="630" y="967"/>
                </a:lnTo>
                <a:lnTo>
                  <a:pt x="630" y="970"/>
                </a:lnTo>
                <a:lnTo>
                  <a:pt x="630" y="977"/>
                </a:lnTo>
                <a:lnTo>
                  <a:pt x="633" y="977"/>
                </a:lnTo>
                <a:lnTo>
                  <a:pt x="636" y="980"/>
                </a:lnTo>
                <a:lnTo>
                  <a:pt x="639" y="983"/>
                </a:lnTo>
                <a:lnTo>
                  <a:pt x="639" y="983"/>
                </a:lnTo>
                <a:lnTo>
                  <a:pt x="643" y="987"/>
                </a:lnTo>
                <a:lnTo>
                  <a:pt x="643" y="987"/>
                </a:lnTo>
                <a:lnTo>
                  <a:pt x="643" y="987"/>
                </a:lnTo>
                <a:lnTo>
                  <a:pt x="643" y="987"/>
                </a:lnTo>
                <a:lnTo>
                  <a:pt x="639" y="990"/>
                </a:lnTo>
                <a:lnTo>
                  <a:pt x="639" y="993"/>
                </a:lnTo>
                <a:lnTo>
                  <a:pt x="636" y="996"/>
                </a:lnTo>
                <a:lnTo>
                  <a:pt x="626" y="996"/>
                </a:lnTo>
                <a:lnTo>
                  <a:pt x="623" y="1000"/>
                </a:lnTo>
                <a:lnTo>
                  <a:pt x="620" y="1000"/>
                </a:lnTo>
                <a:lnTo>
                  <a:pt x="617" y="1003"/>
                </a:lnTo>
                <a:lnTo>
                  <a:pt x="613" y="1003"/>
                </a:lnTo>
                <a:lnTo>
                  <a:pt x="607" y="1003"/>
                </a:lnTo>
                <a:lnTo>
                  <a:pt x="607" y="1003"/>
                </a:lnTo>
                <a:lnTo>
                  <a:pt x="603" y="1003"/>
                </a:lnTo>
                <a:lnTo>
                  <a:pt x="603" y="1006"/>
                </a:lnTo>
                <a:lnTo>
                  <a:pt x="600" y="1006"/>
                </a:lnTo>
                <a:lnTo>
                  <a:pt x="600" y="1006"/>
                </a:lnTo>
                <a:lnTo>
                  <a:pt x="597" y="1006"/>
                </a:lnTo>
                <a:lnTo>
                  <a:pt x="594" y="1006"/>
                </a:lnTo>
                <a:lnTo>
                  <a:pt x="590" y="1003"/>
                </a:lnTo>
                <a:lnTo>
                  <a:pt x="590" y="1003"/>
                </a:lnTo>
                <a:lnTo>
                  <a:pt x="587" y="1003"/>
                </a:lnTo>
                <a:lnTo>
                  <a:pt x="587" y="1006"/>
                </a:lnTo>
                <a:lnTo>
                  <a:pt x="580" y="1003"/>
                </a:lnTo>
                <a:lnTo>
                  <a:pt x="580" y="1003"/>
                </a:lnTo>
                <a:lnTo>
                  <a:pt x="574" y="1003"/>
                </a:lnTo>
                <a:lnTo>
                  <a:pt x="571" y="1003"/>
                </a:lnTo>
                <a:lnTo>
                  <a:pt x="567" y="1006"/>
                </a:lnTo>
                <a:lnTo>
                  <a:pt x="567" y="1006"/>
                </a:lnTo>
                <a:lnTo>
                  <a:pt x="561" y="1009"/>
                </a:lnTo>
                <a:lnTo>
                  <a:pt x="558" y="1009"/>
                </a:lnTo>
                <a:lnTo>
                  <a:pt x="558" y="1009"/>
                </a:lnTo>
                <a:lnTo>
                  <a:pt x="558" y="1013"/>
                </a:lnTo>
                <a:lnTo>
                  <a:pt x="558" y="1013"/>
                </a:lnTo>
                <a:lnTo>
                  <a:pt x="554" y="1016"/>
                </a:lnTo>
                <a:lnTo>
                  <a:pt x="554" y="1019"/>
                </a:lnTo>
                <a:lnTo>
                  <a:pt x="554" y="1019"/>
                </a:lnTo>
                <a:lnTo>
                  <a:pt x="554" y="1023"/>
                </a:lnTo>
                <a:lnTo>
                  <a:pt x="554" y="1023"/>
                </a:lnTo>
                <a:lnTo>
                  <a:pt x="558" y="1026"/>
                </a:lnTo>
                <a:lnTo>
                  <a:pt x="554" y="1026"/>
                </a:lnTo>
                <a:lnTo>
                  <a:pt x="548" y="1032"/>
                </a:lnTo>
                <a:lnTo>
                  <a:pt x="548" y="1032"/>
                </a:lnTo>
                <a:lnTo>
                  <a:pt x="544" y="1036"/>
                </a:lnTo>
                <a:lnTo>
                  <a:pt x="538" y="1042"/>
                </a:lnTo>
                <a:lnTo>
                  <a:pt x="538" y="1042"/>
                </a:lnTo>
                <a:lnTo>
                  <a:pt x="531" y="1049"/>
                </a:lnTo>
                <a:lnTo>
                  <a:pt x="528" y="1052"/>
                </a:lnTo>
                <a:lnTo>
                  <a:pt x="525" y="1052"/>
                </a:lnTo>
                <a:lnTo>
                  <a:pt x="525" y="1052"/>
                </a:lnTo>
                <a:lnTo>
                  <a:pt x="515" y="1052"/>
                </a:lnTo>
                <a:lnTo>
                  <a:pt x="515" y="1052"/>
                </a:lnTo>
                <a:lnTo>
                  <a:pt x="508" y="1052"/>
                </a:lnTo>
                <a:lnTo>
                  <a:pt x="508" y="1052"/>
                </a:lnTo>
                <a:lnTo>
                  <a:pt x="505" y="1049"/>
                </a:lnTo>
                <a:lnTo>
                  <a:pt x="505" y="1049"/>
                </a:lnTo>
                <a:lnTo>
                  <a:pt x="505" y="1049"/>
                </a:lnTo>
                <a:lnTo>
                  <a:pt x="502" y="1042"/>
                </a:lnTo>
                <a:lnTo>
                  <a:pt x="505" y="1036"/>
                </a:lnTo>
                <a:lnTo>
                  <a:pt x="505" y="1036"/>
                </a:lnTo>
                <a:lnTo>
                  <a:pt x="505" y="1036"/>
                </a:lnTo>
                <a:lnTo>
                  <a:pt x="505" y="1036"/>
                </a:lnTo>
                <a:lnTo>
                  <a:pt x="508" y="1036"/>
                </a:lnTo>
                <a:lnTo>
                  <a:pt x="508" y="1036"/>
                </a:lnTo>
                <a:lnTo>
                  <a:pt x="512" y="1036"/>
                </a:lnTo>
                <a:lnTo>
                  <a:pt x="512" y="1032"/>
                </a:lnTo>
                <a:lnTo>
                  <a:pt x="512" y="1032"/>
                </a:lnTo>
                <a:lnTo>
                  <a:pt x="512" y="1029"/>
                </a:lnTo>
                <a:lnTo>
                  <a:pt x="508" y="1029"/>
                </a:lnTo>
                <a:lnTo>
                  <a:pt x="508" y="1026"/>
                </a:lnTo>
                <a:lnTo>
                  <a:pt x="508" y="1026"/>
                </a:lnTo>
                <a:lnTo>
                  <a:pt x="508" y="1023"/>
                </a:lnTo>
                <a:lnTo>
                  <a:pt x="508" y="1019"/>
                </a:lnTo>
                <a:lnTo>
                  <a:pt x="508" y="1016"/>
                </a:lnTo>
                <a:lnTo>
                  <a:pt x="508" y="1016"/>
                </a:lnTo>
                <a:lnTo>
                  <a:pt x="508" y="1013"/>
                </a:lnTo>
                <a:lnTo>
                  <a:pt x="508" y="1013"/>
                </a:lnTo>
                <a:lnTo>
                  <a:pt x="508" y="1009"/>
                </a:lnTo>
                <a:lnTo>
                  <a:pt x="505" y="1009"/>
                </a:lnTo>
                <a:lnTo>
                  <a:pt x="505" y="1009"/>
                </a:lnTo>
                <a:lnTo>
                  <a:pt x="505" y="1009"/>
                </a:lnTo>
                <a:lnTo>
                  <a:pt x="505" y="1009"/>
                </a:lnTo>
                <a:lnTo>
                  <a:pt x="502" y="1009"/>
                </a:lnTo>
                <a:lnTo>
                  <a:pt x="499" y="1009"/>
                </a:lnTo>
                <a:lnTo>
                  <a:pt x="495" y="1009"/>
                </a:lnTo>
                <a:lnTo>
                  <a:pt x="492" y="1006"/>
                </a:lnTo>
                <a:lnTo>
                  <a:pt x="489" y="1006"/>
                </a:lnTo>
                <a:lnTo>
                  <a:pt x="489" y="1006"/>
                </a:lnTo>
                <a:lnTo>
                  <a:pt x="485" y="1006"/>
                </a:lnTo>
                <a:lnTo>
                  <a:pt x="485" y="1006"/>
                </a:lnTo>
                <a:lnTo>
                  <a:pt x="485" y="1006"/>
                </a:lnTo>
                <a:lnTo>
                  <a:pt x="485" y="1006"/>
                </a:lnTo>
                <a:lnTo>
                  <a:pt x="479" y="1006"/>
                </a:lnTo>
                <a:lnTo>
                  <a:pt x="476" y="1006"/>
                </a:lnTo>
                <a:lnTo>
                  <a:pt x="476" y="1006"/>
                </a:lnTo>
                <a:lnTo>
                  <a:pt x="476" y="1006"/>
                </a:lnTo>
                <a:lnTo>
                  <a:pt x="476" y="1009"/>
                </a:lnTo>
                <a:lnTo>
                  <a:pt x="472" y="1009"/>
                </a:lnTo>
                <a:lnTo>
                  <a:pt x="476" y="1016"/>
                </a:lnTo>
                <a:lnTo>
                  <a:pt x="476" y="1016"/>
                </a:lnTo>
                <a:lnTo>
                  <a:pt x="472" y="1019"/>
                </a:lnTo>
                <a:lnTo>
                  <a:pt x="472" y="1019"/>
                </a:lnTo>
                <a:lnTo>
                  <a:pt x="472" y="1019"/>
                </a:lnTo>
                <a:lnTo>
                  <a:pt x="472" y="1019"/>
                </a:lnTo>
                <a:lnTo>
                  <a:pt x="469" y="1019"/>
                </a:lnTo>
                <a:lnTo>
                  <a:pt x="469" y="1019"/>
                </a:lnTo>
                <a:lnTo>
                  <a:pt x="469" y="1019"/>
                </a:lnTo>
                <a:lnTo>
                  <a:pt x="466" y="1019"/>
                </a:lnTo>
                <a:lnTo>
                  <a:pt x="466" y="1019"/>
                </a:lnTo>
                <a:lnTo>
                  <a:pt x="466" y="1023"/>
                </a:lnTo>
                <a:lnTo>
                  <a:pt x="466" y="1023"/>
                </a:lnTo>
                <a:lnTo>
                  <a:pt x="466" y="1023"/>
                </a:lnTo>
                <a:lnTo>
                  <a:pt x="469" y="1029"/>
                </a:lnTo>
                <a:lnTo>
                  <a:pt x="469" y="1032"/>
                </a:lnTo>
                <a:lnTo>
                  <a:pt x="469" y="1032"/>
                </a:lnTo>
                <a:lnTo>
                  <a:pt x="469" y="1032"/>
                </a:lnTo>
                <a:lnTo>
                  <a:pt x="469" y="1036"/>
                </a:lnTo>
                <a:lnTo>
                  <a:pt x="469" y="1036"/>
                </a:lnTo>
                <a:lnTo>
                  <a:pt x="469" y="1039"/>
                </a:lnTo>
                <a:lnTo>
                  <a:pt x="469" y="1042"/>
                </a:lnTo>
                <a:lnTo>
                  <a:pt x="469" y="1046"/>
                </a:lnTo>
                <a:lnTo>
                  <a:pt x="469" y="1049"/>
                </a:lnTo>
                <a:lnTo>
                  <a:pt x="469" y="1049"/>
                </a:lnTo>
                <a:lnTo>
                  <a:pt x="469" y="1052"/>
                </a:lnTo>
                <a:lnTo>
                  <a:pt x="472" y="1052"/>
                </a:lnTo>
                <a:lnTo>
                  <a:pt x="472" y="1052"/>
                </a:lnTo>
                <a:lnTo>
                  <a:pt x="476" y="1052"/>
                </a:lnTo>
                <a:lnTo>
                  <a:pt x="479" y="1052"/>
                </a:lnTo>
                <a:lnTo>
                  <a:pt x="482" y="1052"/>
                </a:lnTo>
                <a:lnTo>
                  <a:pt x="482" y="1052"/>
                </a:lnTo>
                <a:lnTo>
                  <a:pt x="482" y="1052"/>
                </a:lnTo>
                <a:lnTo>
                  <a:pt x="485" y="1055"/>
                </a:lnTo>
                <a:lnTo>
                  <a:pt x="489" y="1055"/>
                </a:lnTo>
                <a:lnTo>
                  <a:pt x="489" y="1055"/>
                </a:lnTo>
                <a:lnTo>
                  <a:pt x="489" y="1055"/>
                </a:lnTo>
                <a:lnTo>
                  <a:pt x="489" y="1059"/>
                </a:lnTo>
                <a:lnTo>
                  <a:pt x="489" y="1062"/>
                </a:lnTo>
                <a:lnTo>
                  <a:pt x="489" y="1062"/>
                </a:lnTo>
                <a:lnTo>
                  <a:pt x="492" y="1065"/>
                </a:lnTo>
                <a:lnTo>
                  <a:pt x="489" y="1065"/>
                </a:lnTo>
                <a:lnTo>
                  <a:pt x="489" y="1065"/>
                </a:lnTo>
                <a:lnTo>
                  <a:pt x="489" y="1065"/>
                </a:lnTo>
                <a:lnTo>
                  <a:pt x="489" y="1068"/>
                </a:lnTo>
                <a:lnTo>
                  <a:pt x="489" y="1068"/>
                </a:lnTo>
                <a:lnTo>
                  <a:pt x="489" y="1072"/>
                </a:lnTo>
                <a:lnTo>
                  <a:pt x="489" y="1075"/>
                </a:lnTo>
                <a:lnTo>
                  <a:pt x="489" y="1075"/>
                </a:lnTo>
                <a:lnTo>
                  <a:pt x="489" y="1075"/>
                </a:lnTo>
                <a:lnTo>
                  <a:pt x="489" y="1075"/>
                </a:lnTo>
                <a:lnTo>
                  <a:pt x="489" y="1075"/>
                </a:lnTo>
                <a:lnTo>
                  <a:pt x="489" y="1075"/>
                </a:lnTo>
                <a:lnTo>
                  <a:pt x="485" y="1075"/>
                </a:lnTo>
                <a:lnTo>
                  <a:pt x="485" y="1075"/>
                </a:lnTo>
                <a:lnTo>
                  <a:pt x="485" y="1078"/>
                </a:lnTo>
                <a:lnTo>
                  <a:pt x="485" y="1075"/>
                </a:lnTo>
                <a:lnTo>
                  <a:pt x="482" y="1075"/>
                </a:lnTo>
                <a:lnTo>
                  <a:pt x="482" y="1075"/>
                </a:lnTo>
                <a:lnTo>
                  <a:pt x="479" y="1075"/>
                </a:lnTo>
                <a:lnTo>
                  <a:pt x="479" y="1075"/>
                </a:lnTo>
                <a:lnTo>
                  <a:pt x="479" y="1075"/>
                </a:lnTo>
                <a:lnTo>
                  <a:pt x="476" y="1078"/>
                </a:lnTo>
                <a:lnTo>
                  <a:pt x="476" y="1078"/>
                </a:lnTo>
                <a:lnTo>
                  <a:pt x="476" y="1078"/>
                </a:lnTo>
                <a:lnTo>
                  <a:pt x="472" y="1082"/>
                </a:lnTo>
                <a:lnTo>
                  <a:pt x="472" y="1082"/>
                </a:lnTo>
                <a:lnTo>
                  <a:pt x="472" y="1082"/>
                </a:lnTo>
                <a:lnTo>
                  <a:pt x="472" y="1082"/>
                </a:lnTo>
                <a:lnTo>
                  <a:pt x="472" y="1085"/>
                </a:lnTo>
                <a:lnTo>
                  <a:pt x="472" y="1085"/>
                </a:lnTo>
                <a:lnTo>
                  <a:pt x="469" y="1085"/>
                </a:lnTo>
                <a:lnTo>
                  <a:pt x="469" y="1088"/>
                </a:lnTo>
                <a:lnTo>
                  <a:pt x="466" y="1088"/>
                </a:lnTo>
                <a:lnTo>
                  <a:pt x="466" y="1088"/>
                </a:lnTo>
                <a:lnTo>
                  <a:pt x="466" y="1085"/>
                </a:lnTo>
                <a:lnTo>
                  <a:pt x="466" y="1085"/>
                </a:lnTo>
                <a:lnTo>
                  <a:pt x="466" y="1085"/>
                </a:lnTo>
                <a:lnTo>
                  <a:pt x="466" y="1085"/>
                </a:lnTo>
                <a:lnTo>
                  <a:pt x="466" y="1085"/>
                </a:lnTo>
                <a:lnTo>
                  <a:pt x="462" y="1085"/>
                </a:lnTo>
                <a:lnTo>
                  <a:pt x="462" y="1082"/>
                </a:lnTo>
                <a:lnTo>
                  <a:pt x="462" y="1082"/>
                </a:lnTo>
                <a:lnTo>
                  <a:pt x="462" y="1082"/>
                </a:lnTo>
                <a:lnTo>
                  <a:pt x="462" y="1082"/>
                </a:lnTo>
                <a:lnTo>
                  <a:pt x="462" y="1082"/>
                </a:lnTo>
                <a:lnTo>
                  <a:pt x="459" y="1082"/>
                </a:lnTo>
                <a:lnTo>
                  <a:pt x="459" y="1085"/>
                </a:lnTo>
                <a:lnTo>
                  <a:pt x="459" y="1085"/>
                </a:lnTo>
                <a:lnTo>
                  <a:pt x="459" y="1082"/>
                </a:lnTo>
                <a:lnTo>
                  <a:pt x="456" y="1082"/>
                </a:lnTo>
                <a:lnTo>
                  <a:pt x="456" y="1082"/>
                </a:lnTo>
                <a:lnTo>
                  <a:pt x="456" y="1082"/>
                </a:lnTo>
                <a:lnTo>
                  <a:pt x="456" y="1082"/>
                </a:lnTo>
                <a:lnTo>
                  <a:pt x="456" y="1082"/>
                </a:lnTo>
                <a:lnTo>
                  <a:pt x="456" y="1085"/>
                </a:lnTo>
                <a:lnTo>
                  <a:pt x="456" y="1085"/>
                </a:lnTo>
                <a:lnTo>
                  <a:pt x="453" y="1088"/>
                </a:lnTo>
                <a:lnTo>
                  <a:pt x="453" y="1088"/>
                </a:lnTo>
                <a:lnTo>
                  <a:pt x="453" y="1085"/>
                </a:lnTo>
                <a:lnTo>
                  <a:pt x="453" y="1085"/>
                </a:lnTo>
                <a:lnTo>
                  <a:pt x="453" y="1085"/>
                </a:lnTo>
                <a:lnTo>
                  <a:pt x="453" y="1082"/>
                </a:lnTo>
                <a:lnTo>
                  <a:pt x="449" y="1082"/>
                </a:lnTo>
                <a:lnTo>
                  <a:pt x="449" y="1082"/>
                </a:lnTo>
                <a:lnTo>
                  <a:pt x="449" y="1082"/>
                </a:lnTo>
                <a:lnTo>
                  <a:pt x="449" y="1082"/>
                </a:lnTo>
                <a:lnTo>
                  <a:pt x="446" y="1082"/>
                </a:lnTo>
                <a:lnTo>
                  <a:pt x="446" y="1085"/>
                </a:lnTo>
                <a:lnTo>
                  <a:pt x="446" y="1085"/>
                </a:lnTo>
                <a:lnTo>
                  <a:pt x="446" y="1085"/>
                </a:lnTo>
                <a:lnTo>
                  <a:pt x="446" y="1085"/>
                </a:lnTo>
                <a:lnTo>
                  <a:pt x="446" y="1085"/>
                </a:lnTo>
                <a:lnTo>
                  <a:pt x="443" y="1085"/>
                </a:lnTo>
                <a:lnTo>
                  <a:pt x="443" y="1085"/>
                </a:lnTo>
                <a:lnTo>
                  <a:pt x="446" y="1085"/>
                </a:lnTo>
                <a:lnTo>
                  <a:pt x="446" y="1082"/>
                </a:lnTo>
                <a:lnTo>
                  <a:pt x="446" y="1082"/>
                </a:lnTo>
                <a:lnTo>
                  <a:pt x="446" y="1082"/>
                </a:lnTo>
                <a:lnTo>
                  <a:pt x="443" y="1082"/>
                </a:lnTo>
                <a:lnTo>
                  <a:pt x="443" y="1082"/>
                </a:lnTo>
                <a:lnTo>
                  <a:pt x="443" y="1082"/>
                </a:lnTo>
                <a:lnTo>
                  <a:pt x="443" y="1082"/>
                </a:lnTo>
                <a:lnTo>
                  <a:pt x="443" y="1082"/>
                </a:lnTo>
                <a:lnTo>
                  <a:pt x="443" y="1082"/>
                </a:lnTo>
                <a:lnTo>
                  <a:pt x="440" y="1082"/>
                </a:lnTo>
                <a:lnTo>
                  <a:pt x="440" y="1085"/>
                </a:lnTo>
                <a:lnTo>
                  <a:pt x="440" y="1085"/>
                </a:lnTo>
                <a:lnTo>
                  <a:pt x="440" y="1085"/>
                </a:lnTo>
                <a:lnTo>
                  <a:pt x="440" y="1085"/>
                </a:lnTo>
                <a:lnTo>
                  <a:pt x="440" y="1085"/>
                </a:lnTo>
                <a:lnTo>
                  <a:pt x="436" y="1082"/>
                </a:lnTo>
                <a:lnTo>
                  <a:pt x="440" y="1082"/>
                </a:lnTo>
                <a:lnTo>
                  <a:pt x="440" y="1082"/>
                </a:lnTo>
                <a:lnTo>
                  <a:pt x="440" y="1082"/>
                </a:lnTo>
                <a:lnTo>
                  <a:pt x="440" y="1082"/>
                </a:lnTo>
                <a:lnTo>
                  <a:pt x="440" y="1078"/>
                </a:lnTo>
                <a:lnTo>
                  <a:pt x="440" y="1078"/>
                </a:lnTo>
                <a:lnTo>
                  <a:pt x="440" y="1078"/>
                </a:lnTo>
                <a:lnTo>
                  <a:pt x="440" y="1078"/>
                </a:lnTo>
                <a:lnTo>
                  <a:pt x="440" y="1078"/>
                </a:lnTo>
                <a:lnTo>
                  <a:pt x="436" y="1075"/>
                </a:lnTo>
                <a:lnTo>
                  <a:pt x="436" y="1075"/>
                </a:lnTo>
                <a:lnTo>
                  <a:pt x="436" y="1075"/>
                </a:lnTo>
                <a:lnTo>
                  <a:pt x="440" y="1072"/>
                </a:lnTo>
                <a:lnTo>
                  <a:pt x="440" y="1072"/>
                </a:lnTo>
                <a:lnTo>
                  <a:pt x="440" y="1068"/>
                </a:lnTo>
                <a:lnTo>
                  <a:pt x="440" y="1068"/>
                </a:lnTo>
                <a:lnTo>
                  <a:pt x="443" y="1062"/>
                </a:lnTo>
                <a:lnTo>
                  <a:pt x="443" y="1059"/>
                </a:lnTo>
                <a:lnTo>
                  <a:pt x="443" y="1059"/>
                </a:lnTo>
                <a:lnTo>
                  <a:pt x="443" y="1059"/>
                </a:lnTo>
                <a:lnTo>
                  <a:pt x="440" y="1059"/>
                </a:lnTo>
                <a:lnTo>
                  <a:pt x="436" y="1059"/>
                </a:lnTo>
                <a:lnTo>
                  <a:pt x="433" y="1059"/>
                </a:lnTo>
                <a:lnTo>
                  <a:pt x="430" y="1055"/>
                </a:lnTo>
                <a:lnTo>
                  <a:pt x="426" y="1052"/>
                </a:lnTo>
                <a:lnTo>
                  <a:pt x="426" y="1049"/>
                </a:lnTo>
                <a:lnTo>
                  <a:pt x="423" y="1049"/>
                </a:lnTo>
                <a:lnTo>
                  <a:pt x="423" y="1046"/>
                </a:lnTo>
                <a:lnTo>
                  <a:pt x="423" y="1046"/>
                </a:lnTo>
                <a:lnTo>
                  <a:pt x="423" y="1046"/>
                </a:lnTo>
                <a:lnTo>
                  <a:pt x="423" y="1046"/>
                </a:lnTo>
                <a:lnTo>
                  <a:pt x="420" y="1042"/>
                </a:lnTo>
                <a:lnTo>
                  <a:pt x="420" y="1042"/>
                </a:lnTo>
                <a:lnTo>
                  <a:pt x="420" y="1039"/>
                </a:lnTo>
                <a:lnTo>
                  <a:pt x="420" y="1039"/>
                </a:lnTo>
                <a:lnTo>
                  <a:pt x="420" y="1039"/>
                </a:lnTo>
                <a:lnTo>
                  <a:pt x="417" y="1036"/>
                </a:lnTo>
                <a:lnTo>
                  <a:pt x="417" y="1032"/>
                </a:lnTo>
                <a:lnTo>
                  <a:pt x="417" y="1032"/>
                </a:lnTo>
                <a:lnTo>
                  <a:pt x="417" y="1032"/>
                </a:lnTo>
                <a:lnTo>
                  <a:pt x="413" y="1029"/>
                </a:lnTo>
                <a:lnTo>
                  <a:pt x="413" y="1029"/>
                </a:lnTo>
                <a:lnTo>
                  <a:pt x="407" y="1026"/>
                </a:lnTo>
                <a:lnTo>
                  <a:pt x="403" y="1026"/>
                </a:lnTo>
                <a:lnTo>
                  <a:pt x="403" y="1026"/>
                </a:lnTo>
                <a:lnTo>
                  <a:pt x="403" y="1026"/>
                </a:lnTo>
                <a:lnTo>
                  <a:pt x="403" y="1026"/>
                </a:lnTo>
                <a:lnTo>
                  <a:pt x="400" y="1026"/>
                </a:lnTo>
                <a:lnTo>
                  <a:pt x="397" y="1026"/>
                </a:lnTo>
                <a:lnTo>
                  <a:pt x="397" y="1026"/>
                </a:lnTo>
                <a:lnTo>
                  <a:pt x="397" y="1026"/>
                </a:lnTo>
                <a:lnTo>
                  <a:pt x="397" y="1026"/>
                </a:lnTo>
                <a:lnTo>
                  <a:pt x="394" y="1026"/>
                </a:lnTo>
                <a:lnTo>
                  <a:pt x="394" y="1029"/>
                </a:lnTo>
                <a:lnTo>
                  <a:pt x="394" y="1029"/>
                </a:lnTo>
                <a:lnTo>
                  <a:pt x="390" y="1029"/>
                </a:lnTo>
                <a:lnTo>
                  <a:pt x="387" y="1032"/>
                </a:lnTo>
                <a:lnTo>
                  <a:pt x="387" y="1036"/>
                </a:lnTo>
                <a:lnTo>
                  <a:pt x="384" y="1036"/>
                </a:lnTo>
                <a:lnTo>
                  <a:pt x="384" y="1036"/>
                </a:lnTo>
                <a:lnTo>
                  <a:pt x="384" y="1039"/>
                </a:lnTo>
                <a:lnTo>
                  <a:pt x="384" y="1042"/>
                </a:lnTo>
                <a:lnTo>
                  <a:pt x="381" y="1046"/>
                </a:lnTo>
                <a:lnTo>
                  <a:pt x="381" y="1046"/>
                </a:lnTo>
                <a:lnTo>
                  <a:pt x="377" y="1042"/>
                </a:lnTo>
                <a:lnTo>
                  <a:pt x="367" y="1039"/>
                </a:lnTo>
                <a:lnTo>
                  <a:pt x="367" y="1039"/>
                </a:lnTo>
                <a:lnTo>
                  <a:pt x="367" y="1039"/>
                </a:lnTo>
                <a:lnTo>
                  <a:pt x="364" y="1036"/>
                </a:lnTo>
                <a:lnTo>
                  <a:pt x="361" y="1036"/>
                </a:lnTo>
                <a:lnTo>
                  <a:pt x="358" y="1032"/>
                </a:lnTo>
                <a:lnTo>
                  <a:pt x="358" y="1032"/>
                </a:lnTo>
                <a:lnTo>
                  <a:pt x="354" y="1032"/>
                </a:lnTo>
                <a:lnTo>
                  <a:pt x="354" y="1032"/>
                </a:lnTo>
                <a:lnTo>
                  <a:pt x="354" y="1032"/>
                </a:lnTo>
                <a:lnTo>
                  <a:pt x="351" y="1029"/>
                </a:lnTo>
                <a:lnTo>
                  <a:pt x="348" y="1026"/>
                </a:lnTo>
                <a:lnTo>
                  <a:pt x="344" y="1023"/>
                </a:lnTo>
                <a:lnTo>
                  <a:pt x="341" y="1023"/>
                </a:lnTo>
                <a:lnTo>
                  <a:pt x="338" y="1023"/>
                </a:lnTo>
                <a:lnTo>
                  <a:pt x="338" y="1019"/>
                </a:lnTo>
                <a:lnTo>
                  <a:pt x="335" y="1016"/>
                </a:lnTo>
                <a:lnTo>
                  <a:pt x="331" y="1013"/>
                </a:lnTo>
                <a:lnTo>
                  <a:pt x="328" y="1013"/>
                </a:lnTo>
                <a:lnTo>
                  <a:pt x="328" y="1019"/>
                </a:lnTo>
                <a:lnTo>
                  <a:pt x="328" y="1019"/>
                </a:lnTo>
                <a:lnTo>
                  <a:pt x="325" y="1016"/>
                </a:lnTo>
                <a:lnTo>
                  <a:pt x="325" y="1013"/>
                </a:lnTo>
                <a:lnTo>
                  <a:pt x="325" y="1009"/>
                </a:lnTo>
                <a:lnTo>
                  <a:pt x="325" y="1009"/>
                </a:lnTo>
                <a:lnTo>
                  <a:pt x="322" y="1009"/>
                </a:lnTo>
                <a:lnTo>
                  <a:pt x="318" y="1013"/>
                </a:lnTo>
                <a:lnTo>
                  <a:pt x="318" y="1013"/>
                </a:lnTo>
                <a:lnTo>
                  <a:pt x="318" y="1016"/>
                </a:lnTo>
                <a:lnTo>
                  <a:pt x="318" y="1016"/>
                </a:lnTo>
                <a:lnTo>
                  <a:pt x="318" y="1016"/>
                </a:lnTo>
                <a:lnTo>
                  <a:pt x="315" y="1016"/>
                </a:lnTo>
                <a:lnTo>
                  <a:pt x="312" y="1013"/>
                </a:lnTo>
                <a:lnTo>
                  <a:pt x="312" y="1013"/>
                </a:lnTo>
                <a:lnTo>
                  <a:pt x="308" y="1013"/>
                </a:lnTo>
                <a:lnTo>
                  <a:pt x="305" y="1013"/>
                </a:lnTo>
                <a:lnTo>
                  <a:pt x="305" y="1009"/>
                </a:lnTo>
                <a:lnTo>
                  <a:pt x="302" y="1006"/>
                </a:lnTo>
                <a:lnTo>
                  <a:pt x="305" y="1006"/>
                </a:lnTo>
                <a:lnTo>
                  <a:pt x="305" y="1003"/>
                </a:lnTo>
                <a:lnTo>
                  <a:pt x="302" y="1000"/>
                </a:lnTo>
                <a:lnTo>
                  <a:pt x="302" y="1000"/>
                </a:lnTo>
                <a:lnTo>
                  <a:pt x="302" y="996"/>
                </a:lnTo>
                <a:lnTo>
                  <a:pt x="302" y="996"/>
                </a:lnTo>
                <a:lnTo>
                  <a:pt x="302" y="993"/>
                </a:lnTo>
                <a:lnTo>
                  <a:pt x="299" y="993"/>
                </a:lnTo>
                <a:lnTo>
                  <a:pt x="299" y="990"/>
                </a:lnTo>
                <a:lnTo>
                  <a:pt x="295" y="987"/>
                </a:lnTo>
                <a:lnTo>
                  <a:pt x="295" y="993"/>
                </a:lnTo>
                <a:lnTo>
                  <a:pt x="295" y="993"/>
                </a:lnTo>
                <a:lnTo>
                  <a:pt x="295" y="1000"/>
                </a:lnTo>
                <a:lnTo>
                  <a:pt x="295" y="1003"/>
                </a:lnTo>
                <a:lnTo>
                  <a:pt x="295" y="1003"/>
                </a:lnTo>
                <a:lnTo>
                  <a:pt x="299" y="1006"/>
                </a:lnTo>
                <a:lnTo>
                  <a:pt x="299" y="1006"/>
                </a:lnTo>
                <a:lnTo>
                  <a:pt x="299" y="1006"/>
                </a:lnTo>
                <a:lnTo>
                  <a:pt x="299" y="1009"/>
                </a:lnTo>
                <a:lnTo>
                  <a:pt x="299" y="1009"/>
                </a:lnTo>
                <a:lnTo>
                  <a:pt x="302" y="1009"/>
                </a:lnTo>
                <a:lnTo>
                  <a:pt x="308" y="1013"/>
                </a:lnTo>
                <a:lnTo>
                  <a:pt x="308" y="1016"/>
                </a:lnTo>
                <a:lnTo>
                  <a:pt x="308" y="1016"/>
                </a:lnTo>
                <a:lnTo>
                  <a:pt x="308" y="1016"/>
                </a:lnTo>
                <a:lnTo>
                  <a:pt x="308" y="1016"/>
                </a:lnTo>
                <a:lnTo>
                  <a:pt x="299" y="1013"/>
                </a:lnTo>
                <a:lnTo>
                  <a:pt x="299" y="1009"/>
                </a:lnTo>
                <a:lnTo>
                  <a:pt x="295" y="1009"/>
                </a:lnTo>
                <a:lnTo>
                  <a:pt x="292" y="1006"/>
                </a:lnTo>
                <a:lnTo>
                  <a:pt x="285" y="1006"/>
                </a:lnTo>
                <a:lnTo>
                  <a:pt x="282" y="1006"/>
                </a:lnTo>
                <a:lnTo>
                  <a:pt x="282" y="1003"/>
                </a:lnTo>
                <a:lnTo>
                  <a:pt x="276" y="1000"/>
                </a:lnTo>
                <a:lnTo>
                  <a:pt x="272" y="1000"/>
                </a:lnTo>
                <a:lnTo>
                  <a:pt x="272" y="1000"/>
                </a:lnTo>
                <a:lnTo>
                  <a:pt x="269" y="1000"/>
                </a:lnTo>
                <a:lnTo>
                  <a:pt x="266" y="996"/>
                </a:lnTo>
                <a:lnTo>
                  <a:pt x="266" y="996"/>
                </a:lnTo>
                <a:lnTo>
                  <a:pt x="263" y="993"/>
                </a:lnTo>
                <a:lnTo>
                  <a:pt x="259" y="993"/>
                </a:lnTo>
                <a:lnTo>
                  <a:pt x="259" y="993"/>
                </a:lnTo>
                <a:lnTo>
                  <a:pt x="256" y="993"/>
                </a:lnTo>
                <a:lnTo>
                  <a:pt x="256" y="993"/>
                </a:lnTo>
                <a:lnTo>
                  <a:pt x="253" y="993"/>
                </a:lnTo>
                <a:lnTo>
                  <a:pt x="243" y="987"/>
                </a:lnTo>
                <a:lnTo>
                  <a:pt x="233" y="983"/>
                </a:lnTo>
                <a:lnTo>
                  <a:pt x="233" y="983"/>
                </a:lnTo>
                <a:lnTo>
                  <a:pt x="230" y="980"/>
                </a:lnTo>
                <a:lnTo>
                  <a:pt x="226" y="980"/>
                </a:lnTo>
                <a:lnTo>
                  <a:pt x="217" y="973"/>
                </a:lnTo>
                <a:lnTo>
                  <a:pt x="213" y="973"/>
                </a:lnTo>
                <a:lnTo>
                  <a:pt x="210" y="973"/>
                </a:lnTo>
                <a:lnTo>
                  <a:pt x="210" y="973"/>
                </a:lnTo>
                <a:lnTo>
                  <a:pt x="207" y="970"/>
                </a:lnTo>
                <a:lnTo>
                  <a:pt x="204" y="970"/>
                </a:lnTo>
                <a:lnTo>
                  <a:pt x="200" y="967"/>
                </a:lnTo>
                <a:lnTo>
                  <a:pt x="200" y="970"/>
                </a:lnTo>
                <a:lnTo>
                  <a:pt x="197" y="967"/>
                </a:lnTo>
                <a:lnTo>
                  <a:pt x="197" y="967"/>
                </a:lnTo>
                <a:lnTo>
                  <a:pt x="194" y="967"/>
                </a:lnTo>
                <a:lnTo>
                  <a:pt x="194" y="967"/>
                </a:lnTo>
                <a:lnTo>
                  <a:pt x="187" y="964"/>
                </a:lnTo>
                <a:lnTo>
                  <a:pt x="187" y="964"/>
                </a:lnTo>
                <a:lnTo>
                  <a:pt x="184" y="964"/>
                </a:lnTo>
                <a:lnTo>
                  <a:pt x="184" y="960"/>
                </a:lnTo>
                <a:lnTo>
                  <a:pt x="184" y="960"/>
                </a:lnTo>
                <a:lnTo>
                  <a:pt x="181" y="960"/>
                </a:lnTo>
                <a:lnTo>
                  <a:pt x="177" y="960"/>
                </a:lnTo>
                <a:lnTo>
                  <a:pt x="177" y="957"/>
                </a:lnTo>
                <a:lnTo>
                  <a:pt x="174" y="957"/>
                </a:lnTo>
                <a:lnTo>
                  <a:pt x="171" y="957"/>
                </a:lnTo>
                <a:lnTo>
                  <a:pt x="167" y="957"/>
                </a:lnTo>
                <a:lnTo>
                  <a:pt x="164" y="954"/>
                </a:lnTo>
                <a:lnTo>
                  <a:pt x="161" y="950"/>
                </a:lnTo>
                <a:lnTo>
                  <a:pt x="158" y="950"/>
                </a:lnTo>
                <a:lnTo>
                  <a:pt x="158" y="950"/>
                </a:lnTo>
                <a:lnTo>
                  <a:pt x="154" y="947"/>
                </a:lnTo>
                <a:lnTo>
                  <a:pt x="151" y="947"/>
                </a:lnTo>
                <a:lnTo>
                  <a:pt x="151" y="947"/>
                </a:lnTo>
                <a:lnTo>
                  <a:pt x="151" y="947"/>
                </a:lnTo>
                <a:lnTo>
                  <a:pt x="141" y="944"/>
                </a:lnTo>
                <a:lnTo>
                  <a:pt x="131" y="937"/>
                </a:lnTo>
                <a:lnTo>
                  <a:pt x="125" y="937"/>
                </a:lnTo>
                <a:lnTo>
                  <a:pt x="122" y="934"/>
                </a:lnTo>
                <a:lnTo>
                  <a:pt x="122" y="934"/>
                </a:lnTo>
                <a:lnTo>
                  <a:pt x="118" y="934"/>
                </a:lnTo>
                <a:lnTo>
                  <a:pt x="118" y="934"/>
                </a:lnTo>
                <a:lnTo>
                  <a:pt x="115" y="934"/>
                </a:lnTo>
                <a:lnTo>
                  <a:pt x="115" y="934"/>
                </a:lnTo>
                <a:lnTo>
                  <a:pt x="112" y="931"/>
                </a:lnTo>
                <a:lnTo>
                  <a:pt x="108" y="931"/>
                </a:lnTo>
                <a:lnTo>
                  <a:pt x="105" y="928"/>
                </a:lnTo>
                <a:lnTo>
                  <a:pt x="105" y="928"/>
                </a:lnTo>
                <a:lnTo>
                  <a:pt x="105" y="928"/>
                </a:lnTo>
                <a:lnTo>
                  <a:pt x="105" y="928"/>
                </a:lnTo>
                <a:lnTo>
                  <a:pt x="105" y="928"/>
                </a:lnTo>
                <a:lnTo>
                  <a:pt x="105" y="928"/>
                </a:lnTo>
                <a:lnTo>
                  <a:pt x="105" y="924"/>
                </a:lnTo>
                <a:lnTo>
                  <a:pt x="105" y="928"/>
                </a:lnTo>
                <a:lnTo>
                  <a:pt x="102" y="928"/>
                </a:lnTo>
                <a:lnTo>
                  <a:pt x="102" y="924"/>
                </a:lnTo>
                <a:lnTo>
                  <a:pt x="99" y="924"/>
                </a:lnTo>
                <a:lnTo>
                  <a:pt x="95" y="924"/>
                </a:lnTo>
                <a:lnTo>
                  <a:pt x="92" y="918"/>
                </a:lnTo>
                <a:lnTo>
                  <a:pt x="92" y="918"/>
                </a:lnTo>
                <a:lnTo>
                  <a:pt x="89" y="918"/>
                </a:lnTo>
                <a:lnTo>
                  <a:pt x="89" y="918"/>
                </a:lnTo>
                <a:lnTo>
                  <a:pt x="89" y="914"/>
                </a:lnTo>
                <a:lnTo>
                  <a:pt x="89" y="914"/>
                </a:lnTo>
                <a:lnTo>
                  <a:pt x="89" y="914"/>
                </a:lnTo>
                <a:lnTo>
                  <a:pt x="86" y="911"/>
                </a:lnTo>
                <a:lnTo>
                  <a:pt x="86" y="908"/>
                </a:lnTo>
                <a:lnTo>
                  <a:pt x="82" y="908"/>
                </a:lnTo>
                <a:lnTo>
                  <a:pt x="82" y="905"/>
                </a:lnTo>
                <a:lnTo>
                  <a:pt x="82" y="905"/>
                </a:lnTo>
                <a:lnTo>
                  <a:pt x="82" y="905"/>
                </a:lnTo>
                <a:lnTo>
                  <a:pt x="79" y="905"/>
                </a:lnTo>
                <a:lnTo>
                  <a:pt x="79" y="901"/>
                </a:lnTo>
                <a:lnTo>
                  <a:pt x="79" y="901"/>
                </a:lnTo>
                <a:lnTo>
                  <a:pt x="79" y="901"/>
                </a:lnTo>
                <a:lnTo>
                  <a:pt x="76" y="898"/>
                </a:lnTo>
                <a:lnTo>
                  <a:pt x="79" y="895"/>
                </a:lnTo>
                <a:lnTo>
                  <a:pt x="79" y="895"/>
                </a:lnTo>
                <a:lnTo>
                  <a:pt x="79" y="891"/>
                </a:lnTo>
                <a:lnTo>
                  <a:pt x="82" y="891"/>
                </a:lnTo>
                <a:lnTo>
                  <a:pt x="82" y="891"/>
                </a:lnTo>
                <a:lnTo>
                  <a:pt x="86" y="888"/>
                </a:lnTo>
                <a:lnTo>
                  <a:pt x="89" y="885"/>
                </a:lnTo>
                <a:lnTo>
                  <a:pt x="89" y="885"/>
                </a:lnTo>
                <a:lnTo>
                  <a:pt x="92" y="888"/>
                </a:lnTo>
                <a:lnTo>
                  <a:pt x="95" y="888"/>
                </a:lnTo>
                <a:lnTo>
                  <a:pt x="99" y="885"/>
                </a:lnTo>
                <a:lnTo>
                  <a:pt x="99" y="885"/>
                </a:lnTo>
                <a:lnTo>
                  <a:pt x="102" y="888"/>
                </a:lnTo>
                <a:lnTo>
                  <a:pt x="105" y="888"/>
                </a:lnTo>
                <a:lnTo>
                  <a:pt x="105" y="891"/>
                </a:lnTo>
                <a:lnTo>
                  <a:pt x="105" y="891"/>
                </a:lnTo>
                <a:lnTo>
                  <a:pt x="108" y="891"/>
                </a:lnTo>
                <a:lnTo>
                  <a:pt x="108" y="895"/>
                </a:lnTo>
                <a:lnTo>
                  <a:pt x="112" y="895"/>
                </a:lnTo>
                <a:lnTo>
                  <a:pt x="115" y="898"/>
                </a:lnTo>
                <a:lnTo>
                  <a:pt x="115" y="898"/>
                </a:lnTo>
                <a:lnTo>
                  <a:pt x="112" y="901"/>
                </a:lnTo>
                <a:lnTo>
                  <a:pt x="112" y="901"/>
                </a:lnTo>
                <a:lnTo>
                  <a:pt x="115" y="905"/>
                </a:lnTo>
                <a:lnTo>
                  <a:pt x="115" y="905"/>
                </a:lnTo>
                <a:lnTo>
                  <a:pt x="115" y="908"/>
                </a:lnTo>
                <a:lnTo>
                  <a:pt x="115" y="908"/>
                </a:lnTo>
                <a:lnTo>
                  <a:pt x="115" y="911"/>
                </a:lnTo>
                <a:lnTo>
                  <a:pt x="118" y="911"/>
                </a:lnTo>
                <a:lnTo>
                  <a:pt x="118" y="908"/>
                </a:lnTo>
                <a:lnTo>
                  <a:pt x="118" y="908"/>
                </a:lnTo>
                <a:lnTo>
                  <a:pt x="122" y="908"/>
                </a:lnTo>
                <a:lnTo>
                  <a:pt x="125" y="911"/>
                </a:lnTo>
                <a:lnTo>
                  <a:pt x="125" y="911"/>
                </a:lnTo>
                <a:lnTo>
                  <a:pt x="135" y="918"/>
                </a:lnTo>
                <a:lnTo>
                  <a:pt x="135" y="921"/>
                </a:lnTo>
                <a:lnTo>
                  <a:pt x="138" y="921"/>
                </a:lnTo>
                <a:lnTo>
                  <a:pt x="138" y="921"/>
                </a:lnTo>
                <a:lnTo>
                  <a:pt x="138" y="921"/>
                </a:lnTo>
                <a:lnTo>
                  <a:pt x="141" y="921"/>
                </a:lnTo>
                <a:lnTo>
                  <a:pt x="141" y="921"/>
                </a:lnTo>
                <a:lnTo>
                  <a:pt x="145" y="924"/>
                </a:lnTo>
                <a:lnTo>
                  <a:pt x="148" y="924"/>
                </a:lnTo>
                <a:lnTo>
                  <a:pt x="148" y="921"/>
                </a:lnTo>
                <a:lnTo>
                  <a:pt x="151" y="921"/>
                </a:lnTo>
                <a:lnTo>
                  <a:pt x="151" y="924"/>
                </a:lnTo>
                <a:lnTo>
                  <a:pt x="151" y="924"/>
                </a:lnTo>
                <a:lnTo>
                  <a:pt x="151" y="924"/>
                </a:lnTo>
                <a:lnTo>
                  <a:pt x="154" y="928"/>
                </a:lnTo>
                <a:lnTo>
                  <a:pt x="158" y="928"/>
                </a:lnTo>
                <a:lnTo>
                  <a:pt x="161" y="931"/>
                </a:lnTo>
                <a:lnTo>
                  <a:pt x="161" y="931"/>
                </a:lnTo>
                <a:lnTo>
                  <a:pt x="164" y="934"/>
                </a:lnTo>
                <a:lnTo>
                  <a:pt x="171" y="937"/>
                </a:lnTo>
                <a:lnTo>
                  <a:pt x="174" y="937"/>
                </a:lnTo>
                <a:lnTo>
                  <a:pt x="174" y="937"/>
                </a:lnTo>
                <a:lnTo>
                  <a:pt x="177" y="937"/>
                </a:lnTo>
                <a:lnTo>
                  <a:pt x="177" y="937"/>
                </a:lnTo>
                <a:lnTo>
                  <a:pt x="181" y="937"/>
                </a:lnTo>
                <a:lnTo>
                  <a:pt x="184" y="941"/>
                </a:lnTo>
                <a:lnTo>
                  <a:pt x="187" y="941"/>
                </a:lnTo>
                <a:lnTo>
                  <a:pt x="187" y="941"/>
                </a:lnTo>
                <a:lnTo>
                  <a:pt x="194" y="941"/>
                </a:lnTo>
                <a:lnTo>
                  <a:pt x="194" y="941"/>
                </a:lnTo>
                <a:lnTo>
                  <a:pt x="197" y="941"/>
                </a:lnTo>
                <a:lnTo>
                  <a:pt x="197" y="941"/>
                </a:lnTo>
                <a:lnTo>
                  <a:pt x="200" y="941"/>
                </a:lnTo>
                <a:lnTo>
                  <a:pt x="204" y="944"/>
                </a:lnTo>
                <a:lnTo>
                  <a:pt x="204" y="944"/>
                </a:lnTo>
                <a:lnTo>
                  <a:pt x="204" y="944"/>
                </a:lnTo>
                <a:lnTo>
                  <a:pt x="207" y="944"/>
                </a:lnTo>
                <a:lnTo>
                  <a:pt x="210" y="947"/>
                </a:lnTo>
                <a:lnTo>
                  <a:pt x="210" y="947"/>
                </a:lnTo>
                <a:lnTo>
                  <a:pt x="210" y="947"/>
                </a:lnTo>
                <a:lnTo>
                  <a:pt x="210" y="944"/>
                </a:lnTo>
                <a:lnTo>
                  <a:pt x="213" y="944"/>
                </a:lnTo>
                <a:lnTo>
                  <a:pt x="213" y="941"/>
                </a:lnTo>
                <a:lnTo>
                  <a:pt x="217" y="941"/>
                </a:lnTo>
                <a:lnTo>
                  <a:pt x="217" y="941"/>
                </a:lnTo>
                <a:lnTo>
                  <a:pt x="217" y="941"/>
                </a:lnTo>
                <a:lnTo>
                  <a:pt x="217" y="937"/>
                </a:lnTo>
                <a:lnTo>
                  <a:pt x="217" y="941"/>
                </a:lnTo>
                <a:lnTo>
                  <a:pt x="213" y="937"/>
                </a:lnTo>
                <a:lnTo>
                  <a:pt x="213" y="937"/>
                </a:lnTo>
                <a:lnTo>
                  <a:pt x="217" y="937"/>
                </a:lnTo>
                <a:lnTo>
                  <a:pt x="217" y="934"/>
                </a:lnTo>
                <a:lnTo>
                  <a:pt x="220" y="931"/>
                </a:lnTo>
                <a:lnTo>
                  <a:pt x="220" y="931"/>
                </a:lnTo>
                <a:lnTo>
                  <a:pt x="220" y="931"/>
                </a:lnTo>
                <a:lnTo>
                  <a:pt x="220" y="928"/>
                </a:lnTo>
                <a:lnTo>
                  <a:pt x="223" y="924"/>
                </a:lnTo>
                <a:lnTo>
                  <a:pt x="223" y="921"/>
                </a:lnTo>
                <a:lnTo>
                  <a:pt x="223" y="921"/>
                </a:lnTo>
                <a:lnTo>
                  <a:pt x="223" y="921"/>
                </a:lnTo>
                <a:lnTo>
                  <a:pt x="226" y="921"/>
                </a:lnTo>
                <a:lnTo>
                  <a:pt x="226" y="918"/>
                </a:lnTo>
                <a:lnTo>
                  <a:pt x="226" y="918"/>
                </a:lnTo>
                <a:lnTo>
                  <a:pt x="226" y="918"/>
                </a:lnTo>
                <a:lnTo>
                  <a:pt x="226" y="918"/>
                </a:lnTo>
                <a:lnTo>
                  <a:pt x="226" y="918"/>
                </a:lnTo>
                <a:lnTo>
                  <a:pt x="223" y="918"/>
                </a:lnTo>
                <a:lnTo>
                  <a:pt x="220" y="918"/>
                </a:lnTo>
                <a:lnTo>
                  <a:pt x="220" y="918"/>
                </a:lnTo>
                <a:lnTo>
                  <a:pt x="217" y="918"/>
                </a:lnTo>
                <a:lnTo>
                  <a:pt x="213" y="914"/>
                </a:lnTo>
                <a:lnTo>
                  <a:pt x="213" y="911"/>
                </a:lnTo>
                <a:lnTo>
                  <a:pt x="213" y="908"/>
                </a:lnTo>
                <a:lnTo>
                  <a:pt x="210" y="908"/>
                </a:lnTo>
                <a:lnTo>
                  <a:pt x="207" y="905"/>
                </a:lnTo>
                <a:lnTo>
                  <a:pt x="204" y="905"/>
                </a:lnTo>
                <a:lnTo>
                  <a:pt x="204" y="905"/>
                </a:lnTo>
                <a:lnTo>
                  <a:pt x="204" y="905"/>
                </a:lnTo>
                <a:lnTo>
                  <a:pt x="204" y="905"/>
                </a:lnTo>
                <a:lnTo>
                  <a:pt x="204" y="905"/>
                </a:lnTo>
                <a:lnTo>
                  <a:pt x="204" y="901"/>
                </a:lnTo>
                <a:lnTo>
                  <a:pt x="207" y="901"/>
                </a:lnTo>
                <a:lnTo>
                  <a:pt x="207" y="895"/>
                </a:lnTo>
                <a:lnTo>
                  <a:pt x="207" y="895"/>
                </a:lnTo>
                <a:lnTo>
                  <a:pt x="207" y="895"/>
                </a:lnTo>
                <a:lnTo>
                  <a:pt x="207" y="895"/>
                </a:lnTo>
                <a:lnTo>
                  <a:pt x="210" y="895"/>
                </a:lnTo>
                <a:lnTo>
                  <a:pt x="210" y="895"/>
                </a:lnTo>
                <a:lnTo>
                  <a:pt x="210" y="891"/>
                </a:lnTo>
                <a:lnTo>
                  <a:pt x="207" y="891"/>
                </a:lnTo>
                <a:lnTo>
                  <a:pt x="207" y="895"/>
                </a:lnTo>
                <a:lnTo>
                  <a:pt x="207" y="891"/>
                </a:lnTo>
                <a:lnTo>
                  <a:pt x="204" y="891"/>
                </a:lnTo>
                <a:lnTo>
                  <a:pt x="204" y="888"/>
                </a:lnTo>
                <a:lnTo>
                  <a:pt x="197" y="885"/>
                </a:lnTo>
                <a:lnTo>
                  <a:pt x="197" y="885"/>
                </a:lnTo>
                <a:lnTo>
                  <a:pt x="194" y="885"/>
                </a:lnTo>
                <a:lnTo>
                  <a:pt x="190" y="882"/>
                </a:lnTo>
                <a:lnTo>
                  <a:pt x="187" y="882"/>
                </a:lnTo>
                <a:lnTo>
                  <a:pt x="187" y="882"/>
                </a:lnTo>
                <a:lnTo>
                  <a:pt x="194" y="875"/>
                </a:lnTo>
                <a:lnTo>
                  <a:pt x="194" y="875"/>
                </a:lnTo>
                <a:lnTo>
                  <a:pt x="190" y="872"/>
                </a:lnTo>
                <a:lnTo>
                  <a:pt x="190" y="869"/>
                </a:lnTo>
                <a:lnTo>
                  <a:pt x="190" y="865"/>
                </a:lnTo>
                <a:lnTo>
                  <a:pt x="190" y="865"/>
                </a:lnTo>
                <a:lnTo>
                  <a:pt x="187" y="865"/>
                </a:lnTo>
                <a:lnTo>
                  <a:pt x="187" y="865"/>
                </a:lnTo>
                <a:lnTo>
                  <a:pt x="187" y="865"/>
                </a:lnTo>
                <a:lnTo>
                  <a:pt x="187" y="869"/>
                </a:lnTo>
                <a:lnTo>
                  <a:pt x="187" y="872"/>
                </a:lnTo>
                <a:lnTo>
                  <a:pt x="184" y="872"/>
                </a:lnTo>
                <a:lnTo>
                  <a:pt x="184" y="872"/>
                </a:lnTo>
                <a:lnTo>
                  <a:pt x="181" y="872"/>
                </a:lnTo>
                <a:lnTo>
                  <a:pt x="181" y="872"/>
                </a:lnTo>
                <a:lnTo>
                  <a:pt x="177" y="872"/>
                </a:lnTo>
                <a:lnTo>
                  <a:pt x="177" y="872"/>
                </a:lnTo>
                <a:lnTo>
                  <a:pt x="174" y="872"/>
                </a:lnTo>
                <a:lnTo>
                  <a:pt x="174" y="872"/>
                </a:lnTo>
                <a:lnTo>
                  <a:pt x="174" y="872"/>
                </a:lnTo>
                <a:lnTo>
                  <a:pt x="174" y="869"/>
                </a:lnTo>
                <a:lnTo>
                  <a:pt x="171" y="869"/>
                </a:lnTo>
                <a:lnTo>
                  <a:pt x="171" y="869"/>
                </a:lnTo>
                <a:lnTo>
                  <a:pt x="167" y="869"/>
                </a:lnTo>
                <a:lnTo>
                  <a:pt x="164" y="872"/>
                </a:lnTo>
                <a:lnTo>
                  <a:pt x="164" y="872"/>
                </a:lnTo>
                <a:lnTo>
                  <a:pt x="164" y="872"/>
                </a:lnTo>
                <a:lnTo>
                  <a:pt x="164" y="872"/>
                </a:lnTo>
                <a:lnTo>
                  <a:pt x="161" y="875"/>
                </a:lnTo>
                <a:lnTo>
                  <a:pt x="161" y="875"/>
                </a:lnTo>
                <a:lnTo>
                  <a:pt x="161" y="872"/>
                </a:lnTo>
                <a:lnTo>
                  <a:pt x="158" y="875"/>
                </a:lnTo>
                <a:lnTo>
                  <a:pt x="158" y="872"/>
                </a:lnTo>
                <a:lnTo>
                  <a:pt x="154" y="872"/>
                </a:lnTo>
                <a:lnTo>
                  <a:pt x="151" y="875"/>
                </a:lnTo>
                <a:lnTo>
                  <a:pt x="151" y="875"/>
                </a:lnTo>
                <a:lnTo>
                  <a:pt x="151" y="875"/>
                </a:lnTo>
                <a:lnTo>
                  <a:pt x="151" y="878"/>
                </a:lnTo>
                <a:lnTo>
                  <a:pt x="151" y="875"/>
                </a:lnTo>
                <a:lnTo>
                  <a:pt x="148" y="875"/>
                </a:lnTo>
                <a:lnTo>
                  <a:pt x="148" y="875"/>
                </a:lnTo>
                <a:lnTo>
                  <a:pt x="145" y="878"/>
                </a:lnTo>
                <a:lnTo>
                  <a:pt x="145" y="878"/>
                </a:lnTo>
                <a:lnTo>
                  <a:pt x="145" y="878"/>
                </a:lnTo>
                <a:lnTo>
                  <a:pt x="141" y="878"/>
                </a:lnTo>
                <a:lnTo>
                  <a:pt x="141" y="878"/>
                </a:lnTo>
                <a:lnTo>
                  <a:pt x="138" y="878"/>
                </a:lnTo>
                <a:lnTo>
                  <a:pt x="138" y="878"/>
                </a:lnTo>
                <a:lnTo>
                  <a:pt x="135" y="878"/>
                </a:lnTo>
                <a:lnTo>
                  <a:pt x="128" y="882"/>
                </a:lnTo>
                <a:lnTo>
                  <a:pt x="128" y="885"/>
                </a:lnTo>
                <a:lnTo>
                  <a:pt x="125" y="885"/>
                </a:lnTo>
                <a:lnTo>
                  <a:pt x="125" y="888"/>
                </a:lnTo>
                <a:lnTo>
                  <a:pt x="122" y="888"/>
                </a:lnTo>
                <a:lnTo>
                  <a:pt x="118" y="888"/>
                </a:lnTo>
                <a:lnTo>
                  <a:pt x="118" y="888"/>
                </a:lnTo>
                <a:lnTo>
                  <a:pt x="115" y="888"/>
                </a:lnTo>
                <a:lnTo>
                  <a:pt x="115" y="888"/>
                </a:lnTo>
                <a:lnTo>
                  <a:pt x="112" y="888"/>
                </a:lnTo>
                <a:lnTo>
                  <a:pt x="112" y="885"/>
                </a:lnTo>
                <a:lnTo>
                  <a:pt x="108" y="885"/>
                </a:lnTo>
                <a:lnTo>
                  <a:pt x="108" y="888"/>
                </a:lnTo>
                <a:lnTo>
                  <a:pt x="105" y="888"/>
                </a:lnTo>
                <a:lnTo>
                  <a:pt x="102" y="882"/>
                </a:lnTo>
                <a:lnTo>
                  <a:pt x="95" y="882"/>
                </a:lnTo>
                <a:lnTo>
                  <a:pt x="95" y="882"/>
                </a:lnTo>
                <a:lnTo>
                  <a:pt x="95" y="878"/>
                </a:lnTo>
                <a:lnTo>
                  <a:pt x="99" y="875"/>
                </a:lnTo>
                <a:lnTo>
                  <a:pt x="99" y="869"/>
                </a:lnTo>
                <a:lnTo>
                  <a:pt x="99" y="869"/>
                </a:lnTo>
                <a:lnTo>
                  <a:pt x="99" y="865"/>
                </a:lnTo>
                <a:lnTo>
                  <a:pt x="99" y="865"/>
                </a:lnTo>
                <a:lnTo>
                  <a:pt x="95" y="869"/>
                </a:lnTo>
                <a:lnTo>
                  <a:pt x="95" y="869"/>
                </a:lnTo>
                <a:lnTo>
                  <a:pt x="95" y="872"/>
                </a:lnTo>
                <a:lnTo>
                  <a:pt x="95" y="872"/>
                </a:lnTo>
                <a:lnTo>
                  <a:pt x="95" y="875"/>
                </a:lnTo>
                <a:lnTo>
                  <a:pt x="95" y="875"/>
                </a:lnTo>
                <a:lnTo>
                  <a:pt x="95" y="875"/>
                </a:lnTo>
                <a:lnTo>
                  <a:pt x="95" y="878"/>
                </a:lnTo>
                <a:lnTo>
                  <a:pt x="92" y="875"/>
                </a:lnTo>
                <a:lnTo>
                  <a:pt x="92" y="872"/>
                </a:lnTo>
                <a:lnTo>
                  <a:pt x="92" y="872"/>
                </a:lnTo>
                <a:lnTo>
                  <a:pt x="92" y="872"/>
                </a:lnTo>
                <a:lnTo>
                  <a:pt x="92" y="872"/>
                </a:lnTo>
                <a:lnTo>
                  <a:pt x="92" y="869"/>
                </a:lnTo>
                <a:lnTo>
                  <a:pt x="92" y="865"/>
                </a:lnTo>
                <a:lnTo>
                  <a:pt x="89" y="862"/>
                </a:lnTo>
                <a:lnTo>
                  <a:pt x="89" y="862"/>
                </a:lnTo>
                <a:lnTo>
                  <a:pt x="89" y="859"/>
                </a:lnTo>
                <a:lnTo>
                  <a:pt x="89" y="859"/>
                </a:lnTo>
                <a:lnTo>
                  <a:pt x="86" y="852"/>
                </a:lnTo>
                <a:lnTo>
                  <a:pt x="86" y="849"/>
                </a:lnTo>
                <a:lnTo>
                  <a:pt x="86" y="849"/>
                </a:lnTo>
                <a:lnTo>
                  <a:pt x="86" y="849"/>
                </a:lnTo>
                <a:lnTo>
                  <a:pt x="82" y="846"/>
                </a:lnTo>
                <a:lnTo>
                  <a:pt x="79" y="842"/>
                </a:lnTo>
                <a:lnTo>
                  <a:pt x="79" y="842"/>
                </a:lnTo>
                <a:lnTo>
                  <a:pt x="79" y="839"/>
                </a:lnTo>
                <a:lnTo>
                  <a:pt x="76" y="836"/>
                </a:lnTo>
                <a:lnTo>
                  <a:pt x="76" y="836"/>
                </a:lnTo>
                <a:lnTo>
                  <a:pt x="76" y="836"/>
                </a:lnTo>
                <a:lnTo>
                  <a:pt x="76" y="832"/>
                </a:lnTo>
                <a:lnTo>
                  <a:pt x="76" y="832"/>
                </a:lnTo>
                <a:lnTo>
                  <a:pt x="72" y="829"/>
                </a:lnTo>
                <a:lnTo>
                  <a:pt x="69" y="823"/>
                </a:lnTo>
                <a:lnTo>
                  <a:pt x="66" y="819"/>
                </a:lnTo>
                <a:lnTo>
                  <a:pt x="66" y="819"/>
                </a:lnTo>
                <a:lnTo>
                  <a:pt x="63" y="816"/>
                </a:lnTo>
                <a:lnTo>
                  <a:pt x="59" y="816"/>
                </a:lnTo>
                <a:lnTo>
                  <a:pt x="56" y="813"/>
                </a:lnTo>
                <a:lnTo>
                  <a:pt x="53" y="813"/>
                </a:lnTo>
                <a:lnTo>
                  <a:pt x="53" y="809"/>
                </a:lnTo>
                <a:lnTo>
                  <a:pt x="49" y="809"/>
                </a:lnTo>
                <a:lnTo>
                  <a:pt x="46" y="806"/>
                </a:lnTo>
                <a:lnTo>
                  <a:pt x="43" y="806"/>
                </a:lnTo>
                <a:lnTo>
                  <a:pt x="43" y="806"/>
                </a:lnTo>
                <a:lnTo>
                  <a:pt x="43" y="806"/>
                </a:lnTo>
                <a:lnTo>
                  <a:pt x="40" y="803"/>
                </a:lnTo>
                <a:lnTo>
                  <a:pt x="40" y="803"/>
                </a:lnTo>
                <a:lnTo>
                  <a:pt x="36" y="803"/>
                </a:lnTo>
                <a:lnTo>
                  <a:pt x="33" y="800"/>
                </a:lnTo>
                <a:lnTo>
                  <a:pt x="30" y="800"/>
                </a:lnTo>
                <a:lnTo>
                  <a:pt x="30" y="800"/>
                </a:lnTo>
                <a:lnTo>
                  <a:pt x="27" y="796"/>
                </a:lnTo>
                <a:lnTo>
                  <a:pt x="30" y="796"/>
                </a:lnTo>
                <a:lnTo>
                  <a:pt x="30" y="793"/>
                </a:lnTo>
                <a:lnTo>
                  <a:pt x="27" y="793"/>
                </a:lnTo>
                <a:lnTo>
                  <a:pt x="27" y="793"/>
                </a:lnTo>
                <a:lnTo>
                  <a:pt x="27" y="790"/>
                </a:lnTo>
                <a:lnTo>
                  <a:pt x="20" y="783"/>
                </a:lnTo>
                <a:lnTo>
                  <a:pt x="20" y="783"/>
                </a:lnTo>
                <a:lnTo>
                  <a:pt x="20" y="783"/>
                </a:lnTo>
                <a:lnTo>
                  <a:pt x="17" y="780"/>
                </a:lnTo>
                <a:lnTo>
                  <a:pt x="13" y="777"/>
                </a:lnTo>
                <a:lnTo>
                  <a:pt x="10" y="777"/>
                </a:lnTo>
                <a:lnTo>
                  <a:pt x="7" y="773"/>
                </a:lnTo>
                <a:lnTo>
                  <a:pt x="4" y="773"/>
                </a:lnTo>
                <a:lnTo>
                  <a:pt x="0" y="770"/>
                </a:lnTo>
                <a:lnTo>
                  <a:pt x="0" y="770"/>
                </a:lnTo>
                <a:lnTo>
                  <a:pt x="0" y="770"/>
                </a:lnTo>
                <a:lnTo>
                  <a:pt x="0" y="770"/>
                </a:lnTo>
                <a:lnTo>
                  <a:pt x="4" y="770"/>
                </a:lnTo>
                <a:lnTo>
                  <a:pt x="7" y="770"/>
                </a:lnTo>
                <a:lnTo>
                  <a:pt x="10" y="770"/>
                </a:lnTo>
                <a:lnTo>
                  <a:pt x="17" y="770"/>
                </a:lnTo>
                <a:lnTo>
                  <a:pt x="17" y="770"/>
                </a:lnTo>
                <a:lnTo>
                  <a:pt x="20" y="770"/>
                </a:lnTo>
                <a:lnTo>
                  <a:pt x="20" y="770"/>
                </a:lnTo>
                <a:lnTo>
                  <a:pt x="23" y="767"/>
                </a:lnTo>
                <a:lnTo>
                  <a:pt x="27" y="770"/>
                </a:lnTo>
                <a:lnTo>
                  <a:pt x="27" y="770"/>
                </a:lnTo>
                <a:lnTo>
                  <a:pt x="30" y="770"/>
                </a:lnTo>
                <a:lnTo>
                  <a:pt x="33" y="767"/>
                </a:lnTo>
                <a:lnTo>
                  <a:pt x="33" y="764"/>
                </a:lnTo>
                <a:lnTo>
                  <a:pt x="33" y="760"/>
                </a:lnTo>
                <a:lnTo>
                  <a:pt x="36" y="760"/>
                </a:lnTo>
                <a:lnTo>
                  <a:pt x="43" y="757"/>
                </a:lnTo>
                <a:lnTo>
                  <a:pt x="43" y="757"/>
                </a:lnTo>
                <a:lnTo>
                  <a:pt x="49" y="757"/>
                </a:lnTo>
                <a:lnTo>
                  <a:pt x="53" y="760"/>
                </a:lnTo>
                <a:lnTo>
                  <a:pt x="53" y="760"/>
                </a:lnTo>
                <a:lnTo>
                  <a:pt x="56" y="760"/>
                </a:lnTo>
                <a:lnTo>
                  <a:pt x="56" y="757"/>
                </a:lnTo>
                <a:lnTo>
                  <a:pt x="56" y="754"/>
                </a:lnTo>
                <a:lnTo>
                  <a:pt x="53" y="747"/>
                </a:lnTo>
                <a:lnTo>
                  <a:pt x="49" y="741"/>
                </a:lnTo>
                <a:lnTo>
                  <a:pt x="49" y="737"/>
                </a:lnTo>
                <a:lnTo>
                  <a:pt x="49" y="734"/>
                </a:lnTo>
                <a:lnTo>
                  <a:pt x="53" y="734"/>
                </a:lnTo>
                <a:lnTo>
                  <a:pt x="56" y="734"/>
                </a:lnTo>
                <a:lnTo>
                  <a:pt x="56" y="734"/>
                </a:lnTo>
                <a:lnTo>
                  <a:pt x="56" y="734"/>
                </a:lnTo>
                <a:lnTo>
                  <a:pt x="56" y="734"/>
                </a:lnTo>
                <a:lnTo>
                  <a:pt x="56" y="731"/>
                </a:lnTo>
                <a:lnTo>
                  <a:pt x="59" y="728"/>
                </a:lnTo>
                <a:lnTo>
                  <a:pt x="59" y="728"/>
                </a:lnTo>
                <a:lnTo>
                  <a:pt x="66" y="724"/>
                </a:lnTo>
                <a:lnTo>
                  <a:pt x="69" y="724"/>
                </a:lnTo>
                <a:lnTo>
                  <a:pt x="69" y="724"/>
                </a:lnTo>
                <a:lnTo>
                  <a:pt x="72" y="718"/>
                </a:lnTo>
                <a:lnTo>
                  <a:pt x="72" y="718"/>
                </a:lnTo>
                <a:lnTo>
                  <a:pt x="76" y="714"/>
                </a:lnTo>
                <a:lnTo>
                  <a:pt x="76" y="714"/>
                </a:lnTo>
                <a:lnTo>
                  <a:pt x="76" y="714"/>
                </a:lnTo>
                <a:lnTo>
                  <a:pt x="79" y="711"/>
                </a:lnTo>
                <a:lnTo>
                  <a:pt x="79" y="708"/>
                </a:lnTo>
                <a:lnTo>
                  <a:pt x="86" y="708"/>
                </a:lnTo>
                <a:lnTo>
                  <a:pt x="89" y="705"/>
                </a:lnTo>
                <a:lnTo>
                  <a:pt x="89" y="701"/>
                </a:lnTo>
                <a:lnTo>
                  <a:pt x="92" y="701"/>
                </a:lnTo>
                <a:lnTo>
                  <a:pt x="92" y="698"/>
                </a:lnTo>
                <a:lnTo>
                  <a:pt x="92" y="695"/>
                </a:lnTo>
                <a:lnTo>
                  <a:pt x="92" y="695"/>
                </a:lnTo>
                <a:lnTo>
                  <a:pt x="92" y="685"/>
                </a:lnTo>
                <a:lnTo>
                  <a:pt x="92" y="682"/>
                </a:lnTo>
                <a:lnTo>
                  <a:pt x="95" y="682"/>
                </a:lnTo>
                <a:lnTo>
                  <a:pt x="95" y="682"/>
                </a:lnTo>
                <a:lnTo>
                  <a:pt x="95" y="678"/>
                </a:lnTo>
                <a:lnTo>
                  <a:pt x="89" y="672"/>
                </a:lnTo>
                <a:lnTo>
                  <a:pt x="89" y="672"/>
                </a:lnTo>
                <a:lnTo>
                  <a:pt x="86" y="665"/>
                </a:lnTo>
                <a:lnTo>
                  <a:pt x="89" y="665"/>
                </a:lnTo>
                <a:lnTo>
                  <a:pt x="92" y="659"/>
                </a:lnTo>
                <a:lnTo>
                  <a:pt x="95" y="659"/>
                </a:lnTo>
                <a:lnTo>
                  <a:pt x="105" y="659"/>
                </a:lnTo>
                <a:lnTo>
                  <a:pt x="108" y="659"/>
                </a:lnTo>
                <a:lnTo>
                  <a:pt x="115" y="662"/>
                </a:lnTo>
                <a:lnTo>
                  <a:pt x="115" y="662"/>
                </a:lnTo>
                <a:lnTo>
                  <a:pt x="118" y="659"/>
                </a:lnTo>
                <a:lnTo>
                  <a:pt x="115" y="639"/>
                </a:lnTo>
                <a:lnTo>
                  <a:pt x="115" y="639"/>
                </a:lnTo>
                <a:lnTo>
                  <a:pt x="118" y="632"/>
                </a:lnTo>
                <a:lnTo>
                  <a:pt x="115" y="632"/>
                </a:lnTo>
                <a:lnTo>
                  <a:pt x="115" y="629"/>
                </a:lnTo>
                <a:lnTo>
                  <a:pt x="105" y="616"/>
                </a:lnTo>
                <a:lnTo>
                  <a:pt x="105" y="616"/>
                </a:lnTo>
                <a:lnTo>
                  <a:pt x="108" y="613"/>
                </a:lnTo>
                <a:lnTo>
                  <a:pt x="115" y="613"/>
                </a:lnTo>
                <a:lnTo>
                  <a:pt x="115" y="613"/>
                </a:lnTo>
                <a:lnTo>
                  <a:pt x="122" y="610"/>
                </a:lnTo>
                <a:lnTo>
                  <a:pt x="118" y="606"/>
                </a:lnTo>
                <a:lnTo>
                  <a:pt x="118" y="606"/>
                </a:lnTo>
                <a:lnTo>
                  <a:pt x="118" y="606"/>
                </a:lnTo>
                <a:lnTo>
                  <a:pt x="115" y="603"/>
                </a:lnTo>
                <a:lnTo>
                  <a:pt x="118" y="600"/>
                </a:lnTo>
                <a:lnTo>
                  <a:pt x="128" y="593"/>
                </a:lnTo>
                <a:lnTo>
                  <a:pt x="131" y="587"/>
                </a:lnTo>
                <a:lnTo>
                  <a:pt x="131" y="583"/>
                </a:lnTo>
                <a:lnTo>
                  <a:pt x="131" y="580"/>
                </a:lnTo>
                <a:lnTo>
                  <a:pt x="131" y="577"/>
                </a:lnTo>
                <a:lnTo>
                  <a:pt x="135" y="573"/>
                </a:lnTo>
                <a:lnTo>
                  <a:pt x="135" y="567"/>
                </a:lnTo>
                <a:lnTo>
                  <a:pt x="135" y="567"/>
                </a:lnTo>
                <a:lnTo>
                  <a:pt x="138" y="564"/>
                </a:lnTo>
                <a:lnTo>
                  <a:pt x="138" y="564"/>
                </a:lnTo>
                <a:lnTo>
                  <a:pt x="138" y="570"/>
                </a:lnTo>
                <a:lnTo>
                  <a:pt x="141" y="570"/>
                </a:lnTo>
                <a:lnTo>
                  <a:pt x="145" y="570"/>
                </a:lnTo>
                <a:lnTo>
                  <a:pt x="148" y="570"/>
                </a:lnTo>
                <a:lnTo>
                  <a:pt x="148" y="570"/>
                </a:lnTo>
                <a:lnTo>
                  <a:pt x="145" y="573"/>
                </a:lnTo>
                <a:lnTo>
                  <a:pt x="145" y="577"/>
                </a:lnTo>
                <a:lnTo>
                  <a:pt x="145" y="577"/>
                </a:lnTo>
                <a:lnTo>
                  <a:pt x="145" y="577"/>
                </a:lnTo>
                <a:lnTo>
                  <a:pt x="148" y="573"/>
                </a:lnTo>
                <a:lnTo>
                  <a:pt x="148" y="573"/>
                </a:lnTo>
                <a:lnTo>
                  <a:pt x="151" y="564"/>
                </a:lnTo>
                <a:lnTo>
                  <a:pt x="151" y="564"/>
                </a:lnTo>
                <a:lnTo>
                  <a:pt x="154" y="564"/>
                </a:lnTo>
                <a:lnTo>
                  <a:pt x="158" y="557"/>
                </a:lnTo>
                <a:lnTo>
                  <a:pt x="161" y="554"/>
                </a:lnTo>
                <a:lnTo>
                  <a:pt x="161" y="547"/>
                </a:lnTo>
                <a:lnTo>
                  <a:pt x="161" y="547"/>
                </a:lnTo>
                <a:lnTo>
                  <a:pt x="161" y="547"/>
                </a:lnTo>
                <a:lnTo>
                  <a:pt x="164" y="550"/>
                </a:lnTo>
                <a:lnTo>
                  <a:pt x="164" y="550"/>
                </a:lnTo>
                <a:lnTo>
                  <a:pt x="164" y="550"/>
                </a:lnTo>
                <a:lnTo>
                  <a:pt x="174" y="550"/>
                </a:lnTo>
                <a:lnTo>
                  <a:pt x="174" y="550"/>
                </a:lnTo>
                <a:lnTo>
                  <a:pt x="181" y="544"/>
                </a:lnTo>
                <a:lnTo>
                  <a:pt x="184" y="544"/>
                </a:lnTo>
                <a:lnTo>
                  <a:pt x="187" y="541"/>
                </a:lnTo>
                <a:lnTo>
                  <a:pt x="190" y="541"/>
                </a:lnTo>
                <a:lnTo>
                  <a:pt x="194" y="537"/>
                </a:lnTo>
                <a:lnTo>
                  <a:pt x="194" y="541"/>
                </a:lnTo>
                <a:lnTo>
                  <a:pt x="197" y="541"/>
                </a:lnTo>
                <a:lnTo>
                  <a:pt x="197" y="541"/>
                </a:lnTo>
                <a:lnTo>
                  <a:pt x="200" y="541"/>
                </a:lnTo>
                <a:lnTo>
                  <a:pt x="204" y="537"/>
                </a:lnTo>
                <a:lnTo>
                  <a:pt x="213" y="531"/>
                </a:lnTo>
                <a:lnTo>
                  <a:pt x="217" y="531"/>
                </a:lnTo>
                <a:lnTo>
                  <a:pt x="220" y="531"/>
                </a:lnTo>
                <a:lnTo>
                  <a:pt x="220" y="531"/>
                </a:lnTo>
                <a:lnTo>
                  <a:pt x="226" y="528"/>
                </a:lnTo>
                <a:lnTo>
                  <a:pt x="226" y="528"/>
                </a:lnTo>
                <a:lnTo>
                  <a:pt x="226" y="524"/>
                </a:lnTo>
                <a:lnTo>
                  <a:pt x="223" y="521"/>
                </a:lnTo>
                <a:lnTo>
                  <a:pt x="223" y="521"/>
                </a:lnTo>
                <a:lnTo>
                  <a:pt x="223" y="521"/>
                </a:lnTo>
                <a:lnTo>
                  <a:pt x="226" y="518"/>
                </a:lnTo>
                <a:lnTo>
                  <a:pt x="226" y="514"/>
                </a:lnTo>
                <a:lnTo>
                  <a:pt x="230" y="514"/>
                </a:lnTo>
                <a:lnTo>
                  <a:pt x="230" y="514"/>
                </a:lnTo>
                <a:lnTo>
                  <a:pt x="226" y="511"/>
                </a:lnTo>
                <a:lnTo>
                  <a:pt x="230" y="508"/>
                </a:lnTo>
                <a:lnTo>
                  <a:pt x="230" y="508"/>
                </a:lnTo>
                <a:lnTo>
                  <a:pt x="230" y="508"/>
                </a:lnTo>
                <a:lnTo>
                  <a:pt x="230" y="505"/>
                </a:lnTo>
                <a:lnTo>
                  <a:pt x="233" y="501"/>
                </a:lnTo>
                <a:lnTo>
                  <a:pt x="236" y="498"/>
                </a:lnTo>
                <a:lnTo>
                  <a:pt x="240" y="498"/>
                </a:lnTo>
                <a:lnTo>
                  <a:pt x="253" y="488"/>
                </a:lnTo>
                <a:lnTo>
                  <a:pt x="253" y="478"/>
                </a:lnTo>
                <a:lnTo>
                  <a:pt x="249" y="475"/>
                </a:lnTo>
                <a:lnTo>
                  <a:pt x="253" y="475"/>
                </a:lnTo>
                <a:lnTo>
                  <a:pt x="256" y="472"/>
                </a:lnTo>
                <a:lnTo>
                  <a:pt x="259" y="469"/>
                </a:lnTo>
                <a:lnTo>
                  <a:pt x="263" y="469"/>
                </a:lnTo>
                <a:lnTo>
                  <a:pt x="263" y="465"/>
                </a:lnTo>
                <a:lnTo>
                  <a:pt x="263" y="462"/>
                </a:lnTo>
                <a:lnTo>
                  <a:pt x="266" y="459"/>
                </a:lnTo>
                <a:lnTo>
                  <a:pt x="266" y="459"/>
                </a:lnTo>
                <a:lnTo>
                  <a:pt x="266" y="459"/>
                </a:lnTo>
                <a:lnTo>
                  <a:pt x="266" y="455"/>
                </a:lnTo>
                <a:lnTo>
                  <a:pt x="272" y="452"/>
                </a:lnTo>
                <a:lnTo>
                  <a:pt x="272" y="452"/>
                </a:lnTo>
                <a:lnTo>
                  <a:pt x="272" y="449"/>
                </a:lnTo>
                <a:lnTo>
                  <a:pt x="272" y="449"/>
                </a:lnTo>
                <a:lnTo>
                  <a:pt x="276" y="449"/>
                </a:lnTo>
                <a:lnTo>
                  <a:pt x="279" y="446"/>
                </a:lnTo>
                <a:lnTo>
                  <a:pt x="282" y="439"/>
                </a:lnTo>
                <a:lnTo>
                  <a:pt x="289" y="439"/>
                </a:lnTo>
                <a:lnTo>
                  <a:pt x="292" y="439"/>
                </a:lnTo>
                <a:lnTo>
                  <a:pt x="295" y="439"/>
                </a:lnTo>
                <a:lnTo>
                  <a:pt x="295" y="439"/>
                </a:lnTo>
                <a:lnTo>
                  <a:pt x="302" y="436"/>
                </a:lnTo>
                <a:lnTo>
                  <a:pt x="308" y="432"/>
                </a:lnTo>
                <a:lnTo>
                  <a:pt x="315" y="426"/>
                </a:lnTo>
                <a:lnTo>
                  <a:pt x="325" y="416"/>
                </a:lnTo>
                <a:lnTo>
                  <a:pt x="328" y="416"/>
                </a:lnTo>
                <a:lnTo>
                  <a:pt x="328" y="413"/>
                </a:lnTo>
                <a:lnTo>
                  <a:pt x="328" y="413"/>
                </a:lnTo>
                <a:lnTo>
                  <a:pt x="331" y="410"/>
                </a:lnTo>
                <a:lnTo>
                  <a:pt x="335" y="410"/>
                </a:lnTo>
                <a:lnTo>
                  <a:pt x="335" y="406"/>
                </a:lnTo>
                <a:lnTo>
                  <a:pt x="344" y="403"/>
                </a:lnTo>
                <a:lnTo>
                  <a:pt x="344" y="400"/>
                </a:lnTo>
                <a:lnTo>
                  <a:pt x="348" y="400"/>
                </a:lnTo>
                <a:lnTo>
                  <a:pt x="354" y="393"/>
                </a:lnTo>
                <a:lnTo>
                  <a:pt x="358" y="387"/>
                </a:lnTo>
                <a:lnTo>
                  <a:pt x="361" y="387"/>
                </a:lnTo>
                <a:lnTo>
                  <a:pt x="367" y="383"/>
                </a:lnTo>
                <a:lnTo>
                  <a:pt x="374" y="373"/>
                </a:lnTo>
                <a:lnTo>
                  <a:pt x="377" y="370"/>
                </a:lnTo>
                <a:lnTo>
                  <a:pt x="384" y="367"/>
                </a:lnTo>
                <a:lnTo>
                  <a:pt x="387" y="364"/>
                </a:lnTo>
                <a:lnTo>
                  <a:pt x="394" y="357"/>
                </a:lnTo>
                <a:lnTo>
                  <a:pt x="397" y="357"/>
                </a:lnTo>
                <a:lnTo>
                  <a:pt x="397" y="357"/>
                </a:lnTo>
                <a:lnTo>
                  <a:pt x="400" y="354"/>
                </a:lnTo>
                <a:lnTo>
                  <a:pt x="400" y="354"/>
                </a:lnTo>
                <a:lnTo>
                  <a:pt x="403" y="354"/>
                </a:lnTo>
                <a:lnTo>
                  <a:pt x="403" y="354"/>
                </a:lnTo>
                <a:lnTo>
                  <a:pt x="403" y="360"/>
                </a:lnTo>
                <a:lnTo>
                  <a:pt x="403" y="360"/>
                </a:lnTo>
                <a:lnTo>
                  <a:pt x="407" y="364"/>
                </a:lnTo>
                <a:lnTo>
                  <a:pt x="413" y="360"/>
                </a:lnTo>
                <a:lnTo>
                  <a:pt x="413" y="357"/>
                </a:lnTo>
                <a:lnTo>
                  <a:pt x="417" y="357"/>
                </a:lnTo>
                <a:lnTo>
                  <a:pt x="426" y="351"/>
                </a:lnTo>
                <a:lnTo>
                  <a:pt x="426" y="351"/>
                </a:lnTo>
                <a:lnTo>
                  <a:pt x="430" y="347"/>
                </a:lnTo>
                <a:lnTo>
                  <a:pt x="433" y="344"/>
                </a:lnTo>
                <a:lnTo>
                  <a:pt x="440" y="344"/>
                </a:lnTo>
                <a:lnTo>
                  <a:pt x="449" y="337"/>
                </a:lnTo>
                <a:lnTo>
                  <a:pt x="459" y="331"/>
                </a:lnTo>
                <a:lnTo>
                  <a:pt x="472" y="314"/>
                </a:lnTo>
                <a:lnTo>
                  <a:pt x="472" y="318"/>
                </a:lnTo>
                <a:lnTo>
                  <a:pt x="476" y="318"/>
                </a:lnTo>
                <a:lnTo>
                  <a:pt x="476" y="318"/>
                </a:lnTo>
                <a:lnTo>
                  <a:pt x="476" y="318"/>
                </a:lnTo>
                <a:lnTo>
                  <a:pt x="476" y="314"/>
                </a:lnTo>
                <a:lnTo>
                  <a:pt x="479" y="308"/>
                </a:lnTo>
                <a:lnTo>
                  <a:pt x="485" y="298"/>
                </a:lnTo>
                <a:lnTo>
                  <a:pt x="485" y="295"/>
                </a:lnTo>
                <a:lnTo>
                  <a:pt x="489" y="298"/>
                </a:lnTo>
                <a:lnTo>
                  <a:pt x="495" y="295"/>
                </a:lnTo>
                <a:lnTo>
                  <a:pt x="495" y="295"/>
                </a:lnTo>
                <a:lnTo>
                  <a:pt x="499" y="295"/>
                </a:lnTo>
                <a:lnTo>
                  <a:pt x="499" y="295"/>
                </a:lnTo>
                <a:lnTo>
                  <a:pt x="502" y="288"/>
                </a:lnTo>
                <a:lnTo>
                  <a:pt x="502" y="288"/>
                </a:lnTo>
                <a:lnTo>
                  <a:pt x="502" y="285"/>
                </a:lnTo>
                <a:lnTo>
                  <a:pt x="502" y="275"/>
                </a:lnTo>
                <a:lnTo>
                  <a:pt x="505" y="272"/>
                </a:lnTo>
                <a:lnTo>
                  <a:pt x="512" y="265"/>
                </a:lnTo>
                <a:lnTo>
                  <a:pt x="512" y="255"/>
                </a:lnTo>
                <a:lnTo>
                  <a:pt x="512" y="255"/>
                </a:lnTo>
                <a:lnTo>
                  <a:pt x="515" y="252"/>
                </a:lnTo>
                <a:lnTo>
                  <a:pt x="515" y="255"/>
                </a:lnTo>
                <a:lnTo>
                  <a:pt x="518" y="255"/>
                </a:lnTo>
                <a:lnTo>
                  <a:pt x="521" y="249"/>
                </a:lnTo>
                <a:lnTo>
                  <a:pt x="521" y="249"/>
                </a:lnTo>
                <a:lnTo>
                  <a:pt x="528" y="249"/>
                </a:lnTo>
                <a:lnTo>
                  <a:pt x="531" y="246"/>
                </a:lnTo>
                <a:lnTo>
                  <a:pt x="531" y="246"/>
                </a:lnTo>
                <a:lnTo>
                  <a:pt x="531" y="246"/>
                </a:lnTo>
                <a:lnTo>
                  <a:pt x="531" y="242"/>
                </a:lnTo>
                <a:lnTo>
                  <a:pt x="535" y="239"/>
                </a:lnTo>
                <a:lnTo>
                  <a:pt x="538" y="232"/>
                </a:lnTo>
                <a:lnTo>
                  <a:pt x="538" y="232"/>
                </a:lnTo>
                <a:lnTo>
                  <a:pt x="541" y="232"/>
                </a:lnTo>
                <a:lnTo>
                  <a:pt x="541" y="232"/>
                </a:lnTo>
                <a:lnTo>
                  <a:pt x="544" y="229"/>
                </a:lnTo>
                <a:lnTo>
                  <a:pt x="544" y="229"/>
                </a:lnTo>
                <a:lnTo>
                  <a:pt x="548" y="229"/>
                </a:lnTo>
                <a:lnTo>
                  <a:pt x="548" y="229"/>
                </a:lnTo>
                <a:lnTo>
                  <a:pt x="548" y="226"/>
                </a:lnTo>
                <a:lnTo>
                  <a:pt x="548" y="223"/>
                </a:lnTo>
                <a:lnTo>
                  <a:pt x="548" y="219"/>
                </a:lnTo>
                <a:lnTo>
                  <a:pt x="558" y="210"/>
                </a:lnTo>
                <a:lnTo>
                  <a:pt x="561" y="206"/>
                </a:lnTo>
                <a:lnTo>
                  <a:pt x="561" y="203"/>
                </a:lnTo>
                <a:lnTo>
                  <a:pt x="561" y="200"/>
                </a:lnTo>
                <a:lnTo>
                  <a:pt x="561" y="200"/>
                </a:lnTo>
                <a:lnTo>
                  <a:pt x="564" y="200"/>
                </a:lnTo>
                <a:lnTo>
                  <a:pt x="567" y="193"/>
                </a:lnTo>
                <a:lnTo>
                  <a:pt x="567" y="196"/>
                </a:lnTo>
                <a:lnTo>
                  <a:pt x="567" y="196"/>
                </a:lnTo>
                <a:lnTo>
                  <a:pt x="571" y="193"/>
                </a:lnTo>
                <a:lnTo>
                  <a:pt x="571" y="193"/>
                </a:lnTo>
                <a:lnTo>
                  <a:pt x="571" y="193"/>
                </a:lnTo>
                <a:lnTo>
                  <a:pt x="571" y="193"/>
                </a:lnTo>
                <a:lnTo>
                  <a:pt x="571" y="190"/>
                </a:lnTo>
                <a:lnTo>
                  <a:pt x="577" y="190"/>
                </a:lnTo>
                <a:lnTo>
                  <a:pt x="577" y="190"/>
                </a:lnTo>
                <a:lnTo>
                  <a:pt x="580" y="187"/>
                </a:lnTo>
                <a:lnTo>
                  <a:pt x="584" y="187"/>
                </a:lnTo>
                <a:lnTo>
                  <a:pt x="584" y="187"/>
                </a:lnTo>
                <a:lnTo>
                  <a:pt x="587" y="187"/>
                </a:lnTo>
                <a:lnTo>
                  <a:pt x="594" y="183"/>
                </a:lnTo>
                <a:lnTo>
                  <a:pt x="597" y="180"/>
                </a:lnTo>
                <a:lnTo>
                  <a:pt x="597" y="180"/>
                </a:lnTo>
                <a:lnTo>
                  <a:pt x="597" y="177"/>
                </a:lnTo>
                <a:lnTo>
                  <a:pt x="597" y="177"/>
                </a:lnTo>
                <a:lnTo>
                  <a:pt x="597" y="177"/>
                </a:lnTo>
                <a:lnTo>
                  <a:pt x="600" y="173"/>
                </a:lnTo>
                <a:lnTo>
                  <a:pt x="600" y="173"/>
                </a:lnTo>
                <a:lnTo>
                  <a:pt x="600" y="173"/>
                </a:lnTo>
                <a:lnTo>
                  <a:pt x="603" y="173"/>
                </a:lnTo>
                <a:lnTo>
                  <a:pt x="603" y="170"/>
                </a:lnTo>
                <a:lnTo>
                  <a:pt x="607" y="170"/>
                </a:lnTo>
                <a:lnTo>
                  <a:pt x="610" y="170"/>
                </a:lnTo>
                <a:lnTo>
                  <a:pt x="610" y="173"/>
                </a:lnTo>
                <a:lnTo>
                  <a:pt x="613" y="173"/>
                </a:lnTo>
                <a:lnTo>
                  <a:pt x="623" y="170"/>
                </a:lnTo>
                <a:lnTo>
                  <a:pt x="633" y="167"/>
                </a:lnTo>
                <a:lnTo>
                  <a:pt x="633" y="167"/>
                </a:lnTo>
                <a:lnTo>
                  <a:pt x="633" y="118"/>
                </a:lnTo>
                <a:lnTo>
                  <a:pt x="633" y="101"/>
                </a:lnTo>
                <a:lnTo>
                  <a:pt x="633" y="69"/>
                </a:lnTo>
                <a:lnTo>
                  <a:pt x="653" y="55"/>
                </a:lnTo>
                <a:lnTo>
                  <a:pt x="659" y="52"/>
                </a:lnTo>
                <a:lnTo>
                  <a:pt x="662" y="49"/>
                </a:lnTo>
                <a:lnTo>
                  <a:pt x="662" y="46"/>
                </a:lnTo>
                <a:lnTo>
                  <a:pt x="666" y="46"/>
                </a:lnTo>
                <a:lnTo>
                  <a:pt x="666" y="46"/>
                </a:lnTo>
                <a:lnTo>
                  <a:pt x="669" y="42"/>
                </a:lnTo>
                <a:lnTo>
                  <a:pt x="669" y="42"/>
                </a:lnTo>
                <a:lnTo>
                  <a:pt x="672" y="39"/>
                </a:lnTo>
                <a:lnTo>
                  <a:pt x="672" y="39"/>
                </a:lnTo>
                <a:lnTo>
                  <a:pt x="676" y="36"/>
                </a:lnTo>
                <a:lnTo>
                  <a:pt x="676" y="32"/>
                </a:lnTo>
                <a:lnTo>
                  <a:pt x="676" y="36"/>
                </a:lnTo>
                <a:lnTo>
                  <a:pt x="676" y="42"/>
                </a:lnTo>
                <a:lnTo>
                  <a:pt x="676" y="42"/>
                </a:lnTo>
                <a:lnTo>
                  <a:pt x="682" y="39"/>
                </a:lnTo>
                <a:lnTo>
                  <a:pt x="689" y="39"/>
                </a:lnTo>
                <a:lnTo>
                  <a:pt x="702" y="36"/>
                </a:lnTo>
                <a:lnTo>
                  <a:pt x="705" y="32"/>
                </a:lnTo>
                <a:lnTo>
                  <a:pt x="718" y="26"/>
                </a:lnTo>
                <a:lnTo>
                  <a:pt x="718" y="26"/>
                </a:lnTo>
                <a:lnTo>
                  <a:pt x="728" y="23"/>
                </a:lnTo>
                <a:lnTo>
                  <a:pt x="735" y="23"/>
                </a:lnTo>
                <a:lnTo>
                  <a:pt x="735" y="23"/>
                </a:lnTo>
                <a:lnTo>
                  <a:pt x="741" y="19"/>
                </a:lnTo>
                <a:lnTo>
                  <a:pt x="744" y="16"/>
                </a:lnTo>
                <a:lnTo>
                  <a:pt x="748" y="16"/>
                </a:lnTo>
                <a:lnTo>
                  <a:pt x="748" y="16"/>
                </a:lnTo>
                <a:lnTo>
                  <a:pt x="751" y="16"/>
                </a:lnTo>
                <a:lnTo>
                  <a:pt x="754" y="16"/>
                </a:lnTo>
                <a:lnTo>
                  <a:pt x="757" y="19"/>
                </a:lnTo>
                <a:lnTo>
                  <a:pt x="757" y="19"/>
                </a:lnTo>
                <a:lnTo>
                  <a:pt x="764" y="16"/>
                </a:lnTo>
                <a:lnTo>
                  <a:pt x="764" y="16"/>
                </a:lnTo>
                <a:lnTo>
                  <a:pt x="767" y="16"/>
                </a:lnTo>
                <a:lnTo>
                  <a:pt x="767" y="16"/>
                </a:lnTo>
                <a:lnTo>
                  <a:pt x="774" y="16"/>
                </a:lnTo>
                <a:lnTo>
                  <a:pt x="780" y="16"/>
                </a:lnTo>
                <a:lnTo>
                  <a:pt x="780" y="19"/>
                </a:lnTo>
                <a:lnTo>
                  <a:pt x="780" y="23"/>
                </a:lnTo>
                <a:lnTo>
                  <a:pt x="780" y="26"/>
                </a:lnTo>
                <a:lnTo>
                  <a:pt x="784" y="26"/>
                </a:lnTo>
                <a:lnTo>
                  <a:pt x="797" y="19"/>
                </a:lnTo>
                <a:lnTo>
                  <a:pt x="800" y="19"/>
                </a:lnTo>
                <a:lnTo>
                  <a:pt x="816" y="13"/>
                </a:lnTo>
                <a:lnTo>
                  <a:pt x="820" y="10"/>
                </a:lnTo>
                <a:lnTo>
                  <a:pt x="823" y="10"/>
                </a:lnTo>
                <a:lnTo>
                  <a:pt x="823" y="10"/>
                </a:lnTo>
                <a:lnTo>
                  <a:pt x="826" y="10"/>
                </a:lnTo>
                <a:lnTo>
                  <a:pt x="830" y="0"/>
                </a:lnTo>
                <a:lnTo>
                  <a:pt x="830" y="0"/>
                </a:lnTo>
                <a:lnTo>
                  <a:pt x="833" y="0"/>
                </a:lnTo>
                <a:lnTo>
                  <a:pt x="833" y="0"/>
                </a:lnTo>
                <a:close/>
              </a:path>
            </a:pathLst>
          </a:custGeom>
          <a:solidFill>
            <a:schemeClr val="accent5">
              <a:lumMod val="25000"/>
              <a:lumOff val="75000"/>
            </a:schemeClr>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noEditPoints="1"/>
          </p:cNvSpPr>
          <p:nvPr/>
        </p:nvSpPr>
        <p:spPr bwMode="auto">
          <a:xfrm>
            <a:off x="5745193" y="5191593"/>
            <a:ext cx="1709561" cy="1585913"/>
          </a:xfrm>
          <a:custGeom>
            <a:avLst/>
            <a:gdLst>
              <a:gd name="T0" fmla="*/ 826 w 954"/>
              <a:gd name="T1" fmla="*/ 872 h 885"/>
              <a:gd name="T2" fmla="*/ 347 w 954"/>
              <a:gd name="T3" fmla="*/ 737 h 885"/>
              <a:gd name="T4" fmla="*/ 82 w 954"/>
              <a:gd name="T5" fmla="*/ 603 h 885"/>
              <a:gd name="T6" fmla="*/ 501 w 954"/>
              <a:gd name="T7" fmla="*/ 3 h 885"/>
              <a:gd name="T8" fmla="*/ 655 w 954"/>
              <a:gd name="T9" fmla="*/ 32 h 885"/>
              <a:gd name="T10" fmla="*/ 777 w 954"/>
              <a:gd name="T11" fmla="*/ 52 h 885"/>
              <a:gd name="T12" fmla="*/ 937 w 954"/>
              <a:gd name="T13" fmla="*/ 65 h 885"/>
              <a:gd name="T14" fmla="*/ 918 w 954"/>
              <a:gd name="T15" fmla="*/ 121 h 885"/>
              <a:gd name="T16" fmla="*/ 921 w 954"/>
              <a:gd name="T17" fmla="*/ 163 h 885"/>
              <a:gd name="T18" fmla="*/ 954 w 954"/>
              <a:gd name="T19" fmla="*/ 193 h 885"/>
              <a:gd name="T20" fmla="*/ 924 w 954"/>
              <a:gd name="T21" fmla="*/ 242 h 885"/>
              <a:gd name="T22" fmla="*/ 891 w 954"/>
              <a:gd name="T23" fmla="*/ 232 h 885"/>
              <a:gd name="T24" fmla="*/ 882 w 954"/>
              <a:gd name="T25" fmla="*/ 281 h 885"/>
              <a:gd name="T26" fmla="*/ 865 w 954"/>
              <a:gd name="T27" fmla="*/ 344 h 885"/>
              <a:gd name="T28" fmla="*/ 826 w 954"/>
              <a:gd name="T29" fmla="*/ 363 h 885"/>
              <a:gd name="T30" fmla="*/ 823 w 954"/>
              <a:gd name="T31" fmla="*/ 432 h 885"/>
              <a:gd name="T32" fmla="*/ 836 w 954"/>
              <a:gd name="T33" fmla="*/ 488 h 885"/>
              <a:gd name="T34" fmla="*/ 796 w 954"/>
              <a:gd name="T35" fmla="*/ 508 h 885"/>
              <a:gd name="T36" fmla="*/ 803 w 954"/>
              <a:gd name="T37" fmla="*/ 573 h 885"/>
              <a:gd name="T38" fmla="*/ 819 w 954"/>
              <a:gd name="T39" fmla="*/ 639 h 885"/>
              <a:gd name="T40" fmla="*/ 823 w 954"/>
              <a:gd name="T41" fmla="*/ 695 h 885"/>
              <a:gd name="T42" fmla="*/ 819 w 954"/>
              <a:gd name="T43" fmla="*/ 757 h 885"/>
              <a:gd name="T44" fmla="*/ 819 w 954"/>
              <a:gd name="T45" fmla="*/ 822 h 885"/>
              <a:gd name="T46" fmla="*/ 819 w 954"/>
              <a:gd name="T47" fmla="*/ 868 h 885"/>
              <a:gd name="T48" fmla="*/ 819 w 954"/>
              <a:gd name="T49" fmla="*/ 878 h 885"/>
              <a:gd name="T50" fmla="*/ 777 w 954"/>
              <a:gd name="T51" fmla="*/ 885 h 885"/>
              <a:gd name="T52" fmla="*/ 721 w 954"/>
              <a:gd name="T53" fmla="*/ 875 h 885"/>
              <a:gd name="T54" fmla="*/ 688 w 954"/>
              <a:gd name="T55" fmla="*/ 862 h 885"/>
              <a:gd name="T56" fmla="*/ 655 w 954"/>
              <a:gd name="T57" fmla="*/ 855 h 885"/>
              <a:gd name="T58" fmla="*/ 626 w 954"/>
              <a:gd name="T59" fmla="*/ 839 h 885"/>
              <a:gd name="T60" fmla="*/ 606 w 954"/>
              <a:gd name="T61" fmla="*/ 806 h 885"/>
              <a:gd name="T62" fmla="*/ 554 w 954"/>
              <a:gd name="T63" fmla="*/ 786 h 885"/>
              <a:gd name="T64" fmla="*/ 531 w 954"/>
              <a:gd name="T65" fmla="*/ 773 h 885"/>
              <a:gd name="T66" fmla="*/ 495 w 954"/>
              <a:gd name="T67" fmla="*/ 763 h 885"/>
              <a:gd name="T68" fmla="*/ 465 w 954"/>
              <a:gd name="T69" fmla="*/ 757 h 885"/>
              <a:gd name="T70" fmla="*/ 446 w 954"/>
              <a:gd name="T71" fmla="*/ 754 h 885"/>
              <a:gd name="T72" fmla="*/ 419 w 954"/>
              <a:gd name="T73" fmla="*/ 747 h 885"/>
              <a:gd name="T74" fmla="*/ 370 w 954"/>
              <a:gd name="T75" fmla="*/ 740 h 885"/>
              <a:gd name="T76" fmla="*/ 331 w 954"/>
              <a:gd name="T77" fmla="*/ 731 h 885"/>
              <a:gd name="T78" fmla="*/ 308 w 954"/>
              <a:gd name="T79" fmla="*/ 714 h 885"/>
              <a:gd name="T80" fmla="*/ 269 w 954"/>
              <a:gd name="T81" fmla="*/ 688 h 885"/>
              <a:gd name="T82" fmla="*/ 242 w 954"/>
              <a:gd name="T83" fmla="*/ 678 h 885"/>
              <a:gd name="T84" fmla="*/ 210 w 954"/>
              <a:gd name="T85" fmla="*/ 668 h 885"/>
              <a:gd name="T86" fmla="*/ 180 w 954"/>
              <a:gd name="T87" fmla="*/ 652 h 885"/>
              <a:gd name="T88" fmla="*/ 167 w 954"/>
              <a:gd name="T89" fmla="*/ 636 h 885"/>
              <a:gd name="T90" fmla="*/ 115 w 954"/>
              <a:gd name="T91" fmla="*/ 606 h 885"/>
              <a:gd name="T92" fmla="*/ 72 w 954"/>
              <a:gd name="T93" fmla="*/ 586 h 885"/>
              <a:gd name="T94" fmla="*/ 36 w 954"/>
              <a:gd name="T95" fmla="*/ 573 h 885"/>
              <a:gd name="T96" fmla="*/ 13 w 954"/>
              <a:gd name="T97" fmla="*/ 567 h 885"/>
              <a:gd name="T98" fmla="*/ 59 w 954"/>
              <a:gd name="T99" fmla="*/ 508 h 885"/>
              <a:gd name="T100" fmla="*/ 108 w 954"/>
              <a:gd name="T101" fmla="*/ 436 h 885"/>
              <a:gd name="T102" fmla="*/ 180 w 954"/>
              <a:gd name="T103" fmla="*/ 432 h 885"/>
              <a:gd name="T104" fmla="*/ 239 w 954"/>
              <a:gd name="T105" fmla="*/ 406 h 885"/>
              <a:gd name="T106" fmla="*/ 282 w 954"/>
              <a:gd name="T107" fmla="*/ 390 h 885"/>
              <a:gd name="T108" fmla="*/ 315 w 954"/>
              <a:gd name="T109" fmla="*/ 347 h 885"/>
              <a:gd name="T110" fmla="*/ 337 w 954"/>
              <a:gd name="T111" fmla="*/ 226 h 885"/>
              <a:gd name="T112" fmla="*/ 377 w 954"/>
              <a:gd name="T113" fmla="*/ 193 h 885"/>
              <a:gd name="T114" fmla="*/ 436 w 954"/>
              <a:gd name="T115" fmla="*/ 190 h 885"/>
              <a:gd name="T116" fmla="*/ 452 w 954"/>
              <a:gd name="T117" fmla="*/ 163 h 885"/>
              <a:gd name="T118" fmla="*/ 403 w 954"/>
              <a:gd name="T119" fmla="*/ 111 h 885"/>
              <a:gd name="T120" fmla="*/ 331 w 954"/>
              <a:gd name="T121" fmla="*/ 72 h 885"/>
              <a:gd name="T122" fmla="*/ 465 w 954"/>
              <a:gd name="T123" fmla="*/ 36 h 885"/>
              <a:gd name="T124" fmla="*/ 492 w 954"/>
              <a:gd name="T125" fmla="*/ 0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4" h="885">
                <a:moveTo>
                  <a:pt x="698" y="878"/>
                </a:moveTo>
                <a:lnTo>
                  <a:pt x="695" y="878"/>
                </a:lnTo>
                <a:lnTo>
                  <a:pt x="695" y="875"/>
                </a:lnTo>
                <a:lnTo>
                  <a:pt x="698" y="875"/>
                </a:lnTo>
                <a:lnTo>
                  <a:pt x="698" y="875"/>
                </a:lnTo>
                <a:lnTo>
                  <a:pt x="698" y="875"/>
                </a:lnTo>
                <a:lnTo>
                  <a:pt x="698" y="875"/>
                </a:lnTo>
                <a:lnTo>
                  <a:pt x="698" y="878"/>
                </a:lnTo>
                <a:lnTo>
                  <a:pt x="698" y="878"/>
                </a:lnTo>
                <a:close/>
                <a:moveTo>
                  <a:pt x="832" y="872"/>
                </a:moveTo>
                <a:lnTo>
                  <a:pt x="829" y="872"/>
                </a:lnTo>
                <a:lnTo>
                  <a:pt x="826" y="868"/>
                </a:lnTo>
                <a:lnTo>
                  <a:pt x="826" y="868"/>
                </a:lnTo>
                <a:lnTo>
                  <a:pt x="829" y="868"/>
                </a:lnTo>
                <a:lnTo>
                  <a:pt x="832" y="872"/>
                </a:lnTo>
                <a:lnTo>
                  <a:pt x="832" y="872"/>
                </a:lnTo>
                <a:lnTo>
                  <a:pt x="832" y="872"/>
                </a:lnTo>
                <a:close/>
                <a:moveTo>
                  <a:pt x="826" y="872"/>
                </a:moveTo>
                <a:lnTo>
                  <a:pt x="823" y="872"/>
                </a:lnTo>
                <a:lnTo>
                  <a:pt x="819" y="868"/>
                </a:lnTo>
                <a:lnTo>
                  <a:pt x="819" y="868"/>
                </a:lnTo>
                <a:lnTo>
                  <a:pt x="823" y="865"/>
                </a:lnTo>
                <a:lnTo>
                  <a:pt x="823" y="865"/>
                </a:lnTo>
                <a:lnTo>
                  <a:pt x="826" y="872"/>
                </a:lnTo>
                <a:lnTo>
                  <a:pt x="826" y="872"/>
                </a:lnTo>
                <a:lnTo>
                  <a:pt x="826" y="872"/>
                </a:lnTo>
                <a:close/>
                <a:moveTo>
                  <a:pt x="557" y="790"/>
                </a:moveTo>
                <a:lnTo>
                  <a:pt x="554" y="790"/>
                </a:lnTo>
                <a:lnTo>
                  <a:pt x="554" y="790"/>
                </a:lnTo>
                <a:lnTo>
                  <a:pt x="557" y="790"/>
                </a:lnTo>
                <a:lnTo>
                  <a:pt x="557" y="790"/>
                </a:lnTo>
                <a:lnTo>
                  <a:pt x="557" y="790"/>
                </a:lnTo>
                <a:close/>
                <a:moveTo>
                  <a:pt x="347" y="740"/>
                </a:moveTo>
                <a:lnTo>
                  <a:pt x="344" y="740"/>
                </a:lnTo>
                <a:lnTo>
                  <a:pt x="344" y="737"/>
                </a:lnTo>
                <a:lnTo>
                  <a:pt x="347" y="737"/>
                </a:lnTo>
                <a:lnTo>
                  <a:pt x="347" y="737"/>
                </a:lnTo>
                <a:lnTo>
                  <a:pt x="347" y="737"/>
                </a:lnTo>
                <a:lnTo>
                  <a:pt x="347" y="737"/>
                </a:lnTo>
                <a:lnTo>
                  <a:pt x="347" y="740"/>
                </a:lnTo>
                <a:lnTo>
                  <a:pt x="347" y="740"/>
                </a:lnTo>
                <a:close/>
                <a:moveTo>
                  <a:pt x="318" y="727"/>
                </a:moveTo>
                <a:lnTo>
                  <a:pt x="315" y="727"/>
                </a:lnTo>
                <a:lnTo>
                  <a:pt x="315" y="724"/>
                </a:lnTo>
                <a:lnTo>
                  <a:pt x="315" y="724"/>
                </a:lnTo>
                <a:lnTo>
                  <a:pt x="318" y="724"/>
                </a:lnTo>
                <a:lnTo>
                  <a:pt x="318" y="724"/>
                </a:lnTo>
                <a:lnTo>
                  <a:pt x="318" y="727"/>
                </a:lnTo>
                <a:lnTo>
                  <a:pt x="318" y="727"/>
                </a:lnTo>
                <a:lnTo>
                  <a:pt x="318" y="727"/>
                </a:lnTo>
                <a:close/>
                <a:moveTo>
                  <a:pt x="82" y="606"/>
                </a:moveTo>
                <a:lnTo>
                  <a:pt x="82" y="606"/>
                </a:lnTo>
                <a:lnTo>
                  <a:pt x="82" y="603"/>
                </a:lnTo>
                <a:lnTo>
                  <a:pt x="82" y="603"/>
                </a:lnTo>
                <a:lnTo>
                  <a:pt x="82" y="603"/>
                </a:lnTo>
                <a:lnTo>
                  <a:pt x="82" y="603"/>
                </a:lnTo>
                <a:lnTo>
                  <a:pt x="82" y="606"/>
                </a:lnTo>
                <a:lnTo>
                  <a:pt x="82" y="606"/>
                </a:lnTo>
                <a:lnTo>
                  <a:pt x="82" y="606"/>
                </a:lnTo>
                <a:close/>
                <a:moveTo>
                  <a:pt x="20" y="573"/>
                </a:moveTo>
                <a:lnTo>
                  <a:pt x="16" y="573"/>
                </a:lnTo>
                <a:lnTo>
                  <a:pt x="16" y="573"/>
                </a:lnTo>
                <a:lnTo>
                  <a:pt x="16" y="570"/>
                </a:lnTo>
                <a:lnTo>
                  <a:pt x="20" y="570"/>
                </a:lnTo>
                <a:lnTo>
                  <a:pt x="20" y="570"/>
                </a:lnTo>
                <a:lnTo>
                  <a:pt x="20" y="570"/>
                </a:lnTo>
                <a:lnTo>
                  <a:pt x="20" y="570"/>
                </a:lnTo>
                <a:lnTo>
                  <a:pt x="20" y="573"/>
                </a:lnTo>
                <a:lnTo>
                  <a:pt x="20" y="573"/>
                </a:lnTo>
                <a:close/>
                <a:moveTo>
                  <a:pt x="492" y="0"/>
                </a:moveTo>
                <a:lnTo>
                  <a:pt x="498" y="3"/>
                </a:lnTo>
                <a:lnTo>
                  <a:pt x="501" y="3"/>
                </a:lnTo>
                <a:lnTo>
                  <a:pt x="511" y="0"/>
                </a:lnTo>
                <a:lnTo>
                  <a:pt x="514" y="0"/>
                </a:lnTo>
                <a:lnTo>
                  <a:pt x="528" y="3"/>
                </a:lnTo>
                <a:lnTo>
                  <a:pt x="528" y="3"/>
                </a:lnTo>
                <a:lnTo>
                  <a:pt x="544" y="3"/>
                </a:lnTo>
                <a:lnTo>
                  <a:pt x="577" y="0"/>
                </a:lnTo>
                <a:lnTo>
                  <a:pt x="583" y="0"/>
                </a:lnTo>
                <a:lnTo>
                  <a:pt x="587" y="0"/>
                </a:lnTo>
                <a:lnTo>
                  <a:pt x="603" y="3"/>
                </a:lnTo>
                <a:lnTo>
                  <a:pt x="610" y="3"/>
                </a:lnTo>
                <a:lnTo>
                  <a:pt x="629" y="3"/>
                </a:lnTo>
                <a:lnTo>
                  <a:pt x="642" y="3"/>
                </a:lnTo>
                <a:lnTo>
                  <a:pt x="646" y="6"/>
                </a:lnTo>
                <a:lnTo>
                  <a:pt x="649" y="9"/>
                </a:lnTo>
                <a:lnTo>
                  <a:pt x="649" y="9"/>
                </a:lnTo>
                <a:lnTo>
                  <a:pt x="652" y="22"/>
                </a:lnTo>
                <a:lnTo>
                  <a:pt x="655" y="29"/>
                </a:lnTo>
                <a:lnTo>
                  <a:pt x="655" y="32"/>
                </a:lnTo>
                <a:lnTo>
                  <a:pt x="659" y="39"/>
                </a:lnTo>
                <a:lnTo>
                  <a:pt x="655" y="39"/>
                </a:lnTo>
                <a:lnTo>
                  <a:pt x="659" y="42"/>
                </a:lnTo>
                <a:lnTo>
                  <a:pt x="665" y="49"/>
                </a:lnTo>
                <a:lnTo>
                  <a:pt x="682" y="49"/>
                </a:lnTo>
                <a:lnTo>
                  <a:pt x="701" y="49"/>
                </a:lnTo>
                <a:lnTo>
                  <a:pt x="705" y="49"/>
                </a:lnTo>
                <a:lnTo>
                  <a:pt x="708" y="49"/>
                </a:lnTo>
                <a:lnTo>
                  <a:pt x="721" y="49"/>
                </a:lnTo>
                <a:lnTo>
                  <a:pt x="724" y="49"/>
                </a:lnTo>
                <a:lnTo>
                  <a:pt x="724" y="49"/>
                </a:lnTo>
                <a:lnTo>
                  <a:pt x="728" y="49"/>
                </a:lnTo>
                <a:lnTo>
                  <a:pt x="728" y="49"/>
                </a:lnTo>
                <a:lnTo>
                  <a:pt x="737" y="49"/>
                </a:lnTo>
                <a:lnTo>
                  <a:pt x="754" y="52"/>
                </a:lnTo>
                <a:lnTo>
                  <a:pt x="757" y="52"/>
                </a:lnTo>
                <a:lnTo>
                  <a:pt x="773" y="52"/>
                </a:lnTo>
                <a:lnTo>
                  <a:pt x="777" y="52"/>
                </a:lnTo>
                <a:lnTo>
                  <a:pt x="803" y="52"/>
                </a:lnTo>
                <a:lnTo>
                  <a:pt x="823" y="52"/>
                </a:lnTo>
                <a:lnTo>
                  <a:pt x="832" y="52"/>
                </a:lnTo>
                <a:lnTo>
                  <a:pt x="839" y="52"/>
                </a:lnTo>
                <a:lnTo>
                  <a:pt x="846" y="52"/>
                </a:lnTo>
                <a:lnTo>
                  <a:pt x="859" y="52"/>
                </a:lnTo>
                <a:lnTo>
                  <a:pt x="865" y="62"/>
                </a:lnTo>
                <a:lnTo>
                  <a:pt x="875" y="62"/>
                </a:lnTo>
                <a:lnTo>
                  <a:pt x="888" y="62"/>
                </a:lnTo>
                <a:lnTo>
                  <a:pt x="898" y="62"/>
                </a:lnTo>
                <a:lnTo>
                  <a:pt x="901" y="62"/>
                </a:lnTo>
                <a:lnTo>
                  <a:pt x="905" y="62"/>
                </a:lnTo>
                <a:lnTo>
                  <a:pt x="905" y="65"/>
                </a:lnTo>
                <a:lnTo>
                  <a:pt x="908" y="65"/>
                </a:lnTo>
                <a:lnTo>
                  <a:pt x="914" y="65"/>
                </a:lnTo>
                <a:lnTo>
                  <a:pt x="934" y="62"/>
                </a:lnTo>
                <a:lnTo>
                  <a:pt x="937" y="62"/>
                </a:lnTo>
                <a:lnTo>
                  <a:pt x="937" y="65"/>
                </a:lnTo>
                <a:lnTo>
                  <a:pt x="937" y="65"/>
                </a:lnTo>
                <a:lnTo>
                  <a:pt x="934" y="68"/>
                </a:lnTo>
                <a:lnTo>
                  <a:pt x="927" y="68"/>
                </a:lnTo>
                <a:lnTo>
                  <a:pt x="927" y="72"/>
                </a:lnTo>
                <a:lnTo>
                  <a:pt x="927" y="75"/>
                </a:lnTo>
                <a:lnTo>
                  <a:pt x="924" y="78"/>
                </a:lnTo>
                <a:lnTo>
                  <a:pt x="921" y="78"/>
                </a:lnTo>
                <a:lnTo>
                  <a:pt x="921" y="78"/>
                </a:lnTo>
                <a:lnTo>
                  <a:pt x="918" y="81"/>
                </a:lnTo>
                <a:lnTo>
                  <a:pt x="918" y="88"/>
                </a:lnTo>
                <a:lnTo>
                  <a:pt x="918" y="91"/>
                </a:lnTo>
                <a:lnTo>
                  <a:pt x="918" y="98"/>
                </a:lnTo>
                <a:lnTo>
                  <a:pt x="918" y="101"/>
                </a:lnTo>
                <a:lnTo>
                  <a:pt x="918" y="104"/>
                </a:lnTo>
                <a:lnTo>
                  <a:pt x="918" y="111"/>
                </a:lnTo>
                <a:lnTo>
                  <a:pt x="921" y="114"/>
                </a:lnTo>
                <a:lnTo>
                  <a:pt x="921" y="118"/>
                </a:lnTo>
                <a:lnTo>
                  <a:pt x="918" y="121"/>
                </a:lnTo>
                <a:lnTo>
                  <a:pt x="914" y="121"/>
                </a:lnTo>
                <a:lnTo>
                  <a:pt x="911" y="118"/>
                </a:lnTo>
                <a:lnTo>
                  <a:pt x="908" y="114"/>
                </a:lnTo>
                <a:lnTo>
                  <a:pt x="905" y="114"/>
                </a:lnTo>
                <a:lnTo>
                  <a:pt x="905" y="118"/>
                </a:lnTo>
                <a:lnTo>
                  <a:pt x="905" y="121"/>
                </a:lnTo>
                <a:lnTo>
                  <a:pt x="905" y="127"/>
                </a:lnTo>
                <a:lnTo>
                  <a:pt x="908" y="131"/>
                </a:lnTo>
                <a:lnTo>
                  <a:pt x="908" y="134"/>
                </a:lnTo>
                <a:lnTo>
                  <a:pt x="911" y="137"/>
                </a:lnTo>
                <a:lnTo>
                  <a:pt x="911" y="141"/>
                </a:lnTo>
                <a:lnTo>
                  <a:pt x="911" y="144"/>
                </a:lnTo>
                <a:lnTo>
                  <a:pt x="914" y="147"/>
                </a:lnTo>
                <a:lnTo>
                  <a:pt x="914" y="150"/>
                </a:lnTo>
                <a:lnTo>
                  <a:pt x="918" y="154"/>
                </a:lnTo>
                <a:lnTo>
                  <a:pt x="918" y="157"/>
                </a:lnTo>
                <a:lnTo>
                  <a:pt x="921" y="160"/>
                </a:lnTo>
                <a:lnTo>
                  <a:pt x="921" y="163"/>
                </a:lnTo>
                <a:lnTo>
                  <a:pt x="924" y="167"/>
                </a:lnTo>
                <a:lnTo>
                  <a:pt x="924" y="170"/>
                </a:lnTo>
                <a:lnTo>
                  <a:pt x="927" y="170"/>
                </a:lnTo>
                <a:lnTo>
                  <a:pt x="931" y="173"/>
                </a:lnTo>
                <a:lnTo>
                  <a:pt x="934" y="170"/>
                </a:lnTo>
                <a:lnTo>
                  <a:pt x="934" y="167"/>
                </a:lnTo>
                <a:lnTo>
                  <a:pt x="937" y="163"/>
                </a:lnTo>
                <a:lnTo>
                  <a:pt x="941" y="160"/>
                </a:lnTo>
                <a:lnTo>
                  <a:pt x="944" y="160"/>
                </a:lnTo>
                <a:lnTo>
                  <a:pt x="947" y="163"/>
                </a:lnTo>
                <a:lnTo>
                  <a:pt x="947" y="167"/>
                </a:lnTo>
                <a:lnTo>
                  <a:pt x="947" y="170"/>
                </a:lnTo>
                <a:lnTo>
                  <a:pt x="947" y="177"/>
                </a:lnTo>
                <a:lnTo>
                  <a:pt x="947" y="180"/>
                </a:lnTo>
                <a:lnTo>
                  <a:pt x="950" y="183"/>
                </a:lnTo>
                <a:lnTo>
                  <a:pt x="950" y="186"/>
                </a:lnTo>
                <a:lnTo>
                  <a:pt x="954" y="190"/>
                </a:lnTo>
                <a:lnTo>
                  <a:pt x="954" y="193"/>
                </a:lnTo>
                <a:lnTo>
                  <a:pt x="954" y="200"/>
                </a:lnTo>
                <a:lnTo>
                  <a:pt x="950" y="203"/>
                </a:lnTo>
                <a:lnTo>
                  <a:pt x="950" y="203"/>
                </a:lnTo>
                <a:lnTo>
                  <a:pt x="950" y="203"/>
                </a:lnTo>
                <a:lnTo>
                  <a:pt x="947" y="206"/>
                </a:lnTo>
                <a:lnTo>
                  <a:pt x="944" y="209"/>
                </a:lnTo>
                <a:lnTo>
                  <a:pt x="941" y="209"/>
                </a:lnTo>
                <a:lnTo>
                  <a:pt x="937" y="213"/>
                </a:lnTo>
                <a:lnTo>
                  <a:pt x="937" y="216"/>
                </a:lnTo>
                <a:lnTo>
                  <a:pt x="937" y="219"/>
                </a:lnTo>
                <a:lnTo>
                  <a:pt x="934" y="222"/>
                </a:lnTo>
                <a:lnTo>
                  <a:pt x="934" y="229"/>
                </a:lnTo>
                <a:lnTo>
                  <a:pt x="934" y="232"/>
                </a:lnTo>
                <a:lnTo>
                  <a:pt x="931" y="232"/>
                </a:lnTo>
                <a:lnTo>
                  <a:pt x="931" y="236"/>
                </a:lnTo>
                <a:lnTo>
                  <a:pt x="931" y="236"/>
                </a:lnTo>
                <a:lnTo>
                  <a:pt x="927" y="239"/>
                </a:lnTo>
                <a:lnTo>
                  <a:pt x="924" y="242"/>
                </a:lnTo>
                <a:lnTo>
                  <a:pt x="918" y="242"/>
                </a:lnTo>
                <a:lnTo>
                  <a:pt x="918" y="239"/>
                </a:lnTo>
                <a:lnTo>
                  <a:pt x="918" y="236"/>
                </a:lnTo>
                <a:lnTo>
                  <a:pt x="918" y="229"/>
                </a:lnTo>
                <a:lnTo>
                  <a:pt x="918" y="229"/>
                </a:lnTo>
                <a:lnTo>
                  <a:pt x="921" y="226"/>
                </a:lnTo>
                <a:lnTo>
                  <a:pt x="921" y="222"/>
                </a:lnTo>
                <a:lnTo>
                  <a:pt x="921" y="216"/>
                </a:lnTo>
                <a:lnTo>
                  <a:pt x="921" y="216"/>
                </a:lnTo>
                <a:lnTo>
                  <a:pt x="914" y="216"/>
                </a:lnTo>
                <a:lnTo>
                  <a:pt x="914" y="219"/>
                </a:lnTo>
                <a:lnTo>
                  <a:pt x="911" y="222"/>
                </a:lnTo>
                <a:lnTo>
                  <a:pt x="908" y="226"/>
                </a:lnTo>
                <a:lnTo>
                  <a:pt x="908" y="229"/>
                </a:lnTo>
                <a:lnTo>
                  <a:pt x="905" y="229"/>
                </a:lnTo>
                <a:lnTo>
                  <a:pt x="898" y="229"/>
                </a:lnTo>
                <a:lnTo>
                  <a:pt x="895" y="229"/>
                </a:lnTo>
                <a:lnTo>
                  <a:pt x="891" y="232"/>
                </a:lnTo>
                <a:lnTo>
                  <a:pt x="888" y="232"/>
                </a:lnTo>
                <a:lnTo>
                  <a:pt x="885" y="232"/>
                </a:lnTo>
                <a:lnTo>
                  <a:pt x="882" y="236"/>
                </a:lnTo>
                <a:lnTo>
                  <a:pt x="882" y="239"/>
                </a:lnTo>
                <a:lnTo>
                  <a:pt x="882" y="242"/>
                </a:lnTo>
                <a:lnTo>
                  <a:pt x="885" y="245"/>
                </a:lnTo>
                <a:lnTo>
                  <a:pt x="885" y="249"/>
                </a:lnTo>
                <a:lnTo>
                  <a:pt x="888" y="252"/>
                </a:lnTo>
                <a:lnTo>
                  <a:pt x="885" y="255"/>
                </a:lnTo>
                <a:lnTo>
                  <a:pt x="885" y="255"/>
                </a:lnTo>
                <a:lnTo>
                  <a:pt x="882" y="259"/>
                </a:lnTo>
                <a:lnTo>
                  <a:pt x="882" y="262"/>
                </a:lnTo>
                <a:lnTo>
                  <a:pt x="878" y="265"/>
                </a:lnTo>
                <a:lnTo>
                  <a:pt x="878" y="268"/>
                </a:lnTo>
                <a:lnTo>
                  <a:pt x="878" y="272"/>
                </a:lnTo>
                <a:lnTo>
                  <a:pt x="878" y="275"/>
                </a:lnTo>
                <a:lnTo>
                  <a:pt x="882" y="278"/>
                </a:lnTo>
                <a:lnTo>
                  <a:pt x="882" y="281"/>
                </a:lnTo>
                <a:lnTo>
                  <a:pt x="882" y="285"/>
                </a:lnTo>
                <a:lnTo>
                  <a:pt x="882" y="288"/>
                </a:lnTo>
                <a:lnTo>
                  <a:pt x="882" y="295"/>
                </a:lnTo>
                <a:lnTo>
                  <a:pt x="882" y="298"/>
                </a:lnTo>
                <a:lnTo>
                  <a:pt x="885" y="301"/>
                </a:lnTo>
                <a:lnTo>
                  <a:pt x="885" y="304"/>
                </a:lnTo>
                <a:lnTo>
                  <a:pt x="885" y="308"/>
                </a:lnTo>
                <a:lnTo>
                  <a:pt x="882" y="314"/>
                </a:lnTo>
                <a:lnTo>
                  <a:pt x="882" y="318"/>
                </a:lnTo>
                <a:lnTo>
                  <a:pt x="878" y="318"/>
                </a:lnTo>
                <a:lnTo>
                  <a:pt x="878" y="321"/>
                </a:lnTo>
                <a:lnTo>
                  <a:pt x="875" y="327"/>
                </a:lnTo>
                <a:lnTo>
                  <a:pt x="875" y="331"/>
                </a:lnTo>
                <a:lnTo>
                  <a:pt x="875" y="334"/>
                </a:lnTo>
                <a:lnTo>
                  <a:pt x="872" y="337"/>
                </a:lnTo>
                <a:lnTo>
                  <a:pt x="872" y="340"/>
                </a:lnTo>
                <a:lnTo>
                  <a:pt x="868" y="340"/>
                </a:lnTo>
                <a:lnTo>
                  <a:pt x="865" y="344"/>
                </a:lnTo>
                <a:lnTo>
                  <a:pt x="865" y="347"/>
                </a:lnTo>
                <a:lnTo>
                  <a:pt x="865" y="350"/>
                </a:lnTo>
                <a:lnTo>
                  <a:pt x="862" y="357"/>
                </a:lnTo>
                <a:lnTo>
                  <a:pt x="862" y="357"/>
                </a:lnTo>
                <a:lnTo>
                  <a:pt x="859" y="360"/>
                </a:lnTo>
                <a:lnTo>
                  <a:pt x="859" y="360"/>
                </a:lnTo>
                <a:lnTo>
                  <a:pt x="855" y="360"/>
                </a:lnTo>
                <a:lnTo>
                  <a:pt x="852" y="360"/>
                </a:lnTo>
                <a:lnTo>
                  <a:pt x="849" y="357"/>
                </a:lnTo>
                <a:lnTo>
                  <a:pt x="849" y="354"/>
                </a:lnTo>
                <a:lnTo>
                  <a:pt x="846" y="350"/>
                </a:lnTo>
                <a:lnTo>
                  <a:pt x="842" y="350"/>
                </a:lnTo>
                <a:lnTo>
                  <a:pt x="839" y="354"/>
                </a:lnTo>
                <a:lnTo>
                  <a:pt x="839" y="357"/>
                </a:lnTo>
                <a:lnTo>
                  <a:pt x="836" y="360"/>
                </a:lnTo>
                <a:lnTo>
                  <a:pt x="832" y="360"/>
                </a:lnTo>
                <a:lnTo>
                  <a:pt x="829" y="363"/>
                </a:lnTo>
                <a:lnTo>
                  <a:pt x="826" y="363"/>
                </a:lnTo>
                <a:lnTo>
                  <a:pt x="823" y="363"/>
                </a:lnTo>
                <a:lnTo>
                  <a:pt x="819" y="367"/>
                </a:lnTo>
                <a:lnTo>
                  <a:pt x="819" y="370"/>
                </a:lnTo>
                <a:lnTo>
                  <a:pt x="816" y="373"/>
                </a:lnTo>
                <a:lnTo>
                  <a:pt x="816" y="377"/>
                </a:lnTo>
                <a:lnTo>
                  <a:pt x="816" y="383"/>
                </a:lnTo>
                <a:lnTo>
                  <a:pt x="816" y="386"/>
                </a:lnTo>
                <a:lnTo>
                  <a:pt x="816" y="390"/>
                </a:lnTo>
                <a:lnTo>
                  <a:pt x="816" y="393"/>
                </a:lnTo>
                <a:lnTo>
                  <a:pt x="819" y="400"/>
                </a:lnTo>
                <a:lnTo>
                  <a:pt x="819" y="403"/>
                </a:lnTo>
                <a:lnTo>
                  <a:pt x="819" y="406"/>
                </a:lnTo>
                <a:lnTo>
                  <a:pt x="823" y="409"/>
                </a:lnTo>
                <a:lnTo>
                  <a:pt x="823" y="416"/>
                </a:lnTo>
                <a:lnTo>
                  <a:pt x="819" y="419"/>
                </a:lnTo>
                <a:lnTo>
                  <a:pt x="819" y="422"/>
                </a:lnTo>
                <a:lnTo>
                  <a:pt x="819" y="426"/>
                </a:lnTo>
                <a:lnTo>
                  <a:pt x="823" y="432"/>
                </a:lnTo>
                <a:lnTo>
                  <a:pt x="819" y="436"/>
                </a:lnTo>
                <a:lnTo>
                  <a:pt x="819" y="439"/>
                </a:lnTo>
                <a:lnTo>
                  <a:pt x="819" y="442"/>
                </a:lnTo>
                <a:lnTo>
                  <a:pt x="816" y="445"/>
                </a:lnTo>
                <a:lnTo>
                  <a:pt x="819" y="449"/>
                </a:lnTo>
                <a:lnTo>
                  <a:pt x="823" y="452"/>
                </a:lnTo>
                <a:lnTo>
                  <a:pt x="826" y="452"/>
                </a:lnTo>
                <a:lnTo>
                  <a:pt x="829" y="455"/>
                </a:lnTo>
                <a:lnTo>
                  <a:pt x="832" y="459"/>
                </a:lnTo>
                <a:lnTo>
                  <a:pt x="832" y="462"/>
                </a:lnTo>
                <a:lnTo>
                  <a:pt x="832" y="465"/>
                </a:lnTo>
                <a:lnTo>
                  <a:pt x="832" y="468"/>
                </a:lnTo>
                <a:lnTo>
                  <a:pt x="832" y="472"/>
                </a:lnTo>
                <a:lnTo>
                  <a:pt x="836" y="475"/>
                </a:lnTo>
                <a:lnTo>
                  <a:pt x="839" y="475"/>
                </a:lnTo>
                <a:lnTo>
                  <a:pt x="839" y="478"/>
                </a:lnTo>
                <a:lnTo>
                  <a:pt x="839" y="485"/>
                </a:lnTo>
                <a:lnTo>
                  <a:pt x="836" y="488"/>
                </a:lnTo>
                <a:lnTo>
                  <a:pt x="832" y="488"/>
                </a:lnTo>
                <a:lnTo>
                  <a:pt x="829" y="488"/>
                </a:lnTo>
                <a:lnTo>
                  <a:pt x="826" y="485"/>
                </a:lnTo>
                <a:lnTo>
                  <a:pt x="823" y="485"/>
                </a:lnTo>
                <a:lnTo>
                  <a:pt x="819" y="481"/>
                </a:lnTo>
                <a:lnTo>
                  <a:pt x="816" y="481"/>
                </a:lnTo>
                <a:lnTo>
                  <a:pt x="813" y="481"/>
                </a:lnTo>
                <a:lnTo>
                  <a:pt x="813" y="485"/>
                </a:lnTo>
                <a:lnTo>
                  <a:pt x="813" y="488"/>
                </a:lnTo>
                <a:lnTo>
                  <a:pt x="809" y="491"/>
                </a:lnTo>
                <a:lnTo>
                  <a:pt x="806" y="495"/>
                </a:lnTo>
                <a:lnTo>
                  <a:pt x="803" y="495"/>
                </a:lnTo>
                <a:lnTo>
                  <a:pt x="800" y="491"/>
                </a:lnTo>
                <a:lnTo>
                  <a:pt x="796" y="495"/>
                </a:lnTo>
                <a:lnTo>
                  <a:pt x="796" y="498"/>
                </a:lnTo>
                <a:lnTo>
                  <a:pt x="796" y="501"/>
                </a:lnTo>
                <a:lnTo>
                  <a:pt x="796" y="504"/>
                </a:lnTo>
                <a:lnTo>
                  <a:pt x="796" y="508"/>
                </a:lnTo>
                <a:lnTo>
                  <a:pt x="800" y="514"/>
                </a:lnTo>
                <a:lnTo>
                  <a:pt x="800" y="518"/>
                </a:lnTo>
                <a:lnTo>
                  <a:pt x="800" y="521"/>
                </a:lnTo>
                <a:lnTo>
                  <a:pt x="800" y="527"/>
                </a:lnTo>
                <a:lnTo>
                  <a:pt x="800" y="531"/>
                </a:lnTo>
                <a:lnTo>
                  <a:pt x="800" y="534"/>
                </a:lnTo>
                <a:lnTo>
                  <a:pt x="803" y="537"/>
                </a:lnTo>
                <a:lnTo>
                  <a:pt x="803" y="540"/>
                </a:lnTo>
                <a:lnTo>
                  <a:pt x="800" y="544"/>
                </a:lnTo>
                <a:lnTo>
                  <a:pt x="796" y="547"/>
                </a:lnTo>
                <a:lnTo>
                  <a:pt x="796" y="547"/>
                </a:lnTo>
                <a:lnTo>
                  <a:pt x="796" y="554"/>
                </a:lnTo>
                <a:lnTo>
                  <a:pt x="796" y="557"/>
                </a:lnTo>
                <a:lnTo>
                  <a:pt x="796" y="560"/>
                </a:lnTo>
                <a:lnTo>
                  <a:pt x="800" y="563"/>
                </a:lnTo>
                <a:lnTo>
                  <a:pt x="800" y="567"/>
                </a:lnTo>
                <a:lnTo>
                  <a:pt x="800" y="570"/>
                </a:lnTo>
                <a:lnTo>
                  <a:pt x="803" y="573"/>
                </a:lnTo>
                <a:lnTo>
                  <a:pt x="806" y="573"/>
                </a:lnTo>
                <a:lnTo>
                  <a:pt x="809" y="577"/>
                </a:lnTo>
                <a:lnTo>
                  <a:pt x="813" y="577"/>
                </a:lnTo>
                <a:lnTo>
                  <a:pt x="816" y="580"/>
                </a:lnTo>
                <a:lnTo>
                  <a:pt x="816" y="583"/>
                </a:lnTo>
                <a:lnTo>
                  <a:pt x="816" y="590"/>
                </a:lnTo>
                <a:lnTo>
                  <a:pt x="816" y="593"/>
                </a:lnTo>
                <a:lnTo>
                  <a:pt x="816" y="596"/>
                </a:lnTo>
                <a:lnTo>
                  <a:pt x="816" y="599"/>
                </a:lnTo>
                <a:lnTo>
                  <a:pt x="819" y="603"/>
                </a:lnTo>
                <a:lnTo>
                  <a:pt x="819" y="609"/>
                </a:lnTo>
                <a:lnTo>
                  <a:pt x="819" y="613"/>
                </a:lnTo>
                <a:lnTo>
                  <a:pt x="819" y="616"/>
                </a:lnTo>
                <a:lnTo>
                  <a:pt x="816" y="622"/>
                </a:lnTo>
                <a:lnTo>
                  <a:pt x="816" y="626"/>
                </a:lnTo>
                <a:lnTo>
                  <a:pt x="816" y="632"/>
                </a:lnTo>
                <a:lnTo>
                  <a:pt x="819" y="636"/>
                </a:lnTo>
                <a:lnTo>
                  <a:pt x="819" y="639"/>
                </a:lnTo>
                <a:lnTo>
                  <a:pt x="819" y="642"/>
                </a:lnTo>
                <a:lnTo>
                  <a:pt x="819" y="645"/>
                </a:lnTo>
                <a:lnTo>
                  <a:pt x="816" y="649"/>
                </a:lnTo>
                <a:lnTo>
                  <a:pt x="813" y="649"/>
                </a:lnTo>
                <a:lnTo>
                  <a:pt x="813" y="655"/>
                </a:lnTo>
                <a:lnTo>
                  <a:pt x="816" y="655"/>
                </a:lnTo>
                <a:lnTo>
                  <a:pt x="816" y="659"/>
                </a:lnTo>
                <a:lnTo>
                  <a:pt x="816" y="662"/>
                </a:lnTo>
                <a:lnTo>
                  <a:pt x="813" y="662"/>
                </a:lnTo>
                <a:lnTo>
                  <a:pt x="813" y="665"/>
                </a:lnTo>
                <a:lnTo>
                  <a:pt x="813" y="672"/>
                </a:lnTo>
                <a:lnTo>
                  <a:pt x="816" y="675"/>
                </a:lnTo>
                <a:lnTo>
                  <a:pt x="816" y="675"/>
                </a:lnTo>
                <a:lnTo>
                  <a:pt x="819" y="678"/>
                </a:lnTo>
                <a:lnTo>
                  <a:pt x="819" y="681"/>
                </a:lnTo>
                <a:lnTo>
                  <a:pt x="823" y="685"/>
                </a:lnTo>
                <a:lnTo>
                  <a:pt x="823" y="691"/>
                </a:lnTo>
                <a:lnTo>
                  <a:pt x="823" y="695"/>
                </a:lnTo>
                <a:lnTo>
                  <a:pt x="823" y="701"/>
                </a:lnTo>
                <a:lnTo>
                  <a:pt x="823" y="704"/>
                </a:lnTo>
                <a:lnTo>
                  <a:pt x="823" y="708"/>
                </a:lnTo>
                <a:lnTo>
                  <a:pt x="823" y="711"/>
                </a:lnTo>
                <a:lnTo>
                  <a:pt x="819" y="714"/>
                </a:lnTo>
                <a:lnTo>
                  <a:pt x="819" y="718"/>
                </a:lnTo>
                <a:lnTo>
                  <a:pt x="816" y="721"/>
                </a:lnTo>
                <a:lnTo>
                  <a:pt x="813" y="721"/>
                </a:lnTo>
                <a:lnTo>
                  <a:pt x="813" y="727"/>
                </a:lnTo>
                <a:lnTo>
                  <a:pt x="813" y="731"/>
                </a:lnTo>
                <a:lnTo>
                  <a:pt x="813" y="734"/>
                </a:lnTo>
                <a:lnTo>
                  <a:pt x="813" y="737"/>
                </a:lnTo>
                <a:lnTo>
                  <a:pt x="816" y="740"/>
                </a:lnTo>
                <a:lnTo>
                  <a:pt x="816" y="744"/>
                </a:lnTo>
                <a:lnTo>
                  <a:pt x="819" y="747"/>
                </a:lnTo>
                <a:lnTo>
                  <a:pt x="819" y="750"/>
                </a:lnTo>
                <a:lnTo>
                  <a:pt x="819" y="754"/>
                </a:lnTo>
                <a:lnTo>
                  <a:pt x="819" y="757"/>
                </a:lnTo>
                <a:lnTo>
                  <a:pt x="816" y="760"/>
                </a:lnTo>
                <a:lnTo>
                  <a:pt x="816" y="763"/>
                </a:lnTo>
                <a:lnTo>
                  <a:pt x="816" y="767"/>
                </a:lnTo>
                <a:lnTo>
                  <a:pt x="816" y="773"/>
                </a:lnTo>
                <a:lnTo>
                  <a:pt x="819" y="773"/>
                </a:lnTo>
                <a:lnTo>
                  <a:pt x="823" y="777"/>
                </a:lnTo>
                <a:lnTo>
                  <a:pt x="823" y="780"/>
                </a:lnTo>
                <a:lnTo>
                  <a:pt x="823" y="783"/>
                </a:lnTo>
                <a:lnTo>
                  <a:pt x="823" y="786"/>
                </a:lnTo>
                <a:lnTo>
                  <a:pt x="819" y="790"/>
                </a:lnTo>
                <a:lnTo>
                  <a:pt x="819" y="796"/>
                </a:lnTo>
                <a:lnTo>
                  <a:pt x="819" y="799"/>
                </a:lnTo>
                <a:lnTo>
                  <a:pt x="819" y="803"/>
                </a:lnTo>
                <a:lnTo>
                  <a:pt x="819" y="806"/>
                </a:lnTo>
                <a:lnTo>
                  <a:pt x="816" y="809"/>
                </a:lnTo>
                <a:lnTo>
                  <a:pt x="816" y="816"/>
                </a:lnTo>
                <a:lnTo>
                  <a:pt x="816" y="819"/>
                </a:lnTo>
                <a:lnTo>
                  <a:pt x="819" y="822"/>
                </a:lnTo>
                <a:lnTo>
                  <a:pt x="819" y="826"/>
                </a:lnTo>
                <a:lnTo>
                  <a:pt x="823" y="829"/>
                </a:lnTo>
                <a:lnTo>
                  <a:pt x="826" y="832"/>
                </a:lnTo>
                <a:lnTo>
                  <a:pt x="826" y="832"/>
                </a:lnTo>
                <a:lnTo>
                  <a:pt x="826" y="836"/>
                </a:lnTo>
                <a:lnTo>
                  <a:pt x="826" y="839"/>
                </a:lnTo>
                <a:lnTo>
                  <a:pt x="823" y="842"/>
                </a:lnTo>
                <a:lnTo>
                  <a:pt x="823" y="845"/>
                </a:lnTo>
                <a:lnTo>
                  <a:pt x="819" y="845"/>
                </a:lnTo>
                <a:lnTo>
                  <a:pt x="816" y="849"/>
                </a:lnTo>
                <a:lnTo>
                  <a:pt x="813" y="852"/>
                </a:lnTo>
                <a:lnTo>
                  <a:pt x="813" y="855"/>
                </a:lnTo>
                <a:lnTo>
                  <a:pt x="813" y="858"/>
                </a:lnTo>
                <a:lnTo>
                  <a:pt x="813" y="858"/>
                </a:lnTo>
                <a:lnTo>
                  <a:pt x="813" y="858"/>
                </a:lnTo>
                <a:lnTo>
                  <a:pt x="813" y="862"/>
                </a:lnTo>
                <a:lnTo>
                  <a:pt x="813" y="862"/>
                </a:lnTo>
                <a:lnTo>
                  <a:pt x="819" y="868"/>
                </a:lnTo>
                <a:lnTo>
                  <a:pt x="819" y="868"/>
                </a:lnTo>
                <a:lnTo>
                  <a:pt x="823" y="872"/>
                </a:lnTo>
                <a:lnTo>
                  <a:pt x="826" y="872"/>
                </a:lnTo>
                <a:lnTo>
                  <a:pt x="826" y="872"/>
                </a:lnTo>
                <a:lnTo>
                  <a:pt x="829" y="872"/>
                </a:lnTo>
                <a:lnTo>
                  <a:pt x="836" y="875"/>
                </a:lnTo>
                <a:lnTo>
                  <a:pt x="836" y="875"/>
                </a:lnTo>
                <a:lnTo>
                  <a:pt x="836" y="875"/>
                </a:lnTo>
                <a:lnTo>
                  <a:pt x="836" y="878"/>
                </a:lnTo>
                <a:lnTo>
                  <a:pt x="836" y="878"/>
                </a:lnTo>
                <a:lnTo>
                  <a:pt x="832" y="878"/>
                </a:lnTo>
                <a:lnTo>
                  <a:pt x="832" y="878"/>
                </a:lnTo>
                <a:lnTo>
                  <a:pt x="832" y="878"/>
                </a:lnTo>
                <a:lnTo>
                  <a:pt x="832" y="878"/>
                </a:lnTo>
                <a:lnTo>
                  <a:pt x="823" y="878"/>
                </a:lnTo>
                <a:lnTo>
                  <a:pt x="823" y="878"/>
                </a:lnTo>
                <a:lnTo>
                  <a:pt x="823" y="878"/>
                </a:lnTo>
                <a:lnTo>
                  <a:pt x="819" y="878"/>
                </a:lnTo>
                <a:lnTo>
                  <a:pt x="819" y="878"/>
                </a:lnTo>
                <a:lnTo>
                  <a:pt x="809" y="878"/>
                </a:lnTo>
                <a:lnTo>
                  <a:pt x="806" y="881"/>
                </a:lnTo>
                <a:lnTo>
                  <a:pt x="806" y="881"/>
                </a:lnTo>
                <a:lnTo>
                  <a:pt x="806" y="878"/>
                </a:lnTo>
                <a:lnTo>
                  <a:pt x="803" y="881"/>
                </a:lnTo>
                <a:lnTo>
                  <a:pt x="796" y="881"/>
                </a:lnTo>
                <a:lnTo>
                  <a:pt x="793" y="881"/>
                </a:lnTo>
                <a:lnTo>
                  <a:pt x="793" y="881"/>
                </a:lnTo>
                <a:lnTo>
                  <a:pt x="793" y="881"/>
                </a:lnTo>
                <a:lnTo>
                  <a:pt x="790" y="885"/>
                </a:lnTo>
                <a:lnTo>
                  <a:pt x="787" y="885"/>
                </a:lnTo>
                <a:lnTo>
                  <a:pt x="787" y="885"/>
                </a:lnTo>
                <a:lnTo>
                  <a:pt x="783" y="885"/>
                </a:lnTo>
                <a:lnTo>
                  <a:pt x="783" y="885"/>
                </a:lnTo>
                <a:lnTo>
                  <a:pt x="783" y="885"/>
                </a:lnTo>
                <a:lnTo>
                  <a:pt x="783" y="885"/>
                </a:lnTo>
                <a:lnTo>
                  <a:pt x="777" y="885"/>
                </a:lnTo>
                <a:lnTo>
                  <a:pt x="773" y="885"/>
                </a:lnTo>
                <a:lnTo>
                  <a:pt x="770" y="881"/>
                </a:lnTo>
                <a:lnTo>
                  <a:pt x="767" y="878"/>
                </a:lnTo>
                <a:lnTo>
                  <a:pt x="767" y="878"/>
                </a:lnTo>
                <a:lnTo>
                  <a:pt x="767" y="878"/>
                </a:lnTo>
                <a:lnTo>
                  <a:pt x="760" y="878"/>
                </a:lnTo>
                <a:lnTo>
                  <a:pt x="760" y="878"/>
                </a:lnTo>
                <a:lnTo>
                  <a:pt x="750" y="878"/>
                </a:lnTo>
                <a:lnTo>
                  <a:pt x="750" y="875"/>
                </a:lnTo>
                <a:lnTo>
                  <a:pt x="741" y="875"/>
                </a:lnTo>
                <a:lnTo>
                  <a:pt x="741" y="875"/>
                </a:lnTo>
                <a:lnTo>
                  <a:pt x="737" y="875"/>
                </a:lnTo>
                <a:lnTo>
                  <a:pt x="737" y="875"/>
                </a:lnTo>
                <a:lnTo>
                  <a:pt x="734" y="875"/>
                </a:lnTo>
                <a:lnTo>
                  <a:pt x="734" y="875"/>
                </a:lnTo>
                <a:lnTo>
                  <a:pt x="731" y="875"/>
                </a:lnTo>
                <a:lnTo>
                  <a:pt x="731" y="875"/>
                </a:lnTo>
                <a:lnTo>
                  <a:pt x="721" y="875"/>
                </a:lnTo>
                <a:lnTo>
                  <a:pt x="718" y="872"/>
                </a:lnTo>
                <a:lnTo>
                  <a:pt x="705" y="872"/>
                </a:lnTo>
                <a:lnTo>
                  <a:pt x="705" y="872"/>
                </a:lnTo>
                <a:lnTo>
                  <a:pt x="701" y="872"/>
                </a:lnTo>
                <a:lnTo>
                  <a:pt x="701" y="872"/>
                </a:lnTo>
                <a:lnTo>
                  <a:pt x="698" y="875"/>
                </a:lnTo>
                <a:lnTo>
                  <a:pt x="695" y="875"/>
                </a:lnTo>
                <a:lnTo>
                  <a:pt x="695" y="875"/>
                </a:lnTo>
                <a:lnTo>
                  <a:pt x="695" y="875"/>
                </a:lnTo>
                <a:lnTo>
                  <a:pt x="695" y="872"/>
                </a:lnTo>
                <a:lnTo>
                  <a:pt x="698" y="872"/>
                </a:lnTo>
                <a:lnTo>
                  <a:pt x="698" y="868"/>
                </a:lnTo>
                <a:lnTo>
                  <a:pt x="695" y="865"/>
                </a:lnTo>
                <a:lnTo>
                  <a:pt x="691" y="865"/>
                </a:lnTo>
                <a:lnTo>
                  <a:pt x="691" y="865"/>
                </a:lnTo>
                <a:lnTo>
                  <a:pt x="691" y="865"/>
                </a:lnTo>
                <a:lnTo>
                  <a:pt x="688" y="865"/>
                </a:lnTo>
                <a:lnTo>
                  <a:pt x="688" y="862"/>
                </a:lnTo>
                <a:lnTo>
                  <a:pt x="682" y="862"/>
                </a:lnTo>
                <a:lnTo>
                  <a:pt x="682" y="862"/>
                </a:lnTo>
                <a:lnTo>
                  <a:pt x="678" y="862"/>
                </a:lnTo>
                <a:lnTo>
                  <a:pt x="678" y="862"/>
                </a:lnTo>
                <a:lnTo>
                  <a:pt x="675" y="862"/>
                </a:lnTo>
                <a:lnTo>
                  <a:pt x="675" y="862"/>
                </a:lnTo>
                <a:lnTo>
                  <a:pt x="672" y="862"/>
                </a:lnTo>
                <a:lnTo>
                  <a:pt x="672" y="862"/>
                </a:lnTo>
                <a:lnTo>
                  <a:pt x="672" y="862"/>
                </a:lnTo>
                <a:lnTo>
                  <a:pt x="669" y="862"/>
                </a:lnTo>
                <a:lnTo>
                  <a:pt x="669" y="862"/>
                </a:lnTo>
                <a:lnTo>
                  <a:pt x="669" y="858"/>
                </a:lnTo>
                <a:lnTo>
                  <a:pt x="662" y="858"/>
                </a:lnTo>
                <a:lnTo>
                  <a:pt x="662" y="858"/>
                </a:lnTo>
                <a:lnTo>
                  <a:pt x="659" y="858"/>
                </a:lnTo>
                <a:lnTo>
                  <a:pt x="655" y="858"/>
                </a:lnTo>
                <a:lnTo>
                  <a:pt x="655" y="855"/>
                </a:lnTo>
                <a:lnTo>
                  <a:pt x="655" y="855"/>
                </a:lnTo>
                <a:lnTo>
                  <a:pt x="659" y="855"/>
                </a:lnTo>
                <a:lnTo>
                  <a:pt x="659" y="852"/>
                </a:lnTo>
                <a:lnTo>
                  <a:pt x="655" y="849"/>
                </a:lnTo>
                <a:lnTo>
                  <a:pt x="652" y="849"/>
                </a:lnTo>
                <a:lnTo>
                  <a:pt x="646" y="845"/>
                </a:lnTo>
                <a:lnTo>
                  <a:pt x="646" y="845"/>
                </a:lnTo>
                <a:lnTo>
                  <a:pt x="646" y="845"/>
                </a:lnTo>
                <a:lnTo>
                  <a:pt x="642" y="845"/>
                </a:lnTo>
                <a:lnTo>
                  <a:pt x="642" y="842"/>
                </a:lnTo>
                <a:lnTo>
                  <a:pt x="639" y="842"/>
                </a:lnTo>
                <a:lnTo>
                  <a:pt x="639" y="842"/>
                </a:lnTo>
                <a:lnTo>
                  <a:pt x="636" y="842"/>
                </a:lnTo>
                <a:lnTo>
                  <a:pt x="636" y="839"/>
                </a:lnTo>
                <a:lnTo>
                  <a:pt x="636" y="839"/>
                </a:lnTo>
                <a:lnTo>
                  <a:pt x="636" y="839"/>
                </a:lnTo>
                <a:lnTo>
                  <a:pt x="632" y="839"/>
                </a:lnTo>
                <a:lnTo>
                  <a:pt x="632" y="839"/>
                </a:lnTo>
                <a:lnTo>
                  <a:pt x="626" y="839"/>
                </a:lnTo>
                <a:lnTo>
                  <a:pt x="626" y="836"/>
                </a:lnTo>
                <a:lnTo>
                  <a:pt x="626" y="836"/>
                </a:lnTo>
                <a:lnTo>
                  <a:pt x="629" y="832"/>
                </a:lnTo>
                <a:lnTo>
                  <a:pt x="629" y="832"/>
                </a:lnTo>
                <a:lnTo>
                  <a:pt x="632" y="829"/>
                </a:lnTo>
                <a:lnTo>
                  <a:pt x="632" y="826"/>
                </a:lnTo>
                <a:lnTo>
                  <a:pt x="632" y="822"/>
                </a:lnTo>
                <a:lnTo>
                  <a:pt x="629" y="822"/>
                </a:lnTo>
                <a:lnTo>
                  <a:pt x="629" y="819"/>
                </a:lnTo>
                <a:lnTo>
                  <a:pt x="629" y="819"/>
                </a:lnTo>
                <a:lnTo>
                  <a:pt x="623" y="816"/>
                </a:lnTo>
                <a:lnTo>
                  <a:pt x="623" y="813"/>
                </a:lnTo>
                <a:lnTo>
                  <a:pt x="619" y="809"/>
                </a:lnTo>
                <a:lnTo>
                  <a:pt x="616" y="809"/>
                </a:lnTo>
                <a:lnTo>
                  <a:pt x="616" y="809"/>
                </a:lnTo>
                <a:lnTo>
                  <a:pt x="613" y="806"/>
                </a:lnTo>
                <a:lnTo>
                  <a:pt x="610" y="806"/>
                </a:lnTo>
                <a:lnTo>
                  <a:pt x="606" y="806"/>
                </a:lnTo>
                <a:lnTo>
                  <a:pt x="603" y="803"/>
                </a:lnTo>
                <a:lnTo>
                  <a:pt x="600" y="803"/>
                </a:lnTo>
                <a:lnTo>
                  <a:pt x="596" y="799"/>
                </a:lnTo>
                <a:lnTo>
                  <a:pt x="596" y="799"/>
                </a:lnTo>
                <a:lnTo>
                  <a:pt x="593" y="799"/>
                </a:lnTo>
                <a:lnTo>
                  <a:pt x="590" y="799"/>
                </a:lnTo>
                <a:lnTo>
                  <a:pt x="583" y="796"/>
                </a:lnTo>
                <a:lnTo>
                  <a:pt x="583" y="796"/>
                </a:lnTo>
                <a:lnTo>
                  <a:pt x="580" y="793"/>
                </a:lnTo>
                <a:lnTo>
                  <a:pt x="573" y="793"/>
                </a:lnTo>
                <a:lnTo>
                  <a:pt x="573" y="793"/>
                </a:lnTo>
                <a:lnTo>
                  <a:pt x="570" y="793"/>
                </a:lnTo>
                <a:lnTo>
                  <a:pt x="567" y="790"/>
                </a:lnTo>
                <a:lnTo>
                  <a:pt x="557" y="790"/>
                </a:lnTo>
                <a:lnTo>
                  <a:pt x="557" y="786"/>
                </a:lnTo>
                <a:lnTo>
                  <a:pt x="557" y="786"/>
                </a:lnTo>
                <a:lnTo>
                  <a:pt x="554" y="786"/>
                </a:lnTo>
                <a:lnTo>
                  <a:pt x="554" y="786"/>
                </a:lnTo>
                <a:lnTo>
                  <a:pt x="554" y="786"/>
                </a:lnTo>
                <a:lnTo>
                  <a:pt x="547" y="786"/>
                </a:lnTo>
                <a:lnTo>
                  <a:pt x="547" y="783"/>
                </a:lnTo>
                <a:lnTo>
                  <a:pt x="547" y="783"/>
                </a:lnTo>
                <a:lnTo>
                  <a:pt x="551" y="780"/>
                </a:lnTo>
                <a:lnTo>
                  <a:pt x="551" y="780"/>
                </a:lnTo>
                <a:lnTo>
                  <a:pt x="551" y="777"/>
                </a:lnTo>
                <a:lnTo>
                  <a:pt x="547" y="777"/>
                </a:lnTo>
                <a:lnTo>
                  <a:pt x="547" y="780"/>
                </a:lnTo>
                <a:lnTo>
                  <a:pt x="547" y="780"/>
                </a:lnTo>
                <a:lnTo>
                  <a:pt x="547" y="780"/>
                </a:lnTo>
                <a:lnTo>
                  <a:pt x="547" y="780"/>
                </a:lnTo>
                <a:lnTo>
                  <a:pt x="541" y="777"/>
                </a:lnTo>
                <a:lnTo>
                  <a:pt x="541" y="777"/>
                </a:lnTo>
                <a:lnTo>
                  <a:pt x="541" y="773"/>
                </a:lnTo>
                <a:lnTo>
                  <a:pt x="537" y="773"/>
                </a:lnTo>
                <a:lnTo>
                  <a:pt x="534" y="773"/>
                </a:lnTo>
                <a:lnTo>
                  <a:pt x="531" y="773"/>
                </a:lnTo>
                <a:lnTo>
                  <a:pt x="531" y="773"/>
                </a:lnTo>
                <a:lnTo>
                  <a:pt x="528" y="770"/>
                </a:lnTo>
                <a:lnTo>
                  <a:pt x="524" y="770"/>
                </a:lnTo>
                <a:lnTo>
                  <a:pt x="521" y="770"/>
                </a:lnTo>
                <a:lnTo>
                  <a:pt x="518" y="767"/>
                </a:lnTo>
                <a:lnTo>
                  <a:pt x="518" y="767"/>
                </a:lnTo>
                <a:lnTo>
                  <a:pt x="514" y="767"/>
                </a:lnTo>
                <a:lnTo>
                  <a:pt x="514" y="767"/>
                </a:lnTo>
                <a:lnTo>
                  <a:pt x="514" y="767"/>
                </a:lnTo>
                <a:lnTo>
                  <a:pt x="511" y="767"/>
                </a:lnTo>
                <a:lnTo>
                  <a:pt x="511" y="767"/>
                </a:lnTo>
                <a:lnTo>
                  <a:pt x="508" y="767"/>
                </a:lnTo>
                <a:lnTo>
                  <a:pt x="508" y="763"/>
                </a:lnTo>
                <a:lnTo>
                  <a:pt x="505" y="763"/>
                </a:lnTo>
                <a:lnTo>
                  <a:pt x="501" y="763"/>
                </a:lnTo>
                <a:lnTo>
                  <a:pt x="501" y="763"/>
                </a:lnTo>
                <a:lnTo>
                  <a:pt x="498" y="763"/>
                </a:lnTo>
                <a:lnTo>
                  <a:pt x="495" y="763"/>
                </a:lnTo>
                <a:lnTo>
                  <a:pt x="495" y="763"/>
                </a:lnTo>
                <a:lnTo>
                  <a:pt x="495" y="763"/>
                </a:lnTo>
                <a:lnTo>
                  <a:pt x="492" y="763"/>
                </a:lnTo>
                <a:lnTo>
                  <a:pt x="492" y="760"/>
                </a:lnTo>
                <a:lnTo>
                  <a:pt x="488" y="760"/>
                </a:lnTo>
                <a:lnTo>
                  <a:pt x="488" y="760"/>
                </a:lnTo>
                <a:lnTo>
                  <a:pt x="482" y="760"/>
                </a:lnTo>
                <a:lnTo>
                  <a:pt x="482" y="760"/>
                </a:lnTo>
                <a:lnTo>
                  <a:pt x="478" y="760"/>
                </a:lnTo>
                <a:lnTo>
                  <a:pt x="478" y="760"/>
                </a:lnTo>
                <a:lnTo>
                  <a:pt x="475" y="760"/>
                </a:lnTo>
                <a:lnTo>
                  <a:pt x="475" y="760"/>
                </a:lnTo>
                <a:lnTo>
                  <a:pt x="472" y="760"/>
                </a:lnTo>
                <a:lnTo>
                  <a:pt x="469" y="757"/>
                </a:lnTo>
                <a:lnTo>
                  <a:pt x="469" y="757"/>
                </a:lnTo>
                <a:lnTo>
                  <a:pt x="469" y="757"/>
                </a:lnTo>
                <a:lnTo>
                  <a:pt x="465" y="757"/>
                </a:lnTo>
                <a:lnTo>
                  <a:pt x="465" y="757"/>
                </a:lnTo>
                <a:lnTo>
                  <a:pt x="465" y="754"/>
                </a:lnTo>
                <a:lnTo>
                  <a:pt x="465" y="754"/>
                </a:lnTo>
                <a:lnTo>
                  <a:pt x="469" y="754"/>
                </a:lnTo>
                <a:lnTo>
                  <a:pt x="469" y="750"/>
                </a:lnTo>
                <a:lnTo>
                  <a:pt x="465" y="754"/>
                </a:lnTo>
                <a:lnTo>
                  <a:pt x="465" y="754"/>
                </a:lnTo>
                <a:lnTo>
                  <a:pt x="462" y="754"/>
                </a:lnTo>
                <a:lnTo>
                  <a:pt x="465" y="754"/>
                </a:lnTo>
                <a:lnTo>
                  <a:pt x="462" y="757"/>
                </a:lnTo>
                <a:lnTo>
                  <a:pt x="459" y="757"/>
                </a:lnTo>
                <a:lnTo>
                  <a:pt x="459" y="757"/>
                </a:lnTo>
                <a:lnTo>
                  <a:pt x="455" y="757"/>
                </a:lnTo>
                <a:lnTo>
                  <a:pt x="455" y="754"/>
                </a:lnTo>
                <a:lnTo>
                  <a:pt x="452" y="754"/>
                </a:lnTo>
                <a:lnTo>
                  <a:pt x="452" y="754"/>
                </a:lnTo>
                <a:lnTo>
                  <a:pt x="449" y="754"/>
                </a:lnTo>
                <a:lnTo>
                  <a:pt x="449" y="754"/>
                </a:lnTo>
                <a:lnTo>
                  <a:pt x="446" y="754"/>
                </a:lnTo>
                <a:lnTo>
                  <a:pt x="446" y="750"/>
                </a:lnTo>
                <a:lnTo>
                  <a:pt x="442" y="750"/>
                </a:lnTo>
                <a:lnTo>
                  <a:pt x="442" y="750"/>
                </a:lnTo>
                <a:lnTo>
                  <a:pt x="442" y="750"/>
                </a:lnTo>
                <a:lnTo>
                  <a:pt x="439" y="750"/>
                </a:lnTo>
                <a:lnTo>
                  <a:pt x="439" y="750"/>
                </a:lnTo>
                <a:lnTo>
                  <a:pt x="439" y="750"/>
                </a:lnTo>
                <a:lnTo>
                  <a:pt x="436" y="750"/>
                </a:lnTo>
                <a:lnTo>
                  <a:pt x="436" y="750"/>
                </a:lnTo>
                <a:lnTo>
                  <a:pt x="433" y="750"/>
                </a:lnTo>
                <a:lnTo>
                  <a:pt x="433" y="750"/>
                </a:lnTo>
                <a:lnTo>
                  <a:pt x="429" y="750"/>
                </a:lnTo>
                <a:lnTo>
                  <a:pt x="429" y="747"/>
                </a:lnTo>
                <a:lnTo>
                  <a:pt x="426" y="747"/>
                </a:lnTo>
                <a:lnTo>
                  <a:pt x="426" y="747"/>
                </a:lnTo>
                <a:lnTo>
                  <a:pt x="423" y="747"/>
                </a:lnTo>
                <a:lnTo>
                  <a:pt x="423" y="747"/>
                </a:lnTo>
                <a:lnTo>
                  <a:pt x="419" y="747"/>
                </a:lnTo>
                <a:lnTo>
                  <a:pt x="419" y="747"/>
                </a:lnTo>
                <a:lnTo>
                  <a:pt x="416" y="747"/>
                </a:lnTo>
                <a:lnTo>
                  <a:pt x="416" y="747"/>
                </a:lnTo>
                <a:lnTo>
                  <a:pt x="413" y="747"/>
                </a:lnTo>
                <a:lnTo>
                  <a:pt x="410" y="744"/>
                </a:lnTo>
                <a:lnTo>
                  <a:pt x="406" y="744"/>
                </a:lnTo>
                <a:lnTo>
                  <a:pt x="406" y="744"/>
                </a:lnTo>
                <a:lnTo>
                  <a:pt x="403" y="744"/>
                </a:lnTo>
                <a:lnTo>
                  <a:pt x="400" y="744"/>
                </a:lnTo>
                <a:lnTo>
                  <a:pt x="396" y="744"/>
                </a:lnTo>
                <a:lnTo>
                  <a:pt x="396" y="744"/>
                </a:lnTo>
                <a:lnTo>
                  <a:pt x="390" y="744"/>
                </a:lnTo>
                <a:lnTo>
                  <a:pt x="390" y="744"/>
                </a:lnTo>
                <a:lnTo>
                  <a:pt x="387" y="744"/>
                </a:lnTo>
                <a:lnTo>
                  <a:pt x="387" y="740"/>
                </a:lnTo>
                <a:lnTo>
                  <a:pt x="377" y="740"/>
                </a:lnTo>
                <a:lnTo>
                  <a:pt x="377" y="740"/>
                </a:lnTo>
                <a:lnTo>
                  <a:pt x="370" y="740"/>
                </a:lnTo>
                <a:lnTo>
                  <a:pt x="370" y="740"/>
                </a:lnTo>
                <a:lnTo>
                  <a:pt x="367" y="740"/>
                </a:lnTo>
                <a:lnTo>
                  <a:pt x="360" y="737"/>
                </a:lnTo>
                <a:lnTo>
                  <a:pt x="357" y="737"/>
                </a:lnTo>
                <a:lnTo>
                  <a:pt x="354" y="737"/>
                </a:lnTo>
                <a:lnTo>
                  <a:pt x="347" y="737"/>
                </a:lnTo>
                <a:lnTo>
                  <a:pt x="347" y="734"/>
                </a:lnTo>
                <a:lnTo>
                  <a:pt x="344" y="734"/>
                </a:lnTo>
                <a:lnTo>
                  <a:pt x="344" y="734"/>
                </a:lnTo>
                <a:lnTo>
                  <a:pt x="337" y="734"/>
                </a:lnTo>
                <a:lnTo>
                  <a:pt x="341" y="731"/>
                </a:lnTo>
                <a:lnTo>
                  <a:pt x="341" y="731"/>
                </a:lnTo>
                <a:lnTo>
                  <a:pt x="341" y="731"/>
                </a:lnTo>
                <a:lnTo>
                  <a:pt x="337" y="731"/>
                </a:lnTo>
                <a:lnTo>
                  <a:pt x="337" y="731"/>
                </a:lnTo>
                <a:lnTo>
                  <a:pt x="334" y="731"/>
                </a:lnTo>
                <a:lnTo>
                  <a:pt x="334" y="731"/>
                </a:lnTo>
                <a:lnTo>
                  <a:pt x="331" y="731"/>
                </a:lnTo>
                <a:lnTo>
                  <a:pt x="331" y="731"/>
                </a:lnTo>
                <a:lnTo>
                  <a:pt x="328" y="731"/>
                </a:lnTo>
                <a:lnTo>
                  <a:pt x="328" y="731"/>
                </a:lnTo>
                <a:lnTo>
                  <a:pt x="324" y="731"/>
                </a:lnTo>
                <a:lnTo>
                  <a:pt x="324" y="731"/>
                </a:lnTo>
                <a:lnTo>
                  <a:pt x="321" y="727"/>
                </a:lnTo>
                <a:lnTo>
                  <a:pt x="321" y="727"/>
                </a:lnTo>
                <a:lnTo>
                  <a:pt x="321" y="724"/>
                </a:lnTo>
                <a:lnTo>
                  <a:pt x="318" y="724"/>
                </a:lnTo>
                <a:lnTo>
                  <a:pt x="315" y="721"/>
                </a:lnTo>
                <a:lnTo>
                  <a:pt x="315" y="721"/>
                </a:lnTo>
                <a:lnTo>
                  <a:pt x="315" y="718"/>
                </a:lnTo>
                <a:lnTo>
                  <a:pt x="311" y="718"/>
                </a:lnTo>
                <a:lnTo>
                  <a:pt x="311" y="718"/>
                </a:lnTo>
                <a:lnTo>
                  <a:pt x="308" y="718"/>
                </a:lnTo>
                <a:lnTo>
                  <a:pt x="308" y="714"/>
                </a:lnTo>
                <a:lnTo>
                  <a:pt x="308" y="714"/>
                </a:lnTo>
                <a:lnTo>
                  <a:pt x="308" y="714"/>
                </a:lnTo>
                <a:lnTo>
                  <a:pt x="305" y="714"/>
                </a:lnTo>
                <a:lnTo>
                  <a:pt x="305" y="714"/>
                </a:lnTo>
                <a:lnTo>
                  <a:pt x="301" y="714"/>
                </a:lnTo>
                <a:lnTo>
                  <a:pt x="298" y="711"/>
                </a:lnTo>
                <a:lnTo>
                  <a:pt x="295" y="708"/>
                </a:lnTo>
                <a:lnTo>
                  <a:pt x="295" y="708"/>
                </a:lnTo>
                <a:lnTo>
                  <a:pt x="292" y="704"/>
                </a:lnTo>
                <a:lnTo>
                  <a:pt x="292" y="701"/>
                </a:lnTo>
                <a:lnTo>
                  <a:pt x="292" y="701"/>
                </a:lnTo>
                <a:lnTo>
                  <a:pt x="288" y="701"/>
                </a:lnTo>
                <a:lnTo>
                  <a:pt x="285" y="698"/>
                </a:lnTo>
                <a:lnTo>
                  <a:pt x="282" y="695"/>
                </a:lnTo>
                <a:lnTo>
                  <a:pt x="278" y="691"/>
                </a:lnTo>
                <a:lnTo>
                  <a:pt x="275" y="691"/>
                </a:lnTo>
                <a:lnTo>
                  <a:pt x="275" y="691"/>
                </a:lnTo>
                <a:lnTo>
                  <a:pt x="275" y="691"/>
                </a:lnTo>
                <a:lnTo>
                  <a:pt x="275" y="691"/>
                </a:lnTo>
                <a:lnTo>
                  <a:pt x="269" y="688"/>
                </a:lnTo>
                <a:lnTo>
                  <a:pt x="265" y="688"/>
                </a:lnTo>
                <a:lnTo>
                  <a:pt x="265" y="688"/>
                </a:lnTo>
                <a:lnTo>
                  <a:pt x="262" y="688"/>
                </a:lnTo>
                <a:lnTo>
                  <a:pt x="262" y="685"/>
                </a:lnTo>
                <a:lnTo>
                  <a:pt x="262" y="681"/>
                </a:lnTo>
                <a:lnTo>
                  <a:pt x="262" y="678"/>
                </a:lnTo>
                <a:lnTo>
                  <a:pt x="262" y="678"/>
                </a:lnTo>
                <a:lnTo>
                  <a:pt x="262" y="681"/>
                </a:lnTo>
                <a:lnTo>
                  <a:pt x="262" y="685"/>
                </a:lnTo>
                <a:lnTo>
                  <a:pt x="262" y="685"/>
                </a:lnTo>
                <a:lnTo>
                  <a:pt x="262" y="685"/>
                </a:lnTo>
                <a:lnTo>
                  <a:pt x="259" y="685"/>
                </a:lnTo>
                <a:lnTo>
                  <a:pt x="259" y="685"/>
                </a:lnTo>
                <a:lnTo>
                  <a:pt x="256" y="685"/>
                </a:lnTo>
                <a:lnTo>
                  <a:pt x="256" y="681"/>
                </a:lnTo>
                <a:lnTo>
                  <a:pt x="246" y="681"/>
                </a:lnTo>
                <a:lnTo>
                  <a:pt x="246" y="678"/>
                </a:lnTo>
                <a:lnTo>
                  <a:pt x="242" y="678"/>
                </a:lnTo>
                <a:lnTo>
                  <a:pt x="242" y="678"/>
                </a:lnTo>
                <a:lnTo>
                  <a:pt x="239" y="678"/>
                </a:lnTo>
                <a:lnTo>
                  <a:pt x="236" y="678"/>
                </a:lnTo>
                <a:lnTo>
                  <a:pt x="233" y="678"/>
                </a:lnTo>
                <a:lnTo>
                  <a:pt x="233" y="678"/>
                </a:lnTo>
                <a:lnTo>
                  <a:pt x="226" y="675"/>
                </a:lnTo>
                <a:lnTo>
                  <a:pt x="226" y="675"/>
                </a:lnTo>
                <a:lnTo>
                  <a:pt x="223" y="675"/>
                </a:lnTo>
                <a:lnTo>
                  <a:pt x="223" y="675"/>
                </a:lnTo>
                <a:lnTo>
                  <a:pt x="223" y="675"/>
                </a:lnTo>
                <a:lnTo>
                  <a:pt x="223" y="675"/>
                </a:lnTo>
                <a:lnTo>
                  <a:pt x="219" y="675"/>
                </a:lnTo>
                <a:lnTo>
                  <a:pt x="219" y="675"/>
                </a:lnTo>
                <a:lnTo>
                  <a:pt x="216" y="675"/>
                </a:lnTo>
                <a:lnTo>
                  <a:pt x="213" y="672"/>
                </a:lnTo>
                <a:lnTo>
                  <a:pt x="213" y="672"/>
                </a:lnTo>
                <a:lnTo>
                  <a:pt x="210" y="672"/>
                </a:lnTo>
                <a:lnTo>
                  <a:pt x="210" y="668"/>
                </a:lnTo>
                <a:lnTo>
                  <a:pt x="206" y="668"/>
                </a:lnTo>
                <a:lnTo>
                  <a:pt x="203" y="668"/>
                </a:lnTo>
                <a:lnTo>
                  <a:pt x="203" y="668"/>
                </a:lnTo>
                <a:lnTo>
                  <a:pt x="200" y="665"/>
                </a:lnTo>
                <a:lnTo>
                  <a:pt x="200" y="665"/>
                </a:lnTo>
                <a:lnTo>
                  <a:pt x="197" y="665"/>
                </a:lnTo>
                <a:lnTo>
                  <a:pt x="200" y="665"/>
                </a:lnTo>
                <a:lnTo>
                  <a:pt x="197" y="665"/>
                </a:lnTo>
                <a:lnTo>
                  <a:pt x="193" y="662"/>
                </a:lnTo>
                <a:lnTo>
                  <a:pt x="190" y="662"/>
                </a:lnTo>
                <a:lnTo>
                  <a:pt x="190" y="662"/>
                </a:lnTo>
                <a:lnTo>
                  <a:pt x="190" y="662"/>
                </a:lnTo>
                <a:lnTo>
                  <a:pt x="190" y="659"/>
                </a:lnTo>
                <a:lnTo>
                  <a:pt x="183" y="659"/>
                </a:lnTo>
                <a:lnTo>
                  <a:pt x="183" y="655"/>
                </a:lnTo>
                <a:lnTo>
                  <a:pt x="183" y="652"/>
                </a:lnTo>
                <a:lnTo>
                  <a:pt x="183" y="652"/>
                </a:lnTo>
                <a:lnTo>
                  <a:pt x="180" y="652"/>
                </a:lnTo>
                <a:lnTo>
                  <a:pt x="180" y="652"/>
                </a:lnTo>
                <a:lnTo>
                  <a:pt x="177" y="652"/>
                </a:lnTo>
                <a:lnTo>
                  <a:pt x="177" y="649"/>
                </a:lnTo>
                <a:lnTo>
                  <a:pt x="177" y="649"/>
                </a:lnTo>
                <a:lnTo>
                  <a:pt x="180" y="649"/>
                </a:lnTo>
                <a:lnTo>
                  <a:pt x="177" y="649"/>
                </a:lnTo>
                <a:lnTo>
                  <a:pt x="177" y="649"/>
                </a:lnTo>
                <a:lnTo>
                  <a:pt x="177" y="649"/>
                </a:lnTo>
                <a:lnTo>
                  <a:pt x="177" y="649"/>
                </a:lnTo>
                <a:lnTo>
                  <a:pt x="174" y="649"/>
                </a:lnTo>
                <a:lnTo>
                  <a:pt x="170" y="645"/>
                </a:lnTo>
                <a:lnTo>
                  <a:pt x="170" y="645"/>
                </a:lnTo>
                <a:lnTo>
                  <a:pt x="170" y="645"/>
                </a:lnTo>
                <a:lnTo>
                  <a:pt x="170" y="642"/>
                </a:lnTo>
                <a:lnTo>
                  <a:pt x="170" y="642"/>
                </a:lnTo>
                <a:lnTo>
                  <a:pt x="167" y="639"/>
                </a:lnTo>
                <a:lnTo>
                  <a:pt x="167" y="639"/>
                </a:lnTo>
                <a:lnTo>
                  <a:pt x="167" y="636"/>
                </a:lnTo>
                <a:lnTo>
                  <a:pt x="167" y="639"/>
                </a:lnTo>
                <a:lnTo>
                  <a:pt x="164" y="632"/>
                </a:lnTo>
                <a:lnTo>
                  <a:pt x="147" y="626"/>
                </a:lnTo>
                <a:lnTo>
                  <a:pt x="147" y="626"/>
                </a:lnTo>
                <a:lnTo>
                  <a:pt x="144" y="622"/>
                </a:lnTo>
                <a:lnTo>
                  <a:pt x="144" y="622"/>
                </a:lnTo>
                <a:lnTo>
                  <a:pt x="144" y="619"/>
                </a:lnTo>
                <a:lnTo>
                  <a:pt x="144" y="619"/>
                </a:lnTo>
                <a:lnTo>
                  <a:pt x="144" y="619"/>
                </a:lnTo>
                <a:lnTo>
                  <a:pt x="141" y="619"/>
                </a:lnTo>
                <a:lnTo>
                  <a:pt x="141" y="619"/>
                </a:lnTo>
                <a:lnTo>
                  <a:pt x="141" y="619"/>
                </a:lnTo>
                <a:lnTo>
                  <a:pt x="138" y="616"/>
                </a:lnTo>
                <a:lnTo>
                  <a:pt x="134" y="616"/>
                </a:lnTo>
                <a:lnTo>
                  <a:pt x="131" y="616"/>
                </a:lnTo>
                <a:lnTo>
                  <a:pt x="128" y="613"/>
                </a:lnTo>
                <a:lnTo>
                  <a:pt x="121" y="609"/>
                </a:lnTo>
                <a:lnTo>
                  <a:pt x="115" y="606"/>
                </a:lnTo>
                <a:lnTo>
                  <a:pt x="111" y="603"/>
                </a:lnTo>
                <a:lnTo>
                  <a:pt x="105" y="603"/>
                </a:lnTo>
                <a:lnTo>
                  <a:pt x="105" y="603"/>
                </a:lnTo>
                <a:lnTo>
                  <a:pt x="101" y="599"/>
                </a:lnTo>
                <a:lnTo>
                  <a:pt x="101" y="599"/>
                </a:lnTo>
                <a:lnTo>
                  <a:pt x="98" y="596"/>
                </a:lnTo>
                <a:lnTo>
                  <a:pt x="95" y="596"/>
                </a:lnTo>
                <a:lnTo>
                  <a:pt x="88" y="593"/>
                </a:lnTo>
                <a:lnTo>
                  <a:pt x="85" y="593"/>
                </a:lnTo>
                <a:lnTo>
                  <a:pt x="85" y="593"/>
                </a:lnTo>
                <a:lnTo>
                  <a:pt x="85" y="593"/>
                </a:lnTo>
                <a:lnTo>
                  <a:pt x="82" y="593"/>
                </a:lnTo>
                <a:lnTo>
                  <a:pt x="82" y="593"/>
                </a:lnTo>
                <a:lnTo>
                  <a:pt x="79" y="593"/>
                </a:lnTo>
                <a:lnTo>
                  <a:pt x="75" y="586"/>
                </a:lnTo>
                <a:lnTo>
                  <a:pt x="75" y="586"/>
                </a:lnTo>
                <a:lnTo>
                  <a:pt x="72" y="586"/>
                </a:lnTo>
                <a:lnTo>
                  <a:pt x="72" y="586"/>
                </a:lnTo>
                <a:lnTo>
                  <a:pt x="69" y="583"/>
                </a:lnTo>
                <a:lnTo>
                  <a:pt x="65" y="583"/>
                </a:lnTo>
                <a:lnTo>
                  <a:pt x="65" y="583"/>
                </a:lnTo>
                <a:lnTo>
                  <a:pt x="65" y="580"/>
                </a:lnTo>
                <a:lnTo>
                  <a:pt x="62" y="580"/>
                </a:lnTo>
                <a:lnTo>
                  <a:pt x="62" y="583"/>
                </a:lnTo>
                <a:lnTo>
                  <a:pt x="59" y="583"/>
                </a:lnTo>
                <a:lnTo>
                  <a:pt x="59" y="583"/>
                </a:lnTo>
                <a:lnTo>
                  <a:pt x="59" y="583"/>
                </a:lnTo>
                <a:lnTo>
                  <a:pt x="56" y="580"/>
                </a:lnTo>
                <a:lnTo>
                  <a:pt x="52" y="580"/>
                </a:lnTo>
                <a:lnTo>
                  <a:pt x="49" y="577"/>
                </a:lnTo>
                <a:lnTo>
                  <a:pt x="46" y="577"/>
                </a:lnTo>
                <a:lnTo>
                  <a:pt x="46" y="577"/>
                </a:lnTo>
                <a:lnTo>
                  <a:pt x="42" y="577"/>
                </a:lnTo>
                <a:lnTo>
                  <a:pt x="39" y="577"/>
                </a:lnTo>
                <a:lnTo>
                  <a:pt x="39" y="577"/>
                </a:lnTo>
                <a:lnTo>
                  <a:pt x="36" y="573"/>
                </a:lnTo>
                <a:lnTo>
                  <a:pt x="33" y="573"/>
                </a:lnTo>
                <a:lnTo>
                  <a:pt x="33" y="573"/>
                </a:lnTo>
                <a:lnTo>
                  <a:pt x="29" y="573"/>
                </a:lnTo>
                <a:lnTo>
                  <a:pt x="29" y="570"/>
                </a:lnTo>
                <a:lnTo>
                  <a:pt x="29" y="570"/>
                </a:lnTo>
                <a:lnTo>
                  <a:pt x="29" y="570"/>
                </a:lnTo>
                <a:lnTo>
                  <a:pt x="29" y="570"/>
                </a:lnTo>
                <a:lnTo>
                  <a:pt x="26" y="570"/>
                </a:lnTo>
                <a:lnTo>
                  <a:pt x="23" y="570"/>
                </a:lnTo>
                <a:lnTo>
                  <a:pt x="23" y="570"/>
                </a:lnTo>
                <a:lnTo>
                  <a:pt x="20" y="570"/>
                </a:lnTo>
                <a:lnTo>
                  <a:pt x="20" y="570"/>
                </a:lnTo>
                <a:lnTo>
                  <a:pt x="20" y="567"/>
                </a:lnTo>
                <a:lnTo>
                  <a:pt x="16" y="567"/>
                </a:lnTo>
                <a:lnTo>
                  <a:pt x="16" y="567"/>
                </a:lnTo>
                <a:lnTo>
                  <a:pt x="13" y="567"/>
                </a:lnTo>
                <a:lnTo>
                  <a:pt x="13" y="567"/>
                </a:lnTo>
                <a:lnTo>
                  <a:pt x="13" y="567"/>
                </a:lnTo>
                <a:lnTo>
                  <a:pt x="13" y="567"/>
                </a:lnTo>
                <a:lnTo>
                  <a:pt x="10" y="567"/>
                </a:lnTo>
                <a:lnTo>
                  <a:pt x="10" y="567"/>
                </a:lnTo>
                <a:lnTo>
                  <a:pt x="6" y="563"/>
                </a:lnTo>
                <a:lnTo>
                  <a:pt x="3" y="563"/>
                </a:lnTo>
                <a:lnTo>
                  <a:pt x="3" y="563"/>
                </a:lnTo>
                <a:lnTo>
                  <a:pt x="3" y="563"/>
                </a:lnTo>
                <a:lnTo>
                  <a:pt x="0" y="563"/>
                </a:lnTo>
                <a:lnTo>
                  <a:pt x="13" y="550"/>
                </a:lnTo>
                <a:lnTo>
                  <a:pt x="13" y="547"/>
                </a:lnTo>
                <a:lnTo>
                  <a:pt x="20" y="540"/>
                </a:lnTo>
                <a:lnTo>
                  <a:pt x="23" y="540"/>
                </a:lnTo>
                <a:lnTo>
                  <a:pt x="23" y="537"/>
                </a:lnTo>
                <a:lnTo>
                  <a:pt x="29" y="534"/>
                </a:lnTo>
                <a:lnTo>
                  <a:pt x="36" y="527"/>
                </a:lnTo>
                <a:lnTo>
                  <a:pt x="46" y="521"/>
                </a:lnTo>
                <a:lnTo>
                  <a:pt x="52" y="514"/>
                </a:lnTo>
                <a:lnTo>
                  <a:pt x="59" y="508"/>
                </a:lnTo>
                <a:lnTo>
                  <a:pt x="59" y="508"/>
                </a:lnTo>
                <a:lnTo>
                  <a:pt x="69" y="501"/>
                </a:lnTo>
                <a:lnTo>
                  <a:pt x="69" y="498"/>
                </a:lnTo>
                <a:lnTo>
                  <a:pt x="75" y="495"/>
                </a:lnTo>
                <a:lnTo>
                  <a:pt x="75" y="491"/>
                </a:lnTo>
                <a:lnTo>
                  <a:pt x="79" y="491"/>
                </a:lnTo>
                <a:lnTo>
                  <a:pt x="82" y="488"/>
                </a:lnTo>
                <a:lnTo>
                  <a:pt x="82" y="485"/>
                </a:lnTo>
                <a:lnTo>
                  <a:pt x="82" y="481"/>
                </a:lnTo>
                <a:lnTo>
                  <a:pt x="85" y="478"/>
                </a:lnTo>
                <a:lnTo>
                  <a:pt x="88" y="475"/>
                </a:lnTo>
                <a:lnTo>
                  <a:pt x="92" y="468"/>
                </a:lnTo>
                <a:lnTo>
                  <a:pt x="95" y="459"/>
                </a:lnTo>
                <a:lnTo>
                  <a:pt x="98" y="455"/>
                </a:lnTo>
                <a:lnTo>
                  <a:pt x="98" y="452"/>
                </a:lnTo>
                <a:lnTo>
                  <a:pt x="98" y="452"/>
                </a:lnTo>
                <a:lnTo>
                  <a:pt x="105" y="439"/>
                </a:lnTo>
                <a:lnTo>
                  <a:pt x="108" y="436"/>
                </a:lnTo>
                <a:lnTo>
                  <a:pt x="108" y="436"/>
                </a:lnTo>
                <a:lnTo>
                  <a:pt x="111" y="436"/>
                </a:lnTo>
                <a:lnTo>
                  <a:pt x="111" y="436"/>
                </a:lnTo>
                <a:lnTo>
                  <a:pt x="118" y="436"/>
                </a:lnTo>
                <a:lnTo>
                  <a:pt x="121" y="436"/>
                </a:lnTo>
                <a:lnTo>
                  <a:pt x="128" y="436"/>
                </a:lnTo>
                <a:lnTo>
                  <a:pt x="131" y="436"/>
                </a:lnTo>
                <a:lnTo>
                  <a:pt x="138" y="436"/>
                </a:lnTo>
                <a:lnTo>
                  <a:pt x="144" y="436"/>
                </a:lnTo>
                <a:lnTo>
                  <a:pt x="151" y="436"/>
                </a:lnTo>
                <a:lnTo>
                  <a:pt x="157" y="432"/>
                </a:lnTo>
                <a:lnTo>
                  <a:pt x="164" y="436"/>
                </a:lnTo>
                <a:lnTo>
                  <a:pt x="167" y="436"/>
                </a:lnTo>
                <a:lnTo>
                  <a:pt x="167" y="436"/>
                </a:lnTo>
                <a:lnTo>
                  <a:pt x="174" y="432"/>
                </a:lnTo>
                <a:lnTo>
                  <a:pt x="177" y="432"/>
                </a:lnTo>
                <a:lnTo>
                  <a:pt x="177" y="432"/>
                </a:lnTo>
                <a:lnTo>
                  <a:pt x="180" y="432"/>
                </a:lnTo>
                <a:lnTo>
                  <a:pt x="190" y="432"/>
                </a:lnTo>
                <a:lnTo>
                  <a:pt x="193" y="432"/>
                </a:lnTo>
                <a:lnTo>
                  <a:pt x="197" y="432"/>
                </a:lnTo>
                <a:lnTo>
                  <a:pt x="203" y="432"/>
                </a:lnTo>
                <a:lnTo>
                  <a:pt x="210" y="432"/>
                </a:lnTo>
                <a:lnTo>
                  <a:pt x="216" y="432"/>
                </a:lnTo>
                <a:lnTo>
                  <a:pt x="219" y="432"/>
                </a:lnTo>
                <a:lnTo>
                  <a:pt x="223" y="429"/>
                </a:lnTo>
                <a:lnTo>
                  <a:pt x="223" y="429"/>
                </a:lnTo>
                <a:lnTo>
                  <a:pt x="226" y="429"/>
                </a:lnTo>
                <a:lnTo>
                  <a:pt x="226" y="426"/>
                </a:lnTo>
                <a:lnTo>
                  <a:pt x="229" y="422"/>
                </a:lnTo>
                <a:lnTo>
                  <a:pt x="233" y="419"/>
                </a:lnTo>
                <a:lnTo>
                  <a:pt x="233" y="416"/>
                </a:lnTo>
                <a:lnTo>
                  <a:pt x="236" y="413"/>
                </a:lnTo>
                <a:lnTo>
                  <a:pt x="236" y="409"/>
                </a:lnTo>
                <a:lnTo>
                  <a:pt x="236" y="406"/>
                </a:lnTo>
                <a:lnTo>
                  <a:pt x="239" y="406"/>
                </a:lnTo>
                <a:lnTo>
                  <a:pt x="239" y="406"/>
                </a:lnTo>
                <a:lnTo>
                  <a:pt x="242" y="406"/>
                </a:lnTo>
                <a:lnTo>
                  <a:pt x="246" y="406"/>
                </a:lnTo>
                <a:lnTo>
                  <a:pt x="246" y="403"/>
                </a:lnTo>
                <a:lnTo>
                  <a:pt x="249" y="400"/>
                </a:lnTo>
                <a:lnTo>
                  <a:pt x="252" y="400"/>
                </a:lnTo>
                <a:lnTo>
                  <a:pt x="256" y="396"/>
                </a:lnTo>
                <a:lnTo>
                  <a:pt x="256" y="396"/>
                </a:lnTo>
                <a:lnTo>
                  <a:pt x="259" y="393"/>
                </a:lnTo>
                <a:lnTo>
                  <a:pt x="262" y="393"/>
                </a:lnTo>
                <a:lnTo>
                  <a:pt x="262" y="393"/>
                </a:lnTo>
                <a:lnTo>
                  <a:pt x="262" y="393"/>
                </a:lnTo>
                <a:lnTo>
                  <a:pt x="265" y="393"/>
                </a:lnTo>
                <a:lnTo>
                  <a:pt x="272" y="393"/>
                </a:lnTo>
                <a:lnTo>
                  <a:pt x="275" y="393"/>
                </a:lnTo>
                <a:lnTo>
                  <a:pt x="278" y="393"/>
                </a:lnTo>
                <a:lnTo>
                  <a:pt x="282" y="390"/>
                </a:lnTo>
                <a:lnTo>
                  <a:pt x="282" y="390"/>
                </a:lnTo>
                <a:lnTo>
                  <a:pt x="285" y="390"/>
                </a:lnTo>
                <a:lnTo>
                  <a:pt x="288" y="386"/>
                </a:lnTo>
                <a:lnTo>
                  <a:pt x="288" y="383"/>
                </a:lnTo>
                <a:lnTo>
                  <a:pt x="288" y="380"/>
                </a:lnTo>
                <a:lnTo>
                  <a:pt x="292" y="377"/>
                </a:lnTo>
                <a:lnTo>
                  <a:pt x="292" y="373"/>
                </a:lnTo>
                <a:lnTo>
                  <a:pt x="292" y="370"/>
                </a:lnTo>
                <a:lnTo>
                  <a:pt x="292" y="370"/>
                </a:lnTo>
                <a:lnTo>
                  <a:pt x="295" y="367"/>
                </a:lnTo>
                <a:lnTo>
                  <a:pt x="295" y="363"/>
                </a:lnTo>
                <a:lnTo>
                  <a:pt x="298" y="363"/>
                </a:lnTo>
                <a:lnTo>
                  <a:pt x="301" y="360"/>
                </a:lnTo>
                <a:lnTo>
                  <a:pt x="305" y="360"/>
                </a:lnTo>
                <a:lnTo>
                  <a:pt x="305" y="360"/>
                </a:lnTo>
                <a:lnTo>
                  <a:pt x="308" y="357"/>
                </a:lnTo>
                <a:lnTo>
                  <a:pt x="311" y="354"/>
                </a:lnTo>
                <a:lnTo>
                  <a:pt x="311" y="350"/>
                </a:lnTo>
                <a:lnTo>
                  <a:pt x="315" y="347"/>
                </a:lnTo>
                <a:lnTo>
                  <a:pt x="315" y="344"/>
                </a:lnTo>
                <a:lnTo>
                  <a:pt x="318" y="340"/>
                </a:lnTo>
                <a:lnTo>
                  <a:pt x="318" y="334"/>
                </a:lnTo>
                <a:lnTo>
                  <a:pt x="321" y="327"/>
                </a:lnTo>
                <a:lnTo>
                  <a:pt x="321" y="324"/>
                </a:lnTo>
                <a:lnTo>
                  <a:pt x="324" y="321"/>
                </a:lnTo>
                <a:lnTo>
                  <a:pt x="324" y="318"/>
                </a:lnTo>
                <a:lnTo>
                  <a:pt x="324" y="314"/>
                </a:lnTo>
                <a:lnTo>
                  <a:pt x="324" y="311"/>
                </a:lnTo>
                <a:lnTo>
                  <a:pt x="324" y="281"/>
                </a:lnTo>
                <a:lnTo>
                  <a:pt x="328" y="275"/>
                </a:lnTo>
                <a:lnTo>
                  <a:pt x="328" y="262"/>
                </a:lnTo>
                <a:lnTo>
                  <a:pt x="328" y="249"/>
                </a:lnTo>
                <a:lnTo>
                  <a:pt x="328" y="249"/>
                </a:lnTo>
                <a:lnTo>
                  <a:pt x="331" y="242"/>
                </a:lnTo>
                <a:lnTo>
                  <a:pt x="337" y="226"/>
                </a:lnTo>
                <a:lnTo>
                  <a:pt x="337" y="226"/>
                </a:lnTo>
                <a:lnTo>
                  <a:pt x="337" y="226"/>
                </a:lnTo>
                <a:lnTo>
                  <a:pt x="331" y="219"/>
                </a:lnTo>
                <a:lnTo>
                  <a:pt x="331" y="213"/>
                </a:lnTo>
                <a:lnTo>
                  <a:pt x="331" y="213"/>
                </a:lnTo>
                <a:lnTo>
                  <a:pt x="334" y="209"/>
                </a:lnTo>
                <a:lnTo>
                  <a:pt x="337" y="200"/>
                </a:lnTo>
                <a:lnTo>
                  <a:pt x="347" y="186"/>
                </a:lnTo>
                <a:lnTo>
                  <a:pt x="347" y="186"/>
                </a:lnTo>
                <a:lnTo>
                  <a:pt x="351" y="190"/>
                </a:lnTo>
                <a:lnTo>
                  <a:pt x="357" y="190"/>
                </a:lnTo>
                <a:lnTo>
                  <a:pt x="357" y="190"/>
                </a:lnTo>
                <a:lnTo>
                  <a:pt x="360" y="190"/>
                </a:lnTo>
                <a:lnTo>
                  <a:pt x="364" y="193"/>
                </a:lnTo>
                <a:lnTo>
                  <a:pt x="367" y="193"/>
                </a:lnTo>
                <a:lnTo>
                  <a:pt x="367" y="190"/>
                </a:lnTo>
                <a:lnTo>
                  <a:pt x="370" y="190"/>
                </a:lnTo>
                <a:lnTo>
                  <a:pt x="374" y="190"/>
                </a:lnTo>
                <a:lnTo>
                  <a:pt x="377" y="190"/>
                </a:lnTo>
                <a:lnTo>
                  <a:pt x="377" y="193"/>
                </a:lnTo>
                <a:lnTo>
                  <a:pt x="380" y="193"/>
                </a:lnTo>
                <a:lnTo>
                  <a:pt x="383" y="193"/>
                </a:lnTo>
                <a:lnTo>
                  <a:pt x="383" y="193"/>
                </a:lnTo>
                <a:lnTo>
                  <a:pt x="390" y="190"/>
                </a:lnTo>
                <a:lnTo>
                  <a:pt x="393" y="186"/>
                </a:lnTo>
                <a:lnTo>
                  <a:pt x="396" y="186"/>
                </a:lnTo>
                <a:lnTo>
                  <a:pt x="396" y="190"/>
                </a:lnTo>
                <a:lnTo>
                  <a:pt x="396" y="190"/>
                </a:lnTo>
                <a:lnTo>
                  <a:pt x="400" y="186"/>
                </a:lnTo>
                <a:lnTo>
                  <a:pt x="403" y="186"/>
                </a:lnTo>
                <a:lnTo>
                  <a:pt x="406" y="180"/>
                </a:lnTo>
                <a:lnTo>
                  <a:pt x="413" y="177"/>
                </a:lnTo>
                <a:lnTo>
                  <a:pt x="416" y="177"/>
                </a:lnTo>
                <a:lnTo>
                  <a:pt x="419" y="180"/>
                </a:lnTo>
                <a:lnTo>
                  <a:pt x="423" y="180"/>
                </a:lnTo>
                <a:lnTo>
                  <a:pt x="423" y="183"/>
                </a:lnTo>
                <a:lnTo>
                  <a:pt x="433" y="186"/>
                </a:lnTo>
                <a:lnTo>
                  <a:pt x="436" y="190"/>
                </a:lnTo>
                <a:lnTo>
                  <a:pt x="436" y="190"/>
                </a:lnTo>
                <a:lnTo>
                  <a:pt x="436" y="190"/>
                </a:lnTo>
                <a:lnTo>
                  <a:pt x="439" y="190"/>
                </a:lnTo>
                <a:lnTo>
                  <a:pt x="439" y="186"/>
                </a:lnTo>
                <a:lnTo>
                  <a:pt x="439" y="186"/>
                </a:lnTo>
                <a:lnTo>
                  <a:pt x="442" y="186"/>
                </a:lnTo>
                <a:lnTo>
                  <a:pt x="442" y="183"/>
                </a:lnTo>
                <a:lnTo>
                  <a:pt x="442" y="180"/>
                </a:lnTo>
                <a:lnTo>
                  <a:pt x="442" y="180"/>
                </a:lnTo>
                <a:lnTo>
                  <a:pt x="446" y="180"/>
                </a:lnTo>
                <a:lnTo>
                  <a:pt x="446" y="180"/>
                </a:lnTo>
                <a:lnTo>
                  <a:pt x="446" y="177"/>
                </a:lnTo>
                <a:lnTo>
                  <a:pt x="446" y="173"/>
                </a:lnTo>
                <a:lnTo>
                  <a:pt x="446" y="170"/>
                </a:lnTo>
                <a:lnTo>
                  <a:pt x="446" y="170"/>
                </a:lnTo>
                <a:lnTo>
                  <a:pt x="449" y="170"/>
                </a:lnTo>
                <a:lnTo>
                  <a:pt x="452" y="167"/>
                </a:lnTo>
                <a:lnTo>
                  <a:pt x="452" y="163"/>
                </a:lnTo>
                <a:lnTo>
                  <a:pt x="455" y="157"/>
                </a:lnTo>
                <a:lnTo>
                  <a:pt x="452" y="144"/>
                </a:lnTo>
                <a:lnTo>
                  <a:pt x="452" y="134"/>
                </a:lnTo>
                <a:lnTo>
                  <a:pt x="449" y="131"/>
                </a:lnTo>
                <a:lnTo>
                  <a:pt x="449" y="127"/>
                </a:lnTo>
                <a:lnTo>
                  <a:pt x="449" y="127"/>
                </a:lnTo>
                <a:lnTo>
                  <a:pt x="446" y="127"/>
                </a:lnTo>
                <a:lnTo>
                  <a:pt x="442" y="127"/>
                </a:lnTo>
                <a:lnTo>
                  <a:pt x="433" y="121"/>
                </a:lnTo>
                <a:lnTo>
                  <a:pt x="429" y="121"/>
                </a:lnTo>
                <a:lnTo>
                  <a:pt x="426" y="118"/>
                </a:lnTo>
                <a:lnTo>
                  <a:pt x="423" y="118"/>
                </a:lnTo>
                <a:lnTo>
                  <a:pt x="423" y="118"/>
                </a:lnTo>
                <a:lnTo>
                  <a:pt x="419" y="114"/>
                </a:lnTo>
                <a:lnTo>
                  <a:pt x="413" y="114"/>
                </a:lnTo>
                <a:lnTo>
                  <a:pt x="410" y="114"/>
                </a:lnTo>
                <a:lnTo>
                  <a:pt x="406" y="114"/>
                </a:lnTo>
                <a:lnTo>
                  <a:pt x="403" y="111"/>
                </a:lnTo>
                <a:lnTo>
                  <a:pt x="393" y="114"/>
                </a:lnTo>
                <a:lnTo>
                  <a:pt x="393" y="114"/>
                </a:lnTo>
                <a:lnTo>
                  <a:pt x="390" y="114"/>
                </a:lnTo>
                <a:lnTo>
                  <a:pt x="387" y="114"/>
                </a:lnTo>
                <a:lnTo>
                  <a:pt x="383" y="111"/>
                </a:lnTo>
                <a:lnTo>
                  <a:pt x="383" y="111"/>
                </a:lnTo>
                <a:lnTo>
                  <a:pt x="380" y="114"/>
                </a:lnTo>
                <a:lnTo>
                  <a:pt x="367" y="104"/>
                </a:lnTo>
                <a:lnTo>
                  <a:pt x="354" y="95"/>
                </a:lnTo>
                <a:lnTo>
                  <a:pt x="344" y="88"/>
                </a:lnTo>
                <a:lnTo>
                  <a:pt x="337" y="85"/>
                </a:lnTo>
                <a:lnTo>
                  <a:pt x="331" y="78"/>
                </a:lnTo>
                <a:lnTo>
                  <a:pt x="331" y="78"/>
                </a:lnTo>
                <a:lnTo>
                  <a:pt x="331" y="75"/>
                </a:lnTo>
                <a:lnTo>
                  <a:pt x="328" y="75"/>
                </a:lnTo>
                <a:lnTo>
                  <a:pt x="328" y="75"/>
                </a:lnTo>
                <a:lnTo>
                  <a:pt x="328" y="72"/>
                </a:lnTo>
                <a:lnTo>
                  <a:pt x="331" y="72"/>
                </a:lnTo>
                <a:lnTo>
                  <a:pt x="328" y="68"/>
                </a:lnTo>
                <a:lnTo>
                  <a:pt x="328" y="62"/>
                </a:lnTo>
                <a:lnTo>
                  <a:pt x="328" y="59"/>
                </a:lnTo>
                <a:lnTo>
                  <a:pt x="331" y="55"/>
                </a:lnTo>
                <a:lnTo>
                  <a:pt x="331" y="52"/>
                </a:lnTo>
                <a:lnTo>
                  <a:pt x="334" y="49"/>
                </a:lnTo>
                <a:lnTo>
                  <a:pt x="334" y="49"/>
                </a:lnTo>
                <a:lnTo>
                  <a:pt x="334" y="49"/>
                </a:lnTo>
                <a:lnTo>
                  <a:pt x="360" y="45"/>
                </a:lnTo>
                <a:lnTo>
                  <a:pt x="364" y="45"/>
                </a:lnTo>
                <a:lnTo>
                  <a:pt x="400" y="45"/>
                </a:lnTo>
                <a:lnTo>
                  <a:pt x="406" y="45"/>
                </a:lnTo>
                <a:lnTo>
                  <a:pt x="433" y="42"/>
                </a:lnTo>
                <a:lnTo>
                  <a:pt x="433" y="42"/>
                </a:lnTo>
                <a:lnTo>
                  <a:pt x="442" y="42"/>
                </a:lnTo>
                <a:lnTo>
                  <a:pt x="446" y="42"/>
                </a:lnTo>
                <a:lnTo>
                  <a:pt x="465" y="36"/>
                </a:lnTo>
                <a:lnTo>
                  <a:pt x="465" y="36"/>
                </a:lnTo>
                <a:lnTo>
                  <a:pt x="465" y="29"/>
                </a:lnTo>
                <a:lnTo>
                  <a:pt x="469" y="22"/>
                </a:lnTo>
                <a:lnTo>
                  <a:pt x="469" y="22"/>
                </a:lnTo>
                <a:lnTo>
                  <a:pt x="472" y="19"/>
                </a:lnTo>
                <a:lnTo>
                  <a:pt x="469" y="19"/>
                </a:lnTo>
                <a:lnTo>
                  <a:pt x="469" y="19"/>
                </a:lnTo>
                <a:lnTo>
                  <a:pt x="465" y="19"/>
                </a:lnTo>
                <a:lnTo>
                  <a:pt x="462" y="19"/>
                </a:lnTo>
                <a:lnTo>
                  <a:pt x="462" y="19"/>
                </a:lnTo>
                <a:lnTo>
                  <a:pt x="459" y="16"/>
                </a:lnTo>
                <a:lnTo>
                  <a:pt x="459" y="13"/>
                </a:lnTo>
                <a:lnTo>
                  <a:pt x="462" y="13"/>
                </a:lnTo>
                <a:lnTo>
                  <a:pt x="472" y="0"/>
                </a:lnTo>
                <a:lnTo>
                  <a:pt x="475" y="0"/>
                </a:lnTo>
                <a:lnTo>
                  <a:pt x="478" y="0"/>
                </a:lnTo>
                <a:lnTo>
                  <a:pt x="478" y="0"/>
                </a:lnTo>
                <a:lnTo>
                  <a:pt x="485" y="0"/>
                </a:lnTo>
                <a:lnTo>
                  <a:pt x="492" y="0"/>
                </a:lnTo>
                <a:lnTo>
                  <a:pt x="492" y="0"/>
                </a:lnTo>
                <a:close/>
              </a:path>
            </a:pathLst>
          </a:custGeom>
          <a:solidFill>
            <a:schemeClr val="accent2"/>
          </a:solidFill>
          <a:ln w="4763">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noEditPoints="1"/>
          </p:cNvSpPr>
          <p:nvPr/>
        </p:nvSpPr>
        <p:spPr bwMode="auto">
          <a:xfrm>
            <a:off x="3066165" y="4157615"/>
            <a:ext cx="247295" cy="258046"/>
          </a:xfrm>
          <a:custGeom>
            <a:avLst/>
            <a:gdLst>
              <a:gd name="T0" fmla="*/ 10 w 138"/>
              <a:gd name="T1" fmla="*/ 62 h 144"/>
              <a:gd name="T2" fmla="*/ 7 w 138"/>
              <a:gd name="T3" fmla="*/ 59 h 144"/>
              <a:gd name="T4" fmla="*/ 10 w 138"/>
              <a:gd name="T5" fmla="*/ 59 h 144"/>
              <a:gd name="T6" fmla="*/ 76 w 138"/>
              <a:gd name="T7" fmla="*/ 9 h 144"/>
              <a:gd name="T8" fmla="*/ 85 w 138"/>
              <a:gd name="T9" fmla="*/ 22 h 144"/>
              <a:gd name="T10" fmla="*/ 82 w 138"/>
              <a:gd name="T11" fmla="*/ 39 h 144"/>
              <a:gd name="T12" fmla="*/ 72 w 138"/>
              <a:gd name="T13" fmla="*/ 42 h 144"/>
              <a:gd name="T14" fmla="*/ 69 w 138"/>
              <a:gd name="T15" fmla="*/ 39 h 144"/>
              <a:gd name="T16" fmla="*/ 66 w 138"/>
              <a:gd name="T17" fmla="*/ 42 h 144"/>
              <a:gd name="T18" fmla="*/ 66 w 138"/>
              <a:gd name="T19" fmla="*/ 42 h 144"/>
              <a:gd name="T20" fmla="*/ 62 w 138"/>
              <a:gd name="T21" fmla="*/ 45 h 144"/>
              <a:gd name="T22" fmla="*/ 66 w 138"/>
              <a:gd name="T23" fmla="*/ 49 h 144"/>
              <a:gd name="T24" fmla="*/ 66 w 138"/>
              <a:gd name="T25" fmla="*/ 49 h 144"/>
              <a:gd name="T26" fmla="*/ 69 w 138"/>
              <a:gd name="T27" fmla="*/ 52 h 144"/>
              <a:gd name="T28" fmla="*/ 72 w 138"/>
              <a:gd name="T29" fmla="*/ 52 h 144"/>
              <a:gd name="T30" fmla="*/ 76 w 138"/>
              <a:gd name="T31" fmla="*/ 55 h 144"/>
              <a:gd name="T32" fmla="*/ 72 w 138"/>
              <a:gd name="T33" fmla="*/ 59 h 144"/>
              <a:gd name="T34" fmla="*/ 82 w 138"/>
              <a:gd name="T35" fmla="*/ 59 h 144"/>
              <a:gd name="T36" fmla="*/ 92 w 138"/>
              <a:gd name="T37" fmla="*/ 62 h 144"/>
              <a:gd name="T38" fmla="*/ 108 w 138"/>
              <a:gd name="T39" fmla="*/ 55 h 144"/>
              <a:gd name="T40" fmla="*/ 112 w 138"/>
              <a:gd name="T41" fmla="*/ 55 h 144"/>
              <a:gd name="T42" fmla="*/ 118 w 138"/>
              <a:gd name="T43" fmla="*/ 55 h 144"/>
              <a:gd name="T44" fmla="*/ 121 w 138"/>
              <a:gd name="T45" fmla="*/ 68 h 144"/>
              <a:gd name="T46" fmla="*/ 121 w 138"/>
              <a:gd name="T47" fmla="*/ 75 h 144"/>
              <a:gd name="T48" fmla="*/ 121 w 138"/>
              <a:gd name="T49" fmla="*/ 85 h 144"/>
              <a:gd name="T50" fmla="*/ 118 w 138"/>
              <a:gd name="T51" fmla="*/ 95 h 144"/>
              <a:gd name="T52" fmla="*/ 115 w 138"/>
              <a:gd name="T53" fmla="*/ 104 h 144"/>
              <a:gd name="T54" fmla="*/ 115 w 138"/>
              <a:gd name="T55" fmla="*/ 104 h 144"/>
              <a:gd name="T56" fmla="*/ 115 w 138"/>
              <a:gd name="T57" fmla="*/ 108 h 144"/>
              <a:gd name="T58" fmla="*/ 115 w 138"/>
              <a:gd name="T59" fmla="*/ 111 h 144"/>
              <a:gd name="T60" fmla="*/ 115 w 138"/>
              <a:gd name="T61" fmla="*/ 111 h 144"/>
              <a:gd name="T62" fmla="*/ 115 w 138"/>
              <a:gd name="T63" fmla="*/ 114 h 144"/>
              <a:gd name="T64" fmla="*/ 121 w 138"/>
              <a:gd name="T65" fmla="*/ 118 h 144"/>
              <a:gd name="T66" fmla="*/ 128 w 138"/>
              <a:gd name="T67" fmla="*/ 127 h 144"/>
              <a:gd name="T68" fmla="*/ 131 w 138"/>
              <a:gd name="T69" fmla="*/ 127 h 144"/>
              <a:gd name="T70" fmla="*/ 138 w 138"/>
              <a:gd name="T71" fmla="*/ 127 h 144"/>
              <a:gd name="T72" fmla="*/ 118 w 138"/>
              <a:gd name="T73" fmla="*/ 140 h 144"/>
              <a:gd name="T74" fmla="*/ 108 w 138"/>
              <a:gd name="T75" fmla="*/ 137 h 144"/>
              <a:gd name="T76" fmla="*/ 92 w 138"/>
              <a:gd name="T77" fmla="*/ 134 h 144"/>
              <a:gd name="T78" fmla="*/ 79 w 138"/>
              <a:gd name="T79" fmla="*/ 118 h 144"/>
              <a:gd name="T80" fmla="*/ 59 w 138"/>
              <a:gd name="T81" fmla="*/ 111 h 144"/>
              <a:gd name="T82" fmla="*/ 53 w 138"/>
              <a:gd name="T83" fmla="*/ 108 h 144"/>
              <a:gd name="T84" fmla="*/ 39 w 138"/>
              <a:gd name="T85" fmla="*/ 104 h 144"/>
              <a:gd name="T86" fmla="*/ 20 w 138"/>
              <a:gd name="T87" fmla="*/ 91 h 144"/>
              <a:gd name="T88" fmla="*/ 7 w 138"/>
              <a:gd name="T89" fmla="*/ 78 h 144"/>
              <a:gd name="T90" fmla="*/ 0 w 138"/>
              <a:gd name="T91" fmla="*/ 68 h 144"/>
              <a:gd name="T92" fmla="*/ 10 w 138"/>
              <a:gd name="T93" fmla="*/ 62 h 144"/>
              <a:gd name="T94" fmla="*/ 10 w 138"/>
              <a:gd name="T95" fmla="*/ 72 h 144"/>
              <a:gd name="T96" fmla="*/ 17 w 138"/>
              <a:gd name="T97" fmla="*/ 81 h 144"/>
              <a:gd name="T98" fmla="*/ 23 w 138"/>
              <a:gd name="T99" fmla="*/ 85 h 144"/>
              <a:gd name="T100" fmla="*/ 20 w 138"/>
              <a:gd name="T101" fmla="*/ 78 h 144"/>
              <a:gd name="T102" fmla="*/ 13 w 138"/>
              <a:gd name="T103" fmla="*/ 68 h 144"/>
              <a:gd name="T104" fmla="*/ 13 w 138"/>
              <a:gd name="T105" fmla="*/ 59 h 144"/>
              <a:gd name="T106" fmla="*/ 17 w 138"/>
              <a:gd name="T107" fmla="*/ 45 h 144"/>
              <a:gd name="T108" fmla="*/ 17 w 138"/>
              <a:gd name="T109" fmla="*/ 42 h 144"/>
              <a:gd name="T110" fmla="*/ 13 w 138"/>
              <a:gd name="T111" fmla="*/ 29 h 144"/>
              <a:gd name="T112" fmla="*/ 23 w 138"/>
              <a:gd name="T113" fmla="*/ 22 h 144"/>
              <a:gd name="T114" fmla="*/ 36 w 138"/>
              <a:gd name="T115" fmla="*/ 16 h 144"/>
              <a:gd name="T116" fmla="*/ 43 w 138"/>
              <a:gd name="T117" fmla="*/ 16 h 144"/>
              <a:gd name="T118" fmla="*/ 49 w 138"/>
              <a:gd name="T119" fmla="*/ 13 h 144"/>
              <a:gd name="T120" fmla="*/ 59 w 138"/>
              <a:gd name="T121" fmla="*/ 0 h 144"/>
              <a:gd name="T122" fmla="*/ 66 w 138"/>
              <a:gd name="T123" fmla="*/ 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8" h="144">
                <a:moveTo>
                  <a:pt x="10" y="62"/>
                </a:moveTo>
                <a:lnTo>
                  <a:pt x="10" y="62"/>
                </a:lnTo>
                <a:lnTo>
                  <a:pt x="10" y="62"/>
                </a:lnTo>
                <a:lnTo>
                  <a:pt x="10" y="62"/>
                </a:lnTo>
                <a:lnTo>
                  <a:pt x="10" y="62"/>
                </a:lnTo>
                <a:lnTo>
                  <a:pt x="10" y="62"/>
                </a:lnTo>
                <a:lnTo>
                  <a:pt x="10" y="62"/>
                </a:lnTo>
                <a:lnTo>
                  <a:pt x="10" y="62"/>
                </a:lnTo>
                <a:lnTo>
                  <a:pt x="10" y="62"/>
                </a:lnTo>
                <a:lnTo>
                  <a:pt x="10" y="62"/>
                </a:lnTo>
                <a:close/>
                <a:moveTo>
                  <a:pt x="10" y="59"/>
                </a:moveTo>
                <a:lnTo>
                  <a:pt x="10" y="62"/>
                </a:lnTo>
                <a:lnTo>
                  <a:pt x="7" y="62"/>
                </a:lnTo>
                <a:lnTo>
                  <a:pt x="7" y="59"/>
                </a:lnTo>
                <a:lnTo>
                  <a:pt x="7" y="55"/>
                </a:lnTo>
                <a:lnTo>
                  <a:pt x="7" y="55"/>
                </a:lnTo>
                <a:lnTo>
                  <a:pt x="7" y="52"/>
                </a:lnTo>
                <a:lnTo>
                  <a:pt x="7" y="52"/>
                </a:lnTo>
                <a:lnTo>
                  <a:pt x="10" y="55"/>
                </a:lnTo>
                <a:lnTo>
                  <a:pt x="10" y="59"/>
                </a:lnTo>
                <a:lnTo>
                  <a:pt x="10" y="59"/>
                </a:lnTo>
                <a:lnTo>
                  <a:pt x="10" y="59"/>
                </a:lnTo>
                <a:close/>
                <a:moveTo>
                  <a:pt x="69" y="6"/>
                </a:moveTo>
                <a:lnTo>
                  <a:pt x="69" y="6"/>
                </a:lnTo>
                <a:lnTo>
                  <a:pt x="69" y="6"/>
                </a:lnTo>
                <a:lnTo>
                  <a:pt x="72" y="9"/>
                </a:lnTo>
                <a:lnTo>
                  <a:pt x="72" y="9"/>
                </a:lnTo>
                <a:lnTo>
                  <a:pt x="76" y="9"/>
                </a:lnTo>
                <a:lnTo>
                  <a:pt x="79" y="13"/>
                </a:lnTo>
                <a:lnTo>
                  <a:pt x="79" y="16"/>
                </a:lnTo>
                <a:lnTo>
                  <a:pt x="79" y="16"/>
                </a:lnTo>
                <a:lnTo>
                  <a:pt x="82" y="16"/>
                </a:lnTo>
                <a:lnTo>
                  <a:pt x="85" y="19"/>
                </a:lnTo>
                <a:lnTo>
                  <a:pt x="85" y="19"/>
                </a:lnTo>
                <a:lnTo>
                  <a:pt x="85" y="22"/>
                </a:lnTo>
                <a:lnTo>
                  <a:pt x="89" y="29"/>
                </a:lnTo>
                <a:lnTo>
                  <a:pt x="89" y="32"/>
                </a:lnTo>
                <a:lnTo>
                  <a:pt x="89" y="36"/>
                </a:lnTo>
                <a:lnTo>
                  <a:pt x="89" y="36"/>
                </a:lnTo>
                <a:lnTo>
                  <a:pt x="85" y="39"/>
                </a:lnTo>
                <a:lnTo>
                  <a:pt x="82" y="39"/>
                </a:lnTo>
                <a:lnTo>
                  <a:pt x="82" y="39"/>
                </a:lnTo>
                <a:lnTo>
                  <a:pt x="79" y="39"/>
                </a:lnTo>
                <a:lnTo>
                  <a:pt x="79" y="39"/>
                </a:lnTo>
                <a:lnTo>
                  <a:pt x="79" y="39"/>
                </a:lnTo>
                <a:lnTo>
                  <a:pt x="76" y="39"/>
                </a:lnTo>
                <a:lnTo>
                  <a:pt x="76" y="39"/>
                </a:lnTo>
                <a:lnTo>
                  <a:pt x="76" y="42"/>
                </a:lnTo>
                <a:lnTo>
                  <a:pt x="72" y="42"/>
                </a:lnTo>
                <a:lnTo>
                  <a:pt x="72" y="42"/>
                </a:lnTo>
                <a:lnTo>
                  <a:pt x="72" y="42"/>
                </a:lnTo>
                <a:lnTo>
                  <a:pt x="72" y="42"/>
                </a:lnTo>
                <a:lnTo>
                  <a:pt x="72" y="42"/>
                </a:lnTo>
                <a:lnTo>
                  <a:pt x="69" y="42"/>
                </a:lnTo>
                <a:lnTo>
                  <a:pt x="69" y="42"/>
                </a:lnTo>
                <a:lnTo>
                  <a:pt x="69" y="39"/>
                </a:lnTo>
                <a:lnTo>
                  <a:pt x="69" y="39"/>
                </a:lnTo>
                <a:lnTo>
                  <a:pt x="69" y="39"/>
                </a:lnTo>
                <a:lnTo>
                  <a:pt x="69" y="39"/>
                </a:lnTo>
                <a:lnTo>
                  <a:pt x="69" y="39"/>
                </a:lnTo>
                <a:lnTo>
                  <a:pt x="66" y="39"/>
                </a:lnTo>
                <a:lnTo>
                  <a:pt x="66" y="39"/>
                </a:lnTo>
                <a:lnTo>
                  <a:pt x="66" y="42"/>
                </a:lnTo>
                <a:lnTo>
                  <a:pt x="66" y="42"/>
                </a:lnTo>
                <a:lnTo>
                  <a:pt x="66" y="42"/>
                </a:lnTo>
                <a:lnTo>
                  <a:pt x="66" y="42"/>
                </a:lnTo>
                <a:lnTo>
                  <a:pt x="66" y="42"/>
                </a:lnTo>
                <a:lnTo>
                  <a:pt x="66" y="42"/>
                </a:lnTo>
                <a:lnTo>
                  <a:pt x="66" y="42"/>
                </a:lnTo>
                <a:lnTo>
                  <a:pt x="66" y="42"/>
                </a:lnTo>
                <a:lnTo>
                  <a:pt x="66" y="42"/>
                </a:lnTo>
                <a:lnTo>
                  <a:pt x="66" y="45"/>
                </a:lnTo>
                <a:lnTo>
                  <a:pt x="66" y="45"/>
                </a:lnTo>
                <a:lnTo>
                  <a:pt x="66" y="45"/>
                </a:lnTo>
                <a:lnTo>
                  <a:pt x="66" y="45"/>
                </a:lnTo>
                <a:lnTo>
                  <a:pt x="62" y="45"/>
                </a:lnTo>
                <a:lnTo>
                  <a:pt x="62" y="45"/>
                </a:lnTo>
                <a:lnTo>
                  <a:pt x="62" y="45"/>
                </a:lnTo>
                <a:lnTo>
                  <a:pt x="62" y="45"/>
                </a:lnTo>
                <a:lnTo>
                  <a:pt x="62" y="45"/>
                </a:lnTo>
                <a:lnTo>
                  <a:pt x="62" y="45"/>
                </a:lnTo>
                <a:lnTo>
                  <a:pt x="62" y="45"/>
                </a:lnTo>
                <a:lnTo>
                  <a:pt x="66" y="49"/>
                </a:lnTo>
                <a:lnTo>
                  <a:pt x="66" y="49"/>
                </a:lnTo>
                <a:lnTo>
                  <a:pt x="66" y="49"/>
                </a:lnTo>
                <a:lnTo>
                  <a:pt x="66" y="49"/>
                </a:lnTo>
                <a:lnTo>
                  <a:pt x="66" y="49"/>
                </a:lnTo>
                <a:lnTo>
                  <a:pt x="66" y="49"/>
                </a:lnTo>
                <a:lnTo>
                  <a:pt x="66" y="49"/>
                </a:lnTo>
                <a:lnTo>
                  <a:pt x="66" y="49"/>
                </a:lnTo>
                <a:lnTo>
                  <a:pt x="66" y="49"/>
                </a:lnTo>
                <a:lnTo>
                  <a:pt x="66" y="49"/>
                </a:lnTo>
                <a:lnTo>
                  <a:pt x="66" y="49"/>
                </a:lnTo>
                <a:lnTo>
                  <a:pt x="69" y="49"/>
                </a:lnTo>
                <a:lnTo>
                  <a:pt x="69" y="52"/>
                </a:lnTo>
                <a:lnTo>
                  <a:pt x="69" y="52"/>
                </a:lnTo>
                <a:lnTo>
                  <a:pt x="69" y="52"/>
                </a:lnTo>
                <a:lnTo>
                  <a:pt x="69" y="52"/>
                </a:lnTo>
                <a:lnTo>
                  <a:pt x="69" y="52"/>
                </a:lnTo>
                <a:lnTo>
                  <a:pt x="69" y="52"/>
                </a:lnTo>
                <a:lnTo>
                  <a:pt x="72" y="55"/>
                </a:lnTo>
                <a:lnTo>
                  <a:pt x="72" y="52"/>
                </a:lnTo>
                <a:lnTo>
                  <a:pt x="72" y="52"/>
                </a:lnTo>
                <a:lnTo>
                  <a:pt x="72" y="52"/>
                </a:lnTo>
                <a:lnTo>
                  <a:pt x="72" y="52"/>
                </a:lnTo>
                <a:lnTo>
                  <a:pt x="72" y="52"/>
                </a:lnTo>
                <a:lnTo>
                  <a:pt x="76" y="52"/>
                </a:lnTo>
                <a:lnTo>
                  <a:pt x="76" y="52"/>
                </a:lnTo>
                <a:lnTo>
                  <a:pt x="76" y="52"/>
                </a:lnTo>
                <a:lnTo>
                  <a:pt x="76" y="52"/>
                </a:lnTo>
                <a:lnTo>
                  <a:pt x="72" y="55"/>
                </a:lnTo>
                <a:lnTo>
                  <a:pt x="76" y="55"/>
                </a:lnTo>
                <a:lnTo>
                  <a:pt x="76" y="55"/>
                </a:lnTo>
                <a:lnTo>
                  <a:pt x="76" y="55"/>
                </a:lnTo>
                <a:lnTo>
                  <a:pt x="76" y="55"/>
                </a:lnTo>
                <a:lnTo>
                  <a:pt x="76" y="59"/>
                </a:lnTo>
                <a:lnTo>
                  <a:pt x="76" y="59"/>
                </a:lnTo>
                <a:lnTo>
                  <a:pt x="72" y="59"/>
                </a:lnTo>
                <a:lnTo>
                  <a:pt x="72" y="59"/>
                </a:lnTo>
                <a:lnTo>
                  <a:pt x="72" y="59"/>
                </a:lnTo>
                <a:lnTo>
                  <a:pt x="76" y="62"/>
                </a:lnTo>
                <a:lnTo>
                  <a:pt x="72" y="62"/>
                </a:lnTo>
                <a:lnTo>
                  <a:pt x="76" y="62"/>
                </a:lnTo>
                <a:lnTo>
                  <a:pt x="76" y="59"/>
                </a:lnTo>
                <a:lnTo>
                  <a:pt x="76" y="59"/>
                </a:lnTo>
                <a:lnTo>
                  <a:pt x="82" y="59"/>
                </a:lnTo>
                <a:lnTo>
                  <a:pt x="82" y="59"/>
                </a:lnTo>
                <a:lnTo>
                  <a:pt x="82" y="59"/>
                </a:lnTo>
                <a:lnTo>
                  <a:pt x="82" y="59"/>
                </a:lnTo>
                <a:lnTo>
                  <a:pt x="89" y="59"/>
                </a:lnTo>
                <a:lnTo>
                  <a:pt x="89" y="62"/>
                </a:lnTo>
                <a:lnTo>
                  <a:pt x="92" y="62"/>
                </a:lnTo>
                <a:lnTo>
                  <a:pt x="92" y="62"/>
                </a:lnTo>
                <a:lnTo>
                  <a:pt x="95" y="62"/>
                </a:lnTo>
                <a:lnTo>
                  <a:pt x="95" y="62"/>
                </a:lnTo>
                <a:lnTo>
                  <a:pt x="98" y="59"/>
                </a:lnTo>
                <a:lnTo>
                  <a:pt x="102" y="59"/>
                </a:lnTo>
                <a:lnTo>
                  <a:pt x="102" y="59"/>
                </a:lnTo>
                <a:lnTo>
                  <a:pt x="102" y="59"/>
                </a:lnTo>
                <a:lnTo>
                  <a:pt x="108" y="55"/>
                </a:lnTo>
                <a:lnTo>
                  <a:pt x="108" y="55"/>
                </a:lnTo>
                <a:lnTo>
                  <a:pt x="108" y="55"/>
                </a:lnTo>
                <a:lnTo>
                  <a:pt x="112" y="55"/>
                </a:lnTo>
                <a:lnTo>
                  <a:pt x="112" y="55"/>
                </a:lnTo>
                <a:lnTo>
                  <a:pt x="112" y="55"/>
                </a:lnTo>
                <a:lnTo>
                  <a:pt x="112" y="55"/>
                </a:lnTo>
                <a:lnTo>
                  <a:pt x="112" y="55"/>
                </a:lnTo>
                <a:lnTo>
                  <a:pt x="115" y="55"/>
                </a:lnTo>
                <a:lnTo>
                  <a:pt x="115" y="55"/>
                </a:lnTo>
                <a:lnTo>
                  <a:pt x="118" y="55"/>
                </a:lnTo>
                <a:lnTo>
                  <a:pt x="118" y="52"/>
                </a:lnTo>
                <a:lnTo>
                  <a:pt x="118" y="55"/>
                </a:lnTo>
                <a:lnTo>
                  <a:pt x="118" y="55"/>
                </a:lnTo>
                <a:lnTo>
                  <a:pt x="118" y="55"/>
                </a:lnTo>
                <a:lnTo>
                  <a:pt x="118" y="55"/>
                </a:lnTo>
                <a:lnTo>
                  <a:pt x="121" y="59"/>
                </a:lnTo>
                <a:lnTo>
                  <a:pt x="121" y="59"/>
                </a:lnTo>
                <a:lnTo>
                  <a:pt x="121" y="62"/>
                </a:lnTo>
                <a:lnTo>
                  <a:pt x="121" y="62"/>
                </a:lnTo>
                <a:lnTo>
                  <a:pt x="121" y="68"/>
                </a:lnTo>
                <a:lnTo>
                  <a:pt x="121" y="68"/>
                </a:lnTo>
                <a:lnTo>
                  <a:pt x="121" y="68"/>
                </a:lnTo>
                <a:lnTo>
                  <a:pt x="121" y="68"/>
                </a:lnTo>
                <a:lnTo>
                  <a:pt x="121" y="72"/>
                </a:lnTo>
                <a:lnTo>
                  <a:pt x="118" y="72"/>
                </a:lnTo>
                <a:lnTo>
                  <a:pt x="118" y="72"/>
                </a:lnTo>
                <a:lnTo>
                  <a:pt x="118" y="75"/>
                </a:lnTo>
                <a:lnTo>
                  <a:pt x="121" y="75"/>
                </a:lnTo>
                <a:lnTo>
                  <a:pt x="121" y="75"/>
                </a:lnTo>
                <a:lnTo>
                  <a:pt x="121" y="78"/>
                </a:lnTo>
                <a:lnTo>
                  <a:pt x="121" y="81"/>
                </a:lnTo>
                <a:lnTo>
                  <a:pt x="121" y="81"/>
                </a:lnTo>
                <a:lnTo>
                  <a:pt x="121" y="81"/>
                </a:lnTo>
                <a:lnTo>
                  <a:pt x="121" y="81"/>
                </a:lnTo>
                <a:lnTo>
                  <a:pt x="121" y="85"/>
                </a:lnTo>
                <a:lnTo>
                  <a:pt x="121" y="88"/>
                </a:lnTo>
                <a:lnTo>
                  <a:pt x="121" y="88"/>
                </a:lnTo>
                <a:lnTo>
                  <a:pt x="121" y="88"/>
                </a:lnTo>
                <a:lnTo>
                  <a:pt x="118" y="91"/>
                </a:lnTo>
                <a:lnTo>
                  <a:pt x="118" y="91"/>
                </a:lnTo>
                <a:lnTo>
                  <a:pt x="118" y="91"/>
                </a:lnTo>
                <a:lnTo>
                  <a:pt x="118" y="95"/>
                </a:lnTo>
                <a:lnTo>
                  <a:pt x="118" y="95"/>
                </a:lnTo>
                <a:lnTo>
                  <a:pt x="118" y="95"/>
                </a:lnTo>
                <a:lnTo>
                  <a:pt x="115" y="101"/>
                </a:lnTo>
                <a:lnTo>
                  <a:pt x="115" y="101"/>
                </a:lnTo>
                <a:lnTo>
                  <a:pt x="115" y="101"/>
                </a:lnTo>
                <a:lnTo>
                  <a:pt x="115" y="104"/>
                </a:lnTo>
                <a:lnTo>
                  <a:pt x="115" y="104"/>
                </a:lnTo>
                <a:lnTo>
                  <a:pt x="115" y="104"/>
                </a:lnTo>
                <a:lnTo>
                  <a:pt x="115" y="104"/>
                </a:lnTo>
                <a:lnTo>
                  <a:pt x="115" y="104"/>
                </a:lnTo>
                <a:lnTo>
                  <a:pt x="115" y="104"/>
                </a:lnTo>
                <a:lnTo>
                  <a:pt x="115" y="104"/>
                </a:lnTo>
                <a:lnTo>
                  <a:pt x="115" y="104"/>
                </a:lnTo>
                <a:lnTo>
                  <a:pt x="115" y="104"/>
                </a:lnTo>
                <a:lnTo>
                  <a:pt x="115" y="108"/>
                </a:lnTo>
                <a:lnTo>
                  <a:pt x="115" y="108"/>
                </a:lnTo>
                <a:lnTo>
                  <a:pt x="115" y="108"/>
                </a:lnTo>
                <a:lnTo>
                  <a:pt x="115" y="108"/>
                </a:lnTo>
                <a:lnTo>
                  <a:pt x="115" y="108"/>
                </a:lnTo>
                <a:lnTo>
                  <a:pt x="115" y="108"/>
                </a:lnTo>
                <a:lnTo>
                  <a:pt x="115" y="108"/>
                </a:lnTo>
                <a:lnTo>
                  <a:pt x="115" y="108"/>
                </a:lnTo>
                <a:lnTo>
                  <a:pt x="115" y="108"/>
                </a:lnTo>
                <a:lnTo>
                  <a:pt x="115" y="108"/>
                </a:lnTo>
                <a:lnTo>
                  <a:pt x="115" y="108"/>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4"/>
                </a:lnTo>
                <a:lnTo>
                  <a:pt x="115" y="114"/>
                </a:lnTo>
                <a:lnTo>
                  <a:pt x="115" y="114"/>
                </a:lnTo>
                <a:lnTo>
                  <a:pt x="115" y="114"/>
                </a:lnTo>
                <a:lnTo>
                  <a:pt x="115" y="114"/>
                </a:lnTo>
                <a:lnTo>
                  <a:pt x="118" y="118"/>
                </a:lnTo>
                <a:lnTo>
                  <a:pt x="118" y="118"/>
                </a:lnTo>
                <a:lnTo>
                  <a:pt x="118" y="121"/>
                </a:lnTo>
                <a:lnTo>
                  <a:pt x="118" y="121"/>
                </a:lnTo>
                <a:lnTo>
                  <a:pt x="118" y="121"/>
                </a:lnTo>
                <a:lnTo>
                  <a:pt x="121" y="118"/>
                </a:lnTo>
                <a:lnTo>
                  <a:pt x="121" y="118"/>
                </a:lnTo>
                <a:lnTo>
                  <a:pt x="121" y="118"/>
                </a:lnTo>
                <a:lnTo>
                  <a:pt x="121" y="118"/>
                </a:lnTo>
                <a:lnTo>
                  <a:pt x="125" y="118"/>
                </a:lnTo>
                <a:lnTo>
                  <a:pt x="128" y="121"/>
                </a:lnTo>
                <a:lnTo>
                  <a:pt x="128" y="121"/>
                </a:lnTo>
                <a:lnTo>
                  <a:pt x="128" y="124"/>
                </a:lnTo>
                <a:lnTo>
                  <a:pt x="128" y="127"/>
                </a:lnTo>
                <a:lnTo>
                  <a:pt x="128" y="127"/>
                </a:lnTo>
                <a:lnTo>
                  <a:pt x="131" y="127"/>
                </a:lnTo>
                <a:lnTo>
                  <a:pt x="131" y="127"/>
                </a:lnTo>
                <a:lnTo>
                  <a:pt x="131" y="127"/>
                </a:lnTo>
                <a:lnTo>
                  <a:pt x="131" y="127"/>
                </a:lnTo>
                <a:lnTo>
                  <a:pt x="131" y="127"/>
                </a:lnTo>
                <a:lnTo>
                  <a:pt x="131" y="127"/>
                </a:lnTo>
                <a:lnTo>
                  <a:pt x="131" y="127"/>
                </a:lnTo>
                <a:lnTo>
                  <a:pt x="131" y="127"/>
                </a:lnTo>
                <a:lnTo>
                  <a:pt x="131" y="127"/>
                </a:lnTo>
                <a:lnTo>
                  <a:pt x="135" y="124"/>
                </a:lnTo>
                <a:lnTo>
                  <a:pt x="135" y="124"/>
                </a:lnTo>
                <a:lnTo>
                  <a:pt x="138" y="124"/>
                </a:lnTo>
                <a:lnTo>
                  <a:pt x="138" y="127"/>
                </a:lnTo>
                <a:lnTo>
                  <a:pt x="138" y="127"/>
                </a:lnTo>
                <a:lnTo>
                  <a:pt x="131" y="144"/>
                </a:lnTo>
                <a:lnTo>
                  <a:pt x="128" y="144"/>
                </a:lnTo>
                <a:lnTo>
                  <a:pt x="128" y="140"/>
                </a:lnTo>
                <a:lnTo>
                  <a:pt x="121" y="140"/>
                </a:lnTo>
                <a:lnTo>
                  <a:pt x="121" y="140"/>
                </a:lnTo>
                <a:lnTo>
                  <a:pt x="118" y="140"/>
                </a:lnTo>
                <a:lnTo>
                  <a:pt x="118" y="140"/>
                </a:lnTo>
                <a:lnTo>
                  <a:pt x="115" y="137"/>
                </a:lnTo>
                <a:lnTo>
                  <a:pt x="115" y="137"/>
                </a:lnTo>
                <a:lnTo>
                  <a:pt x="112" y="137"/>
                </a:lnTo>
                <a:lnTo>
                  <a:pt x="112" y="137"/>
                </a:lnTo>
                <a:lnTo>
                  <a:pt x="112" y="137"/>
                </a:lnTo>
                <a:lnTo>
                  <a:pt x="108" y="137"/>
                </a:lnTo>
                <a:lnTo>
                  <a:pt x="105" y="137"/>
                </a:lnTo>
                <a:lnTo>
                  <a:pt x="102" y="134"/>
                </a:lnTo>
                <a:lnTo>
                  <a:pt x="102" y="134"/>
                </a:lnTo>
                <a:lnTo>
                  <a:pt x="102" y="134"/>
                </a:lnTo>
                <a:lnTo>
                  <a:pt x="98" y="134"/>
                </a:lnTo>
                <a:lnTo>
                  <a:pt x="95" y="134"/>
                </a:lnTo>
                <a:lnTo>
                  <a:pt x="92" y="134"/>
                </a:lnTo>
                <a:lnTo>
                  <a:pt x="89" y="131"/>
                </a:lnTo>
                <a:lnTo>
                  <a:pt x="85" y="131"/>
                </a:lnTo>
                <a:lnTo>
                  <a:pt x="79" y="124"/>
                </a:lnTo>
                <a:lnTo>
                  <a:pt x="79" y="121"/>
                </a:lnTo>
                <a:lnTo>
                  <a:pt x="79" y="121"/>
                </a:lnTo>
                <a:lnTo>
                  <a:pt x="79" y="121"/>
                </a:lnTo>
                <a:lnTo>
                  <a:pt x="79" y="118"/>
                </a:lnTo>
                <a:lnTo>
                  <a:pt x="79" y="118"/>
                </a:lnTo>
                <a:lnTo>
                  <a:pt x="76" y="118"/>
                </a:lnTo>
                <a:lnTo>
                  <a:pt x="72" y="114"/>
                </a:lnTo>
                <a:lnTo>
                  <a:pt x="69" y="114"/>
                </a:lnTo>
                <a:lnTo>
                  <a:pt x="69" y="114"/>
                </a:lnTo>
                <a:lnTo>
                  <a:pt x="62" y="111"/>
                </a:lnTo>
                <a:lnTo>
                  <a:pt x="59" y="111"/>
                </a:lnTo>
                <a:lnTo>
                  <a:pt x="59" y="111"/>
                </a:lnTo>
                <a:lnTo>
                  <a:pt x="59" y="111"/>
                </a:lnTo>
                <a:lnTo>
                  <a:pt x="59" y="108"/>
                </a:lnTo>
                <a:lnTo>
                  <a:pt x="56" y="108"/>
                </a:lnTo>
                <a:lnTo>
                  <a:pt x="56" y="108"/>
                </a:lnTo>
                <a:lnTo>
                  <a:pt x="53" y="108"/>
                </a:lnTo>
                <a:lnTo>
                  <a:pt x="53" y="108"/>
                </a:lnTo>
                <a:lnTo>
                  <a:pt x="53" y="108"/>
                </a:lnTo>
                <a:lnTo>
                  <a:pt x="49" y="108"/>
                </a:lnTo>
                <a:lnTo>
                  <a:pt x="49" y="108"/>
                </a:lnTo>
                <a:lnTo>
                  <a:pt x="46" y="108"/>
                </a:lnTo>
                <a:lnTo>
                  <a:pt x="46" y="104"/>
                </a:lnTo>
                <a:lnTo>
                  <a:pt x="43" y="104"/>
                </a:lnTo>
                <a:lnTo>
                  <a:pt x="39" y="104"/>
                </a:lnTo>
                <a:lnTo>
                  <a:pt x="33" y="98"/>
                </a:lnTo>
                <a:lnTo>
                  <a:pt x="33" y="98"/>
                </a:lnTo>
                <a:lnTo>
                  <a:pt x="30" y="95"/>
                </a:lnTo>
                <a:lnTo>
                  <a:pt x="23" y="91"/>
                </a:lnTo>
                <a:lnTo>
                  <a:pt x="23" y="91"/>
                </a:lnTo>
                <a:lnTo>
                  <a:pt x="23" y="91"/>
                </a:lnTo>
                <a:lnTo>
                  <a:pt x="20" y="91"/>
                </a:lnTo>
                <a:lnTo>
                  <a:pt x="20" y="91"/>
                </a:lnTo>
                <a:lnTo>
                  <a:pt x="17" y="91"/>
                </a:lnTo>
                <a:lnTo>
                  <a:pt x="10" y="85"/>
                </a:lnTo>
                <a:lnTo>
                  <a:pt x="10" y="81"/>
                </a:lnTo>
                <a:lnTo>
                  <a:pt x="10" y="81"/>
                </a:lnTo>
                <a:lnTo>
                  <a:pt x="7" y="81"/>
                </a:lnTo>
                <a:lnTo>
                  <a:pt x="7" y="78"/>
                </a:lnTo>
                <a:lnTo>
                  <a:pt x="0" y="78"/>
                </a:lnTo>
                <a:lnTo>
                  <a:pt x="0" y="75"/>
                </a:lnTo>
                <a:lnTo>
                  <a:pt x="0" y="75"/>
                </a:lnTo>
                <a:lnTo>
                  <a:pt x="0" y="72"/>
                </a:lnTo>
                <a:lnTo>
                  <a:pt x="0" y="72"/>
                </a:lnTo>
                <a:lnTo>
                  <a:pt x="0" y="68"/>
                </a:lnTo>
                <a:lnTo>
                  <a:pt x="0" y="68"/>
                </a:lnTo>
                <a:lnTo>
                  <a:pt x="0" y="68"/>
                </a:lnTo>
                <a:lnTo>
                  <a:pt x="7" y="68"/>
                </a:lnTo>
                <a:lnTo>
                  <a:pt x="7" y="65"/>
                </a:lnTo>
                <a:lnTo>
                  <a:pt x="7" y="65"/>
                </a:lnTo>
                <a:lnTo>
                  <a:pt x="7" y="62"/>
                </a:lnTo>
                <a:lnTo>
                  <a:pt x="10" y="62"/>
                </a:lnTo>
                <a:lnTo>
                  <a:pt x="10" y="62"/>
                </a:lnTo>
                <a:lnTo>
                  <a:pt x="10" y="65"/>
                </a:lnTo>
                <a:lnTo>
                  <a:pt x="7" y="65"/>
                </a:lnTo>
                <a:lnTo>
                  <a:pt x="7" y="68"/>
                </a:lnTo>
                <a:lnTo>
                  <a:pt x="10" y="68"/>
                </a:lnTo>
                <a:lnTo>
                  <a:pt x="10" y="68"/>
                </a:lnTo>
                <a:lnTo>
                  <a:pt x="10" y="68"/>
                </a:lnTo>
                <a:lnTo>
                  <a:pt x="10" y="72"/>
                </a:lnTo>
                <a:lnTo>
                  <a:pt x="13" y="72"/>
                </a:lnTo>
                <a:lnTo>
                  <a:pt x="17" y="72"/>
                </a:lnTo>
                <a:lnTo>
                  <a:pt x="17" y="75"/>
                </a:lnTo>
                <a:lnTo>
                  <a:pt x="17" y="78"/>
                </a:lnTo>
                <a:lnTo>
                  <a:pt x="17" y="78"/>
                </a:lnTo>
                <a:lnTo>
                  <a:pt x="17" y="81"/>
                </a:lnTo>
                <a:lnTo>
                  <a:pt x="17" y="81"/>
                </a:lnTo>
                <a:lnTo>
                  <a:pt x="20" y="81"/>
                </a:lnTo>
                <a:lnTo>
                  <a:pt x="20" y="78"/>
                </a:lnTo>
                <a:lnTo>
                  <a:pt x="23" y="81"/>
                </a:lnTo>
                <a:lnTo>
                  <a:pt x="23" y="81"/>
                </a:lnTo>
                <a:lnTo>
                  <a:pt x="23" y="85"/>
                </a:lnTo>
                <a:lnTo>
                  <a:pt x="23" y="85"/>
                </a:lnTo>
                <a:lnTo>
                  <a:pt x="23" y="85"/>
                </a:lnTo>
                <a:lnTo>
                  <a:pt x="23" y="85"/>
                </a:lnTo>
                <a:lnTo>
                  <a:pt x="26" y="81"/>
                </a:lnTo>
                <a:lnTo>
                  <a:pt x="26" y="78"/>
                </a:lnTo>
                <a:lnTo>
                  <a:pt x="26" y="78"/>
                </a:lnTo>
                <a:lnTo>
                  <a:pt x="23" y="78"/>
                </a:lnTo>
                <a:lnTo>
                  <a:pt x="23" y="78"/>
                </a:lnTo>
                <a:lnTo>
                  <a:pt x="20" y="78"/>
                </a:lnTo>
                <a:lnTo>
                  <a:pt x="17" y="75"/>
                </a:lnTo>
                <a:lnTo>
                  <a:pt x="17" y="72"/>
                </a:lnTo>
                <a:lnTo>
                  <a:pt x="13" y="68"/>
                </a:lnTo>
                <a:lnTo>
                  <a:pt x="13" y="68"/>
                </a:lnTo>
                <a:lnTo>
                  <a:pt x="17" y="65"/>
                </a:lnTo>
                <a:lnTo>
                  <a:pt x="13" y="65"/>
                </a:lnTo>
                <a:lnTo>
                  <a:pt x="13" y="68"/>
                </a:lnTo>
                <a:lnTo>
                  <a:pt x="10" y="68"/>
                </a:lnTo>
                <a:lnTo>
                  <a:pt x="10" y="68"/>
                </a:lnTo>
                <a:lnTo>
                  <a:pt x="10" y="65"/>
                </a:lnTo>
                <a:lnTo>
                  <a:pt x="10" y="65"/>
                </a:lnTo>
                <a:lnTo>
                  <a:pt x="10" y="62"/>
                </a:lnTo>
                <a:lnTo>
                  <a:pt x="10" y="62"/>
                </a:lnTo>
                <a:lnTo>
                  <a:pt x="13" y="59"/>
                </a:lnTo>
                <a:lnTo>
                  <a:pt x="13" y="55"/>
                </a:lnTo>
                <a:lnTo>
                  <a:pt x="17" y="52"/>
                </a:lnTo>
                <a:lnTo>
                  <a:pt x="17" y="49"/>
                </a:lnTo>
                <a:lnTo>
                  <a:pt x="17" y="49"/>
                </a:lnTo>
                <a:lnTo>
                  <a:pt x="17" y="49"/>
                </a:lnTo>
                <a:lnTo>
                  <a:pt x="17" y="45"/>
                </a:lnTo>
                <a:lnTo>
                  <a:pt x="17" y="45"/>
                </a:lnTo>
                <a:lnTo>
                  <a:pt x="17" y="45"/>
                </a:lnTo>
                <a:lnTo>
                  <a:pt x="17" y="45"/>
                </a:lnTo>
                <a:lnTo>
                  <a:pt x="17" y="45"/>
                </a:lnTo>
                <a:lnTo>
                  <a:pt x="13" y="45"/>
                </a:lnTo>
                <a:lnTo>
                  <a:pt x="10" y="45"/>
                </a:lnTo>
                <a:lnTo>
                  <a:pt x="10" y="45"/>
                </a:lnTo>
                <a:lnTo>
                  <a:pt x="17" y="42"/>
                </a:lnTo>
                <a:lnTo>
                  <a:pt x="17" y="42"/>
                </a:lnTo>
                <a:lnTo>
                  <a:pt x="17" y="39"/>
                </a:lnTo>
                <a:lnTo>
                  <a:pt x="17" y="39"/>
                </a:lnTo>
                <a:lnTo>
                  <a:pt x="17" y="36"/>
                </a:lnTo>
                <a:lnTo>
                  <a:pt x="13" y="32"/>
                </a:lnTo>
                <a:lnTo>
                  <a:pt x="10" y="29"/>
                </a:lnTo>
                <a:lnTo>
                  <a:pt x="13" y="29"/>
                </a:lnTo>
                <a:lnTo>
                  <a:pt x="17" y="29"/>
                </a:lnTo>
                <a:lnTo>
                  <a:pt x="20" y="29"/>
                </a:lnTo>
                <a:lnTo>
                  <a:pt x="20" y="29"/>
                </a:lnTo>
                <a:lnTo>
                  <a:pt x="17" y="26"/>
                </a:lnTo>
                <a:lnTo>
                  <a:pt x="20" y="22"/>
                </a:lnTo>
                <a:lnTo>
                  <a:pt x="20" y="22"/>
                </a:lnTo>
                <a:lnTo>
                  <a:pt x="23" y="22"/>
                </a:lnTo>
                <a:lnTo>
                  <a:pt x="23" y="19"/>
                </a:lnTo>
                <a:lnTo>
                  <a:pt x="23" y="16"/>
                </a:lnTo>
                <a:lnTo>
                  <a:pt x="26" y="16"/>
                </a:lnTo>
                <a:lnTo>
                  <a:pt x="26" y="16"/>
                </a:lnTo>
                <a:lnTo>
                  <a:pt x="33" y="16"/>
                </a:lnTo>
                <a:lnTo>
                  <a:pt x="33" y="16"/>
                </a:lnTo>
                <a:lnTo>
                  <a:pt x="36" y="16"/>
                </a:lnTo>
                <a:lnTo>
                  <a:pt x="36" y="16"/>
                </a:lnTo>
                <a:lnTo>
                  <a:pt x="36" y="16"/>
                </a:lnTo>
                <a:lnTo>
                  <a:pt x="39" y="16"/>
                </a:lnTo>
                <a:lnTo>
                  <a:pt x="39" y="16"/>
                </a:lnTo>
                <a:lnTo>
                  <a:pt x="39" y="16"/>
                </a:lnTo>
                <a:lnTo>
                  <a:pt x="43" y="16"/>
                </a:lnTo>
                <a:lnTo>
                  <a:pt x="43" y="16"/>
                </a:lnTo>
                <a:lnTo>
                  <a:pt x="43" y="16"/>
                </a:lnTo>
                <a:lnTo>
                  <a:pt x="43" y="16"/>
                </a:lnTo>
                <a:lnTo>
                  <a:pt x="43" y="16"/>
                </a:lnTo>
                <a:lnTo>
                  <a:pt x="46" y="16"/>
                </a:lnTo>
                <a:lnTo>
                  <a:pt x="46" y="16"/>
                </a:lnTo>
                <a:lnTo>
                  <a:pt x="46" y="16"/>
                </a:lnTo>
                <a:lnTo>
                  <a:pt x="49" y="13"/>
                </a:lnTo>
                <a:lnTo>
                  <a:pt x="49" y="13"/>
                </a:lnTo>
                <a:lnTo>
                  <a:pt x="53" y="13"/>
                </a:lnTo>
                <a:lnTo>
                  <a:pt x="53" y="13"/>
                </a:lnTo>
                <a:lnTo>
                  <a:pt x="56" y="6"/>
                </a:lnTo>
                <a:lnTo>
                  <a:pt x="56" y="3"/>
                </a:lnTo>
                <a:lnTo>
                  <a:pt x="56" y="3"/>
                </a:lnTo>
                <a:lnTo>
                  <a:pt x="59" y="0"/>
                </a:lnTo>
                <a:lnTo>
                  <a:pt x="59" y="0"/>
                </a:lnTo>
                <a:lnTo>
                  <a:pt x="59" y="0"/>
                </a:lnTo>
                <a:lnTo>
                  <a:pt x="62" y="0"/>
                </a:lnTo>
                <a:lnTo>
                  <a:pt x="62" y="0"/>
                </a:lnTo>
                <a:lnTo>
                  <a:pt x="66" y="0"/>
                </a:lnTo>
                <a:lnTo>
                  <a:pt x="66" y="0"/>
                </a:lnTo>
                <a:lnTo>
                  <a:pt x="66" y="3"/>
                </a:lnTo>
                <a:lnTo>
                  <a:pt x="66" y="3"/>
                </a:lnTo>
                <a:lnTo>
                  <a:pt x="66" y="3"/>
                </a:lnTo>
                <a:lnTo>
                  <a:pt x="69" y="6"/>
                </a:lnTo>
                <a:lnTo>
                  <a:pt x="69" y="6"/>
                </a:lnTo>
                <a:lnTo>
                  <a:pt x="69" y="6"/>
                </a:lnTo>
                <a:close/>
              </a:path>
            </a:pathLst>
          </a:custGeom>
          <a:solidFill>
            <a:schemeClr val="accent5"/>
          </a:solidFill>
          <a:ln w="6350">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TextBox 11"/>
          <p:cNvSpPr txBox="1"/>
          <p:nvPr/>
        </p:nvSpPr>
        <p:spPr>
          <a:xfrm>
            <a:off x="1057845" y="3978554"/>
            <a:ext cx="15843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ysClr val="windowText" lastClr="000000"/>
                </a:solidFill>
                <a:cs typeface="Arial" pitchFamily="34" charset="0"/>
              </a:rPr>
              <a:t>Greater Monrovia</a:t>
            </a:r>
          </a:p>
          <a:p>
            <a:pPr algn="ctr" fontAlgn="base">
              <a:spcBef>
                <a:spcPct val="0"/>
              </a:spcBef>
              <a:spcAft>
                <a:spcPct val="0"/>
              </a:spcAft>
            </a:pPr>
            <a:r>
              <a:rPr lang="en-US" sz="2000" b="1" dirty="0" smtClean="0">
                <a:solidFill>
                  <a:sysClr val="windowText" lastClr="000000"/>
                </a:solidFill>
                <a:cs typeface="Arial" pitchFamily="34" charset="0"/>
              </a:rPr>
              <a:t>32%</a:t>
            </a:r>
          </a:p>
        </p:txBody>
      </p:sp>
      <p:sp>
        <p:nvSpPr>
          <p:cNvPr id="13" name="TextBox 12"/>
          <p:cNvSpPr txBox="1"/>
          <p:nvPr/>
        </p:nvSpPr>
        <p:spPr>
          <a:xfrm>
            <a:off x="4132729" y="2925163"/>
            <a:ext cx="13684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North Central</a:t>
            </a:r>
          </a:p>
          <a:p>
            <a:pPr algn="ctr" fontAlgn="base">
              <a:spcBef>
                <a:spcPct val="0"/>
              </a:spcBef>
              <a:spcAft>
                <a:spcPct val="0"/>
              </a:spcAft>
            </a:pPr>
            <a:r>
              <a:rPr lang="en-US" sz="2000" b="1" dirty="0" smtClean="0">
                <a:solidFill>
                  <a:schemeClr val="bg1"/>
                </a:solidFill>
                <a:cs typeface="Arial" pitchFamily="34" charset="0"/>
              </a:rPr>
              <a:t>54%</a:t>
            </a:r>
            <a:endParaRPr lang="en-US" sz="2000" b="1" dirty="0">
              <a:solidFill>
                <a:schemeClr val="bg1"/>
              </a:solidFill>
              <a:cs typeface="Arial" pitchFamily="34" charset="0"/>
            </a:endParaRPr>
          </a:p>
        </p:txBody>
      </p:sp>
      <p:sp>
        <p:nvSpPr>
          <p:cNvPr id="14" name="TextBox 13"/>
          <p:cNvSpPr txBox="1"/>
          <p:nvPr/>
        </p:nvSpPr>
        <p:spPr>
          <a:xfrm>
            <a:off x="4946620" y="4920941"/>
            <a:ext cx="13684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rgbClr val="FFFFFF"/>
                </a:solidFill>
                <a:cs typeface="Arial" pitchFamily="34" charset="0"/>
              </a:rPr>
              <a:t>South Eastern A</a:t>
            </a:r>
          </a:p>
          <a:p>
            <a:pPr algn="ctr" fontAlgn="base">
              <a:spcBef>
                <a:spcPct val="0"/>
              </a:spcBef>
              <a:spcAft>
                <a:spcPct val="0"/>
              </a:spcAft>
            </a:pPr>
            <a:r>
              <a:rPr lang="en-US" sz="2000" b="1" dirty="0" smtClean="0">
                <a:solidFill>
                  <a:srgbClr val="FFFFFF"/>
                </a:solidFill>
                <a:cs typeface="Arial" pitchFamily="34" charset="0"/>
              </a:rPr>
              <a:t>32%</a:t>
            </a:r>
          </a:p>
        </p:txBody>
      </p:sp>
      <p:sp>
        <p:nvSpPr>
          <p:cNvPr id="15" name="TextBox 14"/>
          <p:cNvSpPr txBox="1"/>
          <p:nvPr/>
        </p:nvSpPr>
        <p:spPr>
          <a:xfrm>
            <a:off x="2914996" y="2385387"/>
            <a:ext cx="13684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North Western</a:t>
            </a:r>
          </a:p>
          <a:p>
            <a:pPr algn="ctr" fontAlgn="base">
              <a:spcBef>
                <a:spcPct val="0"/>
              </a:spcBef>
              <a:spcAft>
                <a:spcPct val="0"/>
              </a:spcAft>
            </a:pPr>
            <a:r>
              <a:rPr lang="en-US" sz="2000" b="1" dirty="0">
                <a:solidFill>
                  <a:schemeClr val="bg1"/>
                </a:solidFill>
                <a:cs typeface="Arial" pitchFamily="34" charset="0"/>
              </a:rPr>
              <a:t>4</a:t>
            </a:r>
            <a:r>
              <a:rPr lang="en-US" sz="2000" b="1" dirty="0" smtClean="0">
                <a:solidFill>
                  <a:schemeClr val="bg1"/>
                </a:solidFill>
                <a:cs typeface="Arial" pitchFamily="34" charset="0"/>
              </a:rPr>
              <a:t>6%</a:t>
            </a:r>
          </a:p>
        </p:txBody>
      </p:sp>
      <p:sp>
        <p:nvSpPr>
          <p:cNvPr id="16" name="TextBox 15"/>
          <p:cNvSpPr txBox="1"/>
          <p:nvPr/>
        </p:nvSpPr>
        <p:spPr>
          <a:xfrm>
            <a:off x="3174561" y="3978103"/>
            <a:ext cx="1806122" cy="707886"/>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South Central</a:t>
            </a:r>
          </a:p>
          <a:p>
            <a:pPr algn="ctr" fontAlgn="base">
              <a:spcBef>
                <a:spcPct val="0"/>
              </a:spcBef>
              <a:spcAft>
                <a:spcPct val="0"/>
              </a:spcAft>
            </a:pPr>
            <a:r>
              <a:rPr lang="en-US" sz="2000" b="1" dirty="0" smtClean="0">
                <a:solidFill>
                  <a:schemeClr val="bg1"/>
                </a:solidFill>
                <a:cs typeface="Arial" pitchFamily="34" charset="0"/>
              </a:rPr>
              <a:t>29%</a:t>
            </a:r>
          </a:p>
        </p:txBody>
      </p:sp>
      <p:sp>
        <p:nvSpPr>
          <p:cNvPr id="17" name="TextBox 16"/>
          <p:cNvSpPr txBox="1"/>
          <p:nvPr/>
        </p:nvSpPr>
        <p:spPr>
          <a:xfrm>
            <a:off x="5957962" y="5527019"/>
            <a:ext cx="1381509" cy="1015663"/>
          </a:xfrm>
          <a:prstGeom prst="rect">
            <a:avLst/>
          </a:prstGeom>
          <a:noFill/>
          <a:ln w="6350">
            <a:noFill/>
          </a:ln>
        </p:spPr>
        <p:txBody>
          <a:bodyPr wrap="square" rtlCol="0">
            <a:spAutoFit/>
          </a:bodyPr>
          <a:lstStyle/>
          <a:p>
            <a:pPr algn="ctr" fontAlgn="base">
              <a:spcBef>
                <a:spcPct val="0"/>
              </a:spcBef>
              <a:spcAft>
                <a:spcPct val="0"/>
              </a:spcAft>
            </a:pPr>
            <a:r>
              <a:rPr lang="en-US" sz="2000" b="1" dirty="0" smtClean="0">
                <a:solidFill>
                  <a:srgbClr val="FFFFFF"/>
                </a:solidFill>
                <a:cs typeface="Arial" pitchFamily="34" charset="0"/>
              </a:rPr>
              <a:t>South </a:t>
            </a:r>
            <a:br>
              <a:rPr lang="en-US" sz="2000" b="1" dirty="0" smtClean="0">
                <a:solidFill>
                  <a:srgbClr val="FFFFFF"/>
                </a:solidFill>
                <a:cs typeface="Arial" pitchFamily="34" charset="0"/>
              </a:rPr>
            </a:br>
            <a:r>
              <a:rPr lang="en-US" sz="2000" b="1" dirty="0" smtClean="0">
                <a:solidFill>
                  <a:srgbClr val="FFFFFF"/>
                </a:solidFill>
                <a:cs typeface="Arial" pitchFamily="34" charset="0"/>
              </a:rPr>
              <a:t>Eastern B</a:t>
            </a:r>
          </a:p>
          <a:p>
            <a:pPr algn="ctr" fontAlgn="base">
              <a:spcBef>
                <a:spcPct val="0"/>
              </a:spcBef>
              <a:spcAft>
                <a:spcPct val="0"/>
              </a:spcAft>
            </a:pPr>
            <a:r>
              <a:rPr lang="en-US" sz="2000" b="1" dirty="0" smtClean="0">
                <a:solidFill>
                  <a:srgbClr val="FFFFFF"/>
                </a:solidFill>
                <a:cs typeface="Arial" pitchFamily="34" charset="0"/>
              </a:rPr>
              <a:t>40%</a:t>
            </a:r>
            <a:endParaRPr lang="en-US" sz="2000" b="1" dirty="0">
              <a:solidFill>
                <a:srgbClr val="FFFFFF"/>
              </a:solidFill>
              <a:cs typeface="Arial" pitchFamily="34" charset="0"/>
            </a:endParaRPr>
          </a:p>
        </p:txBody>
      </p:sp>
      <p:cxnSp>
        <p:nvCxnSpPr>
          <p:cNvPr id="18" name="Straight Connector 17"/>
          <p:cNvCxnSpPr>
            <a:endCxn id="11" idx="42"/>
          </p:cNvCxnSpPr>
          <p:nvPr/>
        </p:nvCxnSpPr>
        <p:spPr>
          <a:xfrm>
            <a:off x="2322256" y="4279359"/>
            <a:ext cx="813797" cy="646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315982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Children’s Use of ITNs by Region</a:t>
            </a:r>
            <a:endParaRPr lang="en-US" noProof="0" dirty="0"/>
          </a:p>
        </p:txBody>
      </p:sp>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a:t>Percent of </a:t>
            </a:r>
            <a:r>
              <a:rPr lang="en-US" i="1" dirty="0" smtClean="0"/>
              <a:t>children under 5 who </a:t>
            </a:r>
            <a:r>
              <a:rPr lang="en-US" i="1" dirty="0"/>
              <a:t>slept under an ITN the night before the survey</a:t>
            </a:r>
          </a:p>
        </p:txBody>
      </p:sp>
      <p:sp>
        <p:nvSpPr>
          <p:cNvPr id="5" name="TextBox 4"/>
          <p:cNvSpPr txBox="1"/>
          <p:nvPr/>
        </p:nvSpPr>
        <p:spPr>
          <a:xfrm>
            <a:off x="6966857" y="1872343"/>
            <a:ext cx="1774372" cy="1077218"/>
          </a:xfrm>
          <a:prstGeom prst="rect">
            <a:avLst/>
          </a:prstGeom>
          <a:noFill/>
        </p:spPr>
        <p:txBody>
          <a:bodyPr wrap="square" rtlCol="0">
            <a:spAutoFit/>
          </a:bodyPr>
          <a:lstStyle/>
          <a:p>
            <a:pPr algn="ctr"/>
            <a:r>
              <a:rPr lang="en-US" sz="3200" b="1" dirty="0" smtClean="0"/>
              <a:t>Liberia</a:t>
            </a:r>
          </a:p>
          <a:p>
            <a:pPr algn="ctr"/>
            <a:r>
              <a:rPr lang="en-US" sz="3200" b="1" dirty="0" smtClean="0"/>
              <a:t>44%</a:t>
            </a:r>
            <a:endParaRPr lang="en-US" sz="3200" b="1" dirty="0"/>
          </a:p>
        </p:txBody>
      </p:sp>
      <p:sp>
        <p:nvSpPr>
          <p:cNvPr id="6" name="Freeform 5"/>
          <p:cNvSpPr>
            <a:spLocks noEditPoints="1"/>
          </p:cNvSpPr>
          <p:nvPr/>
        </p:nvSpPr>
        <p:spPr bwMode="auto">
          <a:xfrm>
            <a:off x="4445999" y="4044718"/>
            <a:ext cx="3008754" cy="2155767"/>
          </a:xfrm>
          <a:custGeom>
            <a:avLst/>
            <a:gdLst>
              <a:gd name="T0" fmla="*/ 217 w 1679"/>
              <a:gd name="T1" fmla="*/ 889 h 1203"/>
              <a:gd name="T2" fmla="*/ 876 w 1679"/>
              <a:gd name="T3" fmla="*/ 46 h 1203"/>
              <a:gd name="T4" fmla="*/ 951 w 1679"/>
              <a:gd name="T5" fmla="*/ 53 h 1203"/>
              <a:gd name="T6" fmla="*/ 981 w 1679"/>
              <a:gd name="T7" fmla="*/ 105 h 1203"/>
              <a:gd name="T8" fmla="*/ 1079 w 1679"/>
              <a:gd name="T9" fmla="*/ 144 h 1203"/>
              <a:gd name="T10" fmla="*/ 1207 w 1679"/>
              <a:gd name="T11" fmla="*/ 144 h 1203"/>
              <a:gd name="T12" fmla="*/ 1315 w 1679"/>
              <a:gd name="T13" fmla="*/ 184 h 1203"/>
              <a:gd name="T14" fmla="*/ 1341 w 1679"/>
              <a:gd name="T15" fmla="*/ 292 h 1203"/>
              <a:gd name="T16" fmla="*/ 1384 w 1679"/>
              <a:gd name="T17" fmla="*/ 361 h 1203"/>
              <a:gd name="T18" fmla="*/ 1466 w 1679"/>
              <a:gd name="T19" fmla="*/ 400 h 1203"/>
              <a:gd name="T20" fmla="*/ 1551 w 1679"/>
              <a:gd name="T21" fmla="*/ 469 h 1203"/>
              <a:gd name="T22" fmla="*/ 1610 w 1679"/>
              <a:gd name="T23" fmla="*/ 456 h 1203"/>
              <a:gd name="T24" fmla="*/ 1639 w 1679"/>
              <a:gd name="T25" fmla="*/ 574 h 1203"/>
              <a:gd name="T26" fmla="*/ 1659 w 1679"/>
              <a:gd name="T27" fmla="*/ 676 h 1203"/>
              <a:gd name="T28" fmla="*/ 1449 w 1679"/>
              <a:gd name="T29" fmla="*/ 689 h 1203"/>
              <a:gd name="T30" fmla="*/ 1184 w 1679"/>
              <a:gd name="T31" fmla="*/ 656 h 1203"/>
              <a:gd name="T32" fmla="*/ 1092 w 1679"/>
              <a:gd name="T33" fmla="*/ 744 h 1203"/>
              <a:gd name="T34" fmla="*/ 1167 w 1679"/>
              <a:gd name="T35" fmla="*/ 826 h 1203"/>
              <a:gd name="T36" fmla="*/ 1059 w 1679"/>
              <a:gd name="T37" fmla="*/ 849 h 1203"/>
              <a:gd name="T38" fmla="*/ 1013 w 1679"/>
              <a:gd name="T39" fmla="*/ 1026 h 1203"/>
              <a:gd name="T40" fmla="*/ 905 w 1679"/>
              <a:gd name="T41" fmla="*/ 1072 h 1203"/>
              <a:gd name="T42" fmla="*/ 771 w 1679"/>
              <a:gd name="T43" fmla="*/ 1161 h 1203"/>
              <a:gd name="T44" fmla="*/ 686 w 1679"/>
              <a:gd name="T45" fmla="*/ 1180 h 1203"/>
              <a:gd name="T46" fmla="*/ 617 w 1679"/>
              <a:gd name="T47" fmla="*/ 1125 h 1203"/>
              <a:gd name="T48" fmla="*/ 551 w 1679"/>
              <a:gd name="T49" fmla="*/ 1095 h 1203"/>
              <a:gd name="T50" fmla="*/ 489 w 1679"/>
              <a:gd name="T51" fmla="*/ 1072 h 1203"/>
              <a:gd name="T52" fmla="*/ 459 w 1679"/>
              <a:gd name="T53" fmla="*/ 1046 h 1203"/>
              <a:gd name="T54" fmla="*/ 397 w 1679"/>
              <a:gd name="T55" fmla="*/ 1007 h 1203"/>
              <a:gd name="T56" fmla="*/ 318 w 1679"/>
              <a:gd name="T57" fmla="*/ 964 h 1203"/>
              <a:gd name="T58" fmla="*/ 276 w 1679"/>
              <a:gd name="T59" fmla="*/ 915 h 1203"/>
              <a:gd name="T60" fmla="*/ 243 w 1679"/>
              <a:gd name="T61" fmla="*/ 892 h 1203"/>
              <a:gd name="T62" fmla="*/ 174 w 1679"/>
              <a:gd name="T63" fmla="*/ 823 h 1203"/>
              <a:gd name="T64" fmla="*/ 102 w 1679"/>
              <a:gd name="T65" fmla="*/ 761 h 1203"/>
              <a:gd name="T66" fmla="*/ 118 w 1679"/>
              <a:gd name="T67" fmla="*/ 731 h 1203"/>
              <a:gd name="T68" fmla="*/ 56 w 1679"/>
              <a:gd name="T69" fmla="*/ 705 h 1203"/>
              <a:gd name="T70" fmla="*/ 7 w 1679"/>
              <a:gd name="T71" fmla="*/ 643 h 1203"/>
              <a:gd name="T72" fmla="*/ 43 w 1679"/>
              <a:gd name="T73" fmla="*/ 603 h 1203"/>
              <a:gd name="T74" fmla="*/ 27 w 1679"/>
              <a:gd name="T75" fmla="*/ 548 h 1203"/>
              <a:gd name="T76" fmla="*/ 27 w 1679"/>
              <a:gd name="T77" fmla="*/ 489 h 1203"/>
              <a:gd name="T78" fmla="*/ 50 w 1679"/>
              <a:gd name="T79" fmla="*/ 443 h 1203"/>
              <a:gd name="T80" fmla="*/ 46 w 1679"/>
              <a:gd name="T81" fmla="*/ 394 h 1203"/>
              <a:gd name="T82" fmla="*/ 59 w 1679"/>
              <a:gd name="T83" fmla="*/ 371 h 1203"/>
              <a:gd name="T84" fmla="*/ 63 w 1679"/>
              <a:gd name="T85" fmla="*/ 331 h 1203"/>
              <a:gd name="T86" fmla="*/ 86 w 1679"/>
              <a:gd name="T87" fmla="*/ 302 h 1203"/>
              <a:gd name="T88" fmla="*/ 118 w 1679"/>
              <a:gd name="T89" fmla="*/ 285 h 1203"/>
              <a:gd name="T90" fmla="*/ 148 w 1679"/>
              <a:gd name="T91" fmla="*/ 308 h 1203"/>
              <a:gd name="T92" fmla="*/ 164 w 1679"/>
              <a:gd name="T93" fmla="*/ 269 h 1203"/>
              <a:gd name="T94" fmla="*/ 200 w 1679"/>
              <a:gd name="T95" fmla="*/ 243 h 1203"/>
              <a:gd name="T96" fmla="*/ 227 w 1679"/>
              <a:gd name="T97" fmla="*/ 210 h 1203"/>
              <a:gd name="T98" fmla="*/ 236 w 1679"/>
              <a:gd name="T99" fmla="*/ 128 h 1203"/>
              <a:gd name="T100" fmla="*/ 282 w 1679"/>
              <a:gd name="T101" fmla="*/ 131 h 1203"/>
              <a:gd name="T102" fmla="*/ 377 w 1679"/>
              <a:gd name="T103" fmla="*/ 82 h 1203"/>
              <a:gd name="T104" fmla="*/ 450 w 1679"/>
              <a:gd name="T105" fmla="*/ 92 h 1203"/>
              <a:gd name="T106" fmla="*/ 417 w 1679"/>
              <a:gd name="T107" fmla="*/ 236 h 1203"/>
              <a:gd name="T108" fmla="*/ 456 w 1679"/>
              <a:gd name="T109" fmla="*/ 364 h 1203"/>
              <a:gd name="T110" fmla="*/ 482 w 1679"/>
              <a:gd name="T111" fmla="*/ 479 h 1203"/>
              <a:gd name="T112" fmla="*/ 597 w 1679"/>
              <a:gd name="T113" fmla="*/ 443 h 1203"/>
              <a:gd name="T114" fmla="*/ 568 w 1679"/>
              <a:gd name="T115" fmla="*/ 397 h 1203"/>
              <a:gd name="T116" fmla="*/ 587 w 1679"/>
              <a:gd name="T117" fmla="*/ 344 h 1203"/>
              <a:gd name="T118" fmla="*/ 646 w 1679"/>
              <a:gd name="T119" fmla="*/ 249 h 1203"/>
              <a:gd name="T120" fmla="*/ 702 w 1679"/>
              <a:gd name="T121" fmla="*/ 203 h 1203"/>
              <a:gd name="T122" fmla="*/ 764 w 1679"/>
              <a:gd name="T123" fmla="*/ 76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9" h="1203">
                <a:moveTo>
                  <a:pt x="663" y="1174"/>
                </a:moveTo>
                <a:lnTo>
                  <a:pt x="663" y="1174"/>
                </a:lnTo>
                <a:lnTo>
                  <a:pt x="663" y="1174"/>
                </a:lnTo>
                <a:lnTo>
                  <a:pt x="663" y="1171"/>
                </a:lnTo>
                <a:lnTo>
                  <a:pt x="663" y="1171"/>
                </a:lnTo>
                <a:lnTo>
                  <a:pt x="663" y="1171"/>
                </a:lnTo>
                <a:lnTo>
                  <a:pt x="663" y="1174"/>
                </a:lnTo>
                <a:lnTo>
                  <a:pt x="663" y="1174"/>
                </a:lnTo>
                <a:lnTo>
                  <a:pt x="663" y="1174"/>
                </a:lnTo>
                <a:close/>
                <a:moveTo>
                  <a:pt x="495" y="1072"/>
                </a:moveTo>
                <a:lnTo>
                  <a:pt x="495" y="1072"/>
                </a:lnTo>
                <a:lnTo>
                  <a:pt x="495" y="1072"/>
                </a:lnTo>
                <a:lnTo>
                  <a:pt x="495" y="1072"/>
                </a:lnTo>
                <a:lnTo>
                  <a:pt x="495" y="1072"/>
                </a:lnTo>
                <a:lnTo>
                  <a:pt x="495" y="1072"/>
                </a:lnTo>
                <a:lnTo>
                  <a:pt x="495" y="1072"/>
                </a:lnTo>
                <a:close/>
                <a:moveTo>
                  <a:pt x="489" y="1072"/>
                </a:moveTo>
                <a:lnTo>
                  <a:pt x="489" y="1072"/>
                </a:lnTo>
                <a:lnTo>
                  <a:pt x="489" y="1069"/>
                </a:lnTo>
                <a:lnTo>
                  <a:pt x="489" y="1069"/>
                </a:lnTo>
                <a:lnTo>
                  <a:pt x="489" y="1069"/>
                </a:lnTo>
                <a:lnTo>
                  <a:pt x="489" y="1069"/>
                </a:lnTo>
                <a:lnTo>
                  <a:pt x="492" y="1069"/>
                </a:lnTo>
                <a:lnTo>
                  <a:pt x="492" y="1069"/>
                </a:lnTo>
                <a:lnTo>
                  <a:pt x="489" y="1072"/>
                </a:lnTo>
                <a:lnTo>
                  <a:pt x="489" y="1072"/>
                </a:lnTo>
                <a:close/>
                <a:moveTo>
                  <a:pt x="374" y="990"/>
                </a:moveTo>
                <a:lnTo>
                  <a:pt x="374" y="990"/>
                </a:lnTo>
                <a:lnTo>
                  <a:pt x="374" y="990"/>
                </a:lnTo>
                <a:lnTo>
                  <a:pt x="374" y="990"/>
                </a:lnTo>
                <a:lnTo>
                  <a:pt x="374" y="990"/>
                </a:lnTo>
                <a:lnTo>
                  <a:pt x="374" y="990"/>
                </a:lnTo>
                <a:lnTo>
                  <a:pt x="374" y="990"/>
                </a:lnTo>
                <a:lnTo>
                  <a:pt x="374" y="990"/>
                </a:lnTo>
                <a:close/>
                <a:moveTo>
                  <a:pt x="220" y="889"/>
                </a:moveTo>
                <a:lnTo>
                  <a:pt x="220" y="889"/>
                </a:lnTo>
                <a:lnTo>
                  <a:pt x="217" y="889"/>
                </a:lnTo>
                <a:lnTo>
                  <a:pt x="217" y="889"/>
                </a:lnTo>
                <a:lnTo>
                  <a:pt x="220" y="889"/>
                </a:lnTo>
                <a:lnTo>
                  <a:pt x="220" y="889"/>
                </a:lnTo>
                <a:lnTo>
                  <a:pt x="220" y="889"/>
                </a:lnTo>
                <a:lnTo>
                  <a:pt x="220" y="889"/>
                </a:lnTo>
                <a:lnTo>
                  <a:pt x="220" y="889"/>
                </a:lnTo>
                <a:close/>
                <a:moveTo>
                  <a:pt x="95" y="767"/>
                </a:moveTo>
                <a:lnTo>
                  <a:pt x="95" y="767"/>
                </a:lnTo>
                <a:lnTo>
                  <a:pt x="95" y="764"/>
                </a:lnTo>
                <a:lnTo>
                  <a:pt x="95" y="761"/>
                </a:lnTo>
                <a:lnTo>
                  <a:pt x="95" y="761"/>
                </a:lnTo>
                <a:lnTo>
                  <a:pt x="95" y="761"/>
                </a:lnTo>
                <a:lnTo>
                  <a:pt x="95" y="764"/>
                </a:lnTo>
                <a:lnTo>
                  <a:pt x="95" y="767"/>
                </a:lnTo>
                <a:lnTo>
                  <a:pt x="95" y="767"/>
                </a:lnTo>
                <a:close/>
                <a:moveTo>
                  <a:pt x="810" y="7"/>
                </a:moveTo>
                <a:lnTo>
                  <a:pt x="813" y="10"/>
                </a:lnTo>
                <a:lnTo>
                  <a:pt x="820" y="7"/>
                </a:lnTo>
                <a:lnTo>
                  <a:pt x="823" y="7"/>
                </a:lnTo>
                <a:lnTo>
                  <a:pt x="826" y="7"/>
                </a:lnTo>
                <a:lnTo>
                  <a:pt x="830" y="7"/>
                </a:lnTo>
                <a:lnTo>
                  <a:pt x="836" y="7"/>
                </a:lnTo>
                <a:lnTo>
                  <a:pt x="840" y="10"/>
                </a:lnTo>
                <a:lnTo>
                  <a:pt x="843" y="10"/>
                </a:lnTo>
                <a:lnTo>
                  <a:pt x="846" y="13"/>
                </a:lnTo>
                <a:lnTo>
                  <a:pt x="849" y="13"/>
                </a:lnTo>
                <a:lnTo>
                  <a:pt x="849" y="17"/>
                </a:lnTo>
                <a:lnTo>
                  <a:pt x="853" y="20"/>
                </a:lnTo>
                <a:lnTo>
                  <a:pt x="856" y="23"/>
                </a:lnTo>
                <a:lnTo>
                  <a:pt x="856" y="26"/>
                </a:lnTo>
                <a:lnTo>
                  <a:pt x="859" y="30"/>
                </a:lnTo>
                <a:lnTo>
                  <a:pt x="863" y="30"/>
                </a:lnTo>
                <a:lnTo>
                  <a:pt x="863" y="33"/>
                </a:lnTo>
                <a:lnTo>
                  <a:pt x="863" y="33"/>
                </a:lnTo>
                <a:lnTo>
                  <a:pt x="866" y="36"/>
                </a:lnTo>
                <a:lnTo>
                  <a:pt x="866" y="40"/>
                </a:lnTo>
                <a:lnTo>
                  <a:pt x="869" y="43"/>
                </a:lnTo>
                <a:lnTo>
                  <a:pt x="872" y="43"/>
                </a:lnTo>
                <a:lnTo>
                  <a:pt x="876" y="46"/>
                </a:lnTo>
                <a:lnTo>
                  <a:pt x="879" y="49"/>
                </a:lnTo>
                <a:lnTo>
                  <a:pt x="882" y="49"/>
                </a:lnTo>
                <a:lnTo>
                  <a:pt x="885" y="53"/>
                </a:lnTo>
                <a:lnTo>
                  <a:pt x="889" y="53"/>
                </a:lnTo>
                <a:lnTo>
                  <a:pt x="892" y="49"/>
                </a:lnTo>
                <a:lnTo>
                  <a:pt x="895" y="46"/>
                </a:lnTo>
                <a:lnTo>
                  <a:pt x="895" y="43"/>
                </a:lnTo>
                <a:lnTo>
                  <a:pt x="899" y="43"/>
                </a:lnTo>
                <a:lnTo>
                  <a:pt x="902" y="40"/>
                </a:lnTo>
                <a:lnTo>
                  <a:pt x="902" y="36"/>
                </a:lnTo>
                <a:lnTo>
                  <a:pt x="902" y="33"/>
                </a:lnTo>
                <a:lnTo>
                  <a:pt x="905" y="30"/>
                </a:lnTo>
                <a:lnTo>
                  <a:pt x="905" y="23"/>
                </a:lnTo>
                <a:lnTo>
                  <a:pt x="905" y="20"/>
                </a:lnTo>
                <a:lnTo>
                  <a:pt x="905" y="17"/>
                </a:lnTo>
                <a:lnTo>
                  <a:pt x="908" y="13"/>
                </a:lnTo>
                <a:lnTo>
                  <a:pt x="912" y="13"/>
                </a:lnTo>
                <a:lnTo>
                  <a:pt x="915" y="13"/>
                </a:lnTo>
                <a:lnTo>
                  <a:pt x="918" y="17"/>
                </a:lnTo>
                <a:lnTo>
                  <a:pt x="918" y="20"/>
                </a:lnTo>
                <a:lnTo>
                  <a:pt x="922" y="23"/>
                </a:lnTo>
                <a:lnTo>
                  <a:pt x="922" y="26"/>
                </a:lnTo>
                <a:lnTo>
                  <a:pt x="925" y="30"/>
                </a:lnTo>
                <a:lnTo>
                  <a:pt x="925" y="30"/>
                </a:lnTo>
                <a:lnTo>
                  <a:pt x="928" y="33"/>
                </a:lnTo>
                <a:lnTo>
                  <a:pt x="931" y="36"/>
                </a:lnTo>
                <a:lnTo>
                  <a:pt x="935" y="36"/>
                </a:lnTo>
                <a:lnTo>
                  <a:pt x="941" y="36"/>
                </a:lnTo>
                <a:lnTo>
                  <a:pt x="944" y="36"/>
                </a:lnTo>
                <a:lnTo>
                  <a:pt x="948" y="40"/>
                </a:lnTo>
                <a:lnTo>
                  <a:pt x="951" y="40"/>
                </a:lnTo>
                <a:lnTo>
                  <a:pt x="951" y="43"/>
                </a:lnTo>
                <a:lnTo>
                  <a:pt x="954" y="43"/>
                </a:lnTo>
                <a:lnTo>
                  <a:pt x="958" y="46"/>
                </a:lnTo>
                <a:lnTo>
                  <a:pt x="958" y="49"/>
                </a:lnTo>
                <a:lnTo>
                  <a:pt x="958" y="53"/>
                </a:lnTo>
                <a:lnTo>
                  <a:pt x="954" y="53"/>
                </a:lnTo>
                <a:lnTo>
                  <a:pt x="951" y="53"/>
                </a:lnTo>
                <a:lnTo>
                  <a:pt x="944" y="53"/>
                </a:lnTo>
                <a:lnTo>
                  <a:pt x="941" y="56"/>
                </a:lnTo>
                <a:lnTo>
                  <a:pt x="941" y="59"/>
                </a:lnTo>
                <a:lnTo>
                  <a:pt x="938" y="63"/>
                </a:lnTo>
                <a:lnTo>
                  <a:pt x="941" y="66"/>
                </a:lnTo>
                <a:lnTo>
                  <a:pt x="944" y="69"/>
                </a:lnTo>
                <a:lnTo>
                  <a:pt x="944" y="72"/>
                </a:lnTo>
                <a:lnTo>
                  <a:pt x="944" y="76"/>
                </a:lnTo>
                <a:lnTo>
                  <a:pt x="944" y="82"/>
                </a:lnTo>
                <a:lnTo>
                  <a:pt x="948" y="85"/>
                </a:lnTo>
                <a:lnTo>
                  <a:pt x="948" y="89"/>
                </a:lnTo>
                <a:lnTo>
                  <a:pt x="951" y="92"/>
                </a:lnTo>
                <a:lnTo>
                  <a:pt x="951" y="92"/>
                </a:lnTo>
                <a:lnTo>
                  <a:pt x="951" y="95"/>
                </a:lnTo>
                <a:lnTo>
                  <a:pt x="948" y="99"/>
                </a:lnTo>
                <a:lnTo>
                  <a:pt x="944" y="99"/>
                </a:lnTo>
                <a:lnTo>
                  <a:pt x="941" y="102"/>
                </a:lnTo>
                <a:lnTo>
                  <a:pt x="938" y="102"/>
                </a:lnTo>
                <a:lnTo>
                  <a:pt x="938" y="105"/>
                </a:lnTo>
                <a:lnTo>
                  <a:pt x="941" y="108"/>
                </a:lnTo>
                <a:lnTo>
                  <a:pt x="944" y="112"/>
                </a:lnTo>
                <a:lnTo>
                  <a:pt x="948" y="112"/>
                </a:lnTo>
                <a:lnTo>
                  <a:pt x="948" y="115"/>
                </a:lnTo>
                <a:lnTo>
                  <a:pt x="951" y="115"/>
                </a:lnTo>
                <a:lnTo>
                  <a:pt x="951" y="115"/>
                </a:lnTo>
                <a:lnTo>
                  <a:pt x="951" y="112"/>
                </a:lnTo>
                <a:lnTo>
                  <a:pt x="951" y="112"/>
                </a:lnTo>
                <a:lnTo>
                  <a:pt x="954" y="108"/>
                </a:lnTo>
                <a:lnTo>
                  <a:pt x="958" y="108"/>
                </a:lnTo>
                <a:lnTo>
                  <a:pt x="961" y="108"/>
                </a:lnTo>
                <a:lnTo>
                  <a:pt x="961" y="105"/>
                </a:lnTo>
                <a:lnTo>
                  <a:pt x="964" y="102"/>
                </a:lnTo>
                <a:lnTo>
                  <a:pt x="967" y="105"/>
                </a:lnTo>
                <a:lnTo>
                  <a:pt x="971" y="108"/>
                </a:lnTo>
                <a:lnTo>
                  <a:pt x="971" y="105"/>
                </a:lnTo>
                <a:lnTo>
                  <a:pt x="974" y="105"/>
                </a:lnTo>
                <a:lnTo>
                  <a:pt x="977" y="102"/>
                </a:lnTo>
                <a:lnTo>
                  <a:pt x="981" y="105"/>
                </a:lnTo>
                <a:lnTo>
                  <a:pt x="981" y="108"/>
                </a:lnTo>
                <a:lnTo>
                  <a:pt x="984" y="108"/>
                </a:lnTo>
                <a:lnTo>
                  <a:pt x="984" y="105"/>
                </a:lnTo>
                <a:lnTo>
                  <a:pt x="987" y="102"/>
                </a:lnTo>
                <a:lnTo>
                  <a:pt x="990" y="102"/>
                </a:lnTo>
                <a:lnTo>
                  <a:pt x="994" y="102"/>
                </a:lnTo>
                <a:lnTo>
                  <a:pt x="1000" y="102"/>
                </a:lnTo>
                <a:lnTo>
                  <a:pt x="1003" y="105"/>
                </a:lnTo>
                <a:lnTo>
                  <a:pt x="1003" y="105"/>
                </a:lnTo>
                <a:lnTo>
                  <a:pt x="1007" y="108"/>
                </a:lnTo>
                <a:lnTo>
                  <a:pt x="1010" y="112"/>
                </a:lnTo>
                <a:lnTo>
                  <a:pt x="1010" y="115"/>
                </a:lnTo>
                <a:lnTo>
                  <a:pt x="1013" y="118"/>
                </a:lnTo>
                <a:lnTo>
                  <a:pt x="1017" y="118"/>
                </a:lnTo>
                <a:lnTo>
                  <a:pt x="1017" y="115"/>
                </a:lnTo>
                <a:lnTo>
                  <a:pt x="1020" y="112"/>
                </a:lnTo>
                <a:lnTo>
                  <a:pt x="1023" y="112"/>
                </a:lnTo>
                <a:lnTo>
                  <a:pt x="1026" y="115"/>
                </a:lnTo>
                <a:lnTo>
                  <a:pt x="1030" y="118"/>
                </a:lnTo>
                <a:lnTo>
                  <a:pt x="1030" y="122"/>
                </a:lnTo>
                <a:lnTo>
                  <a:pt x="1033" y="122"/>
                </a:lnTo>
                <a:lnTo>
                  <a:pt x="1033" y="125"/>
                </a:lnTo>
                <a:lnTo>
                  <a:pt x="1033" y="128"/>
                </a:lnTo>
                <a:lnTo>
                  <a:pt x="1030" y="131"/>
                </a:lnTo>
                <a:lnTo>
                  <a:pt x="1030" y="135"/>
                </a:lnTo>
                <a:lnTo>
                  <a:pt x="1033" y="138"/>
                </a:lnTo>
                <a:lnTo>
                  <a:pt x="1040" y="138"/>
                </a:lnTo>
                <a:lnTo>
                  <a:pt x="1043" y="135"/>
                </a:lnTo>
                <a:lnTo>
                  <a:pt x="1046" y="135"/>
                </a:lnTo>
                <a:lnTo>
                  <a:pt x="1053" y="135"/>
                </a:lnTo>
                <a:lnTo>
                  <a:pt x="1056" y="138"/>
                </a:lnTo>
                <a:lnTo>
                  <a:pt x="1059" y="138"/>
                </a:lnTo>
                <a:lnTo>
                  <a:pt x="1062" y="141"/>
                </a:lnTo>
                <a:lnTo>
                  <a:pt x="1066" y="141"/>
                </a:lnTo>
                <a:lnTo>
                  <a:pt x="1069" y="144"/>
                </a:lnTo>
                <a:lnTo>
                  <a:pt x="1072" y="144"/>
                </a:lnTo>
                <a:lnTo>
                  <a:pt x="1076" y="144"/>
                </a:lnTo>
                <a:lnTo>
                  <a:pt x="1079" y="144"/>
                </a:lnTo>
                <a:lnTo>
                  <a:pt x="1082" y="148"/>
                </a:lnTo>
                <a:lnTo>
                  <a:pt x="1085" y="148"/>
                </a:lnTo>
                <a:lnTo>
                  <a:pt x="1089" y="148"/>
                </a:lnTo>
                <a:lnTo>
                  <a:pt x="1092" y="148"/>
                </a:lnTo>
                <a:lnTo>
                  <a:pt x="1095" y="151"/>
                </a:lnTo>
                <a:lnTo>
                  <a:pt x="1099" y="151"/>
                </a:lnTo>
                <a:lnTo>
                  <a:pt x="1102" y="154"/>
                </a:lnTo>
                <a:lnTo>
                  <a:pt x="1105" y="154"/>
                </a:lnTo>
                <a:lnTo>
                  <a:pt x="1108" y="158"/>
                </a:lnTo>
                <a:lnTo>
                  <a:pt x="1108" y="161"/>
                </a:lnTo>
                <a:lnTo>
                  <a:pt x="1108" y="164"/>
                </a:lnTo>
                <a:lnTo>
                  <a:pt x="1115" y="164"/>
                </a:lnTo>
                <a:lnTo>
                  <a:pt x="1118" y="164"/>
                </a:lnTo>
                <a:lnTo>
                  <a:pt x="1125" y="164"/>
                </a:lnTo>
                <a:lnTo>
                  <a:pt x="1128" y="164"/>
                </a:lnTo>
                <a:lnTo>
                  <a:pt x="1131" y="164"/>
                </a:lnTo>
                <a:lnTo>
                  <a:pt x="1135" y="161"/>
                </a:lnTo>
                <a:lnTo>
                  <a:pt x="1138" y="164"/>
                </a:lnTo>
                <a:lnTo>
                  <a:pt x="1141" y="164"/>
                </a:lnTo>
                <a:lnTo>
                  <a:pt x="1148" y="161"/>
                </a:lnTo>
                <a:lnTo>
                  <a:pt x="1148" y="158"/>
                </a:lnTo>
                <a:lnTo>
                  <a:pt x="1151" y="158"/>
                </a:lnTo>
                <a:lnTo>
                  <a:pt x="1154" y="154"/>
                </a:lnTo>
                <a:lnTo>
                  <a:pt x="1158" y="154"/>
                </a:lnTo>
                <a:lnTo>
                  <a:pt x="1161" y="151"/>
                </a:lnTo>
                <a:lnTo>
                  <a:pt x="1164" y="148"/>
                </a:lnTo>
                <a:lnTo>
                  <a:pt x="1167" y="148"/>
                </a:lnTo>
                <a:lnTo>
                  <a:pt x="1171" y="148"/>
                </a:lnTo>
                <a:lnTo>
                  <a:pt x="1174" y="151"/>
                </a:lnTo>
                <a:lnTo>
                  <a:pt x="1177" y="151"/>
                </a:lnTo>
                <a:lnTo>
                  <a:pt x="1180" y="151"/>
                </a:lnTo>
                <a:lnTo>
                  <a:pt x="1184" y="151"/>
                </a:lnTo>
                <a:lnTo>
                  <a:pt x="1190" y="148"/>
                </a:lnTo>
                <a:lnTo>
                  <a:pt x="1194" y="148"/>
                </a:lnTo>
                <a:lnTo>
                  <a:pt x="1197" y="148"/>
                </a:lnTo>
                <a:lnTo>
                  <a:pt x="1203" y="148"/>
                </a:lnTo>
                <a:lnTo>
                  <a:pt x="1207" y="144"/>
                </a:lnTo>
                <a:lnTo>
                  <a:pt x="1207" y="144"/>
                </a:lnTo>
                <a:lnTo>
                  <a:pt x="1213" y="141"/>
                </a:lnTo>
                <a:lnTo>
                  <a:pt x="1217" y="141"/>
                </a:lnTo>
                <a:lnTo>
                  <a:pt x="1220" y="141"/>
                </a:lnTo>
                <a:lnTo>
                  <a:pt x="1223" y="141"/>
                </a:lnTo>
                <a:lnTo>
                  <a:pt x="1226" y="144"/>
                </a:lnTo>
                <a:lnTo>
                  <a:pt x="1230" y="144"/>
                </a:lnTo>
                <a:lnTo>
                  <a:pt x="1230" y="144"/>
                </a:lnTo>
                <a:lnTo>
                  <a:pt x="1233" y="148"/>
                </a:lnTo>
                <a:lnTo>
                  <a:pt x="1233" y="151"/>
                </a:lnTo>
                <a:lnTo>
                  <a:pt x="1236" y="154"/>
                </a:lnTo>
                <a:lnTo>
                  <a:pt x="1239" y="154"/>
                </a:lnTo>
                <a:lnTo>
                  <a:pt x="1243" y="154"/>
                </a:lnTo>
                <a:lnTo>
                  <a:pt x="1246" y="151"/>
                </a:lnTo>
                <a:lnTo>
                  <a:pt x="1249" y="154"/>
                </a:lnTo>
                <a:lnTo>
                  <a:pt x="1253" y="154"/>
                </a:lnTo>
                <a:lnTo>
                  <a:pt x="1253" y="158"/>
                </a:lnTo>
                <a:lnTo>
                  <a:pt x="1259" y="158"/>
                </a:lnTo>
                <a:lnTo>
                  <a:pt x="1259" y="158"/>
                </a:lnTo>
                <a:lnTo>
                  <a:pt x="1262" y="154"/>
                </a:lnTo>
                <a:lnTo>
                  <a:pt x="1266" y="158"/>
                </a:lnTo>
                <a:lnTo>
                  <a:pt x="1269" y="158"/>
                </a:lnTo>
                <a:lnTo>
                  <a:pt x="1272" y="161"/>
                </a:lnTo>
                <a:lnTo>
                  <a:pt x="1276" y="161"/>
                </a:lnTo>
                <a:lnTo>
                  <a:pt x="1282" y="161"/>
                </a:lnTo>
                <a:lnTo>
                  <a:pt x="1285" y="161"/>
                </a:lnTo>
                <a:lnTo>
                  <a:pt x="1289" y="164"/>
                </a:lnTo>
                <a:lnTo>
                  <a:pt x="1289" y="167"/>
                </a:lnTo>
                <a:lnTo>
                  <a:pt x="1292" y="164"/>
                </a:lnTo>
                <a:lnTo>
                  <a:pt x="1295" y="164"/>
                </a:lnTo>
                <a:lnTo>
                  <a:pt x="1298" y="161"/>
                </a:lnTo>
                <a:lnTo>
                  <a:pt x="1302" y="164"/>
                </a:lnTo>
                <a:lnTo>
                  <a:pt x="1302" y="167"/>
                </a:lnTo>
                <a:lnTo>
                  <a:pt x="1302" y="174"/>
                </a:lnTo>
                <a:lnTo>
                  <a:pt x="1305" y="177"/>
                </a:lnTo>
                <a:lnTo>
                  <a:pt x="1308" y="177"/>
                </a:lnTo>
                <a:lnTo>
                  <a:pt x="1308" y="181"/>
                </a:lnTo>
                <a:lnTo>
                  <a:pt x="1312" y="181"/>
                </a:lnTo>
                <a:lnTo>
                  <a:pt x="1315" y="184"/>
                </a:lnTo>
                <a:lnTo>
                  <a:pt x="1318" y="184"/>
                </a:lnTo>
                <a:lnTo>
                  <a:pt x="1321" y="187"/>
                </a:lnTo>
                <a:lnTo>
                  <a:pt x="1325" y="187"/>
                </a:lnTo>
                <a:lnTo>
                  <a:pt x="1328" y="190"/>
                </a:lnTo>
                <a:lnTo>
                  <a:pt x="1331" y="194"/>
                </a:lnTo>
                <a:lnTo>
                  <a:pt x="1331" y="197"/>
                </a:lnTo>
                <a:lnTo>
                  <a:pt x="1335" y="197"/>
                </a:lnTo>
                <a:lnTo>
                  <a:pt x="1335" y="200"/>
                </a:lnTo>
                <a:lnTo>
                  <a:pt x="1338" y="203"/>
                </a:lnTo>
                <a:lnTo>
                  <a:pt x="1341" y="207"/>
                </a:lnTo>
                <a:lnTo>
                  <a:pt x="1344" y="207"/>
                </a:lnTo>
                <a:lnTo>
                  <a:pt x="1348" y="210"/>
                </a:lnTo>
                <a:lnTo>
                  <a:pt x="1351" y="210"/>
                </a:lnTo>
                <a:lnTo>
                  <a:pt x="1354" y="213"/>
                </a:lnTo>
                <a:lnTo>
                  <a:pt x="1354" y="217"/>
                </a:lnTo>
                <a:lnTo>
                  <a:pt x="1357" y="220"/>
                </a:lnTo>
                <a:lnTo>
                  <a:pt x="1354" y="223"/>
                </a:lnTo>
                <a:lnTo>
                  <a:pt x="1354" y="223"/>
                </a:lnTo>
                <a:lnTo>
                  <a:pt x="1351" y="223"/>
                </a:lnTo>
                <a:lnTo>
                  <a:pt x="1348" y="226"/>
                </a:lnTo>
                <a:lnTo>
                  <a:pt x="1348" y="230"/>
                </a:lnTo>
                <a:lnTo>
                  <a:pt x="1351" y="236"/>
                </a:lnTo>
                <a:lnTo>
                  <a:pt x="1351" y="240"/>
                </a:lnTo>
                <a:lnTo>
                  <a:pt x="1351" y="243"/>
                </a:lnTo>
                <a:lnTo>
                  <a:pt x="1348" y="246"/>
                </a:lnTo>
                <a:lnTo>
                  <a:pt x="1348" y="249"/>
                </a:lnTo>
                <a:lnTo>
                  <a:pt x="1344" y="253"/>
                </a:lnTo>
                <a:lnTo>
                  <a:pt x="1341" y="253"/>
                </a:lnTo>
                <a:lnTo>
                  <a:pt x="1341" y="256"/>
                </a:lnTo>
                <a:lnTo>
                  <a:pt x="1338" y="259"/>
                </a:lnTo>
                <a:lnTo>
                  <a:pt x="1338" y="262"/>
                </a:lnTo>
                <a:lnTo>
                  <a:pt x="1338" y="269"/>
                </a:lnTo>
                <a:lnTo>
                  <a:pt x="1335" y="272"/>
                </a:lnTo>
                <a:lnTo>
                  <a:pt x="1335" y="279"/>
                </a:lnTo>
                <a:lnTo>
                  <a:pt x="1335" y="282"/>
                </a:lnTo>
                <a:lnTo>
                  <a:pt x="1335" y="285"/>
                </a:lnTo>
                <a:lnTo>
                  <a:pt x="1338" y="289"/>
                </a:lnTo>
                <a:lnTo>
                  <a:pt x="1341" y="292"/>
                </a:lnTo>
                <a:lnTo>
                  <a:pt x="1341" y="295"/>
                </a:lnTo>
                <a:lnTo>
                  <a:pt x="1341" y="299"/>
                </a:lnTo>
                <a:lnTo>
                  <a:pt x="1341" y="305"/>
                </a:lnTo>
                <a:lnTo>
                  <a:pt x="1341" y="308"/>
                </a:lnTo>
                <a:lnTo>
                  <a:pt x="1344" y="312"/>
                </a:lnTo>
                <a:lnTo>
                  <a:pt x="1348" y="308"/>
                </a:lnTo>
                <a:lnTo>
                  <a:pt x="1348" y="305"/>
                </a:lnTo>
                <a:lnTo>
                  <a:pt x="1348" y="302"/>
                </a:lnTo>
                <a:lnTo>
                  <a:pt x="1351" y="299"/>
                </a:lnTo>
                <a:lnTo>
                  <a:pt x="1354" y="295"/>
                </a:lnTo>
                <a:lnTo>
                  <a:pt x="1354" y="299"/>
                </a:lnTo>
                <a:lnTo>
                  <a:pt x="1357" y="299"/>
                </a:lnTo>
                <a:lnTo>
                  <a:pt x="1361" y="302"/>
                </a:lnTo>
                <a:lnTo>
                  <a:pt x="1364" y="302"/>
                </a:lnTo>
                <a:lnTo>
                  <a:pt x="1367" y="299"/>
                </a:lnTo>
                <a:lnTo>
                  <a:pt x="1371" y="299"/>
                </a:lnTo>
                <a:lnTo>
                  <a:pt x="1371" y="302"/>
                </a:lnTo>
                <a:lnTo>
                  <a:pt x="1374" y="302"/>
                </a:lnTo>
                <a:lnTo>
                  <a:pt x="1377" y="305"/>
                </a:lnTo>
                <a:lnTo>
                  <a:pt x="1380" y="308"/>
                </a:lnTo>
                <a:lnTo>
                  <a:pt x="1380" y="312"/>
                </a:lnTo>
                <a:lnTo>
                  <a:pt x="1380" y="318"/>
                </a:lnTo>
                <a:lnTo>
                  <a:pt x="1380" y="322"/>
                </a:lnTo>
                <a:lnTo>
                  <a:pt x="1380" y="325"/>
                </a:lnTo>
                <a:lnTo>
                  <a:pt x="1380" y="328"/>
                </a:lnTo>
                <a:lnTo>
                  <a:pt x="1384" y="331"/>
                </a:lnTo>
                <a:lnTo>
                  <a:pt x="1387" y="331"/>
                </a:lnTo>
                <a:lnTo>
                  <a:pt x="1390" y="335"/>
                </a:lnTo>
                <a:lnTo>
                  <a:pt x="1394" y="338"/>
                </a:lnTo>
                <a:lnTo>
                  <a:pt x="1394" y="341"/>
                </a:lnTo>
                <a:lnTo>
                  <a:pt x="1390" y="344"/>
                </a:lnTo>
                <a:lnTo>
                  <a:pt x="1387" y="344"/>
                </a:lnTo>
                <a:lnTo>
                  <a:pt x="1384" y="344"/>
                </a:lnTo>
                <a:lnTo>
                  <a:pt x="1384" y="351"/>
                </a:lnTo>
                <a:lnTo>
                  <a:pt x="1384" y="351"/>
                </a:lnTo>
                <a:lnTo>
                  <a:pt x="1387" y="358"/>
                </a:lnTo>
                <a:lnTo>
                  <a:pt x="1384" y="358"/>
                </a:lnTo>
                <a:lnTo>
                  <a:pt x="1384" y="361"/>
                </a:lnTo>
                <a:lnTo>
                  <a:pt x="1384" y="364"/>
                </a:lnTo>
                <a:lnTo>
                  <a:pt x="1384" y="367"/>
                </a:lnTo>
                <a:lnTo>
                  <a:pt x="1380" y="371"/>
                </a:lnTo>
                <a:lnTo>
                  <a:pt x="1384" y="374"/>
                </a:lnTo>
                <a:lnTo>
                  <a:pt x="1384" y="377"/>
                </a:lnTo>
                <a:lnTo>
                  <a:pt x="1387" y="381"/>
                </a:lnTo>
                <a:lnTo>
                  <a:pt x="1390" y="381"/>
                </a:lnTo>
                <a:lnTo>
                  <a:pt x="1394" y="384"/>
                </a:lnTo>
                <a:lnTo>
                  <a:pt x="1397" y="387"/>
                </a:lnTo>
                <a:lnTo>
                  <a:pt x="1397" y="390"/>
                </a:lnTo>
                <a:lnTo>
                  <a:pt x="1397" y="394"/>
                </a:lnTo>
                <a:lnTo>
                  <a:pt x="1400" y="397"/>
                </a:lnTo>
                <a:lnTo>
                  <a:pt x="1403" y="397"/>
                </a:lnTo>
                <a:lnTo>
                  <a:pt x="1407" y="400"/>
                </a:lnTo>
                <a:lnTo>
                  <a:pt x="1410" y="400"/>
                </a:lnTo>
                <a:lnTo>
                  <a:pt x="1413" y="400"/>
                </a:lnTo>
                <a:lnTo>
                  <a:pt x="1416" y="403"/>
                </a:lnTo>
                <a:lnTo>
                  <a:pt x="1423" y="403"/>
                </a:lnTo>
                <a:lnTo>
                  <a:pt x="1426" y="403"/>
                </a:lnTo>
                <a:lnTo>
                  <a:pt x="1426" y="407"/>
                </a:lnTo>
                <a:lnTo>
                  <a:pt x="1430" y="410"/>
                </a:lnTo>
                <a:lnTo>
                  <a:pt x="1433" y="413"/>
                </a:lnTo>
                <a:lnTo>
                  <a:pt x="1433" y="417"/>
                </a:lnTo>
                <a:lnTo>
                  <a:pt x="1436" y="420"/>
                </a:lnTo>
                <a:lnTo>
                  <a:pt x="1439" y="420"/>
                </a:lnTo>
                <a:lnTo>
                  <a:pt x="1443" y="423"/>
                </a:lnTo>
                <a:lnTo>
                  <a:pt x="1446" y="423"/>
                </a:lnTo>
                <a:lnTo>
                  <a:pt x="1449" y="426"/>
                </a:lnTo>
                <a:lnTo>
                  <a:pt x="1453" y="426"/>
                </a:lnTo>
                <a:lnTo>
                  <a:pt x="1456" y="426"/>
                </a:lnTo>
                <a:lnTo>
                  <a:pt x="1459" y="423"/>
                </a:lnTo>
                <a:lnTo>
                  <a:pt x="1459" y="417"/>
                </a:lnTo>
                <a:lnTo>
                  <a:pt x="1456" y="413"/>
                </a:lnTo>
                <a:lnTo>
                  <a:pt x="1456" y="410"/>
                </a:lnTo>
                <a:lnTo>
                  <a:pt x="1459" y="407"/>
                </a:lnTo>
                <a:lnTo>
                  <a:pt x="1462" y="403"/>
                </a:lnTo>
                <a:lnTo>
                  <a:pt x="1462" y="400"/>
                </a:lnTo>
                <a:lnTo>
                  <a:pt x="1466" y="400"/>
                </a:lnTo>
                <a:lnTo>
                  <a:pt x="1469" y="397"/>
                </a:lnTo>
                <a:lnTo>
                  <a:pt x="1472" y="400"/>
                </a:lnTo>
                <a:lnTo>
                  <a:pt x="1475" y="403"/>
                </a:lnTo>
                <a:lnTo>
                  <a:pt x="1475" y="407"/>
                </a:lnTo>
                <a:lnTo>
                  <a:pt x="1475" y="413"/>
                </a:lnTo>
                <a:lnTo>
                  <a:pt x="1475" y="417"/>
                </a:lnTo>
                <a:lnTo>
                  <a:pt x="1479" y="417"/>
                </a:lnTo>
                <a:lnTo>
                  <a:pt x="1482" y="417"/>
                </a:lnTo>
                <a:lnTo>
                  <a:pt x="1489" y="417"/>
                </a:lnTo>
                <a:lnTo>
                  <a:pt x="1492" y="417"/>
                </a:lnTo>
                <a:lnTo>
                  <a:pt x="1492" y="420"/>
                </a:lnTo>
                <a:lnTo>
                  <a:pt x="1495" y="423"/>
                </a:lnTo>
                <a:lnTo>
                  <a:pt x="1502" y="423"/>
                </a:lnTo>
                <a:lnTo>
                  <a:pt x="1505" y="420"/>
                </a:lnTo>
                <a:lnTo>
                  <a:pt x="1508" y="423"/>
                </a:lnTo>
                <a:lnTo>
                  <a:pt x="1508" y="426"/>
                </a:lnTo>
                <a:lnTo>
                  <a:pt x="1508" y="430"/>
                </a:lnTo>
                <a:lnTo>
                  <a:pt x="1512" y="433"/>
                </a:lnTo>
                <a:lnTo>
                  <a:pt x="1515" y="436"/>
                </a:lnTo>
                <a:lnTo>
                  <a:pt x="1518" y="433"/>
                </a:lnTo>
                <a:lnTo>
                  <a:pt x="1521" y="433"/>
                </a:lnTo>
                <a:lnTo>
                  <a:pt x="1525" y="433"/>
                </a:lnTo>
                <a:lnTo>
                  <a:pt x="1528" y="433"/>
                </a:lnTo>
                <a:lnTo>
                  <a:pt x="1531" y="436"/>
                </a:lnTo>
                <a:lnTo>
                  <a:pt x="1534" y="436"/>
                </a:lnTo>
                <a:lnTo>
                  <a:pt x="1538" y="440"/>
                </a:lnTo>
                <a:lnTo>
                  <a:pt x="1538" y="443"/>
                </a:lnTo>
                <a:lnTo>
                  <a:pt x="1541" y="446"/>
                </a:lnTo>
                <a:lnTo>
                  <a:pt x="1538" y="446"/>
                </a:lnTo>
                <a:lnTo>
                  <a:pt x="1534" y="446"/>
                </a:lnTo>
                <a:lnTo>
                  <a:pt x="1534" y="453"/>
                </a:lnTo>
                <a:lnTo>
                  <a:pt x="1538" y="453"/>
                </a:lnTo>
                <a:lnTo>
                  <a:pt x="1541" y="453"/>
                </a:lnTo>
                <a:lnTo>
                  <a:pt x="1544" y="456"/>
                </a:lnTo>
                <a:lnTo>
                  <a:pt x="1544" y="459"/>
                </a:lnTo>
                <a:lnTo>
                  <a:pt x="1548" y="462"/>
                </a:lnTo>
                <a:lnTo>
                  <a:pt x="1548" y="466"/>
                </a:lnTo>
                <a:lnTo>
                  <a:pt x="1551" y="469"/>
                </a:lnTo>
                <a:lnTo>
                  <a:pt x="1554" y="469"/>
                </a:lnTo>
                <a:lnTo>
                  <a:pt x="1557" y="469"/>
                </a:lnTo>
                <a:lnTo>
                  <a:pt x="1561" y="466"/>
                </a:lnTo>
                <a:lnTo>
                  <a:pt x="1561" y="466"/>
                </a:lnTo>
                <a:lnTo>
                  <a:pt x="1564" y="462"/>
                </a:lnTo>
                <a:lnTo>
                  <a:pt x="1567" y="459"/>
                </a:lnTo>
                <a:lnTo>
                  <a:pt x="1567" y="456"/>
                </a:lnTo>
                <a:lnTo>
                  <a:pt x="1571" y="456"/>
                </a:lnTo>
                <a:lnTo>
                  <a:pt x="1577" y="456"/>
                </a:lnTo>
                <a:lnTo>
                  <a:pt x="1577" y="459"/>
                </a:lnTo>
                <a:lnTo>
                  <a:pt x="1577" y="462"/>
                </a:lnTo>
                <a:lnTo>
                  <a:pt x="1574" y="466"/>
                </a:lnTo>
                <a:lnTo>
                  <a:pt x="1574" y="469"/>
                </a:lnTo>
                <a:lnTo>
                  <a:pt x="1577" y="469"/>
                </a:lnTo>
                <a:lnTo>
                  <a:pt x="1580" y="466"/>
                </a:lnTo>
                <a:lnTo>
                  <a:pt x="1584" y="466"/>
                </a:lnTo>
                <a:lnTo>
                  <a:pt x="1584" y="469"/>
                </a:lnTo>
                <a:lnTo>
                  <a:pt x="1587" y="469"/>
                </a:lnTo>
                <a:lnTo>
                  <a:pt x="1587" y="472"/>
                </a:lnTo>
                <a:lnTo>
                  <a:pt x="1590" y="476"/>
                </a:lnTo>
                <a:lnTo>
                  <a:pt x="1590" y="479"/>
                </a:lnTo>
                <a:lnTo>
                  <a:pt x="1590" y="482"/>
                </a:lnTo>
                <a:lnTo>
                  <a:pt x="1593" y="485"/>
                </a:lnTo>
                <a:lnTo>
                  <a:pt x="1593" y="489"/>
                </a:lnTo>
                <a:lnTo>
                  <a:pt x="1597" y="495"/>
                </a:lnTo>
                <a:lnTo>
                  <a:pt x="1600" y="495"/>
                </a:lnTo>
                <a:lnTo>
                  <a:pt x="1603" y="492"/>
                </a:lnTo>
                <a:lnTo>
                  <a:pt x="1603" y="489"/>
                </a:lnTo>
                <a:lnTo>
                  <a:pt x="1603" y="489"/>
                </a:lnTo>
                <a:lnTo>
                  <a:pt x="1607" y="485"/>
                </a:lnTo>
                <a:lnTo>
                  <a:pt x="1607" y="482"/>
                </a:lnTo>
                <a:lnTo>
                  <a:pt x="1607" y="476"/>
                </a:lnTo>
                <a:lnTo>
                  <a:pt x="1607" y="472"/>
                </a:lnTo>
                <a:lnTo>
                  <a:pt x="1610" y="469"/>
                </a:lnTo>
                <a:lnTo>
                  <a:pt x="1610" y="469"/>
                </a:lnTo>
                <a:lnTo>
                  <a:pt x="1613" y="462"/>
                </a:lnTo>
                <a:lnTo>
                  <a:pt x="1613" y="459"/>
                </a:lnTo>
                <a:lnTo>
                  <a:pt x="1610" y="456"/>
                </a:lnTo>
                <a:lnTo>
                  <a:pt x="1613" y="456"/>
                </a:lnTo>
                <a:lnTo>
                  <a:pt x="1616" y="459"/>
                </a:lnTo>
                <a:lnTo>
                  <a:pt x="1623" y="456"/>
                </a:lnTo>
                <a:lnTo>
                  <a:pt x="1626" y="456"/>
                </a:lnTo>
                <a:lnTo>
                  <a:pt x="1630" y="456"/>
                </a:lnTo>
                <a:lnTo>
                  <a:pt x="1630" y="459"/>
                </a:lnTo>
                <a:lnTo>
                  <a:pt x="1633" y="462"/>
                </a:lnTo>
                <a:lnTo>
                  <a:pt x="1636" y="466"/>
                </a:lnTo>
                <a:lnTo>
                  <a:pt x="1639" y="469"/>
                </a:lnTo>
                <a:lnTo>
                  <a:pt x="1639" y="472"/>
                </a:lnTo>
                <a:lnTo>
                  <a:pt x="1636" y="476"/>
                </a:lnTo>
                <a:lnTo>
                  <a:pt x="1636" y="479"/>
                </a:lnTo>
                <a:lnTo>
                  <a:pt x="1636" y="482"/>
                </a:lnTo>
                <a:lnTo>
                  <a:pt x="1636" y="489"/>
                </a:lnTo>
                <a:lnTo>
                  <a:pt x="1636" y="492"/>
                </a:lnTo>
                <a:lnTo>
                  <a:pt x="1636" y="495"/>
                </a:lnTo>
                <a:lnTo>
                  <a:pt x="1633" y="502"/>
                </a:lnTo>
                <a:lnTo>
                  <a:pt x="1633" y="505"/>
                </a:lnTo>
                <a:lnTo>
                  <a:pt x="1633" y="508"/>
                </a:lnTo>
                <a:lnTo>
                  <a:pt x="1633" y="512"/>
                </a:lnTo>
                <a:lnTo>
                  <a:pt x="1633" y="515"/>
                </a:lnTo>
                <a:lnTo>
                  <a:pt x="1636" y="518"/>
                </a:lnTo>
                <a:lnTo>
                  <a:pt x="1636" y="521"/>
                </a:lnTo>
                <a:lnTo>
                  <a:pt x="1636" y="528"/>
                </a:lnTo>
                <a:lnTo>
                  <a:pt x="1633" y="528"/>
                </a:lnTo>
                <a:lnTo>
                  <a:pt x="1633" y="531"/>
                </a:lnTo>
                <a:lnTo>
                  <a:pt x="1633" y="535"/>
                </a:lnTo>
                <a:lnTo>
                  <a:pt x="1630" y="538"/>
                </a:lnTo>
                <a:lnTo>
                  <a:pt x="1630" y="541"/>
                </a:lnTo>
                <a:lnTo>
                  <a:pt x="1630" y="544"/>
                </a:lnTo>
                <a:lnTo>
                  <a:pt x="1633" y="548"/>
                </a:lnTo>
                <a:lnTo>
                  <a:pt x="1633" y="551"/>
                </a:lnTo>
                <a:lnTo>
                  <a:pt x="1633" y="558"/>
                </a:lnTo>
                <a:lnTo>
                  <a:pt x="1633" y="561"/>
                </a:lnTo>
                <a:lnTo>
                  <a:pt x="1636" y="564"/>
                </a:lnTo>
                <a:lnTo>
                  <a:pt x="1636" y="567"/>
                </a:lnTo>
                <a:lnTo>
                  <a:pt x="1639" y="571"/>
                </a:lnTo>
                <a:lnTo>
                  <a:pt x="1639" y="574"/>
                </a:lnTo>
                <a:lnTo>
                  <a:pt x="1639" y="577"/>
                </a:lnTo>
                <a:lnTo>
                  <a:pt x="1643" y="581"/>
                </a:lnTo>
                <a:lnTo>
                  <a:pt x="1643" y="584"/>
                </a:lnTo>
                <a:lnTo>
                  <a:pt x="1643" y="587"/>
                </a:lnTo>
                <a:lnTo>
                  <a:pt x="1646" y="594"/>
                </a:lnTo>
                <a:lnTo>
                  <a:pt x="1643" y="597"/>
                </a:lnTo>
                <a:lnTo>
                  <a:pt x="1646" y="600"/>
                </a:lnTo>
                <a:lnTo>
                  <a:pt x="1646" y="603"/>
                </a:lnTo>
                <a:lnTo>
                  <a:pt x="1649" y="607"/>
                </a:lnTo>
                <a:lnTo>
                  <a:pt x="1652" y="610"/>
                </a:lnTo>
                <a:lnTo>
                  <a:pt x="1652" y="613"/>
                </a:lnTo>
                <a:lnTo>
                  <a:pt x="1652" y="617"/>
                </a:lnTo>
                <a:lnTo>
                  <a:pt x="1656" y="620"/>
                </a:lnTo>
                <a:lnTo>
                  <a:pt x="1659" y="623"/>
                </a:lnTo>
                <a:lnTo>
                  <a:pt x="1659" y="626"/>
                </a:lnTo>
                <a:lnTo>
                  <a:pt x="1662" y="626"/>
                </a:lnTo>
                <a:lnTo>
                  <a:pt x="1662" y="630"/>
                </a:lnTo>
                <a:lnTo>
                  <a:pt x="1666" y="633"/>
                </a:lnTo>
                <a:lnTo>
                  <a:pt x="1669" y="636"/>
                </a:lnTo>
                <a:lnTo>
                  <a:pt x="1669" y="640"/>
                </a:lnTo>
                <a:lnTo>
                  <a:pt x="1669" y="643"/>
                </a:lnTo>
                <a:lnTo>
                  <a:pt x="1669" y="646"/>
                </a:lnTo>
                <a:lnTo>
                  <a:pt x="1669" y="653"/>
                </a:lnTo>
                <a:lnTo>
                  <a:pt x="1672" y="653"/>
                </a:lnTo>
                <a:lnTo>
                  <a:pt x="1672" y="656"/>
                </a:lnTo>
                <a:lnTo>
                  <a:pt x="1675" y="659"/>
                </a:lnTo>
                <a:lnTo>
                  <a:pt x="1679" y="662"/>
                </a:lnTo>
                <a:lnTo>
                  <a:pt x="1675" y="662"/>
                </a:lnTo>
                <a:lnTo>
                  <a:pt x="1672" y="662"/>
                </a:lnTo>
                <a:lnTo>
                  <a:pt x="1669" y="659"/>
                </a:lnTo>
                <a:lnTo>
                  <a:pt x="1666" y="659"/>
                </a:lnTo>
                <a:lnTo>
                  <a:pt x="1662" y="659"/>
                </a:lnTo>
                <a:lnTo>
                  <a:pt x="1659" y="659"/>
                </a:lnTo>
                <a:lnTo>
                  <a:pt x="1656" y="662"/>
                </a:lnTo>
                <a:lnTo>
                  <a:pt x="1656" y="666"/>
                </a:lnTo>
                <a:lnTo>
                  <a:pt x="1656" y="669"/>
                </a:lnTo>
                <a:lnTo>
                  <a:pt x="1659" y="672"/>
                </a:lnTo>
                <a:lnTo>
                  <a:pt x="1659" y="676"/>
                </a:lnTo>
                <a:lnTo>
                  <a:pt x="1659" y="682"/>
                </a:lnTo>
                <a:lnTo>
                  <a:pt x="1662" y="685"/>
                </a:lnTo>
                <a:lnTo>
                  <a:pt x="1666" y="685"/>
                </a:lnTo>
                <a:lnTo>
                  <a:pt x="1669" y="689"/>
                </a:lnTo>
                <a:lnTo>
                  <a:pt x="1669" y="689"/>
                </a:lnTo>
                <a:lnTo>
                  <a:pt x="1672" y="695"/>
                </a:lnTo>
                <a:lnTo>
                  <a:pt x="1669" y="695"/>
                </a:lnTo>
                <a:lnTo>
                  <a:pt x="1662" y="695"/>
                </a:lnTo>
                <a:lnTo>
                  <a:pt x="1659" y="695"/>
                </a:lnTo>
                <a:lnTo>
                  <a:pt x="1656" y="692"/>
                </a:lnTo>
                <a:lnTo>
                  <a:pt x="1652" y="695"/>
                </a:lnTo>
                <a:lnTo>
                  <a:pt x="1652" y="699"/>
                </a:lnTo>
                <a:lnTo>
                  <a:pt x="1656" y="699"/>
                </a:lnTo>
                <a:lnTo>
                  <a:pt x="1659" y="702"/>
                </a:lnTo>
                <a:lnTo>
                  <a:pt x="1639" y="705"/>
                </a:lnTo>
                <a:lnTo>
                  <a:pt x="1633" y="705"/>
                </a:lnTo>
                <a:lnTo>
                  <a:pt x="1630" y="705"/>
                </a:lnTo>
                <a:lnTo>
                  <a:pt x="1630" y="702"/>
                </a:lnTo>
                <a:lnTo>
                  <a:pt x="1626" y="702"/>
                </a:lnTo>
                <a:lnTo>
                  <a:pt x="1623" y="702"/>
                </a:lnTo>
                <a:lnTo>
                  <a:pt x="1613" y="702"/>
                </a:lnTo>
                <a:lnTo>
                  <a:pt x="1600" y="702"/>
                </a:lnTo>
                <a:lnTo>
                  <a:pt x="1590" y="702"/>
                </a:lnTo>
                <a:lnTo>
                  <a:pt x="1584" y="692"/>
                </a:lnTo>
                <a:lnTo>
                  <a:pt x="1571" y="692"/>
                </a:lnTo>
                <a:lnTo>
                  <a:pt x="1564" y="692"/>
                </a:lnTo>
                <a:lnTo>
                  <a:pt x="1557" y="692"/>
                </a:lnTo>
                <a:lnTo>
                  <a:pt x="1548" y="692"/>
                </a:lnTo>
                <a:lnTo>
                  <a:pt x="1528" y="692"/>
                </a:lnTo>
                <a:lnTo>
                  <a:pt x="1502" y="692"/>
                </a:lnTo>
                <a:lnTo>
                  <a:pt x="1498" y="692"/>
                </a:lnTo>
                <a:lnTo>
                  <a:pt x="1482" y="692"/>
                </a:lnTo>
                <a:lnTo>
                  <a:pt x="1479" y="692"/>
                </a:lnTo>
                <a:lnTo>
                  <a:pt x="1462" y="689"/>
                </a:lnTo>
                <a:lnTo>
                  <a:pt x="1453" y="689"/>
                </a:lnTo>
                <a:lnTo>
                  <a:pt x="1453" y="689"/>
                </a:lnTo>
                <a:lnTo>
                  <a:pt x="1449" y="689"/>
                </a:lnTo>
                <a:lnTo>
                  <a:pt x="1449" y="689"/>
                </a:lnTo>
                <a:lnTo>
                  <a:pt x="1446" y="689"/>
                </a:lnTo>
                <a:lnTo>
                  <a:pt x="1433" y="689"/>
                </a:lnTo>
                <a:lnTo>
                  <a:pt x="1430" y="689"/>
                </a:lnTo>
                <a:lnTo>
                  <a:pt x="1426" y="689"/>
                </a:lnTo>
                <a:lnTo>
                  <a:pt x="1407" y="689"/>
                </a:lnTo>
                <a:lnTo>
                  <a:pt x="1390" y="689"/>
                </a:lnTo>
                <a:lnTo>
                  <a:pt x="1384" y="682"/>
                </a:lnTo>
                <a:lnTo>
                  <a:pt x="1380" y="679"/>
                </a:lnTo>
                <a:lnTo>
                  <a:pt x="1384" y="679"/>
                </a:lnTo>
                <a:lnTo>
                  <a:pt x="1380" y="672"/>
                </a:lnTo>
                <a:lnTo>
                  <a:pt x="1380" y="669"/>
                </a:lnTo>
                <a:lnTo>
                  <a:pt x="1377" y="662"/>
                </a:lnTo>
                <a:lnTo>
                  <a:pt x="1374" y="649"/>
                </a:lnTo>
                <a:lnTo>
                  <a:pt x="1374" y="649"/>
                </a:lnTo>
                <a:lnTo>
                  <a:pt x="1371" y="646"/>
                </a:lnTo>
                <a:lnTo>
                  <a:pt x="1367" y="643"/>
                </a:lnTo>
                <a:lnTo>
                  <a:pt x="1354" y="643"/>
                </a:lnTo>
                <a:lnTo>
                  <a:pt x="1335" y="643"/>
                </a:lnTo>
                <a:lnTo>
                  <a:pt x="1328" y="643"/>
                </a:lnTo>
                <a:lnTo>
                  <a:pt x="1312" y="640"/>
                </a:lnTo>
                <a:lnTo>
                  <a:pt x="1308" y="640"/>
                </a:lnTo>
                <a:lnTo>
                  <a:pt x="1302" y="640"/>
                </a:lnTo>
                <a:lnTo>
                  <a:pt x="1269" y="643"/>
                </a:lnTo>
                <a:lnTo>
                  <a:pt x="1253" y="643"/>
                </a:lnTo>
                <a:lnTo>
                  <a:pt x="1253" y="643"/>
                </a:lnTo>
                <a:lnTo>
                  <a:pt x="1239" y="640"/>
                </a:lnTo>
                <a:lnTo>
                  <a:pt x="1236" y="640"/>
                </a:lnTo>
                <a:lnTo>
                  <a:pt x="1226" y="643"/>
                </a:lnTo>
                <a:lnTo>
                  <a:pt x="1223" y="643"/>
                </a:lnTo>
                <a:lnTo>
                  <a:pt x="1217" y="640"/>
                </a:lnTo>
                <a:lnTo>
                  <a:pt x="1210" y="640"/>
                </a:lnTo>
                <a:lnTo>
                  <a:pt x="1203" y="640"/>
                </a:lnTo>
                <a:lnTo>
                  <a:pt x="1203" y="640"/>
                </a:lnTo>
                <a:lnTo>
                  <a:pt x="1200" y="640"/>
                </a:lnTo>
                <a:lnTo>
                  <a:pt x="1197" y="640"/>
                </a:lnTo>
                <a:lnTo>
                  <a:pt x="1187" y="653"/>
                </a:lnTo>
                <a:lnTo>
                  <a:pt x="1184" y="653"/>
                </a:lnTo>
                <a:lnTo>
                  <a:pt x="1184" y="656"/>
                </a:lnTo>
                <a:lnTo>
                  <a:pt x="1187" y="659"/>
                </a:lnTo>
                <a:lnTo>
                  <a:pt x="1187" y="659"/>
                </a:lnTo>
                <a:lnTo>
                  <a:pt x="1190" y="659"/>
                </a:lnTo>
                <a:lnTo>
                  <a:pt x="1194" y="659"/>
                </a:lnTo>
                <a:lnTo>
                  <a:pt x="1194" y="659"/>
                </a:lnTo>
                <a:lnTo>
                  <a:pt x="1197" y="659"/>
                </a:lnTo>
                <a:lnTo>
                  <a:pt x="1194" y="662"/>
                </a:lnTo>
                <a:lnTo>
                  <a:pt x="1194" y="662"/>
                </a:lnTo>
                <a:lnTo>
                  <a:pt x="1190" y="669"/>
                </a:lnTo>
                <a:lnTo>
                  <a:pt x="1190" y="676"/>
                </a:lnTo>
                <a:lnTo>
                  <a:pt x="1190" y="676"/>
                </a:lnTo>
                <a:lnTo>
                  <a:pt x="1171" y="682"/>
                </a:lnTo>
                <a:lnTo>
                  <a:pt x="1167" y="682"/>
                </a:lnTo>
                <a:lnTo>
                  <a:pt x="1158" y="682"/>
                </a:lnTo>
                <a:lnTo>
                  <a:pt x="1158" y="682"/>
                </a:lnTo>
                <a:lnTo>
                  <a:pt x="1131" y="685"/>
                </a:lnTo>
                <a:lnTo>
                  <a:pt x="1125" y="685"/>
                </a:lnTo>
                <a:lnTo>
                  <a:pt x="1089" y="685"/>
                </a:lnTo>
                <a:lnTo>
                  <a:pt x="1085" y="685"/>
                </a:lnTo>
                <a:lnTo>
                  <a:pt x="1059" y="689"/>
                </a:lnTo>
                <a:lnTo>
                  <a:pt x="1059" y="689"/>
                </a:lnTo>
                <a:lnTo>
                  <a:pt x="1059" y="689"/>
                </a:lnTo>
                <a:lnTo>
                  <a:pt x="1056" y="692"/>
                </a:lnTo>
                <a:lnTo>
                  <a:pt x="1056" y="695"/>
                </a:lnTo>
                <a:lnTo>
                  <a:pt x="1053" y="699"/>
                </a:lnTo>
                <a:lnTo>
                  <a:pt x="1053" y="702"/>
                </a:lnTo>
                <a:lnTo>
                  <a:pt x="1053" y="708"/>
                </a:lnTo>
                <a:lnTo>
                  <a:pt x="1056" y="712"/>
                </a:lnTo>
                <a:lnTo>
                  <a:pt x="1053" y="712"/>
                </a:lnTo>
                <a:lnTo>
                  <a:pt x="1053" y="715"/>
                </a:lnTo>
                <a:lnTo>
                  <a:pt x="1053" y="715"/>
                </a:lnTo>
                <a:lnTo>
                  <a:pt x="1056" y="715"/>
                </a:lnTo>
                <a:lnTo>
                  <a:pt x="1056" y="718"/>
                </a:lnTo>
                <a:lnTo>
                  <a:pt x="1056" y="718"/>
                </a:lnTo>
                <a:lnTo>
                  <a:pt x="1062" y="725"/>
                </a:lnTo>
                <a:lnTo>
                  <a:pt x="1069" y="728"/>
                </a:lnTo>
                <a:lnTo>
                  <a:pt x="1079" y="735"/>
                </a:lnTo>
                <a:lnTo>
                  <a:pt x="1092" y="744"/>
                </a:lnTo>
                <a:lnTo>
                  <a:pt x="1105" y="754"/>
                </a:lnTo>
                <a:lnTo>
                  <a:pt x="1108" y="751"/>
                </a:lnTo>
                <a:lnTo>
                  <a:pt x="1108" y="751"/>
                </a:lnTo>
                <a:lnTo>
                  <a:pt x="1112" y="754"/>
                </a:lnTo>
                <a:lnTo>
                  <a:pt x="1115" y="754"/>
                </a:lnTo>
                <a:lnTo>
                  <a:pt x="1118" y="754"/>
                </a:lnTo>
                <a:lnTo>
                  <a:pt x="1118" y="754"/>
                </a:lnTo>
                <a:lnTo>
                  <a:pt x="1128" y="751"/>
                </a:lnTo>
                <a:lnTo>
                  <a:pt x="1131" y="754"/>
                </a:lnTo>
                <a:lnTo>
                  <a:pt x="1135" y="754"/>
                </a:lnTo>
                <a:lnTo>
                  <a:pt x="1138" y="754"/>
                </a:lnTo>
                <a:lnTo>
                  <a:pt x="1144" y="754"/>
                </a:lnTo>
                <a:lnTo>
                  <a:pt x="1148" y="758"/>
                </a:lnTo>
                <a:lnTo>
                  <a:pt x="1148" y="758"/>
                </a:lnTo>
                <a:lnTo>
                  <a:pt x="1151" y="758"/>
                </a:lnTo>
                <a:lnTo>
                  <a:pt x="1154" y="761"/>
                </a:lnTo>
                <a:lnTo>
                  <a:pt x="1158" y="761"/>
                </a:lnTo>
                <a:lnTo>
                  <a:pt x="1167" y="767"/>
                </a:lnTo>
                <a:lnTo>
                  <a:pt x="1171" y="767"/>
                </a:lnTo>
                <a:lnTo>
                  <a:pt x="1174" y="767"/>
                </a:lnTo>
                <a:lnTo>
                  <a:pt x="1174" y="767"/>
                </a:lnTo>
                <a:lnTo>
                  <a:pt x="1174" y="771"/>
                </a:lnTo>
                <a:lnTo>
                  <a:pt x="1177" y="774"/>
                </a:lnTo>
                <a:lnTo>
                  <a:pt x="1177" y="784"/>
                </a:lnTo>
                <a:lnTo>
                  <a:pt x="1180" y="797"/>
                </a:lnTo>
                <a:lnTo>
                  <a:pt x="1177" y="803"/>
                </a:lnTo>
                <a:lnTo>
                  <a:pt x="1177" y="807"/>
                </a:lnTo>
                <a:lnTo>
                  <a:pt x="1174" y="810"/>
                </a:lnTo>
                <a:lnTo>
                  <a:pt x="1171" y="810"/>
                </a:lnTo>
                <a:lnTo>
                  <a:pt x="1171" y="810"/>
                </a:lnTo>
                <a:lnTo>
                  <a:pt x="1171" y="813"/>
                </a:lnTo>
                <a:lnTo>
                  <a:pt x="1171" y="817"/>
                </a:lnTo>
                <a:lnTo>
                  <a:pt x="1171" y="820"/>
                </a:lnTo>
                <a:lnTo>
                  <a:pt x="1171" y="820"/>
                </a:lnTo>
                <a:lnTo>
                  <a:pt x="1167" y="820"/>
                </a:lnTo>
                <a:lnTo>
                  <a:pt x="1167" y="820"/>
                </a:lnTo>
                <a:lnTo>
                  <a:pt x="1167" y="823"/>
                </a:lnTo>
                <a:lnTo>
                  <a:pt x="1167" y="826"/>
                </a:lnTo>
                <a:lnTo>
                  <a:pt x="1164" y="826"/>
                </a:lnTo>
                <a:lnTo>
                  <a:pt x="1164" y="826"/>
                </a:lnTo>
                <a:lnTo>
                  <a:pt x="1164" y="830"/>
                </a:lnTo>
                <a:lnTo>
                  <a:pt x="1161" y="830"/>
                </a:lnTo>
                <a:lnTo>
                  <a:pt x="1161" y="830"/>
                </a:lnTo>
                <a:lnTo>
                  <a:pt x="1161" y="830"/>
                </a:lnTo>
                <a:lnTo>
                  <a:pt x="1158" y="826"/>
                </a:lnTo>
                <a:lnTo>
                  <a:pt x="1148" y="823"/>
                </a:lnTo>
                <a:lnTo>
                  <a:pt x="1148" y="820"/>
                </a:lnTo>
                <a:lnTo>
                  <a:pt x="1144" y="820"/>
                </a:lnTo>
                <a:lnTo>
                  <a:pt x="1141" y="817"/>
                </a:lnTo>
                <a:lnTo>
                  <a:pt x="1138" y="817"/>
                </a:lnTo>
                <a:lnTo>
                  <a:pt x="1131" y="820"/>
                </a:lnTo>
                <a:lnTo>
                  <a:pt x="1128" y="826"/>
                </a:lnTo>
                <a:lnTo>
                  <a:pt x="1125" y="826"/>
                </a:lnTo>
                <a:lnTo>
                  <a:pt x="1121" y="830"/>
                </a:lnTo>
                <a:lnTo>
                  <a:pt x="1121" y="830"/>
                </a:lnTo>
                <a:lnTo>
                  <a:pt x="1121" y="826"/>
                </a:lnTo>
                <a:lnTo>
                  <a:pt x="1118" y="826"/>
                </a:lnTo>
                <a:lnTo>
                  <a:pt x="1115" y="830"/>
                </a:lnTo>
                <a:lnTo>
                  <a:pt x="1108" y="833"/>
                </a:lnTo>
                <a:lnTo>
                  <a:pt x="1108" y="833"/>
                </a:lnTo>
                <a:lnTo>
                  <a:pt x="1105" y="833"/>
                </a:lnTo>
                <a:lnTo>
                  <a:pt x="1102" y="833"/>
                </a:lnTo>
                <a:lnTo>
                  <a:pt x="1102" y="830"/>
                </a:lnTo>
                <a:lnTo>
                  <a:pt x="1099" y="830"/>
                </a:lnTo>
                <a:lnTo>
                  <a:pt x="1095" y="830"/>
                </a:lnTo>
                <a:lnTo>
                  <a:pt x="1092" y="830"/>
                </a:lnTo>
                <a:lnTo>
                  <a:pt x="1092" y="833"/>
                </a:lnTo>
                <a:lnTo>
                  <a:pt x="1089" y="833"/>
                </a:lnTo>
                <a:lnTo>
                  <a:pt x="1085" y="830"/>
                </a:lnTo>
                <a:lnTo>
                  <a:pt x="1082" y="830"/>
                </a:lnTo>
                <a:lnTo>
                  <a:pt x="1082" y="830"/>
                </a:lnTo>
                <a:lnTo>
                  <a:pt x="1076" y="830"/>
                </a:lnTo>
                <a:lnTo>
                  <a:pt x="1072" y="826"/>
                </a:lnTo>
                <a:lnTo>
                  <a:pt x="1072" y="826"/>
                </a:lnTo>
                <a:lnTo>
                  <a:pt x="1062" y="840"/>
                </a:lnTo>
                <a:lnTo>
                  <a:pt x="1059" y="849"/>
                </a:lnTo>
                <a:lnTo>
                  <a:pt x="1056" y="853"/>
                </a:lnTo>
                <a:lnTo>
                  <a:pt x="1056" y="853"/>
                </a:lnTo>
                <a:lnTo>
                  <a:pt x="1056" y="859"/>
                </a:lnTo>
                <a:lnTo>
                  <a:pt x="1062" y="866"/>
                </a:lnTo>
                <a:lnTo>
                  <a:pt x="1062" y="866"/>
                </a:lnTo>
                <a:lnTo>
                  <a:pt x="1062" y="866"/>
                </a:lnTo>
                <a:lnTo>
                  <a:pt x="1056" y="882"/>
                </a:lnTo>
                <a:lnTo>
                  <a:pt x="1053" y="889"/>
                </a:lnTo>
                <a:lnTo>
                  <a:pt x="1053" y="889"/>
                </a:lnTo>
                <a:lnTo>
                  <a:pt x="1053" y="902"/>
                </a:lnTo>
                <a:lnTo>
                  <a:pt x="1053" y="915"/>
                </a:lnTo>
                <a:lnTo>
                  <a:pt x="1049" y="921"/>
                </a:lnTo>
                <a:lnTo>
                  <a:pt x="1049" y="951"/>
                </a:lnTo>
                <a:lnTo>
                  <a:pt x="1049" y="954"/>
                </a:lnTo>
                <a:lnTo>
                  <a:pt x="1049" y="958"/>
                </a:lnTo>
                <a:lnTo>
                  <a:pt x="1049" y="961"/>
                </a:lnTo>
                <a:lnTo>
                  <a:pt x="1046" y="964"/>
                </a:lnTo>
                <a:lnTo>
                  <a:pt x="1046" y="967"/>
                </a:lnTo>
                <a:lnTo>
                  <a:pt x="1043" y="974"/>
                </a:lnTo>
                <a:lnTo>
                  <a:pt x="1043" y="980"/>
                </a:lnTo>
                <a:lnTo>
                  <a:pt x="1040" y="984"/>
                </a:lnTo>
                <a:lnTo>
                  <a:pt x="1040" y="987"/>
                </a:lnTo>
                <a:lnTo>
                  <a:pt x="1036" y="990"/>
                </a:lnTo>
                <a:lnTo>
                  <a:pt x="1036" y="994"/>
                </a:lnTo>
                <a:lnTo>
                  <a:pt x="1033" y="997"/>
                </a:lnTo>
                <a:lnTo>
                  <a:pt x="1030" y="1000"/>
                </a:lnTo>
                <a:lnTo>
                  <a:pt x="1030" y="1000"/>
                </a:lnTo>
                <a:lnTo>
                  <a:pt x="1026" y="1000"/>
                </a:lnTo>
                <a:lnTo>
                  <a:pt x="1023" y="1003"/>
                </a:lnTo>
                <a:lnTo>
                  <a:pt x="1020" y="1003"/>
                </a:lnTo>
                <a:lnTo>
                  <a:pt x="1020" y="1007"/>
                </a:lnTo>
                <a:lnTo>
                  <a:pt x="1017" y="1010"/>
                </a:lnTo>
                <a:lnTo>
                  <a:pt x="1017" y="1010"/>
                </a:lnTo>
                <a:lnTo>
                  <a:pt x="1017" y="1013"/>
                </a:lnTo>
                <a:lnTo>
                  <a:pt x="1017" y="1017"/>
                </a:lnTo>
                <a:lnTo>
                  <a:pt x="1013" y="1020"/>
                </a:lnTo>
                <a:lnTo>
                  <a:pt x="1013" y="1023"/>
                </a:lnTo>
                <a:lnTo>
                  <a:pt x="1013" y="1026"/>
                </a:lnTo>
                <a:lnTo>
                  <a:pt x="1010" y="1030"/>
                </a:lnTo>
                <a:lnTo>
                  <a:pt x="1007" y="1030"/>
                </a:lnTo>
                <a:lnTo>
                  <a:pt x="1007" y="1030"/>
                </a:lnTo>
                <a:lnTo>
                  <a:pt x="1003" y="1033"/>
                </a:lnTo>
                <a:lnTo>
                  <a:pt x="1000" y="1033"/>
                </a:lnTo>
                <a:lnTo>
                  <a:pt x="997" y="1033"/>
                </a:lnTo>
                <a:lnTo>
                  <a:pt x="990" y="1033"/>
                </a:lnTo>
                <a:lnTo>
                  <a:pt x="987" y="1033"/>
                </a:lnTo>
                <a:lnTo>
                  <a:pt x="987" y="1033"/>
                </a:lnTo>
                <a:lnTo>
                  <a:pt x="987" y="1033"/>
                </a:lnTo>
                <a:lnTo>
                  <a:pt x="984" y="1033"/>
                </a:lnTo>
                <a:lnTo>
                  <a:pt x="981" y="1036"/>
                </a:lnTo>
                <a:lnTo>
                  <a:pt x="981" y="1036"/>
                </a:lnTo>
                <a:lnTo>
                  <a:pt x="977" y="1040"/>
                </a:lnTo>
                <a:lnTo>
                  <a:pt x="974" y="1040"/>
                </a:lnTo>
                <a:lnTo>
                  <a:pt x="971" y="1043"/>
                </a:lnTo>
                <a:lnTo>
                  <a:pt x="971" y="1046"/>
                </a:lnTo>
                <a:lnTo>
                  <a:pt x="967" y="1046"/>
                </a:lnTo>
                <a:lnTo>
                  <a:pt x="964" y="1046"/>
                </a:lnTo>
                <a:lnTo>
                  <a:pt x="964" y="1046"/>
                </a:lnTo>
                <a:lnTo>
                  <a:pt x="961" y="1046"/>
                </a:lnTo>
                <a:lnTo>
                  <a:pt x="961" y="1049"/>
                </a:lnTo>
                <a:lnTo>
                  <a:pt x="961" y="1053"/>
                </a:lnTo>
                <a:lnTo>
                  <a:pt x="958" y="1056"/>
                </a:lnTo>
                <a:lnTo>
                  <a:pt x="958" y="1059"/>
                </a:lnTo>
                <a:lnTo>
                  <a:pt x="954" y="1062"/>
                </a:lnTo>
                <a:lnTo>
                  <a:pt x="951" y="1066"/>
                </a:lnTo>
                <a:lnTo>
                  <a:pt x="951" y="1069"/>
                </a:lnTo>
                <a:lnTo>
                  <a:pt x="948" y="1069"/>
                </a:lnTo>
                <a:lnTo>
                  <a:pt x="948" y="1069"/>
                </a:lnTo>
                <a:lnTo>
                  <a:pt x="944" y="1072"/>
                </a:lnTo>
                <a:lnTo>
                  <a:pt x="941" y="1072"/>
                </a:lnTo>
                <a:lnTo>
                  <a:pt x="935" y="1072"/>
                </a:lnTo>
                <a:lnTo>
                  <a:pt x="928" y="1072"/>
                </a:lnTo>
                <a:lnTo>
                  <a:pt x="922" y="1072"/>
                </a:lnTo>
                <a:lnTo>
                  <a:pt x="918" y="1072"/>
                </a:lnTo>
                <a:lnTo>
                  <a:pt x="915" y="1072"/>
                </a:lnTo>
                <a:lnTo>
                  <a:pt x="905" y="1072"/>
                </a:lnTo>
                <a:lnTo>
                  <a:pt x="902" y="1072"/>
                </a:lnTo>
                <a:lnTo>
                  <a:pt x="902" y="1072"/>
                </a:lnTo>
                <a:lnTo>
                  <a:pt x="899" y="1072"/>
                </a:lnTo>
                <a:lnTo>
                  <a:pt x="892" y="1076"/>
                </a:lnTo>
                <a:lnTo>
                  <a:pt x="892" y="1076"/>
                </a:lnTo>
                <a:lnTo>
                  <a:pt x="889" y="1076"/>
                </a:lnTo>
                <a:lnTo>
                  <a:pt x="882" y="1072"/>
                </a:lnTo>
                <a:lnTo>
                  <a:pt x="876" y="1076"/>
                </a:lnTo>
                <a:lnTo>
                  <a:pt x="869" y="1076"/>
                </a:lnTo>
                <a:lnTo>
                  <a:pt x="863" y="1076"/>
                </a:lnTo>
                <a:lnTo>
                  <a:pt x="856" y="1076"/>
                </a:lnTo>
                <a:lnTo>
                  <a:pt x="853" y="1076"/>
                </a:lnTo>
                <a:lnTo>
                  <a:pt x="846" y="1076"/>
                </a:lnTo>
                <a:lnTo>
                  <a:pt x="843" y="1076"/>
                </a:lnTo>
                <a:lnTo>
                  <a:pt x="836" y="1076"/>
                </a:lnTo>
                <a:lnTo>
                  <a:pt x="836" y="1076"/>
                </a:lnTo>
                <a:lnTo>
                  <a:pt x="833" y="1076"/>
                </a:lnTo>
                <a:lnTo>
                  <a:pt x="833" y="1076"/>
                </a:lnTo>
                <a:lnTo>
                  <a:pt x="830" y="1079"/>
                </a:lnTo>
                <a:lnTo>
                  <a:pt x="823" y="1092"/>
                </a:lnTo>
                <a:lnTo>
                  <a:pt x="823" y="1092"/>
                </a:lnTo>
                <a:lnTo>
                  <a:pt x="823" y="1095"/>
                </a:lnTo>
                <a:lnTo>
                  <a:pt x="820" y="1099"/>
                </a:lnTo>
                <a:lnTo>
                  <a:pt x="817" y="1108"/>
                </a:lnTo>
                <a:lnTo>
                  <a:pt x="813" y="1115"/>
                </a:lnTo>
                <a:lnTo>
                  <a:pt x="810" y="1118"/>
                </a:lnTo>
                <a:lnTo>
                  <a:pt x="807" y="1121"/>
                </a:lnTo>
                <a:lnTo>
                  <a:pt x="807" y="1125"/>
                </a:lnTo>
                <a:lnTo>
                  <a:pt x="807" y="1128"/>
                </a:lnTo>
                <a:lnTo>
                  <a:pt x="804" y="1131"/>
                </a:lnTo>
                <a:lnTo>
                  <a:pt x="800" y="1131"/>
                </a:lnTo>
                <a:lnTo>
                  <a:pt x="800" y="1135"/>
                </a:lnTo>
                <a:lnTo>
                  <a:pt x="794" y="1138"/>
                </a:lnTo>
                <a:lnTo>
                  <a:pt x="794" y="1141"/>
                </a:lnTo>
                <a:lnTo>
                  <a:pt x="784" y="1148"/>
                </a:lnTo>
                <a:lnTo>
                  <a:pt x="784" y="1148"/>
                </a:lnTo>
                <a:lnTo>
                  <a:pt x="777" y="1154"/>
                </a:lnTo>
                <a:lnTo>
                  <a:pt x="771" y="1161"/>
                </a:lnTo>
                <a:lnTo>
                  <a:pt x="761" y="1167"/>
                </a:lnTo>
                <a:lnTo>
                  <a:pt x="754" y="1174"/>
                </a:lnTo>
                <a:lnTo>
                  <a:pt x="748" y="1177"/>
                </a:lnTo>
                <a:lnTo>
                  <a:pt x="748" y="1180"/>
                </a:lnTo>
                <a:lnTo>
                  <a:pt x="745" y="1180"/>
                </a:lnTo>
                <a:lnTo>
                  <a:pt x="738" y="1187"/>
                </a:lnTo>
                <a:lnTo>
                  <a:pt x="738" y="1190"/>
                </a:lnTo>
                <a:lnTo>
                  <a:pt x="725" y="1203"/>
                </a:lnTo>
                <a:lnTo>
                  <a:pt x="725" y="1203"/>
                </a:lnTo>
                <a:lnTo>
                  <a:pt x="722" y="1203"/>
                </a:lnTo>
                <a:lnTo>
                  <a:pt x="722" y="1203"/>
                </a:lnTo>
                <a:lnTo>
                  <a:pt x="718" y="1203"/>
                </a:lnTo>
                <a:lnTo>
                  <a:pt x="718" y="1200"/>
                </a:lnTo>
                <a:lnTo>
                  <a:pt x="718" y="1200"/>
                </a:lnTo>
                <a:lnTo>
                  <a:pt x="715" y="1197"/>
                </a:lnTo>
                <a:lnTo>
                  <a:pt x="718" y="1197"/>
                </a:lnTo>
                <a:lnTo>
                  <a:pt x="718" y="1194"/>
                </a:lnTo>
                <a:lnTo>
                  <a:pt x="718" y="1194"/>
                </a:lnTo>
                <a:lnTo>
                  <a:pt x="715" y="1194"/>
                </a:lnTo>
                <a:lnTo>
                  <a:pt x="715" y="1190"/>
                </a:lnTo>
                <a:lnTo>
                  <a:pt x="715" y="1190"/>
                </a:lnTo>
                <a:lnTo>
                  <a:pt x="715" y="1190"/>
                </a:lnTo>
                <a:lnTo>
                  <a:pt x="715" y="1190"/>
                </a:lnTo>
                <a:lnTo>
                  <a:pt x="715" y="1190"/>
                </a:lnTo>
                <a:lnTo>
                  <a:pt x="712" y="1187"/>
                </a:lnTo>
                <a:lnTo>
                  <a:pt x="708" y="1187"/>
                </a:lnTo>
                <a:lnTo>
                  <a:pt x="708" y="1187"/>
                </a:lnTo>
                <a:lnTo>
                  <a:pt x="705" y="1184"/>
                </a:lnTo>
                <a:lnTo>
                  <a:pt x="702" y="1184"/>
                </a:lnTo>
                <a:lnTo>
                  <a:pt x="702" y="1184"/>
                </a:lnTo>
                <a:lnTo>
                  <a:pt x="699" y="1184"/>
                </a:lnTo>
                <a:lnTo>
                  <a:pt x="695" y="1184"/>
                </a:lnTo>
                <a:lnTo>
                  <a:pt x="695" y="1184"/>
                </a:lnTo>
                <a:lnTo>
                  <a:pt x="692" y="1184"/>
                </a:lnTo>
                <a:lnTo>
                  <a:pt x="692" y="1180"/>
                </a:lnTo>
                <a:lnTo>
                  <a:pt x="689" y="1180"/>
                </a:lnTo>
                <a:lnTo>
                  <a:pt x="689" y="1180"/>
                </a:lnTo>
                <a:lnTo>
                  <a:pt x="686" y="1180"/>
                </a:lnTo>
                <a:lnTo>
                  <a:pt x="686" y="1177"/>
                </a:lnTo>
                <a:lnTo>
                  <a:pt x="686" y="1177"/>
                </a:lnTo>
                <a:lnTo>
                  <a:pt x="686" y="1177"/>
                </a:lnTo>
                <a:lnTo>
                  <a:pt x="686" y="1174"/>
                </a:lnTo>
                <a:lnTo>
                  <a:pt x="686" y="1177"/>
                </a:lnTo>
                <a:lnTo>
                  <a:pt x="682" y="1180"/>
                </a:lnTo>
                <a:lnTo>
                  <a:pt x="682" y="1180"/>
                </a:lnTo>
                <a:lnTo>
                  <a:pt x="679" y="1177"/>
                </a:lnTo>
                <a:lnTo>
                  <a:pt x="676" y="1177"/>
                </a:lnTo>
                <a:lnTo>
                  <a:pt x="672" y="1174"/>
                </a:lnTo>
                <a:lnTo>
                  <a:pt x="666" y="1171"/>
                </a:lnTo>
                <a:lnTo>
                  <a:pt x="666" y="1171"/>
                </a:lnTo>
                <a:lnTo>
                  <a:pt x="666" y="1167"/>
                </a:lnTo>
                <a:lnTo>
                  <a:pt x="663" y="1164"/>
                </a:lnTo>
                <a:lnTo>
                  <a:pt x="659" y="1161"/>
                </a:lnTo>
                <a:lnTo>
                  <a:pt x="659" y="1158"/>
                </a:lnTo>
                <a:lnTo>
                  <a:pt x="659" y="1158"/>
                </a:lnTo>
                <a:lnTo>
                  <a:pt x="656" y="1154"/>
                </a:lnTo>
                <a:lnTo>
                  <a:pt x="656" y="1154"/>
                </a:lnTo>
                <a:lnTo>
                  <a:pt x="649" y="1151"/>
                </a:lnTo>
                <a:lnTo>
                  <a:pt x="646" y="1148"/>
                </a:lnTo>
                <a:lnTo>
                  <a:pt x="643" y="1148"/>
                </a:lnTo>
                <a:lnTo>
                  <a:pt x="643" y="1144"/>
                </a:lnTo>
                <a:lnTo>
                  <a:pt x="640" y="1144"/>
                </a:lnTo>
                <a:lnTo>
                  <a:pt x="636" y="1144"/>
                </a:lnTo>
                <a:lnTo>
                  <a:pt x="633" y="1141"/>
                </a:lnTo>
                <a:lnTo>
                  <a:pt x="633" y="1141"/>
                </a:lnTo>
                <a:lnTo>
                  <a:pt x="630" y="1141"/>
                </a:lnTo>
                <a:lnTo>
                  <a:pt x="630" y="1141"/>
                </a:lnTo>
                <a:lnTo>
                  <a:pt x="627" y="1138"/>
                </a:lnTo>
                <a:lnTo>
                  <a:pt x="627" y="1138"/>
                </a:lnTo>
                <a:lnTo>
                  <a:pt x="630" y="1135"/>
                </a:lnTo>
                <a:lnTo>
                  <a:pt x="630" y="1135"/>
                </a:lnTo>
                <a:lnTo>
                  <a:pt x="630" y="1131"/>
                </a:lnTo>
                <a:lnTo>
                  <a:pt x="623" y="1128"/>
                </a:lnTo>
                <a:lnTo>
                  <a:pt x="620" y="1125"/>
                </a:lnTo>
                <a:lnTo>
                  <a:pt x="620" y="1125"/>
                </a:lnTo>
                <a:lnTo>
                  <a:pt x="617" y="1125"/>
                </a:lnTo>
                <a:lnTo>
                  <a:pt x="617" y="1121"/>
                </a:lnTo>
                <a:lnTo>
                  <a:pt x="617" y="1118"/>
                </a:lnTo>
                <a:lnTo>
                  <a:pt x="613" y="1118"/>
                </a:lnTo>
                <a:lnTo>
                  <a:pt x="613" y="1118"/>
                </a:lnTo>
                <a:lnTo>
                  <a:pt x="610" y="1118"/>
                </a:lnTo>
                <a:lnTo>
                  <a:pt x="610" y="1115"/>
                </a:lnTo>
                <a:lnTo>
                  <a:pt x="607" y="1115"/>
                </a:lnTo>
                <a:lnTo>
                  <a:pt x="604" y="1115"/>
                </a:lnTo>
                <a:lnTo>
                  <a:pt x="604" y="1115"/>
                </a:lnTo>
                <a:lnTo>
                  <a:pt x="600" y="1112"/>
                </a:lnTo>
                <a:lnTo>
                  <a:pt x="590" y="1112"/>
                </a:lnTo>
                <a:lnTo>
                  <a:pt x="584" y="1108"/>
                </a:lnTo>
                <a:lnTo>
                  <a:pt x="584" y="1105"/>
                </a:lnTo>
                <a:lnTo>
                  <a:pt x="584" y="1105"/>
                </a:lnTo>
                <a:lnTo>
                  <a:pt x="587" y="1105"/>
                </a:lnTo>
                <a:lnTo>
                  <a:pt x="587" y="1105"/>
                </a:lnTo>
                <a:lnTo>
                  <a:pt x="587" y="1105"/>
                </a:lnTo>
                <a:lnTo>
                  <a:pt x="587" y="1105"/>
                </a:lnTo>
                <a:lnTo>
                  <a:pt x="581" y="1102"/>
                </a:lnTo>
                <a:lnTo>
                  <a:pt x="581" y="1102"/>
                </a:lnTo>
                <a:lnTo>
                  <a:pt x="577" y="1102"/>
                </a:lnTo>
                <a:lnTo>
                  <a:pt x="577" y="1102"/>
                </a:lnTo>
                <a:lnTo>
                  <a:pt x="577" y="1102"/>
                </a:lnTo>
                <a:lnTo>
                  <a:pt x="577" y="1102"/>
                </a:lnTo>
                <a:lnTo>
                  <a:pt x="581" y="1102"/>
                </a:lnTo>
                <a:lnTo>
                  <a:pt x="581" y="1105"/>
                </a:lnTo>
                <a:lnTo>
                  <a:pt x="581" y="1105"/>
                </a:lnTo>
                <a:lnTo>
                  <a:pt x="581" y="1105"/>
                </a:lnTo>
                <a:lnTo>
                  <a:pt x="577" y="1105"/>
                </a:lnTo>
                <a:lnTo>
                  <a:pt x="574" y="1102"/>
                </a:lnTo>
                <a:lnTo>
                  <a:pt x="574" y="1102"/>
                </a:lnTo>
                <a:lnTo>
                  <a:pt x="568" y="1102"/>
                </a:lnTo>
                <a:lnTo>
                  <a:pt x="564" y="1099"/>
                </a:lnTo>
                <a:lnTo>
                  <a:pt x="561" y="1099"/>
                </a:lnTo>
                <a:lnTo>
                  <a:pt x="561" y="1099"/>
                </a:lnTo>
                <a:lnTo>
                  <a:pt x="554" y="1095"/>
                </a:lnTo>
                <a:lnTo>
                  <a:pt x="551" y="1095"/>
                </a:lnTo>
                <a:lnTo>
                  <a:pt x="551" y="1095"/>
                </a:lnTo>
                <a:lnTo>
                  <a:pt x="548" y="1095"/>
                </a:lnTo>
                <a:lnTo>
                  <a:pt x="548" y="1092"/>
                </a:lnTo>
                <a:lnTo>
                  <a:pt x="545" y="1092"/>
                </a:lnTo>
                <a:lnTo>
                  <a:pt x="545" y="1092"/>
                </a:lnTo>
                <a:lnTo>
                  <a:pt x="541" y="1092"/>
                </a:lnTo>
                <a:lnTo>
                  <a:pt x="538" y="1092"/>
                </a:lnTo>
                <a:lnTo>
                  <a:pt x="538" y="1092"/>
                </a:lnTo>
                <a:lnTo>
                  <a:pt x="538" y="1092"/>
                </a:lnTo>
                <a:lnTo>
                  <a:pt x="535" y="1089"/>
                </a:lnTo>
                <a:lnTo>
                  <a:pt x="531" y="1089"/>
                </a:lnTo>
                <a:lnTo>
                  <a:pt x="531" y="1089"/>
                </a:lnTo>
                <a:lnTo>
                  <a:pt x="525" y="1089"/>
                </a:lnTo>
                <a:lnTo>
                  <a:pt x="525" y="1089"/>
                </a:lnTo>
                <a:lnTo>
                  <a:pt x="522" y="1085"/>
                </a:lnTo>
                <a:lnTo>
                  <a:pt x="518" y="1085"/>
                </a:lnTo>
                <a:lnTo>
                  <a:pt x="518" y="1085"/>
                </a:lnTo>
                <a:lnTo>
                  <a:pt x="515" y="1085"/>
                </a:lnTo>
                <a:lnTo>
                  <a:pt x="515" y="1085"/>
                </a:lnTo>
                <a:lnTo>
                  <a:pt x="512" y="1085"/>
                </a:lnTo>
                <a:lnTo>
                  <a:pt x="512" y="1082"/>
                </a:lnTo>
                <a:lnTo>
                  <a:pt x="509" y="1082"/>
                </a:lnTo>
                <a:lnTo>
                  <a:pt x="509" y="1082"/>
                </a:lnTo>
                <a:lnTo>
                  <a:pt x="505" y="1082"/>
                </a:lnTo>
                <a:lnTo>
                  <a:pt x="505" y="1082"/>
                </a:lnTo>
                <a:lnTo>
                  <a:pt x="502" y="1082"/>
                </a:lnTo>
                <a:lnTo>
                  <a:pt x="502" y="1082"/>
                </a:lnTo>
                <a:lnTo>
                  <a:pt x="499" y="1082"/>
                </a:lnTo>
                <a:lnTo>
                  <a:pt x="499" y="1082"/>
                </a:lnTo>
                <a:lnTo>
                  <a:pt x="495" y="1082"/>
                </a:lnTo>
                <a:lnTo>
                  <a:pt x="495" y="1082"/>
                </a:lnTo>
                <a:lnTo>
                  <a:pt x="492" y="1082"/>
                </a:lnTo>
                <a:lnTo>
                  <a:pt x="492" y="1079"/>
                </a:lnTo>
                <a:lnTo>
                  <a:pt x="492" y="1079"/>
                </a:lnTo>
                <a:lnTo>
                  <a:pt x="489" y="1079"/>
                </a:lnTo>
                <a:lnTo>
                  <a:pt x="489" y="1079"/>
                </a:lnTo>
                <a:lnTo>
                  <a:pt x="486" y="1076"/>
                </a:lnTo>
                <a:lnTo>
                  <a:pt x="492" y="1076"/>
                </a:lnTo>
                <a:lnTo>
                  <a:pt x="489" y="1072"/>
                </a:lnTo>
                <a:lnTo>
                  <a:pt x="492" y="1072"/>
                </a:lnTo>
                <a:lnTo>
                  <a:pt x="492" y="1072"/>
                </a:lnTo>
                <a:lnTo>
                  <a:pt x="495" y="1072"/>
                </a:lnTo>
                <a:lnTo>
                  <a:pt x="495" y="1072"/>
                </a:lnTo>
                <a:lnTo>
                  <a:pt x="495" y="1072"/>
                </a:lnTo>
                <a:lnTo>
                  <a:pt x="495" y="1069"/>
                </a:lnTo>
                <a:lnTo>
                  <a:pt x="495" y="1069"/>
                </a:lnTo>
                <a:lnTo>
                  <a:pt x="495" y="1069"/>
                </a:lnTo>
                <a:lnTo>
                  <a:pt x="495" y="1069"/>
                </a:lnTo>
                <a:lnTo>
                  <a:pt x="495" y="1066"/>
                </a:lnTo>
                <a:lnTo>
                  <a:pt x="499" y="1066"/>
                </a:lnTo>
                <a:lnTo>
                  <a:pt x="499" y="1066"/>
                </a:lnTo>
                <a:lnTo>
                  <a:pt x="499" y="1066"/>
                </a:lnTo>
                <a:lnTo>
                  <a:pt x="495" y="1066"/>
                </a:lnTo>
                <a:lnTo>
                  <a:pt x="495" y="1066"/>
                </a:lnTo>
                <a:lnTo>
                  <a:pt x="495" y="1066"/>
                </a:lnTo>
                <a:lnTo>
                  <a:pt x="495" y="1069"/>
                </a:lnTo>
                <a:lnTo>
                  <a:pt x="495" y="1069"/>
                </a:lnTo>
                <a:lnTo>
                  <a:pt x="492" y="1072"/>
                </a:lnTo>
                <a:lnTo>
                  <a:pt x="492" y="1069"/>
                </a:lnTo>
                <a:lnTo>
                  <a:pt x="492" y="1066"/>
                </a:lnTo>
                <a:lnTo>
                  <a:pt x="492" y="1066"/>
                </a:lnTo>
                <a:lnTo>
                  <a:pt x="492" y="1062"/>
                </a:lnTo>
                <a:lnTo>
                  <a:pt x="489" y="1059"/>
                </a:lnTo>
                <a:lnTo>
                  <a:pt x="486" y="1059"/>
                </a:lnTo>
                <a:lnTo>
                  <a:pt x="486" y="1059"/>
                </a:lnTo>
                <a:lnTo>
                  <a:pt x="486" y="1059"/>
                </a:lnTo>
                <a:lnTo>
                  <a:pt x="479" y="1053"/>
                </a:lnTo>
                <a:lnTo>
                  <a:pt x="476" y="1053"/>
                </a:lnTo>
                <a:lnTo>
                  <a:pt x="476" y="1053"/>
                </a:lnTo>
                <a:lnTo>
                  <a:pt x="472" y="1053"/>
                </a:lnTo>
                <a:lnTo>
                  <a:pt x="469" y="1049"/>
                </a:lnTo>
                <a:lnTo>
                  <a:pt x="469" y="1049"/>
                </a:lnTo>
                <a:lnTo>
                  <a:pt x="466" y="1049"/>
                </a:lnTo>
                <a:lnTo>
                  <a:pt x="466" y="1049"/>
                </a:lnTo>
                <a:lnTo>
                  <a:pt x="466" y="1049"/>
                </a:lnTo>
                <a:lnTo>
                  <a:pt x="463" y="1046"/>
                </a:lnTo>
                <a:lnTo>
                  <a:pt x="459" y="1046"/>
                </a:lnTo>
                <a:lnTo>
                  <a:pt x="456" y="1046"/>
                </a:lnTo>
                <a:lnTo>
                  <a:pt x="456" y="1043"/>
                </a:lnTo>
                <a:lnTo>
                  <a:pt x="456" y="1043"/>
                </a:lnTo>
                <a:lnTo>
                  <a:pt x="453" y="1043"/>
                </a:lnTo>
                <a:lnTo>
                  <a:pt x="450" y="1043"/>
                </a:lnTo>
                <a:lnTo>
                  <a:pt x="450" y="1043"/>
                </a:lnTo>
                <a:lnTo>
                  <a:pt x="446" y="1040"/>
                </a:lnTo>
                <a:lnTo>
                  <a:pt x="443" y="1040"/>
                </a:lnTo>
                <a:lnTo>
                  <a:pt x="443" y="1040"/>
                </a:lnTo>
                <a:lnTo>
                  <a:pt x="440" y="1040"/>
                </a:lnTo>
                <a:lnTo>
                  <a:pt x="440" y="1040"/>
                </a:lnTo>
                <a:lnTo>
                  <a:pt x="436" y="1040"/>
                </a:lnTo>
                <a:lnTo>
                  <a:pt x="436" y="1036"/>
                </a:lnTo>
                <a:lnTo>
                  <a:pt x="436" y="1036"/>
                </a:lnTo>
                <a:lnTo>
                  <a:pt x="433" y="1033"/>
                </a:lnTo>
                <a:lnTo>
                  <a:pt x="433" y="1033"/>
                </a:lnTo>
                <a:lnTo>
                  <a:pt x="433" y="1033"/>
                </a:lnTo>
                <a:lnTo>
                  <a:pt x="430" y="1030"/>
                </a:lnTo>
                <a:lnTo>
                  <a:pt x="430" y="1030"/>
                </a:lnTo>
                <a:lnTo>
                  <a:pt x="433" y="1030"/>
                </a:lnTo>
                <a:lnTo>
                  <a:pt x="433" y="1026"/>
                </a:lnTo>
                <a:lnTo>
                  <a:pt x="433" y="1026"/>
                </a:lnTo>
                <a:lnTo>
                  <a:pt x="433" y="1026"/>
                </a:lnTo>
                <a:lnTo>
                  <a:pt x="430" y="1023"/>
                </a:lnTo>
                <a:lnTo>
                  <a:pt x="427" y="1020"/>
                </a:lnTo>
                <a:lnTo>
                  <a:pt x="427" y="1020"/>
                </a:lnTo>
                <a:lnTo>
                  <a:pt x="427" y="1020"/>
                </a:lnTo>
                <a:lnTo>
                  <a:pt x="423" y="1020"/>
                </a:lnTo>
                <a:lnTo>
                  <a:pt x="423" y="1020"/>
                </a:lnTo>
                <a:lnTo>
                  <a:pt x="417" y="1017"/>
                </a:lnTo>
                <a:lnTo>
                  <a:pt x="417" y="1017"/>
                </a:lnTo>
                <a:lnTo>
                  <a:pt x="413" y="1017"/>
                </a:lnTo>
                <a:lnTo>
                  <a:pt x="410" y="1013"/>
                </a:lnTo>
                <a:lnTo>
                  <a:pt x="404" y="1013"/>
                </a:lnTo>
                <a:lnTo>
                  <a:pt x="400" y="1013"/>
                </a:lnTo>
                <a:lnTo>
                  <a:pt x="400" y="1010"/>
                </a:lnTo>
                <a:lnTo>
                  <a:pt x="397" y="1007"/>
                </a:lnTo>
                <a:lnTo>
                  <a:pt x="397" y="1007"/>
                </a:lnTo>
                <a:lnTo>
                  <a:pt x="394" y="1003"/>
                </a:lnTo>
                <a:lnTo>
                  <a:pt x="394" y="1003"/>
                </a:lnTo>
                <a:lnTo>
                  <a:pt x="391" y="1003"/>
                </a:lnTo>
                <a:lnTo>
                  <a:pt x="387" y="1000"/>
                </a:lnTo>
                <a:lnTo>
                  <a:pt x="387" y="1000"/>
                </a:lnTo>
                <a:lnTo>
                  <a:pt x="384" y="1000"/>
                </a:lnTo>
                <a:lnTo>
                  <a:pt x="384" y="997"/>
                </a:lnTo>
                <a:lnTo>
                  <a:pt x="381" y="997"/>
                </a:lnTo>
                <a:lnTo>
                  <a:pt x="377" y="994"/>
                </a:lnTo>
                <a:lnTo>
                  <a:pt x="377" y="994"/>
                </a:lnTo>
                <a:lnTo>
                  <a:pt x="377" y="990"/>
                </a:lnTo>
                <a:lnTo>
                  <a:pt x="377" y="990"/>
                </a:lnTo>
                <a:lnTo>
                  <a:pt x="374" y="987"/>
                </a:lnTo>
                <a:lnTo>
                  <a:pt x="371" y="987"/>
                </a:lnTo>
                <a:lnTo>
                  <a:pt x="371" y="987"/>
                </a:lnTo>
                <a:lnTo>
                  <a:pt x="368" y="987"/>
                </a:lnTo>
                <a:lnTo>
                  <a:pt x="364" y="984"/>
                </a:lnTo>
                <a:lnTo>
                  <a:pt x="361" y="984"/>
                </a:lnTo>
                <a:lnTo>
                  <a:pt x="358" y="984"/>
                </a:lnTo>
                <a:lnTo>
                  <a:pt x="358" y="980"/>
                </a:lnTo>
                <a:lnTo>
                  <a:pt x="354" y="980"/>
                </a:lnTo>
                <a:lnTo>
                  <a:pt x="354" y="980"/>
                </a:lnTo>
                <a:lnTo>
                  <a:pt x="351" y="980"/>
                </a:lnTo>
                <a:lnTo>
                  <a:pt x="351" y="980"/>
                </a:lnTo>
                <a:lnTo>
                  <a:pt x="348" y="977"/>
                </a:lnTo>
                <a:lnTo>
                  <a:pt x="348" y="977"/>
                </a:lnTo>
                <a:lnTo>
                  <a:pt x="345" y="977"/>
                </a:lnTo>
                <a:lnTo>
                  <a:pt x="341" y="974"/>
                </a:lnTo>
                <a:lnTo>
                  <a:pt x="338" y="974"/>
                </a:lnTo>
                <a:lnTo>
                  <a:pt x="335" y="974"/>
                </a:lnTo>
                <a:lnTo>
                  <a:pt x="335" y="974"/>
                </a:lnTo>
                <a:lnTo>
                  <a:pt x="335" y="971"/>
                </a:lnTo>
                <a:lnTo>
                  <a:pt x="335" y="971"/>
                </a:lnTo>
                <a:lnTo>
                  <a:pt x="332" y="971"/>
                </a:lnTo>
                <a:lnTo>
                  <a:pt x="325" y="967"/>
                </a:lnTo>
                <a:lnTo>
                  <a:pt x="325" y="967"/>
                </a:lnTo>
                <a:lnTo>
                  <a:pt x="318" y="964"/>
                </a:lnTo>
                <a:lnTo>
                  <a:pt x="318" y="964"/>
                </a:lnTo>
                <a:lnTo>
                  <a:pt x="318" y="964"/>
                </a:lnTo>
                <a:lnTo>
                  <a:pt x="315" y="961"/>
                </a:lnTo>
                <a:lnTo>
                  <a:pt x="312" y="961"/>
                </a:lnTo>
                <a:lnTo>
                  <a:pt x="312" y="961"/>
                </a:lnTo>
                <a:lnTo>
                  <a:pt x="309" y="961"/>
                </a:lnTo>
                <a:lnTo>
                  <a:pt x="309" y="958"/>
                </a:lnTo>
                <a:lnTo>
                  <a:pt x="309" y="958"/>
                </a:lnTo>
                <a:lnTo>
                  <a:pt x="312" y="958"/>
                </a:lnTo>
                <a:lnTo>
                  <a:pt x="312" y="958"/>
                </a:lnTo>
                <a:lnTo>
                  <a:pt x="318" y="954"/>
                </a:lnTo>
                <a:lnTo>
                  <a:pt x="318" y="951"/>
                </a:lnTo>
                <a:lnTo>
                  <a:pt x="318" y="951"/>
                </a:lnTo>
                <a:lnTo>
                  <a:pt x="318" y="951"/>
                </a:lnTo>
                <a:lnTo>
                  <a:pt x="318" y="948"/>
                </a:lnTo>
                <a:lnTo>
                  <a:pt x="318" y="944"/>
                </a:lnTo>
                <a:lnTo>
                  <a:pt x="318" y="944"/>
                </a:lnTo>
                <a:lnTo>
                  <a:pt x="315" y="941"/>
                </a:lnTo>
                <a:lnTo>
                  <a:pt x="312" y="938"/>
                </a:lnTo>
                <a:lnTo>
                  <a:pt x="309" y="938"/>
                </a:lnTo>
                <a:lnTo>
                  <a:pt x="305" y="935"/>
                </a:lnTo>
                <a:lnTo>
                  <a:pt x="302" y="935"/>
                </a:lnTo>
                <a:lnTo>
                  <a:pt x="302" y="935"/>
                </a:lnTo>
                <a:lnTo>
                  <a:pt x="302" y="931"/>
                </a:lnTo>
                <a:lnTo>
                  <a:pt x="299" y="931"/>
                </a:lnTo>
                <a:lnTo>
                  <a:pt x="295" y="931"/>
                </a:lnTo>
                <a:lnTo>
                  <a:pt x="292" y="928"/>
                </a:lnTo>
                <a:lnTo>
                  <a:pt x="292" y="928"/>
                </a:lnTo>
                <a:lnTo>
                  <a:pt x="289" y="928"/>
                </a:lnTo>
                <a:lnTo>
                  <a:pt x="286" y="925"/>
                </a:lnTo>
                <a:lnTo>
                  <a:pt x="286" y="925"/>
                </a:lnTo>
                <a:lnTo>
                  <a:pt x="282" y="925"/>
                </a:lnTo>
                <a:lnTo>
                  <a:pt x="279" y="925"/>
                </a:lnTo>
                <a:lnTo>
                  <a:pt x="276" y="921"/>
                </a:lnTo>
                <a:lnTo>
                  <a:pt x="276" y="921"/>
                </a:lnTo>
                <a:lnTo>
                  <a:pt x="273" y="921"/>
                </a:lnTo>
                <a:lnTo>
                  <a:pt x="276" y="921"/>
                </a:lnTo>
                <a:lnTo>
                  <a:pt x="276" y="918"/>
                </a:lnTo>
                <a:lnTo>
                  <a:pt x="276" y="915"/>
                </a:lnTo>
                <a:lnTo>
                  <a:pt x="279" y="915"/>
                </a:lnTo>
                <a:lnTo>
                  <a:pt x="279" y="915"/>
                </a:lnTo>
                <a:lnTo>
                  <a:pt x="282" y="915"/>
                </a:lnTo>
                <a:lnTo>
                  <a:pt x="286" y="915"/>
                </a:lnTo>
                <a:lnTo>
                  <a:pt x="286" y="915"/>
                </a:lnTo>
                <a:lnTo>
                  <a:pt x="286" y="915"/>
                </a:lnTo>
                <a:lnTo>
                  <a:pt x="286" y="912"/>
                </a:lnTo>
                <a:lnTo>
                  <a:pt x="282" y="912"/>
                </a:lnTo>
                <a:lnTo>
                  <a:pt x="279" y="912"/>
                </a:lnTo>
                <a:lnTo>
                  <a:pt x="276" y="912"/>
                </a:lnTo>
                <a:lnTo>
                  <a:pt x="276" y="912"/>
                </a:lnTo>
                <a:lnTo>
                  <a:pt x="276" y="915"/>
                </a:lnTo>
                <a:lnTo>
                  <a:pt x="273" y="915"/>
                </a:lnTo>
                <a:lnTo>
                  <a:pt x="273" y="918"/>
                </a:lnTo>
                <a:lnTo>
                  <a:pt x="273" y="918"/>
                </a:lnTo>
                <a:lnTo>
                  <a:pt x="273" y="918"/>
                </a:lnTo>
                <a:lnTo>
                  <a:pt x="269" y="918"/>
                </a:lnTo>
                <a:lnTo>
                  <a:pt x="266" y="915"/>
                </a:lnTo>
                <a:lnTo>
                  <a:pt x="263" y="915"/>
                </a:lnTo>
                <a:lnTo>
                  <a:pt x="263" y="915"/>
                </a:lnTo>
                <a:lnTo>
                  <a:pt x="263" y="912"/>
                </a:lnTo>
                <a:lnTo>
                  <a:pt x="263" y="912"/>
                </a:lnTo>
                <a:lnTo>
                  <a:pt x="256" y="908"/>
                </a:lnTo>
                <a:lnTo>
                  <a:pt x="256" y="908"/>
                </a:lnTo>
                <a:lnTo>
                  <a:pt x="253" y="908"/>
                </a:lnTo>
                <a:lnTo>
                  <a:pt x="253" y="905"/>
                </a:lnTo>
                <a:lnTo>
                  <a:pt x="250" y="902"/>
                </a:lnTo>
                <a:lnTo>
                  <a:pt x="253" y="902"/>
                </a:lnTo>
                <a:lnTo>
                  <a:pt x="253" y="902"/>
                </a:lnTo>
                <a:lnTo>
                  <a:pt x="253" y="902"/>
                </a:lnTo>
                <a:lnTo>
                  <a:pt x="253" y="899"/>
                </a:lnTo>
                <a:lnTo>
                  <a:pt x="253" y="899"/>
                </a:lnTo>
                <a:lnTo>
                  <a:pt x="253" y="899"/>
                </a:lnTo>
                <a:lnTo>
                  <a:pt x="253" y="895"/>
                </a:lnTo>
                <a:lnTo>
                  <a:pt x="250" y="895"/>
                </a:lnTo>
                <a:lnTo>
                  <a:pt x="246" y="895"/>
                </a:lnTo>
                <a:lnTo>
                  <a:pt x="246" y="895"/>
                </a:lnTo>
                <a:lnTo>
                  <a:pt x="243" y="892"/>
                </a:lnTo>
                <a:lnTo>
                  <a:pt x="243" y="892"/>
                </a:lnTo>
                <a:lnTo>
                  <a:pt x="240" y="892"/>
                </a:lnTo>
                <a:lnTo>
                  <a:pt x="236" y="889"/>
                </a:lnTo>
                <a:lnTo>
                  <a:pt x="233" y="889"/>
                </a:lnTo>
                <a:lnTo>
                  <a:pt x="233" y="885"/>
                </a:lnTo>
                <a:lnTo>
                  <a:pt x="230" y="882"/>
                </a:lnTo>
                <a:lnTo>
                  <a:pt x="227" y="882"/>
                </a:lnTo>
                <a:lnTo>
                  <a:pt x="220" y="876"/>
                </a:lnTo>
                <a:lnTo>
                  <a:pt x="217" y="876"/>
                </a:lnTo>
                <a:lnTo>
                  <a:pt x="214" y="872"/>
                </a:lnTo>
                <a:lnTo>
                  <a:pt x="214" y="872"/>
                </a:lnTo>
                <a:lnTo>
                  <a:pt x="210" y="869"/>
                </a:lnTo>
                <a:lnTo>
                  <a:pt x="210" y="869"/>
                </a:lnTo>
                <a:lnTo>
                  <a:pt x="207" y="866"/>
                </a:lnTo>
                <a:lnTo>
                  <a:pt x="207" y="866"/>
                </a:lnTo>
                <a:lnTo>
                  <a:pt x="207" y="866"/>
                </a:lnTo>
                <a:lnTo>
                  <a:pt x="207" y="862"/>
                </a:lnTo>
                <a:lnTo>
                  <a:pt x="204" y="859"/>
                </a:lnTo>
                <a:lnTo>
                  <a:pt x="200" y="856"/>
                </a:lnTo>
                <a:lnTo>
                  <a:pt x="197" y="853"/>
                </a:lnTo>
                <a:lnTo>
                  <a:pt x="197" y="853"/>
                </a:lnTo>
                <a:lnTo>
                  <a:pt x="194" y="853"/>
                </a:lnTo>
                <a:lnTo>
                  <a:pt x="194" y="849"/>
                </a:lnTo>
                <a:lnTo>
                  <a:pt x="191" y="849"/>
                </a:lnTo>
                <a:lnTo>
                  <a:pt x="191" y="846"/>
                </a:lnTo>
                <a:lnTo>
                  <a:pt x="191" y="846"/>
                </a:lnTo>
                <a:lnTo>
                  <a:pt x="191" y="843"/>
                </a:lnTo>
                <a:lnTo>
                  <a:pt x="187" y="843"/>
                </a:lnTo>
                <a:lnTo>
                  <a:pt x="187" y="840"/>
                </a:lnTo>
                <a:lnTo>
                  <a:pt x="184" y="840"/>
                </a:lnTo>
                <a:lnTo>
                  <a:pt x="181" y="836"/>
                </a:lnTo>
                <a:lnTo>
                  <a:pt x="184" y="833"/>
                </a:lnTo>
                <a:lnTo>
                  <a:pt x="184" y="833"/>
                </a:lnTo>
                <a:lnTo>
                  <a:pt x="177" y="830"/>
                </a:lnTo>
                <a:lnTo>
                  <a:pt x="177" y="830"/>
                </a:lnTo>
                <a:lnTo>
                  <a:pt x="171" y="823"/>
                </a:lnTo>
                <a:lnTo>
                  <a:pt x="171" y="823"/>
                </a:lnTo>
                <a:lnTo>
                  <a:pt x="174" y="823"/>
                </a:lnTo>
                <a:lnTo>
                  <a:pt x="174" y="820"/>
                </a:lnTo>
                <a:lnTo>
                  <a:pt x="171" y="820"/>
                </a:lnTo>
                <a:lnTo>
                  <a:pt x="171" y="817"/>
                </a:lnTo>
                <a:lnTo>
                  <a:pt x="171" y="813"/>
                </a:lnTo>
                <a:lnTo>
                  <a:pt x="171" y="813"/>
                </a:lnTo>
                <a:lnTo>
                  <a:pt x="171" y="810"/>
                </a:lnTo>
                <a:lnTo>
                  <a:pt x="171" y="807"/>
                </a:lnTo>
                <a:lnTo>
                  <a:pt x="171" y="807"/>
                </a:lnTo>
                <a:lnTo>
                  <a:pt x="171" y="803"/>
                </a:lnTo>
                <a:lnTo>
                  <a:pt x="164" y="797"/>
                </a:lnTo>
                <a:lnTo>
                  <a:pt x="164" y="797"/>
                </a:lnTo>
                <a:lnTo>
                  <a:pt x="164" y="797"/>
                </a:lnTo>
                <a:lnTo>
                  <a:pt x="164" y="797"/>
                </a:lnTo>
                <a:lnTo>
                  <a:pt x="164" y="797"/>
                </a:lnTo>
                <a:lnTo>
                  <a:pt x="164" y="797"/>
                </a:lnTo>
                <a:lnTo>
                  <a:pt x="158" y="790"/>
                </a:lnTo>
                <a:lnTo>
                  <a:pt x="158" y="790"/>
                </a:lnTo>
                <a:lnTo>
                  <a:pt x="154" y="790"/>
                </a:lnTo>
                <a:lnTo>
                  <a:pt x="154" y="790"/>
                </a:lnTo>
                <a:lnTo>
                  <a:pt x="148" y="784"/>
                </a:lnTo>
                <a:lnTo>
                  <a:pt x="148" y="784"/>
                </a:lnTo>
                <a:lnTo>
                  <a:pt x="141" y="781"/>
                </a:lnTo>
                <a:lnTo>
                  <a:pt x="141" y="781"/>
                </a:lnTo>
                <a:lnTo>
                  <a:pt x="141" y="777"/>
                </a:lnTo>
                <a:lnTo>
                  <a:pt x="138" y="777"/>
                </a:lnTo>
                <a:lnTo>
                  <a:pt x="135" y="774"/>
                </a:lnTo>
                <a:lnTo>
                  <a:pt x="132" y="771"/>
                </a:lnTo>
                <a:lnTo>
                  <a:pt x="128" y="771"/>
                </a:lnTo>
                <a:lnTo>
                  <a:pt x="122" y="767"/>
                </a:lnTo>
                <a:lnTo>
                  <a:pt x="122" y="767"/>
                </a:lnTo>
                <a:lnTo>
                  <a:pt x="118" y="767"/>
                </a:lnTo>
                <a:lnTo>
                  <a:pt x="112" y="764"/>
                </a:lnTo>
                <a:lnTo>
                  <a:pt x="109" y="764"/>
                </a:lnTo>
                <a:lnTo>
                  <a:pt x="105" y="764"/>
                </a:lnTo>
                <a:lnTo>
                  <a:pt x="105" y="761"/>
                </a:lnTo>
                <a:lnTo>
                  <a:pt x="102" y="761"/>
                </a:lnTo>
                <a:lnTo>
                  <a:pt x="102" y="761"/>
                </a:lnTo>
                <a:lnTo>
                  <a:pt x="102" y="761"/>
                </a:lnTo>
                <a:lnTo>
                  <a:pt x="102" y="761"/>
                </a:lnTo>
                <a:lnTo>
                  <a:pt x="99" y="761"/>
                </a:lnTo>
                <a:lnTo>
                  <a:pt x="99" y="761"/>
                </a:lnTo>
                <a:lnTo>
                  <a:pt x="99" y="758"/>
                </a:lnTo>
                <a:lnTo>
                  <a:pt x="102" y="758"/>
                </a:lnTo>
                <a:lnTo>
                  <a:pt x="102" y="751"/>
                </a:lnTo>
                <a:lnTo>
                  <a:pt x="102" y="751"/>
                </a:lnTo>
                <a:lnTo>
                  <a:pt x="105" y="751"/>
                </a:lnTo>
                <a:lnTo>
                  <a:pt x="105" y="751"/>
                </a:lnTo>
                <a:lnTo>
                  <a:pt x="105" y="754"/>
                </a:lnTo>
                <a:lnTo>
                  <a:pt x="105" y="754"/>
                </a:lnTo>
                <a:lnTo>
                  <a:pt x="109" y="754"/>
                </a:lnTo>
                <a:lnTo>
                  <a:pt x="109" y="754"/>
                </a:lnTo>
                <a:lnTo>
                  <a:pt x="112" y="751"/>
                </a:lnTo>
                <a:lnTo>
                  <a:pt x="112" y="751"/>
                </a:lnTo>
                <a:lnTo>
                  <a:pt x="112" y="751"/>
                </a:lnTo>
                <a:lnTo>
                  <a:pt x="115" y="748"/>
                </a:lnTo>
                <a:lnTo>
                  <a:pt x="115" y="744"/>
                </a:lnTo>
                <a:lnTo>
                  <a:pt x="115" y="741"/>
                </a:lnTo>
                <a:lnTo>
                  <a:pt x="115" y="741"/>
                </a:lnTo>
                <a:lnTo>
                  <a:pt x="115" y="741"/>
                </a:lnTo>
                <a:lnTo>
                  <a:pt x="115" y="738"/>
                </a:lnTo>
                <a:lnTo>
                  <a:pt x="115" y="738"/>
                </a:lnTo>
                <a:lnTo>
                  <a:pt x="122" y="731"/>
                </a:lnTo>
                <a:lnTo>
                  <a:pt x="122" y="731"/>
                </a:lnTo>
                <a:lnTo>
                  <a:pt x="122" y="731"/>
                </a:lnTo>
                <a:lnTo>
                  <a:pt x="125" y="728"/>
                </a:lnTo>
                <a:lnTo>
                  <a:pt x="125" y="728"/>
                </a:lnTo>
                <a:lnTo>
                  <a:pt x="125" y="731"/>
                </a:lnTo>
                <a:lnTo>
                  <a:pt x="128" y="731"/>
                </a:lnTo>
                <a:lnTo>
                  <a:pt x="128" y="728"/>
                </a:lnTo>
                <a:lnTo>
                  <a:pt x="125" y="728"/>
                </a:lnTo>
                <a:lnTo>
                  <a:pt x="122" y="728"/>
                </a:lnTo>
                <a:lnTo>
                  <a:pt x="122" y="728"/>
                </a:lnTo>
                <a:lnTo>
                  <a:pt x="118" y="728"/>
                </a:lnTo>
                <a:lnTo>
                  <a:pt x="118" y="731"/>
                </a:lnTo>
                <a:lnTo>
                  <a:pt x="118" y="731"/>
                </a:lnTo>
                <a:lnTo>
                  <a:pt x="118" y="731"/>
                </a:lnTo>
                <a:lnTo>
                  <a:pt x="118" y="735"/>
                </a:lnTo>
                <a:lnTo>
                  <a:pt x="115" y="735"/>
                </a:lnTo>
                <a:lnTo>
                  <a:pt x="115" y="738"/>
                </a:lnTo>
                <a:lnTo>
                  <a:pt x="115" y="741"/>
                </a:lnTo>
                <a:lnTo>
                  <a:pt x="112" y="744"/>
                </a:lnTo>
                <a:lnTo>
                  <a:pt x="112" y="744"/>
                </a:lnTo>
                <a:lnTo>
                  <a:pt x="109" y="744"/>
                </a:lnTo>
                <a:lnTo>
                  <a:pt x="109" y="744"/>
                </a:lnTo>
                <a:lnTo>
                  <a:pt x="109" y="744"/>
                </a:lnTo>
                <a:lnTo>
                  <a:pt x="109" y="748"/>
                </a:lnTo>
                <a:lnTo>
                  <a:pt x="109" y="748"/>
                </a:lnTo>
                <a:lnTo>
                  <a:pt x="109" y="748"/>
                </a:lnTo>
                <a:lnTo>
                  <a:pt x="109" y="751"/>
                </a:lnTo>
                <a:lnTo>
                  <a:pt x="105" y="751"/>
                </a:lnTo>
                <a:lnTo>
                  <a:pt x="105" y="751"/>
                </a:lnTo>
                <a:lnTo>
                  <a:pt x="105" y="744"/>
                </a:lnTo>
                <a:lnTo>
                  <a:pt x="105" y="744"/>
                </a:lnTo>
                <a:lnTo>
                  <a:pt x="105" y="744"/>
                </a:lnTo>
                <a:lnTo>
                  <a:pt x="105" y="741"/>
                </a:lnTo>
                <a:lnTo>
                  <a:pt x="105" y="738"/>
                </a:lnTo>
                <a:lnTo>
                  <a:pt x="102" y="738"/>
                </a:lnTo>
                <a:lnTo>
                  <a:pt x="102" y="738"/>
                </a:lnTo>
                <a:lnTo>
                  <a:pt x="95" y="728"/>
                </a:lnTo>
                <a:lnTo>
                  <a:pt x="95" y="728"/>
                </a:lnTo>
                <a:lnTo>
                  <a:pt x="86" y="725"/>
                </a:lnTo>
                <a:lnTo>
                  <a:pt x="82" y="725"/>
                </a:lnTo>
                <a:lnTo>
                  <a:pt x="82" y="721"/>
                </a:lnTo>
                <a:lnTo>
                  <a:pt x="79" y="721"/>
                </a:lnTo>
                <a:lnTo>
                  <a:pt x="79" y="721"/>
                </a:lnTo>
                <a:lnTo>
                  <a:pt x="76" y="718"/>
                </a:lnTo>
                <a:lnTo>
                  <a:pt x="76" y="718"/>
                </a:lnTo>
                <a:lnTo>
                  <a:pt x="73" y="715"/>
                </a:lnTo>
                <a:lnTo>
                  <a:pt x="73" y="715"/>
                </a:lnTo>
                <a:lnTo>
                  <a:pt x="66" y="712"/>
                </a:lnTo>
                <a:lnTo>
                  <a:pt x="63" y="708"/>
                </a:lnTo>
                <a:lnTo>
                  <a:pt x="59" y="708"/>
                </a:lnTo>
                <a:lnTo>
                  <a:pt x="59" y="708"/>
                </a:lnTo>
                <a:lnTo>
                  <a:pt x="56" y="705"/>
                </a:lnTo>
                <a:lnTo>
                  <a:pt x="56" y="705"/>
                </a:lnTo>
                <a:lnTo>
                  <a:pt x="53" y="702"/>
                </a:lnTo>
                <a:lnTo>
                  <a:pt x="53" y="702"/>
                </a:lnTo>
                <a:lnTo>
                  <a:pt x="53" y="699"/>
                </a:lnTo>
                <a:lnTo>
                  <a:pt x="50" y="699"/>
                </a:lnTo>
                <a:lnTo>
                  <a:pt x="50" y="699"/>
                </a:lnTo>
                <a:lnTo>
                  <a:pt x="46" y="695"/>
                </a:lnTo>
                <a:lnTo>
                  <a:pt x="43" y="695"/>
                </a:lnTo>
                <a:lnTo>
                  <a:pt x="43" y="695"/>
                </a:lnTo>
                <a:lnTo>
                  <a:pt x="43" y="695"/>
                </a:lnTo>
                <a:lnTo>
                  <a:pt x="40" y="695"/>
                </a:lnTo>
                <a:lnTo>
                  <a:pt x="40" y="692"/>
                </a:lnTo>
                <a:lnTo>
                  <a:pt x="40" y="692"/>
                </a:lnTo>
                <a:lnTo>
                  <a:pt x="36" y="689"/>
                </a:lnTo>
                <a:lnTo>
                  <a:pt x="33" y="685"/>
                </a:lnTo>
                <a:lnTo>
                  <a:pt x="33" y="685"/>
                </a:lnTo>
                <a:lnTo>
                  <a:pt x="27" y="682"/>
                </a:lnTo>
                <a:lnTo>
                  <a:pt x="23" y="679"/>
                </a:lnTo>
                <a:lnTo>
                  <a:pt x="20" y="679"/>
                </a:lnTo>
                <a:lnTo>
                  <a:pt x="20" y="679"/>
                </a:lnTo>
                <a:lnTo>
                  <a:pt x="14" y="676"/>
                </a:lnTo>
                <a:lnTo>
                  <a:pt x="14" y="676"/>
                </a:lnTo>
                <a:lnTo>
                  <a:pt x="7" y="672"/>
                </a:lnTo>
                <a:lnTo>
                  <a:pt x="7" y="669"/>
                </a:lnTo>
                <a:lnTo>
                  <a:pt x="4" y="669"/>
                </a:lnTo>
                <a:lnTo>
                  <a:pt x="4" y="666"/>
                </a:lnTo>
                <a:lnTo>
                  <a:pt x="4" y="666"/>
                </a:lnTo>
                <a:lnTo>
                  <a:pt x="4" y="662"/>
                </a:lnTo>
                <a:lnTo>
                  <a:pt x="4" y="662"/>
                </a:lnTo>
                <a:lnTo>
                  <a:pt x="4" y="659"/>
                </a:lnTo>
                <a:lnTo>
                  <a:pt x="4" y="656"/>
                </a:lnTo>
                <a:lnTo>
                  <a:pt x="4" y="656"/>
                </a:lnTo>
                <a:lnTo>
                  <a:pt x="0" y="653"/>
                </a:lnTo>
                <a:lnTo>
                  <a:pt x="0" y="649"/>
                </a:lnTo>
                <a:lnTo>
                  <a:pt x="0" y="646"/>
                </a:lnTo>
                <a:lnTo>
                  <a:pt x="0" y="643"/>
                </a:lnTo>
                <a:lnTo>
                  <a:pt x="7" y="643"/>
                </a:lnTo>
                <a:lnTo>
                  <a:pt x="7" y="643"/>
                </a:lnTo>
                <a:lnTo>
                  <a:pt x="10" y="640"/>
                </a:lnTo>
                <a:lnTo>
                  <a:pt x="14" y="640"/>
                </a:lnTo>
                <a:lnTo>
                  <a:pt x="14" y="640"/>
                </a:lnTo>
                <a:lnTo>
                  <a:pt x="17" y="640"/>
                </a:lnTo>
                <a:lnTo>
                  <a:pt x="17" y="636"/>
                </a:lnTo>
                <a:lnTo>
                  <a:pt x="17" y="636"/>
                </a:lnTo>
                <a:lnTo>
                  <a:pt x="17" y="636"/>
                </a:lnTo>
                <a:lnTo>
                  <a:pt x="17" y="633"/>
                </a:lnTo>
                <a:lnTo>
                  <a:pt x="17" y="633"/>
                </a:lnTo>
                <a:lnTo>
                  <a:pt x="17" y="633"/>
                </a:lnTo>
                <a:lnTo>
                  <a:pt x="17" y="633"/>
                </a:lnTo>
                <a:lnTo>
                  <a:pt x="14" y="633"/>
                </a:lnTo>
                <a:lnTo>
                  <a:pt x="14" y="630"/>
                </a:lnTo>
                <a:lnTo>
                  <a:pt x="17" y="626"/>
                </a:lnTo>
                <a:lnTo>
                  <a:pt x="17" y="626"/>
                </a:lnTo>
                <a:lnTo>
                  <a:pt x="17" y="623"/>
                </a:lnTo>
                <a:lnTo>
                  <a:pt x="20" y="623"/>
                </a:lnTo>
                <a:lnTo>
                  <a:pt x="20" y="623"/>
                </a:lnTo>
                <a:lnTo>
                  <a:pt x="23" y="623"/>
                </a:lnTo>
                <a:lnTo>
                  <a:pt x="27" y="620"/>
                </a:lnTo>
                <a:lnTo>
                  <a:pt x="27" y="620"/>
                </a:lnTo>
                <a:lnTo>
                  <a:pt x="27" y="620"/>
                </a:lnTo>
                <a:lnTo>
                  <a:pt x="27" y="620"/>
                </a:lnTo>
                <a:lnTo>
                  <a:pt x="30" y="617"/>
                </a:lnTo>
                <a:lnTo>
                  <a:pt x="30" y="617"/>
                </a:lnTo>
                <a:lnTo>
                  <a:pt x="33" y="617"/>
                </a:lnTo>
                <a:lnTo>
                  <a:pt x="33" y="617"/>
                </a:lnTo>
                <a:lnTo>
                  <a:pt x="33" y="613"/>
                </a:lnTo>
                <a:lnTo>
                  <a:pt x="36" y="613"/>
                </a:lnTo>
                <a:lnTo>
                  <a:pt x="36" y="610"/>
                </a:lnTo>
                <a:lnTo>
                  <a:pt x="36" y="610"/>
                </a:lnTo>
                <a:lnTo>
                  <a:pt x="40" y="610"/>
                </a:lnTo>
                <a:lnTo>
                  <a:pt x="40" y="610"/>
                </a:lnTo>
                <a:lnTo>
                  <a:pt x="40" y="610"/>
                </a:lnTo>
                <a:lnTo>
                  <a:pt x="40" y="607"/>
                </a:lnTo>
                <a:lnTo>
                  <a:pt x="40" y="607"/>
                </a:lnTo>
                <a:lnTo>
                  <a:pt x="40" y="603"/>
                </a:lnTo>
                <a:lnTo>
                  <a:pt x="43" y="603"/>
                </a:lnTo>
                <a:lnTo>
                  <a:pt x="46" y="603"/>
                </a:lnTo>
                <a:lnTo>
                  <a:pt x="46" y="603"/>
                </a:lnTo>
                <a:lnTo>
                  <a:pt x="46" y="603"/>
                </a:lnTo>
                <a:lnTo>
                  <a:pt x="46" y="600"/>
                </a:lnTo>
                <a:lnTo>
                  <a:pt x="46" y="600"/>
                </a:lnTo>
                <a:lnTo>
                  <a:pt x="46" y="597"/>
                </a:lnTo>
                <a:lnTo>
                  <a:pt x="46" y="597"/>
                </a:lnTo>
                <a:lnTo>
                  <a:pt x="46" y="594"/>
                </a:lnTo>
                <a:lnTo>
                  <a:pt x="46" y="594"/>
                </a:lnTo>
                <a:lnTo>
                  <a:pt x="46" y="594"/>
                </a:lnTo>
                <a:lnTo>
                  <a:pt x="43" y="594"/>
                </a:lnTo>
                <a:lnTo>
                  <a:pt x="43" y="590"/>
                </a:lnTo>
                <a:lnTo>
                  <a:pt x="43" y="587"/>
                </a:lnTo>
                <a:lnTo>
                  <a:pt x="43" y="587"/>
                </a:lnTo>
                <a:lnTo>
                  <a:pt x="43" y="587"/>
                </a:lnTo>
                <a:lnTo>
                  <a:pt x="43" y="584"/>
                </a:lnTo>
                <a:lnTo>
                  <a:pt x="43" y="584"/>
                </a:lnTo>
                <a:lnTo>
                  <a:pt x="43" y="584"/>
                </a:lnTo>
                <a:lnTo>
                  <a:pt x="43" y="581"/>
                </a:lnTo>
                <a:lnTo>
                  <a:pt x="43" y="577"/>
                </a:lnTo>
                <a:lnTo>
                  <a:pt x="43" y="574"/>
                </a:lnTo>
                <a:lnTo>
                  <a:pt x="43" y="571"/>
                </a:lnTo>
                <a:lnTo>
                  <a:pt x="43" y="571"/>
                </a:lnTo>
                <a:lnTo>
                  <a:pt x="43" y="567"/>
                </a:lnTo>
                <a:lnTo>
                  <a:pt x="43" y="567"/>
                </a:lnTo>
                <a:lnTo>
                  <a:pt x="40" y="564"/>
                </a:lnTo>
                <a:lnTo>
                  <a:pt x="36" y="564"/>
                </a:lnTo>
                <a:lnTo>
                  <a:pt x="36" y="564"/>
                </a:lnTo>
                <a:lnTo>
                  <a:pt x="36" y="561"/>
                </a:lnTo>
                <a:lnTo>
                  <a:pt x="33" y="561"/>
                </a:lnTo>
                <a:lnTo>
                  <a:pt x="33" y="561"/>
                </a:lnTo>
                <a:lnTo>
                  <a:pt x="30" y="558"/>
                </a:lnTo>
                <a:lnTo>
                  <a:pt x="30" y="554"/>
                </a:lnTo>
                <a:lnTo>
                  <a:pt x="30" y="554"/>
                </a:lnTo>
                <a:lnTo>
                  <a:pt x="30" y="551"/>
                </a:lnTo>
                <a:lnTo>
                  <a:pt x="30" y="551"/>
                </a:lnTo>
                <a:lnTo>
                  <a:pt x="30" y="551"/>
                </a:lnTo>
                <a:lnTo>
                  <a:pt x="27" y="548"/>
                </a:lnTo>
                <a:lnTo>
                  <a:pt x="27" y="548"/>
                </a:lnTo>
                <a:lnTo>
                  <a:pt x="30" y="544"/>
                </a:lnTo>
                <a:lnTo>
                  <a:pt x="33" y="541"/>
                </a:lnTo>
                <a:lnTo>
                  <a:pt x="36" y="538"/>
                </a:lnTo>
                <a:lnTo>
                  <a:pt x="36" y="538"/>
                </a:lnTo>
                <a:lnTo>
                  <a:pt x="40" y="538"/>
                </a:lnTo>
                <a:lnTo>
                  <a:pt x="40" y="538"/>
                </a:lnTo>
                <a:lnTo>
                  <a:pt x="36" y="538"/>
                </a:lnTo>
                <a:lnTo>
                  <a:pt x="40" y="535"/>
                </a:lnTo>
                <a:lnTo>
                  <a:pt x="40" y="528"/>
                </a:lnTo>
                <a:lnTo>
                  <a:pt x="40" y="525"/>
                </a:lnTo>
                <a:lnTo>
                  <a:pt x="40" y="525"/>
                </a:lnTo>
                <a:lnTo>
                  <a:pt x="40" y="521"/>
                </a:lnTo>
                <a:lnTo>
                  <a:pt x="36" y="518"/>
                </a:lnTo>
                <a:lnTo>
                  <a:pt x="36" y="518"/>
                </a:lnTo>
                <a:lnTo>
                  <a:pt x="33" y="518"/>
                </a:lnTo>
                <a:lnTo>
                  <a:pt x="33" y="518"/>
                </a:lnTo>
                <a:lnTo>
                  <a:pt x="33" y="518"/>
                </a:lnTo>
                <a:lnTo>
                  <a:pt x="33" y="515"/>
                </a:lnTo>
                <a:lnTo>
                  <a:pt x="33" y="512"/>
                </a:lnTo>
                <a:lnTo>
                  <a:pt x="33" y="508"/>
                </a:lnTo>
                <a:lnTo>
                  <a:pt x="33" y="508"/>
                </a:lnTo>
                <a:lnTo>
                  <a:pt x="33" y="508"/>
                </a:lnTo>
                <a:lnTo>
                  <a:pt x="33" y="508"/>
                </a:lnTo>
                <a:lnTo>
                  <a:pt x="33" y="508"/>
                </a:lnTo>
                <a:lnTo>
                  <a:pt x="33" y="505"/>
                </a:lnTo>
                <a:lnTo>
                  <a:pt x="30" y="505"/>
                </a:lnTo>
                <a:lnTo>
                  <a:pt x="27" y="505"/>
                </a:lnTo>
                <a:lnTo>
                  <a:pt x="27" y="502"/>
                </a:lnTo>
                <a:lnTo>
                  <a:pt x="27" y="499"/>
                </a:lnTo>
                <a:lnTo>
                  <a:pt x="27" y="499"/>
                </a:lnTo>
                <a:lnTo>
                  <a:pt x="23" y="495"/>
                </a:lnTo>
                <a:lnTo>
                  <a:pt x="23" y="499"/>
                </a:lnTo>
                <a:lnTo>
                  <a:pt x="23" y="495"/>
                </a:lnTo>
                <a:lnTo>
                  <a:pt x="27" y="492"/>
                </a:lnTo>
                <a:lnTo>
                  <a:pt x="27" y="492"/>
                </a:lnTo>
                <a:lnTo>
                  <a:pt x="27" y="489"/>
                </a:lnTo>
                <a:lnTo>
                  <a:pt x="27" y="489"/>
                </a:lnTo>
                <a:lnTo>
                  <a:pt x="27" y="489"/>
                </a:lnTo>
                <a:lnTo>
                  <a:pt x="27" y="485"/>
                </a:lnTo>
                <a:lnTo>
                  <a:pt x="23" y="485"/>
                </a:lnTo>
                <a:lnTo>
                  <a:pt x="23" y="485"/>
                </a:lnTo>
                <a:lnTo>
                  <a:pt x="23" y="485"/>
                </a:lnTo>
                <a:lnTo>
                  <a:pt x="23" y="485"/>
                </a:lnTo>
                <a:lnTo>
                  <a:pt x="27" y="482"/>
                </a:lnTo>
                <a:lnTo>
                  <a:pt x="27" y="482"/>
                </a:lnTo>
                <a:lnTo>
                  <a:pt x="27" y="482"/>
                </a:lnTo>
                <a:lnTo>
                  <a:pt x="27" y="482"/>
                </a:lnTo>
                <a:lnTo>
                  <a:pt x="27" y="482"/>
                </a:lnTo>
                <a:lnTo>
                  <a:pt x="27" y="479"/>
                </a:lnTo>
                <a:lnTo>
                  <a:pt x="27" y="479"/>
                </a:lnTo>
                <a:lnTo>
                  <a:pt x="30" y="476"/>
                </a:lnTo>
                <a:lnTo>
                  <a:pt x="30" y="472"/>
                </a:lnTo>
                <a:lnTo>
                  <a:pt x="33" y="469"/>
                </a:lnTo>
                <a:lnTo>
                  <a:pt x="36" y="469"/>
                </a:lnTo>
                <a:lnTo>
                  <a:pt x="40" y="466"/>
                </a:lnTo>
                <a:lnTo>
                  <a:pt x="40" y="462"/>
                </a:lnTo>
                <a:lnTo>
                  <a:pt x="40" y="459"/>
                </a:lnTo>
                <a:lnTo>
                  <a:pt x="40" y="459"/>
                </a:lnTo>
                <a:lnTo>
                  <a:pt x="40" y="459"/>
                </a:lnTo>
                <a:lnTo>
                  <a:pt x="43" y="459"/>
                </a:lnTo>
                <a:lnTo>
                  <a:pt x="43" y="456"/>
                </a:lnTo>
                <a:lnTo>
                  <a:pt x="43" y="456"/>
                </a:lnTo>
                <a:lnTo>
                  <a:pt x="43" y="456"/>
                </a:lnTo>
                <a:lnTo>
                  <a:pt x="46" y="459"/>
                </a:lnTo>
                <a:lnTo>
                  <a:pt x="46" y="459"/>
                </a:lnTo>
                <a:lnTo>
                  <a:pt x="46" y="459"/>
                </a:lnTo>
                <a:lnTo>
                  <a:pt x="46" y="456"/>
                </a:lnTo>
                <a:lnTo>
                  <a:pt x="50" y="456"/>
                </a:lnTo>
                <a:lnTo>
                  <a:pt x="50" y="453"/>
                </a:lnTo>
                <a:lnTo>
                  <a:pt x="50" y="449"/>
                </a:lnTo>
                <a:lnTo>
                  <a:pt x="50" y="446"/>
                </a:lnTo>
                <a:lnTo>
                  <a:pt x="50" y="443"/>
                </a:lnTo>
                <a:lnTo>
                  <a:pt x="50" y="443"/>
                </a:lnTo>
                <a:lnTo>
                  <a:pt x="50" y="443"/>
                </a:lnTo>
                <a:lnTo>
                  <a:pt x="50" y="443"/>
                </a:lnTo>
                <a:lnTo>
                  <a:pt x="53" y="443"/>
                </a:lnTo>
                <a:lnTo>
                  <a:pt x="53" y="443"/>
                </a:lnTo>
                <a:lnTo>
                  <a:pt x="53" y="443"/>
                </a:lnTo>
                <a:lnTo>
                  <a:pt x="53" y="443"/>
                </a:lnTo>
                <a:lnTo>
                  <a:pt x="53" y="443"/>
                </a:lnTo>
                <a:lnTo>
                  <a:pt x="56" y="440"/>
                </a:lnTo>
                <a:lnTo>
                  <a:pt x="56" y="440"/>
                </a:lnTo>
                <a:lnTo>
                  <a:pt x="56" y="440"/>
                </a:lnTo>
                <a:lnTo>
                  <a:pt x="56" y="436"/>
                </a:lnTo>
                <a:lnTo>
                  <a:pt x="53" y="433"/>
                </a:lnTo>
                <a:lnTo>
                  <a:pt x="53" y="430"/>
                </a:lnTo>
                <a:lnTo>
                  <a:pt x="53" y="430"/>
                </a:lnTo>
                <a:lnTo>
                  <a:pt x="50" y="430"/>
                </a:lnTo>
                <a:lnTo>
                  <a:pt x="46" y="426"/>
                </a:lnTo>
                <a:lnTo>
                  <a:pt x="46" y="420"/>
                </a:lnTo>
                <a:lnTo>
                  <a:pt x="46" y="417"/>
                </a:lnTo>
                <a:lnTo>
                  <a:pt x="46" y="413"/>
                </a:lnTo>
                <a:lnTo>
                  <a:pt x="46" y="413"/>
                </a:lnTo>
                <a:lnTo>
                  <a:pt x="46" y="410"/>
                </a:lnTo>
                <a:lnTo>
                  <a:pt x="46" y="407"/>
                </a:lnTo>
                <a:lnTo>
                  <a:pt x="46" y="407"/>
                </a:lnTo>
                <a:lnTo>
                  <a:pt x="46" y="403"/>
                </a:lnTo>
                <a:lnTo>
                  <a:pt x="46" y="403"/>
                </a:lnTo>
                <a:lnTo>
                  <a:pt x="46" y="400"/>
                </a:lnTo>
                <a:lnTo>
                  <a:pt x="46" y="400"/>
                </a:lnTo>
                <a:lnTo>
                  <a:pt x="46" y="400"/>
                </a:lnTo>
                <a:lnTo>
                  <a:pt x="46" y="403"/>
                </a:lnTo>
                <a:lnTo>
                  <a:pt x="50" y="403"/>
                </a:lnTo>
                <a:lnTo>
                  <a:pt x="50" y="407"/>
                </a:lnTo>
                <a:lnTo>
                  <a:pt x="50" y="403"/>
                </a:lnTo>
                <a:lnTo>
                  <a:pt x="53" y="403"/>
                </a:lnTo>
                <a:lnTo>
                  <a:pt x="53" y="403"/>
                </a:lnTo>
                <a:lnTo>
                  <a:pt x="53" y="403"/>
                </a:lnTo>
                <a:lnTo>
                  <a:pt x="53" y="400"/>
                </a:lnTo>
                <a:lnTo>
                  <a:pt x="53" y="400"/>
                </a:lnTo>
                <a:lnTo>
                  <a:pt x="50" y="397"/>
                </a:lnTo>
                <a:lnTo>
                  <a:pt x="46" y="394"/>
                </a:lnTo>
                <a:lnTo>
                  <a:pt x="46" y="394"/>
                </a:lnTo>
                <a:lnTo>
                  <a:pt x="46" y="394"/>
                </a:lnTo>
                <a:lnTo>
                  <a:pt x="46" y="394"/>
                </a:lnTo>
                <a:lnTo>
                  <a:pt x="46" y="394"/>
                </a:lnTo>
                <a:lnTo>
                  <a:pt x="46" y="390"/>
                </a:lnTo>
                <a:lnTo>
                  <a:pt x="46" y="390"/>
                </a:lnTo>
                <a:lnTo>
                  <a:pt x="46" y="390"/>
                </a:lnTo>
                <a:lnTo>
                  <a:pt x="46" y="387"/>
                </a:lnTo>
                <a:lnTo>
                  <a:pt x="46" y="387"/>
                </a:lnTo>
                <a:lnTo>
                  <a:pt x="46" y="387"/>
                </a:lnTo>
                <a:lnTo>
                  <a:pt x="46" y="387"/>
                </a:lnTo>
                <a:lnTo>
                  <a:pt x="46" y="387"/>
                </a:lnTo>
                <a:lnTo>
                  <a:pt x="46" y="387"/>
                </a:lnTo>
                <a:lnTo>
                  <a:pt x="50" y="387"/>
                </a:lnTo>
                <a:lnTo>
                  <a:pt x="50" y="384"/>
                </a:lnTo>
                <a:lnTo>
                  <a:pt x="53" y="384"/>
                </a:lnTo>
                <a:lnTo>
                  <a:pt x="53" y="384"/>
                </a:lnTo>
                <a:lnTo>
                  <a:pt x="53" y="381"/>
                </a:lnTo>
                <a:lnTo>
                  <a:pt x="53" y="377"/>
                </a:lnTo>
                <a:lnTo>
                  <a:pt x="53" y="377"/>
                </a:lnTo>
                <a:lnTo>
                  <a:pt x="53" y="377"/>
                </a:lnTo>
                <a:lnTo>
                  <a:pt x="53" y="377"/>
                </a:lnTo>
                <a:lnTo>
                  <a:pt x="53" y="381"/>
                </a:lnTo>
                <a:lnTo>
                  <a:pt x="56" y="381"/>
                </a:lnTo>
                <a:lnTo>
                  <a:pt x="56" y="381"/>
                </a:lnTo>
                <a:lnTo>
                  <a:pt x="56" y="381"/>
                </a:lnTo>
                <a:lnTo>
                  <a:pt x="56" y="377"/>
                </a:lnTo>
                <a:lnTo>
                  <a:pt x="56" y="377"/>
                </a:lnTo>
                <a:lnTo>
                  <a:pt x="56" y="374"/>
                </a:lnTo>
                <a:lnTo>
                  <a:pt x="56" y="374"/>
                </a:lnTo>
                <a:lnTo>
                  <a:pt x="53" y="374"/>
                </a:lnTo>
                <a:lnTo>
                  <a:pt x="53" y="371"/>
                </a:lnTo>
                <a:lnTo>
                  <a:pt x="53" y="371"/>
                </a:lnTo>
                <a:lnTo>
                  <a:pt x="56" y="371"/>
                </a:lnTo>
                <a:lnTo>
                  <a:pt x="56" y="371"/>
                </a:lnTo>
                <a:lnTo>
                  <a:pt x="56" y="371"/>
                </a:lnTo>
                <a:lnTo>
                  <a:pt x="59" y="371"/>
                </a:lnTo>
                <a:lnTo>
                  <a:pt x="59" y="371"/>
                </a:lnTo>
                <a:lnTo>
                  <a:pt x="59" y="371"/>
                </a:lnTo>
                <a:lnTo>
                  <a:pt x="59" y="371"/>
                </a:lnTo>
                <a:lnTo>
                  <a:pt x="59" y="371"/>
                </a:lnTo>
                <a:lnTo>
                  <a:pt x="59" y="371"/>
                </a:lnTo>
                <a:lnTo>
                  <a:pt x="56" y="367"/>
                </a:lnTo>
                <a:lnTo>
                  <a:pt x="56" y="367"/>
                </a:lnTo>
                <a:lnTo>
                  <a:pt x="56" y="364"/>
                </a:lnTo>
                <a:lnTo>
                  <a:pt x="56" y="364"/>
                </a:lnTo>
                <a:lnTo>
                  <a:pt x="56" y="364"/>
                </a:lnTo>
                <a:lnTo>
                  <a:pt x="56" y="361"/>
                </a:lnTo>
                <a:lnTo>
                  <a:pt x="56" y="361"/>
                </a:lnTo>
                <a:lnTo>
                  <a:pt x="56" y="361"/>
                </a:lnTo>
                <a:lnTo>
                  <a:pt x="59" y="361"/>
                </a:lnTo>
                <a:lnTo>
                  <a:pt x="59" y="361"/>
                </a:lnTo>
                <a:lnTo>
                  <a:pt x="59" y="361"/>
                </a:lnTo>
                <a:lnTo>
                  <a:pt x="59" y="361"/>
                </a:lnTo>
                <a:lnTo>
                  <a:pt x="59" y="361"/>
                </a:lnTo>
                <a:lnTo>
                  <a:pt x="56" y="358"/>
                </a:lnTo>
                <a:lnTo>
                  <a:pt x="56" y="358"/>
                </a:lnTo>
                <a:lnTo>
                  <a:pt x="56" y="358"/>
                </a:lnTo>
                <a:lnTo>
                  <a:pt x="56" y="354"/>
                </a:lnTo>
                <a:lnTo>
                  <a:pt x="56" y="354"/>
                </a:lnTo>
                <a:lnTo>
                  <a:pt x="56" y="354"/>
                </a:lnTo>
                <a:lnTo>
                  <a:pt x="59" y="354"/>
                </a:lnTo>
                <a:lnTo>
                  <a:pt x="59" y="351"/>
                </a:lnTo>
                <a:lnTo>
                  <a:pt x="59" y="351"/>
                </a:lnTo>
                <a:lnTo>
                  <a:pt x="63" y="351"/>
                </a:lnTo>
                <a:lnTo>
                  <a:pt x="63" y="344"/>
                </a:lnTo>
                <a:lnTo>
                  <a:pt x="59" y="344"/>
                </a:lnTo>
                <a:lnTo>
                  <a:pt x="59" y="341"/>
                </a:lnTo>
                <a:lnTo>
                  <a:pt x="56" y="338"/>
                </a:lnTo>
                <a:lnTo>
                  <a:pt x="56" y="335"/>
                </a:lnTo>
                <a:lnTo>
                  <a:pt x="56" y="335"/>
                </a:lnTo>
                <a:lnTo>
                  <a:pt x="56" y="331"/>
                </a:lnTo>
                <a:lnTo>
                  <a:pt x="56" y="331"/>
                </a:lnTo>
                <a:lnTo>
                  <a:pt x="59" y="331"/>
                </a:lnTo>
                <a:lnTo>
                  <a:pt x="59" y="331"/>
                </a:lnTo>
                <a:lnTo>
                  <a:pt x="63" y="331"/>
                </a:lnTo>
                <a:lnTo>
                  <a:pt x="63" y="331"/>
                </a:lnTo>
                <a:lnTo>
                  <a:pt x="63" y="328"/>
                </a:lnTo>
                <a:lnTo>
                  <a:pt x="63" y="328"/>
                </a:lnTo>
                <a:lnTo>
                  <a:pt x="63" y="328"/>
                </a:lnTo>
                <a:lnTo>
                  <a:pt x="63" y="328"/>
                </a:lnTo>
                <a:lnTo>
                  <a:pt x="66" y="328"/>
                </a:lnTo>
                <a:lnTo>
                  <a:pt x="66" y="325"/>
                </a:lnTo>
                <a:lnTo>
                  <a:pt x="66" y="325"/>
                </a:lnTo>
                <a:lnTo>
                  <a:pt x="66" y="325"/>
                </a:lnTo>
                <a:lnTo>
                  <a:pt x="66" y="322"/>
                </a:lnTo>
                <a:lnTo>
                  <a:pt x="66" y="322"/>
                </a:lnTo>
                <a:lnTo>
                  <a:pt x="69" y="322"/>
                </a:lnTo>
                <a:lnTo>
                  <a:pt x="69" y="318"/>
                </a:lnTo>
                <a:lnTo>
                  <a:pt x="73" y="318"/>
                </a:lnTo>
                <a:lnTo>
                  <a:pt x="73" y="318"/>
                </a:lnTo>
                <a:lnTo>
                  <a:pt x="76" y="318"/>
                </a:lnTo>
                <a:lnTo>
                  <a:pt x="79" y="318"/>
                </a:lnTo>
                <a:lnTo>
                  <a:pt x="79" y="318"/>
                </a:lnTo>
                <a:lnTo>
                  <a:pt x="79" y="318"/>
                </a:lnTo>
                <a:lnTo>
                  <a:pt x="79" y="315"/>
                </a:lnTo>
                <a:lnTo>
                  <a:pt x="79" y="315"/>
                </a:lnTo>
                <a:lnTo>
                  <a:pt x="79" y="315"/>
                </a:lnTo>
                <a:lnTo>
                  <a:pt x="82" y="315"/>
                </a:lnTo>
                <a:lnTo>
                  <a:pt x="82" y="315"/>
                </a:lnTo>
                <a:lnTo>
                  <a:pt x="86" y="312"/>
                </a:lnTo>
                <a:lnTo>
                  <a:pt x="86" y="312"/>
                </a:lnTo>
                <a:lnTo>
                  <a:pt x="86" y="312"/>
                </a:lnTo>
                <a:lnTo>
                  <a:pt x="86" y="308"/>
                </a:lnTo>
                <a:lnTo>
                  <a:pt x="86" y="308"/>
                </a:lnTo>
                <a:lnTo>
                  <a:pt x="89" y="308"/>
                </a:lnTo>
                <a:lnTo>
                  <a:pt x="89" y="308"/>
                </a:lnTo>
                <a:lnTo>
                  <a:pt x="92" y="308"/>
                </a:lnTo>
                <a:lnTo>
                  <a:pt x="92" y="308"/>
                </a:lnTo>
                <a:lnTo>
                  <a:pt x="92" y="305"/>
                </a:lnTo>
                <a:lnTo>
                  <a:pt x="92" y="305"/>
                </a:lnTo>
                <a:lnTo>
                  <a:pt x="89" y="302"/>
                </a:lnTo>
                <a:lnTo>
                  <a:pt x="89" y="302"/>
                </a:lnTo>
                <a:lnTo>
                  <a:pt x="86" y="302"/>
                </a:lnTo>
                <a:lnTo>
                  <a:pt x="86" y="302"/>
                </a:lnTo>
                <a:lnTo>
                  <a:pt x="86" y="299"/>
                </a:lnTo>
                <a:lnTo>
                  <a:pt x="86" y="299"/>
                </a:lnTo>
                <a:lnTo>
                  <a:pt x="86" y="299"/>
                </a:lnTo>
                <a:lnTo>
                  <a:pt x="89" y="299"/>
                </a:lnTo>
                <a:lnTo>
                  <a:pt x="89" y="295"/>
                </a:lnTo>
                <a:lnTo>
                  <a:pt x="89" y="295"/>
                </a:lnTo>
                <a:lnTo>
                  <a:pt x="89" y="292"/>
                </a:lnTo>
                <a:lnTo>
                  <a:pt x="89" y="292"/>
                </a:lnTo>
                <a:lnTo>
                  <a:pt x="89" y="289"/>
                </a:lnTo>
                <a:lnTo>
                  <a:pt x="86" y="289"/>
                </a:lnTo>
                <a:lnTo>
                  <a:pt x="86" y="289"/>
                </a:lnTo>
                <a:lnTo>
                  <a:pt x="89" y="285"/>
                </a:lnTo>
                <a:lnTo>
                  <a:pt x="92" y="285"/>
                </a:lnTo>
                <a:lnTo>
                  <a:pt x="92" y="285"/>
                </a:lnTo>
                <a:lnTo>
                  <a:pt x="92" y="285"/>
                </a:lnTo>
                <a:lnTo>
                  <a:pt x="95" y="285"/>
                </a:lnTo>
                <a:lnTo>
                  <a:pt x="95" y="285"/>
                </a:lnTo>
                <a:lnTo>
                  <a:pt x="99" y="285"/>
                </a:lnTo>
                <a:lnTo>
                  <a:pt x="99" y="282"/>
                </a:lnTo>
                <a:lnTo>
                  <a:pt x="99" y="282"/>
                </a:lnTo>
                <a:lnTo>
                  <a:pt x="99" y="282"/>
                </a:lnTo>
                <a:lnTo>
                  <a:pt x="99" y="282"/>
                </a:lnTo>
                <a:lnTo>
                  <a:pt x="102" y="282"/>
                </a:lnTo>
                <a:lnTo>
                  <a:pt x="102" y="282"/>
                </a:lnTo>
                <a:lnTo>
                  <a:pt x="102" y="279"/>
                </a:lnTo>
                <a:lnTo>
                  <a:pt x="105" y="279"/>
                </a:lnTo>
                <a:lnTo>
                  <a:pt x="105" y="279"/>
                </a:lnTo>
                <a:lnTo>
                  <a:pt x="105" y="279"/>
                </a:lnTo>
                <a:lnTo>
                  <a:pt x="109" y="276"/>
                </a:lnTo>
                <a:lnTo>
                  <a:pt x="109" y="276"/>
                </a:lnTo>
                <a:lnTo>
                  <a:pt x="109" y="276"/>
                </a:lnTo>
                <a:lnTo>
                  <a:pt x="109" y="279"/>
                </a:lnTo>
                <a:lnTo>
                  <a:pt x="109" y="279"/>
                </a:lnTo>
                <a:lnTo>
                  <a:pt x="112" y="279"/>
                </a:lnTo>
                <a:lnTo>
                  <a:pt x="112" y="279"/>
                </a:lnTo>
                <a:lnTo>
                  <a:pt x="115" y="282"/>
                </a:lnTo>
                <a:lnTo>
                  <a:pt x="115" y="282"/>
                </a:lnTo>
                <a:lnTo>
                  <a:pt x="118" y="285"/>
                </a:lnTo>
                <a:lnTo>
                  <a:pt x="122" y="285"/>
                </a:lnTo>
                <a:lnTo>
                  <a:pt x="122" y="285"/>
                </a:lnTo>
                <a:lnTo>
                  <a:pt x="122" y="282"/>
                </a:lnTo>
                <a:lnTo>
                  <a:pt x="122" y="282"/>
                </a:lnTo>
                <a:lnTo>
                  <a:pt x="125" y="285"/>
                </a:lnTo>
                <a:lnTo>
                  <a:pt x="128" y="285"/>
                </a:lnTo>
                <a:lnTo>
                  <a:pt x="128" y="285"/>
                </a:lnTo>
                <a:lnTo>
                  <a:pt x="128" y="285"/>
                </a:lnTo>
                <a:lnTo>
                  <a:pt x="128" y="285"/>
                </a:lnTo>
                <a:lnTo>
                  <a:pt x="128" y="285"/>
                </a:lnTo>
                <a:lnTo>
                  <a:pt x="132" y="285"/>
                </a:lnTo>
                <a:lnTo>
                  <a:pt x="132" y="285"/>
                </a:lnTo>
                <a:lnTo>
                  <a:pt x="132" y="285"/>
                </a:lnTo>
                <a:lnTo>
                  <a:pt x="132" y="285"/>
                </a:lnTo>
                <a:lnTo>
                  <a:pt x="135" y="289"/>
                </a:lnTo>
                <a:lnTo>
                  <a:pt x="135" y="289"/>
                </a:lnTo>
                <a:lnTo>
                  <a:pt x="135" y="289"/>
                </a:lnTo>
                <a:lnTo>
                  <a:pt x="135" y="289"/>
                </a:lnTo>
                <a:lnTo>
                  <a:pt x="138" y="289"/>
                </a:lnTo>
                <a:lnTo>
                  <a:pt x="138" y="289"/>
                </a:lnTo>
                <a:lnTo>
                  <a:pt x="138" y="292"/>
                </a:lnTo>
                <a:lnTo>
                  <a:pt x="138" y="292"/>
                </a:lnTo>
                <a:lnTo>
                  <a:pt x="138" y="292"/>
                </a:lnTo>
                <a:lnTo>
                  <a:pt x="135" y="292"/>
                </a:lnTo>
                <a:lnTo>
                  <a:pt x="138" y="295"/>
                </a:lnTo>
                <a:lnTo>
                  <a:pt x="138" y="295"/>
                </a:lnTo>
                <a:lnTo>
                  <a:pt x="138" y="295"/>
                </a:lnTo>
                <a:lnTo>
                  <a:pt x="138" y="299"/>
                </a:lnTo>
                <a:lnTo>
                  <a:pt x="138" y="299"/>
                </a:lnTo>
                <a:lnTo>
                  <a:pt x="138" y="302"/>
                </a:lnTo>
                <a:lnTo>
                  <a:pt x="141" y="302"/>
                </a:lnTo>
                <a:lnTo>
                  <a:pt x="141" y="305"/>
                </a:lnTo>
                <a:lnTo>
                  <a:pt x="145" y="305"/>
                </a:lnTo>
                <a:lnTo>
                  <a:pt x="145" y="308"/>
                </a:lnTo>
                <a:lnTo>
                  <a:pt x="145" y="308"/>
                </a:lnTo>
                <a:lnTo>
                  <a:pt x="145" y="312"/>
                </a:lnTo>
                <a:lnTo>
                  <a:pt x="145" y="308"/>
                </a:lnTo>
                <a:lnTo>
                  <a:pt x="148" y="308"/>
                </a:lnTo>
                <a:lnTo>
                  <a:pt x="148" y="308"/>
                </a:lnTo>
                <a:lnTo>
                  <a:pt x="148" y="305"/>
                </a:lnTo>
                <a:lnTo>
                  <a:pt x="148" y="302"/>
                </a:lnTo>
                <a:lnTo>
                  <a:pt x="148" y="302"/>
                </a:lnTo>
                <a:lnTo>
                  <a:pt x="151" y="299"/>
                </a:lnTo>
                <a:lnTo>
                  <a:pt x="151" y="295"/>
                </a:lnTo>
                <a:lnTo>
                  <a:pt x="148" y="292"/>
                </a:lnTo>
                <a:lnTo>
                  <a:pt x="148" y="292"/>
                </a:lnTo>
                <a:lnTo>
                  <a:pt x="151" y="292"/>
                </a:lnTo>
                <a:lnTo>
                  <a:pt x="151" y="289"/>
                </a:lnTo>
                <a:lnTo>
                  <a:pt x="151" y="289"/>
                </a:lnTo>
                <a:lnTo>
                  <a:pt x="151" y="285"/>
                </a:lnTo>
                <a:lnTo>
                  <a:pt x="154" y="285"/>
                </a:lnTo>
                <a:lnTo>
                  <a:pt x="154" y="285"/>
                </a:lnTo>
                <a:lnTo>
                  <a:pt x="154" y="282"/>
                </a:lnTo>
                <a:lnTo>
                  <a:pt x="154" y="282"/>
                </a:lnTo>
                <a:lnTo>
                  <a:pt x="154" y="282"/>
                </a:lnTo>
                <a:lnTo>
                  <a:pt x="158" y="282"/>
                </a:lnTo>
                <a:lnTo>
                  <a:pt x="158" y="282"/>
                </a:lnTo>
                <a:lnTo>
                  <a:pt x="158" y="282"/>
                </a:lnTo>
                <a:lnTo>
                  <a:pt x="158" y="279"/>
                </a:lnTo>
                <a:lnTo>
                  <a:pt x="161" y="279"/>
                </a:lnTo>
                <a:lnTo>
                  <a:pt x="161" y="279"/>
                </a:lnTo>
                <a:lnTo>
                  <a:pt x="161" y="279"/>
                </a:lnTo>
                <a:lnTo>
                  <a:pt x="161" y="279"/>
                </a:lnTo>
                <a:lnTo>
                  <a:pt x="158" y="276"/>
                </a:lnTo>
                <a:lnTo>
                  <a:pt x="158" y="276"/>
                </a:lnTo>
                <a:lnTo>
                  <a:pt x="158" y="276"/>
                </a:lnTo>
                <a:lnTo>
                  <a:pt x="158" y="276"/>
                </a:lnTo>
                <a:lnTo>
                  <a:pt x="158" y="272"/>
                </a:lnTo>
                <a:lnTo>
                  <a:pt x="161" y="272"/>
                </a:lnTo>
                <a:lnTo>
                  <a:pt x="161" y="272"/>
                </a:lnTo>
                <a:lnTo>
                  <a:pt x="161" y="269"/>
                </a:lnTo>
                <a:lnTo>
                  <a:pt x="161" y="269"/>
                </a:lnTo>
                <a:lnTo>
                  <a:pt x="164" y="269"/>
                </a:lnTo>
                <a:lnTo>
                  <a:pt x="164" y="269"/>
                </a:lnTo>
                <a:lnTo>
                  <a:pt x="164" y="269"/>
                </a:lnTo>
                <a:lnTo>
                  <a:pt x="164" y="269"/>
                </a:lnTo>
                <a:lnTo>
                  <a:pt x="164" y="266"/>
                </a:lnTo>
                <a:lnTo>
                  <a:pt x="164" y="266"/>
                </a:lnTo>
                <a:lnTo>
                  <a:pt x="168" y="262"/>
                </a:lnTo>
                <a:lnTo>
                  <a:pt x="168" y="259"/>
                </a:lnTo>
                <a:lnTo>
                  <a:pt x="168" y="259"/>
                </a:lnTo>
                <a:lnTo>
                  <a:pt x="171" y="259"/>
                </a:lnTo>
                <a:lnTo>
                  <a:pt x="171" y="259"/>
                </a:lnTo>
                <a:lnTo>
                  <a:pt x="171" y="256"/>
                </a:lnTo>
                <a:lnTo>
                  <a:pt x="171" y="256"/>
                </a:lnTo>
                <a:lnTo>
                  <a:pt x="174" y="253"/>
                </a:lnTo>
                <a:lnTo>
                  <a:pt x="177" y="253"/>
                </a:lnTo>
                <a:lnTo>
                  <a:pt x="177" y="253"/>
                </a:lnTo>
                <a:lnTo>
                  <a:pt x="177" y="253"/>
                </a:lnTo>
                <a:lnTo>
                  <a:pt x="177" y="253"/>
                </a:lnTo>
                <a:lnTo>
                  <a:pt x="177" y="246"/>
                </a:lnTo>
                <a:lnTo>
                  <a:pt x="177" y="249"/>
                </a:lnTo>
                <a:lnTo>
                  <a:pt x="181" y="249"/>
                </a:lnTo>
                <a:lnTo>
                  <a:pt x="181" y="249"/>
                </a:lnTo>
                <a:lnTo>
                  <a:pt x="181" y="246"/>
                </a:lnTo>
                <a:lnTo>
                  <a:pt x="181" y="249"/>
                </a:lnTo>
                <a:lnTo>
                  <a:pt x="181" y="249"/>
                </a:lnTo>
                <a:lnTo>
                  <a:pt x="184" y="249"/>
                </a:lnTo>
                <a:lnTo>
                  <a:pt x="184" y="249"/>
                </a:lnTo>
                <a:lnTo>
                  <a:pt x="187" y="246"/>
                </a:lnTo>
                <a:lnTo>
                  <a:pt x="191" y="246"/>
                </a:lnTo>
                <a:lnTo>
                  <a:pt x="191" y="246"/>
                </a:lnTo>
                <a:lnTo>
                  <a:pt x="191" y="243"/>
                </a:lnTo>
                <a:lnTo>
                  <a:pt x="191" y="246"/>
                </a:lnTo>
                <a:lnTo>
                  <a:pt x="191" y="246"/>
                </a:lnTo>
                <a:lnTo>
                  <a:pt x="194" y="243"/>
                </a:lnTo>
                <a:lnTo>
                  <a:pt x="194" y="243"/>
                </a:lnTo>
                <a:lnTo>
                  <a:pt x="194" y="243"/>
                </a:lnTo>
                <a:lnTo>
                  <a:pt x="197" y="243"/>
                </a:lnTo>
                <a:lnTo>
                  <a:pt x="197" y="243"/>
                </a:lnTo>
                <a:lnTo>
                  <a:pt x="197" y="246"/>
                </a:lnTo>
                <a:lnTo>
                  <a:pt x="200" y="246"/>
                </a:lnTo>
                <a:lnTo>
                  <a:pt x="200" y="243"/>
                </a:lnTo>
                <a:lnTo>
                  <a:pt x="200" y="243"/>
                </a:lnTo>
                <a:lnTo>
                  <a:pt x="200" y="243"/>
                </a:lnTo>
                <a:lnTo>
                  <a:pt x="204" y="243"/>
                </a:lnTo>
                <a:lnTo>
                  <a:pt x="204" y="243"/>
                </a:lnTo>
                <a:lnTo>
                  <a:pt x="207" y="243"/>
                </a:lnTo>
                <a:lnTo>
                  <a:pt x="207" y="243"/>
                </a:lnTo>
                <a:lnTo>
                  <a:pt x="207" y="243"/>
                </a:lnTo>
                <a:lnTo>
                  <a:pt x="210" y="246"/>
                </a:lnTo>
                <a:lnTo>
                  <a:pt x="210" y="246"/>
                </a:lnTo>
                <a:lnTo>
                  <a:pt x="214" y="246"/>
                </a:lnTo>
                <a:lnTo>
                  <a:pt x="217" y="246"/>
                </a:lnTo>
                <a:lnTo>
                  <a:pt x="217" y="246"/>
                </a:lnTo>
                <a:lnTo>
                  <a:pt x="217" y="246"/>
                </a:lnTo>
                <a:lnTo>
                  <a:pt x="220" y="246"/>
                </a:lnTo>
                <a:lnTo>
                  <a:pt x="220" y="246"/>
                </a:lnTo>
                <a:lnTo>
                  <a:pt x="220" y="246"/>
                </a:lnTo>
                <a:lnTo>
                  <a:pt x="220" y="246"/>
                </a:lnTo>
                <a:lnTo>
                  <a:pt x="223" y="246"/>
                </a:lnTo>
                <a:lnTo>
                  <a:pt x="223" y="243"/>
                </a:lnTo>
                <a:lnTo>
                  <a:pt x="227" y="243"/>
                </a:lnTo>
                <a:lnTo>
                  <a:pt x="227" y="240"/>
                </a:lnTo>
                <a:lnTo>
                  <a:pt x="227" y="240"/>
                </a:lnTo>
                <a:lnTo>
                  <a:pt x="227" y="236"/>
                </a:lnTo>
                <a:lnTo>
                  <a:pt x="227" y="236"/>
                </a:lnTo>
                <a:lnTo>
                  <a:pt x="230" y="236"/>
                </a:lnTo>
                <a:lnTo>
                  <a:pt x="230" y="236"/>
                </a:lnTo>
                <a:lnTo>
                  <a:pt x="233" y="233"/>
                </a:lnTo>
                <a:lnTo>
                  <a:pt x="230" y="233"/>
                </a:lnTo>
                <a:lnTo>
                  <a:pt x="233" y="230"/>
                </a:lnTo>
                <a:lnTo>
                  <a:pt x="233" y="226"/>
                </a:lnTo>
                <a:lnTo>
                  <a:pt x="230" y="223"/>
                </a:lnTo>
                <a:lnTo>
                  <a:pt x="230" y="223"/>
                </a:lnTo>
                <a:lnTo>
                  <a:pt x="230" y="220"/>
                </a:lnTo>
                <a:lnTo>
                  <a:pt x="230" y="220"/>
                </a:lnTo>
                <a:lnTo>
                  <a:pt x="227" y="217"/>
                </a:lnTo>
                <a:lnTo>
                  <a:pt x="227" y="213"/>
                </a:lnTo>
                <a:lnTo>
                  <a:pt x="227" y="213"/>
                </a:lnTo>
                <a:lnTo>
                  <a:pt x="227" y="213"/>
                </a:lnTo>
                <a:lnTo>
                  <a:pt x="227" y="210"/>
                </a:lnTo>
                <a:lnTo>
                  <a:pt x="227" y="207"/>
                </a:lnTo>
                <a:lnTo>
                  <a:pt x="227" y="207"/>
                </a:lnTo>
                <a:lnTo>
                  <a:pt x="227" y="203"/>
                </a:lnTo>
                <a:lnTo>
                  <a:pt x="227" y="200"/>
                </a:lnTo>
                <a:lnTo>
                  <a:pt x="223" y="197"/>
                </a:lnTo>
                <a:lnTo>
                  <a:pt x="227" y="197"/>
                </a:lnTo>
                <a:lnTo>
                  <a:pt x="223" y="194"/>
                </a:lnTo>
                <a:lnTo>
                  <a:pt x="223" y="194"/>
                </a:lnTo>
                <a:lnTo>
                  <a:pt x="223" y="190"/>
                </a:lnTo>
                <a:lnTo>
                  <a:pt x="223" y="190"/>
                </a:lnTo>
                <a:lnTo>
                  <a:pt x="227" y="190"/>
                </a:lnTo>
                <a:lnTo>
                  <a:pt x="227" y="190"/>
                </a:lnTo>
                <a:lnTo>
                  <a:pt x="227" y="187"/>
                </a:lnTo>
                <a:lnTo>
                  <a:pt x="227" y="187"/>
                </a:lnTo>
                <a:lnTo>
                  <a:pt x="227" y="184"/>
                </a:lnTo>
                <a:lnTo>
                  <a:pt x="227" y="181"/>
                </a:lnTo>
                <a:lnTo>
                  <a:pt x="227" y="174"/>
                </a:lnTo>
                <a:lnTo>
                  <a:pt x="227" y="174"/>
                </a:lnTo>
                <a:lnTo>
                  <a:pt x="227" y="171"/>
                </a:lnTo>
                <a:lnTo>
                  <a:pt x="227" y="171"/>
                </a:lnTo>
                <a:lnTo>
                  <a:pt x="227" y="167"/>
                </a:lnTo>
                <a:lnTo>
                  <a:pt x="227" y="167"/>
                </a:lnTo>
                <a:lnTo>
                  <a:pt x="227" y="164"/>
                </a:lnTo>
                <a:lnTo>
                  <a:pt x="230" y="158"/>
                </a:lnTo>
                <a:lnTo>
                  <a:pt x="230" y="158"/>
                </a:lnTo>
                <a:lnTo>
                  <a:pt x="230" y="158"/>
                </a:lnTo>
                <a:lnTo>
                  <a:pt x="230" y="154"/>
                </a:lnTo>
                <a:lnTo>
                  <a:pt x="230" y="154"/>
                </a:lnTo>
                <a:lnTo>
                  <a:pt x="233" y="148"/>
                </a:lnTo>
                <a:lnTo>
                  <a:pt x="230" y="144"/>
                </a:lnTo>
                <a:lnTo>
                  <a:pt x="230" y="144"/>
                </a:lnTo>
                <a:lnTo>
                  <a:pt x="233" y="144"/>
                </a:lnTo>
                <a:lnTo>
                  <a:pt x="230" y="141"/>
                </a:lnTo>
                <a:lnTo>
                  <a:pt x="230" y="141"/>
                </a:lnTo>
                <a:lnTo>
                  <a:pt x="233" y="138"/>
                </a:lnTo>
                <a:lnTo>
                  <a:pt x="233" y="138"/>
                </a:lnTo>
                <a:lnTo>
                  <a:pt x="233" y="135"/>
                </a:lnTo>
                <a:lnTo>
                  <a:pt x="236" y="128"/>
                </a:lnTo>
                <a:lnTo>
                  <a:pt x="236" y="128"/>
                </a:lnTo>
                <a:lnTo>
                  <a:pt x="236" y="128"/>
                </a:lnTo>
                <a:lnTo>
                  <a:pt x="236" y="125"/>
                </a:lnTo>
                <a:lnTo>
                  <a:pt x="236" y="125"/>
                </a:lnTo>
                <a:lnTo>
                  <a:pt x="240" y="125"/>
                </a:lnTo>
                <a:lnTo>
                  <a:pt x="240" y="125"/>
                </a:lnTo>
                <a:lnTo>
                  <a:pt x="240" y="128"/>
                </a:lnTo>
                <a:lnTo>
                  <a:pt x="240" y="128"/>
                </a:lnTo>
                <a:lnTo>
                  <a:pt x="243" y="128"/>
                </a:lnTo>
                <a:lnTo>
                  <a:pt x="243" y="128"/>
                </a:lnTo>
                <a:lnTo>
                  <a:pt x="243" y="125"/>
                </a:lnTo>
                <a:lnTo>
                  <a:pt x="243" y="125"/>
                </a:lnTo>
                <a:lnTo>
                  <a:pt x="246" y="128"/>
                </a:lnTo>
                <a:lnTo>
                  <a:pt x="246" y="128"/>
                </a:lnTo>
                <a:lnTo>
                  <a:pt x="246" y="128"/>
                </a:lnTo>
                <a:lnTo>
                  <a:pt x="246" y="128"/>
                </a:lnTo>
                <a:lnTo>
                  <a:pt x="250" y="128"/>
                </a:lnTo>
                <a:lnTo>
                  <a:pt x="253" y="131"/>
                </a:lnTo>
                <a:lnTo>
                  <a:pt x="253" y="135"/>
                </a:lnTo>
                <a:lnTo>
                  <a:pt x="253" y="135"/>
                </a:lnTo>
                <a:lnTo>
                  <a:pt x="253" y="135"/>
                </a:lnTo>
                <a:lnTo>
                  <a:pt x="256" y="138"/>
                </a:lnTo>
                <a:lnTo>
                  <a:pt x="259" y="138"/>
                </a:lnTo>
                <a:lnTo>
                  <a:pt x="259" y="138"/>
                </a:lnTo>
                <a:lnTo>
                  <a:pt x="263" y="141"/>
                </a:lnTo>
                <a:lnTo>
                  <a:pt x="263" y="141"/>
                </a:lnTo>
                <a:lnTo>
                  <a:pt x="266" y="141"/>
                </a:lnTo>
                <a:lnTo>
                  <a:pt x="266" y="141"/>
                </a:lnTo>
                <a:lnTo>
                  <a:pt x="266" y="138"/>
                </a:lnTo>
                <a:lnTo>
                  <a:pt x="269" y="141"/>
                </a:lnTo>
                <a:lnTo>
                  <a:pt x="273" y="141"/>
                </a:lnTo>
                <a:lnTo>
                  <a:pt x="273" y="141"/>
                </a:lnTo>
                <a:lnTo>
                  <a:pt x="276" y="141"/>
                </a:lnTo>
                <a:lnTo>
                  <a:pt x="276" y="141"/>
                </a:lnTo>
                <a:lnTo>
                  <a:pt x="276" y="141"/>
                </a:lnTo>
                <a:lnTo>
                  <a:pt x="279" y="141"/>
                </a:lnTo>
                <a:lnTo>
                  <a:pt x="279" y="135"/>
                </a:lnTo>
                <a:lnTo>
                  <a:pt x="282" y="131"/>
                </a:lnTo>
                <a:lnTo>
                  <a:pt x="286" y="131"/>
                </a:lnTo>
                <a:lnTo>
                  <a:pt x="286" y="128"/>
                </a:lnTo>
                <a:lnTo>
                  <a:pt x="286" y="125"/>
                </a:lnTo>
                <a:lnTo>
                  <a:pt x="286" y="122"/>
                </a:lnTo>
                <a:lnTo>
                  <a:pt x="286" y="118"/>
                </a:lnTo>
                <a:lnTo>
                  <a:pt x="286" y="115"/>
                </a:lnTo>
                <a:lnTo>
                  <a:pt x="286" y="112"/>
                </a:lnTo>
                <a:lnTo>
                  <a:pt x="286" y="112"/>
                </a:lnTo>
                <a:lnTo>
                  <a:pt x="286" y="108"/>
                </a:lnTo>
                <a:lnTo>
                  <a:pt x="289" y="108"/>
                </a:lnTo>
                <a:lnTo>
                  <a:pt x="289" y="108"/>
                </a:lnTo>
                <a:lnTo>
                  <a:pt x="292" y="108"/>
                </a:lnTo>
                <a:lnTo>
                  <a:pt x="292" y="112"/>
                </a:lnTo>
                <a:lnTo>
                  <a:pt x="299" y="108"/>
                </a:lnTo>
                <a:lnTo>
                  <a:pt x="302" y="108"/>
                </a:lnTo>
                <a:lnTo>
                  <a:pt x="302" y="108"/>
                </a:lnTo>
                <a:lnTo>
                  <a:pt x="305" y="112"/>
                </a:lnTo>
                <a:lnTo>
                  <a:pt x="309" y="112"/>
                </a:lnTo>
                <a:lnTo>
                  <a:pt x="309" y="112"/>
                </a:lnTo>
                <a:lnTo>
                  <a:pt x="315" y="112"/>
                </a:lnTo>
                <a:lnTo>
                  <a:pt x="318" y="112"/>
                </a:lnTo>
                <a:lnTo>
                  <a:pt x="322" y="112"/>
                </a:lnTo>
                <a:lnTo>
                  <a:pt x="325" y="108"/>
                </a:lnTo>
                <a:lnTo>
                  <a:pt x="325" y="108"/>
                </a:lnTo>
                <a:lnTo>
                  <a:pt x="332" y="105"/>
                </a:lnTo>
                <a:lnTo>
                  <a:pt x="338" y="102"/>
                </a:lnTo>
                <a:lnTo>
                  <a:pt x="345" y="102"/>
                </a:lnTo>
                <a:lnTo>
                  <a:pt x="348" y="102"/>
                </a:lnTo>
                <a:lnTo>
                  <a:pt x="348" y="102"/>
                </a:lnTo>
                <a:lnTo>
                  <a:pt x="351" y="102"/>
                </a:lnTo>
                <a:lnTo>
                  <a:pt x="354" y="102"/>
                </a:lnTo>
                <a:lnTo>
                  <a:pt x="358" y="99"/>
                </a:lnTo>
                <a:lnTo>
                  <a:pt x="361" y="92"/>
                </a:lnTo>
                <a:lnTo>
                  <a:pt x="364" y="89"/>
                </a:lnTo>
                <a:lnTo>
                  <a:pt x="368" y="85"/>
                </a:lnTo>
                <a:lnTo>
                  <a:pt x="374" y="82"/>
                </a:lnTo>
                <a:lnTo>
                  <a:pt x="377" y="82"/>
                </a:lnTo>
                <a:lnTo>
                  <a:pt x="377" y="82"/>
                </a:lnTo>
                <a:lnTo>
                  <a:pt x="384" y="79"/>
                </a:lnTo>
                <a:lnTo>
                  <a:pt x="387" y="76"/>
                </a:lnTo>
                <a:lnTo>
                  <a:pt x="391" y="69"/>
                </a:lnTo>
                <a:lnTo>
                  <a:pt x="394" y="69"/>
                </a:lnTo>
                <a:lnTo>
                  <a:pt x="394" y="63"/>
                </a:lnTo>
                <a:lnTo>
                  <a:pt x="394" y="63"/>
                </a:lnTo>
                <a:lnTo>
                  <a:pt x="391" y="56"/>
                </a:lnTo>
                <a:lnTo>
                  <a:pt x="391" y="56"/>
                </a:lnTo>
                <a:lnTo>
                  <a:pt x="391" y="56"/>
                </a:lnTo>
                <a:lnTo>
                  <a:pt x="391" y="46"/>
                </a:lnTo>
                <a:lnTo>
                  <a:pt x="391" y="36"/>
                </a:lnTo>
                <a:lnTo>
                  <a:pt x="391" y="30"/>
                </a:lnTo>
                <a:lnTo>
                  <a:pt x="394" y="30"/>
                </a:lnTo>
                <a:lnTo>
                  <a:pt x="394" y="26"/>
                </a:lnTo>
                <a:lnTo>
                  <a:pt x="394" y="26"/>
                </a:lnTo>
                <a:lnTo>
                  <a:pt x="397" y="23"/>
                </a:lnTo>
                <a:lnTo>
                  <a:pt x="397" y="17"/>
                </a:lnTo>
                <a:lnTo>
                  <a:pt x="400" y="13"/>
                </a:lnTo>
                <a:lnTo>
                  <a:pt x="400" y="10"/>
                </a:lnTo>
                <a:lnTo>
                  <a:pt x="404" y="7"/>
                </a:lnTo>
                <a:lnTo>
                  <a:pt x="404" y="7"/>
                </a:lnTo>
                <a:lnTo>
                  <a:pt x="404" y="10"/>
                </a:lnTo>
                <a:lnTo>
                  <a:pt x="407" y="13"/>
                </a:lnTo>
                <a:lnTo>
                  <a:pt x="410" y="13"/>
                </a:lnTo>
                <a:lnTo>
                  <a:pt x="417" y="17"/>
                </a:lnTo>
                <a:lnTo>
                  <a:pt x="420" y="13"/>
                </a:lnTo>
                <a:lnTo>
                  <a:pt x="423" y="13"/>
                </a:lnTo>
                <a:lnTo>
                  <a:pt x="430" y="13"/>
                </a:lnTo>
                <a:lnTo>
                  <a:pt x="427" y="26"/>
                </a:lnTo>
                <a:lnTo>
                  <a:pt x="427" y="30"/>
                </a:lnTo>
                <a:lnTo>
                  <a:pt x="427" y="30"/>
                </a:lnTo>
                <a:lnTo>
                  <a:pt x="427" y="46"/>
                </a:lnTo>
                <a:lnTo>
                  <a:pt x="427" y="53"/>
                </a:lnTo>
                <a:lnTo>
                  <a:pt x="436" y="69"/>
                </a:lnTo>
                <a:lnTo>
                  <a:pt x="436" y="69"/>
                </a:lnTo>
                <a:lnTo>
                  <a:pt x="436" y="72"/>
                </a:lnTo>
                <a:lnTo>
                  <a:pt x="450" y="92"/>
                </a:lnTo>
                <a:lnTo>
                  <a:pt x="450" y="92"/>
                </a:lnTo>
                <a:lnTo>
                  <a:pt x="453" y="92"/>
                </a:lnTo>
                <a:lnTo>
                  <a:pt x="453" y="92"/>
                </a:lnTo>
                <a:lnTo>
                  <a:pt x="459" y="102"/>
                </a:lnTo>
                <a:lnTo>
                  <a:pt x="463" y="105"/>
                </a:lnTo>
                <a:lnTo>
                  <a:pt x="466" y="108"/>
                </a:lnTo>
                <a:lnTo>
                  <a:pt x="472" y="112"/>
                </a:lnTo>
                <a:lnTo>
                  <a:pt x="472" y="112"/>
                </a:lnTo>
                <a:lnTo>
                  <a:pt x="469" y="122"/>
                </a:lnTo>
                <a:lnTo>
                  <a:pt x="446" y="128"/>
                </a:lnTo>
                <a:lnTo>
                  <a:pt x="450" y="131"/>
                </a:lnTo>
                <a:lnTo>
                  <a:pt x="456" y="144"/>
                </a:lnTo>
                <a:lnTo>
                  <a:pt x="456" y="154"/>
                </a:lnTo>
                <a:lnTo>
                  <a:pt x="456" y="164"/>
                </a:lnTo>
                <a:lnTo>
                  <a:pt x="456" y="171"/>
                </a:lnTo>
                <a:lnTo>
                  <a:pt x="456" y="171"/>
                </a:lnTo>
                <a:lnTo>
                  <a:pt x="466" y="171"/>
                </a:lnTo>
                <a:lnTo>
                  <a:pt x="466" y="174"/>
                </a:lnTo>
                <a:lnTo>
                  <a:pt x="466" y="181"/>
                </a:lnTo>
                <a:lnTo>
                  <a:pt x="453" y="190"/>
                </a:lnTo>
                <a:lnTo>
                  <a:pt x="446" y="194"/>
                </a:lnTo>
                <a:lnTo>
                  <a:pt x="446" y="194"/>
                </a:lnTo>
                <a:lnTo>
                  <a:pt x="433" y="190"/>
                </a:lnTo>
                <a:lnTo>
                  <a:pt x="427" y="190"/>
                </a:lnTo>
                <a:lnTo>
                  <a:pt x="427" y="190"/>
                </a:lnTo>
                <a:lnTo>
                  <a:pt x="427" y="194"/>
                </a:lnTo>
                <a:lnTo>
                  <a:pt x="423" y="194"/>
                </a:lnTo>
                <a:lnTo>
                  <a:pt x="407" y="194"/>
                </a:lnTo>
                <a:lnTo>
                  <a:pt x="407" y="197"/>
                </a:lnTo>
                <a:lnTo>
                  <a:pt x="407" y="207"/>
                </a:lnTo>
                <a:lnTo>
                  <a:pt x="407" y="207"/>
                </a:lnTo>
                <a:lnTo>
                  <a:pt x="407" y="213"/>
                </a:lnTo>
                <a:lnTo>
                  <a:pt x="410" y="217"/>
                </a:lnTo>
                <a:lnTo>
                  <a:pt x="413" y="217"/>
                </a:lnTo>
                <a:lnTo>
                  <a:pt x="413" y="217"/>
                </a:lnTo>
                <a:lnTo>
                  <a:pt x="413" y="223"/>
                </a:lnTo>
                <a:lnTo>
                  <a:pt x="413" y="223"/>
                </a:lnTo>
                <a:lnTo>
                  <a:pt x="413" y="226"/>
                </a:lnTo>
                <a:lnTo>
                  <a:pt x="417" y="236"/>
                </a:lnTo>
                <a:lnTo>
                  <a:pt x="423" y="236"/>
                </a:lnTo>
                <a:lnTo>
                  <a:pt x="430" y="240"/>
                </a:lnTo>
                <a:lnTo>
                  <a:pt x="440" y="240"/>
                </a:lnTo>
                <a:lnTo>
                  <a:pt x="436" y="243"/>
                </a:lnTo>
                <a:lnTo>
                  <a:pt x="433" y="256"/>
                </a:lnTo>
                <a:lnTo>
                  <a:pt x="433" y="256"/>
                </a:lnTo>
                <a:lnTo>
                  <a:pt x="433" y="256"/>
                </a:lnTo>
                <a:lnTo>
                  <a:pt x="436" y="259"/>
                </a:lnTo>
                <a:lnTo>
                  <a:pt x="436" y="259"/>
                </a:lnTo>
                <a:lnTo>
                  <a:pt x="440" y="266"/>
                </a:lnTo>
                <a:lnTo>
                  <a:pt x="443" y="266"/>
                </a:lnTo>
                <a:lnTo>
                  <a:pt x="446" y="276"/>
                </a:lnTo>
                <a:lnTo>
                  <a:pt x="450" y="279"/>
                </a:lnTo>
                <a:lnTo>
                  <a:pt x="453" y="282"/>
                </a:lnTo>
                <a:lnTo>
                  <a:pt x="453" y="282"/>
                </a:lnTo>
                <a:lnTo>
                  <a:pt x="453" y="289"/>
                </a:lnTo>
                <a:lnTo>
                  <a:pt x="453" y="289"/>
                </a:lnTo>
                <a:lnTo>
                  <a:pt x="453" y="295"/>
                </a:lnTo>
                <a:lnTo>
                  <a:pt x="453" y="295"/>
                </a:lnTo>
                <a:lnTo>
                  <a:pt x="453" y="299"/>
                </a:lnTo>
                <a:lnTo>
                  <a:pt x="420" y="285"/>
                </a:lnTo>
                <a:lnTo>
                  <a:pt x="413" y="285"/>
                </a:lnTo>
                <a:lnTo>
                  <a:pt x="397" y="279"/>
                </a:lnTo>
                <a:lnTo>
                  <a:pt x="397" y="279"/>
                </a:lnTo>
                <a:lnTo>
                  <a:pt x="391" y="285"/>
                </a:lnTo>
                <a:lnTo>
                  <a:pt x="377" y="295"/>
                </a:lnTo>
                <a:lnTo>
                  <a:pt x="364" y="305"/>
                </a:lnTo>
                <a:lnTo>
                  <a:pt x="368" y="308"/>
                </a:lnTo>
                <a:lnTo>
                  <a:pt x="374" y="312"/>
                </a:lnTo>
                <a:lnTo>
                  <a:pt x="374" y="312"/>
                </a:lnTo>
                <a:lnTo>
                  <a:pt x="374" y="312"/>
                </a:lnTo>
                <a:lnTo>
                  <a:pt x="404" y="325"/>
                </a:lnTo>
                <a:lnTo>
                  <a:pt x="407" y="325"/>
                </a:lnTo>
                <a:lnTo>
                  <a:pt x="453" y="341"/>
                </a:lnTo>
                <a:lnTo>
                  <a:pt x="459" y="351"/>
                </a:lnTo>
                <a:lnTo>
                  <a:pt x="466" y="358"/>
                </a:lnTo>
                <a:lnTo>
                  <a:pt x="463" y="364"/>
                </a:lnTo>
                <a:lnTo>
                  <a:pt x="456" y="364"/>
                </a:lnTo>
                <a:lnTo>
                  <a:pt x="456" y="367"/>
                </a:lnTo>
                <a:lnTo>
                  <a:pt x="453" y="367"/>
                </a:lnTo>
                <a:lnTo>
                  <a:pt x="450" y="371"/>
                </a:lnTo>
                <a:lnTo>
                  <a:pt x="446" y="374"/>
                </a:lnTo>
                <a:lnTo>
                  <a:pt x="446" y="381"/>
                </a:lnTo>
                <a:lnTo>
                  <a:pt x="446" y="384"/>
                </a:lnTo>
                <a:lnTo>
                  <a:pt x="453" y="387"/>
                </a:lnTo>
                <a:lnTo>
                  <a:pt x="453" y="387"/>
                </a:lnTo>
                <a:lnTo>
                  <a:pt x="456" y="397"/>
                </a:lnTo>
                <a:lnTo>
                  <a:pt x="459" y="397"/>
                </a:lnTo>
                <a:lnTo>
                  <a:pt x="466" y="400"/>
                </a:lnTo>
                <a:lnTo>
                  <a:pt x="466" y="400"/>
                </a:lnTo>
                <a:lnTo>
                  <a:pt x="466" y="403"/>
                </a:lnTo>
                <a:lnTo>
                  <a:pt x="463" y="403"/>
                </a:lnTo>
                <a:lnTo>
                  <a:pt x="459" y="403"/>
                </a:lnTo>
                <a:lnTo>
                  <a:pt x="456" y="403"/>
                </a:lnTo>
                <a:lnTo>
                  <a:pt x="456" y="403"/>
                </a:lnTo>
                <a:lnTo>
                  <a:pt x="456" y="410"/>
                </a:lnTo>
                <a:lnTo>
                  <a:pt x="453" y="417"/>
                </a:lnTo>
                <a:lnTo>
                  <a:pt x="459" y="426"/>
                </a:lnTo>
                <a:lnTo>
                  <a:pt x="466" y="430"/>
                </a:lnTo>
                <a:lnTo>
                  <a:pt x="469" y="436"/>
                </a:lnTo>
                <a:lnTo>
                  <a:pt x="469" y="440"/>
                </a:lnTo>
                <a:lnTo>
                  <a:pt x="469" y="440"/>
                </a:lnTo>
                <a:lnTo>
                  <a:pt x="469" y="443"/>
                </a:lnTo>
                <a:lnTo>
                  <a:pt x="469" y="446"/>
                </a:lnTo>
                <a:lnTo>
                  <a:pt x="463" y="456"/>
                </a:lnTo>
                <a:lnTo>
                  <a:pt x="463" y="466"/>
                </a:lnTo>
                <a:lnTo>
                  <a:pt x="459" y="469"/>
                </a:lnTo>
                <a:lnTo>
                  <a:pt x="453" y="476"/>
                </a:lnTo>
                <a:lnTo>
                  <a:pt x="456" y="479"/>
                </a:lnTo>
                <a:lnTo>
                  <a:pt x="459" y="479"/>
                </a:lnTo>
                <a:lnTo>
                  <a:pt x="469" y="469"/>
                </a:lnTo>
                <a:lnTo>
                  <a:pt x="469" y="469"/>
                </a:lnTo>
                <a:lnTo>
                  <a:pt x="469" y="469"/>
                </a:lnTo>
                <a:lnTo>
                  <a:pt x="472" y="479"/>
                </a:lnTo>
                <a:lnTo>
                  <a:pt x="476" y="479"/>
                </a:lnTo>
                <a:lnTo>
                  <a:pt x="482" y="479"/>
                </a:lnTo>
                <a:lnTo>
                  <a:pt x="482" y="479"/>
                </a:lnTo>
                <a:lnTo>
                  <a:pt x="489" y="485"/>
                </a:lnTo>
                <a:lnTo>
                  <a:pt x="492" y="485"/>
                </a:lnTo>
                <a:lnTo>
                  <a:pt x="509" y="479"/>
                </a:lnTo>
                <a:lnTo>
                  <a:pt x="509" y="479"/>
                </a:lnTo>
                <a:lnTo>
                  <a:pt x="512" y="476"/>
                </a:lnTo>
                <a:lnTo>
                  <a:pt x="515" y="472"/>
                </a:lnTo>
                <a:lnTo>
                  <a:pt x="525" y="485"/>
                </a:lnTo>
                <a:lnTo>
                  <a:pt x="535" y="479"/>
                </a:lnTo>
                <a:lnTo>
                  <a:pt x="535" y="476"/>
                </a:lnTo>
                <a:lnTo>
                  <a:pt x="541" y="476"/>
                </a:lnTo>
                <a:lnTo>
                  <a:pt x="548" y="476"/>
                </a:lnTo>
                <a:lnTo>
                  <a:pt x="561" y="476"/>
                </a:lnTo>
                <a:lnTo>
                  <a:pt x="564" y="476"/>
                </a:lnTo>
                <a:lnTo>
                  <a:pt x="564" y="479"/>
                </a:lnTo>
                <a:lnTo>
                  <a:pt x="568" y="482"/>
                </a:lnTo>
                <a:lnTo>
                  <a:pt x="568" y="482"/>
                </a:lnTo>
                <a:lnTo>
                  <a:pt x="571" y="482"/>
                </a:lnTo>
                <a:lnTo>
                  <a:pt x="574" y="479"/>
                </a:lnTo>
                <a:lnTo>
                  <a:pt x="574" y="479"/>
                </a:lnTo>
                <a:lnTo>
                  <a:pt x="574" y="476"/>
                </a:lnTo>
                <a:lnTo>
                  <a:pt x="574" y="472"/>
                </a:lnTo>
                <a:lnTo>
                  <a:pt x="574" y="472"/>
                </a:lnTo>
                <a:lnTo>
                  <a:pt x="577" y="472"/>
                </a:lnTo>
                <a:lnTo>
                  <a:pt x="577" y="469"/>
                </a:lnTo>
                <a:lnTo>
                  <a:pt x="577" y="469"/>
                </a:lnTo>
                <a:lnTo>
                  <a:pt x="577" y="466"/>
                </a:lnTo>
                <a:lnTo>
                  <a:pt x="581" y="466"/>
                </a:lnTo>
                <a:lnTo>
                  <a:pt x="581" y="466"/>
                </a:lnTo>
                <a:lnTo>
                  <a:pt x="581" y="459"/>
                </a:lnTo>
                <a:lnTo>
                  <a:pt x="584" y="459"/>
                </a:lnTo>
                <a:lnTo>
                  <a:pt x="587" y="462"/>
                </a:lnTo>
                <a:lnTo>
                  <a:pt x="587" y="462"/>
                </a:lnTo>
                <a:lnTo>
                  <a:pt x="587" y="456"/>
                </a:lnTo>
                <a:lnTo>
                  <a:pt x="587" y="456"/>
                </a:lnTo>
                <a:lnTo>
                  <a:pt x="587" y="456"/>
                </a:lnTo>
                <a:lnTo>
                  <a:pt x="597" y="446"/>
                </a:lnTo>
                <a:lnTo>
                  <a:pt x="597" y="443"/>
                </a:lnTo>
                <a:lnTo>
                  <a:pt x="597" y="443"/>
                </a:lnTo>
                <a:lnTo>
                  <a:pt x="590" y="443"/>
                </a:lnTo>
                <a:lnTo>
                  <a:pt x="587" y="440"/>
                </a:lnTo>
                <a:lnTo>
                  <a:pt x="587" y="433"/>
                </a:lnTo>
                <a:lnTo>
                  <a:pt x="587" y="430"/>
                </a:lnTo>
                <a:lnTo>
                  <a:pt x="590" y="426"/>
                </a:lnTo>
                <a:lnTo>
                  <a:pt x="594" y="423"/>
                </a:lnTo>
                <a:lnTo>
                  <a:pt x="594" y="420"/>
                </a:lnTo>
                <a:lnTo>
                  <a:pt x="594" y="420"/>
                </a:lnTo>
                <a:lnTo>
                  <a:pt x="594" y="420"/>
                </a:lnTo>
                <a:lnTo>
                  <a:pt x="587" y="420"/>
                </a:lnTo>
                <a:lnTo>
                  <a:pt x="581" y="420"/>
                </a:lnTo>
                <a:lnTo>
                  <a:pt x="577" y="420"/>
                </a:lnTo>
                <a:lnTo>
                  <a:pt x="577" y="417"/>
                </a:lnTo>
                <a:lnTo>
                  <a:pt x="577" y="417"/>
                </a:lnTo>
                <a:lnTo>
                  <a:pt x="584" y="417"/>
                </a:lnTo>
                <a:lnTo>
                  <a:pt x="584" y="417"/>
                </a:lnTo>
                <a:lnTo>
                  <a:pt x="587" y="417"/>
                </a:lnTo>
                <a:lnTo>
                  <a:pt x="584" y="413"/>
                </a:lnTo>
                <a:lnTo>
                  <a:pt x="574" y="413"/>
                </a:lnTo>
                <a:lnTo>
                  <a:pt x="574" y="413"/>
                </a:lnTo>
                <a:lnTo>
                  <a:pt x="571" y="413"/>
                </a:lnTo>
                <a:lnTo>
                  <a:pt x="571" y="420"/>
                </a:lnTo>
                <a:lnTo>
                  <a:pt x="571" y="423"/>
                </a:lnTo>
                <a:lnTo>
                  <a:pt x="571" y="423"/>
                </a:lnTo>
                <a:lnTo>
                  <a:pt x="568" y="426"/>
                </a:lnTo>
                <a:lnTo>
                  <a:pt x="564" y="426"/>
                </a:lnTo>
                <a:lnTo>
                  <a:pt x="564" y="426"/>
                </a:lnTo>
                <a:lnTo>
                  <a:pt x="564" y="423"/>
                </a:lnTo>
                <a:lnTo>
                  <a:pt x="564" y="417"/>
                </a:lnTo>
                <a:lnTo>
                  <a:pt x="564" y="417"/>
                </a:lnTo>
                <a:lnTo>
                  <a:pt x="564" y="413"/>
                </a:lnTo>
                <a:lnTo>
                  <a:pt x="564" y="410"/>
                </a:lnTo>
                <a:lnTo>
                  <a:pt x="561" y="410"/>
                </a:lnTo>
                <a:lnTo>
                  <a:pt x="561" y="410"/>
                </a:lnTo>
                <a:lnTo>
                  <a:pt x="558" y="403"/>
                </a:lnTo>
                <a:lnTo>
                  <a:pt x="564" y="397"/>
                </a:lnTo>
                <a:lnTo>
                  <a:pt x="568" y="397"/>
                </a:lnTo>
                <a:lnTo>
                  <a:pt x="568" y="394"/>
                </a:lnTo>
                <a:lnTo>
                  <a:pt x="571" y="394"/>
                </a:lnTo>
                <a:lnTo>
                  <a:pt x="568" y="394"/>
                </a:lnTo>
                <a:lnTo>
                  <a:pt x="571" y="390"/>
                </a:lnTo>
                <a:lnTo>
                  <a:pt x="574" y="387"/>
                </a:lnTo>
                <a:lnTo>
                  <a:pt x="574" y="381"/>
                </a:lnTo>
                <a:lnTo>
                  <a:pt x="574" y="377"/>
                </a:lnTo>
                <a:lnTo>
                  <a:pt x="577" y="377"/>
                </a:lnTo>
                <a:lnTo>
                  <a:pt x="577" y="374"/>
                </a:lnTo>
                <a:lnTo>
                  <a:pt x="581" y="377"/>
                </a:lnTo>
                <a:lnTo>
                  <a:pt x="581" y="377"/>
                </a:lnTo>
                <a:lnTo>
                  <a:pt x="581" y="377"/>
                </a:lnTo>
                <a:lnTo>
                  <a:pt x="581" y="374"/>
                </a:lnTo>
                <a:lnTo>
                  <a:pt x="581" y="374"/>
                </a:lnTo>
                <a:lnTo>
                  <a:pt x="577" y="371"/>
                </a:lnTo>
                <a:lnTo>
                  <a:pt x="577" y="371"/>
                </a:lnTo>
                <a:lnTo>
                  <a:pt x="574" y="367"/>
                </a:lnTo>
                <a:lnTo>
                  <a:pt x="571" y="367"/>
                </a:lnTo>
                <a:lnTo>
                  <a:pt x="568" y="364"/>
                </a:lnTo>
                <a:lnTo>
                  <a:pt x="564" y="358"/>
                </a:lnTo>
                <a:lnTo>
                  <a:pt x="564" y="358"/>
                </a:lnTo>
                <a:lnTo>
                  <a:pt x="564" y="354"/>
                </a:lnTo>
                <a:lnTo>
                  <a:pt x="558" y="354"/>
                </a:lnTo>
                <a:lnTo>
                  <a:pt x="561" y="351"/>
                </a:lnTo>
                <a:lnTo>
                  <a:pt x="561" y="348"/>
                </a:lnTo>
                <a:lnTo>
                  <a:pt x="564" y="348"/>
                </a:lnTo>
                <a:lnTo>
                  <a:pt x="564" y="348"/>
                </a:lnTo>
                <a:lnTo>
                  <a:pt x="568" y="351"/>
                </a:lnTo>
                <a:lnTo>
                  <a:pt x="568" y="351"/>
                </a:lnTo>
                <a:lnTo>
                  <a:pt x="571" y="351"/>
                </a:lnTo>
                <a:lnTo>
                  <a:pt x="571" y="348"/>
                </a:lnTo>
                <a:lnTo>
                  <a:pt x="571" y="348"/>
                </a:lnTo>
                <a:lnTo>
                  <a:pt x="571" y="344"/>
                </a:lnTo>
                <a:lnTo>
                  <a:pt x="571" y="344"/>
                </a:lnTo>
                <a:lnTo>
                  <a:pt x="574" y="344"/>
                </a:lnTo>
                <a:lnTo>
                  <a:pt x="581" y="344"/>
                </a:lnTo>
                <a:lnTo>
                  <a:pt x="587" y="344"/>
                </a:lnTo>
                <a:lnTo>
                  <a:pt x="587" y="344"/>
                </a:lnTo>
                <a:lnTo>
                  <a:pt x="590" y="341"/>
                </a:lnTo>
                <a:lnTo>
                  <a:pt x="594" y="341"/>
                </a:lnTo>
                <a:lnTo>
                  <a:pt x="597" y="341"/>
                </a:lnTo>
                <a:lnTo>
                  <a:pt x="600" y="341"/>
                </a:lnTo>
                <a:lnTo>
                  <a:pt x="604" y="338"/>
                </a:lnTo>
                <a:lnTo>
                  <a:pt x="604" y="338"/>
                </a:lnTo>
                <a:lnTo>
                  <a:pt x="610" y="338"/>
                </a:lnTo>
                <a:lnTo>
                  <a:pt x="613" y="338"/>
                </a:lnTo>
                <a:lnTo>
                  <a:pt x="623" y="331"/>
                </a:lnTo>
                <a:lnTo>
                  <a:pt x="623" y="331"/>
                </a:lnTo>
                <a:lnTo>
                  <a:pt x="623" y="328"/>
                </a:lnTo>
                <a:lnTo>
                  <a:pt x="627" y="325"/>
                </a:lnTo>
                <a:lnTo>
                  <a:pt x="630" y="315"/>
                </a:lnTo>
                <a:lnTo>
                  <a:pt x="630" y="312"/>
                </a:lnTo>
                <a:lnTo>
                  <a:pt x="633" y="308"/>
                </a:lnTo>
                <a:lnTo>
                  <a:pt x="633" y="292"/>
                </a:lnTo>
                <a:lnTo>
                  <a:pt x="630" y="292"/>
                </a:lnTo>
                <a:lnTo>
                  <a:pt x="633" y="289"/>
                </a:lnTo>
                <a:lnTo>
                  <a:pt x="633" y="289"/>
                </a:lnTo>
                <a:lnTo>
                  <a:pt x="636" y="289"/>
                </a:lnTo>
                <a:lnTo>
                  <a:pt x="636" y="289"/>
                </a:lnTo>
                <a:lnTo>
                  <a:pt x="633" y="282"/>
                </a:lnTo>
                <a:lnTo>
                  <a:pt x="630" y="279"/>
                </a:lnTo>
                <a:lnTo>
                  <a:pt x="627" y="272"/>
                </a:lnTo>
                <a:lnTo>
                  <a:pt x="627" y="269"/>
                </a:lnTo>
                <a:lnTo>
                  <a:pt x="627" y="269"/>
                </a:lnTo>
                <a:lnTo>
                  <a:pt x="630" y="269"/>
                </a:lnTo>
                <a:lnTo>
                  <a:pt x="630" y="269"/>
                </a:lnTo>
                <a:lnTo>
                  <a:pt x="633" y="272"/>
                </a:lnTo>
                <a:lnTo>
                  <a:pt x="633" y="272"/>
                </a:lnTo>
                <a:lnTo>
                  <a:pt x="633" y="266"/>
                </a:lnTo>
                <a:lnTo>
                  <a:pt x="636" y="259"/>
                </a:lnTo>
                <a:lnTo>
                  <a:pt x="636" y="256"/>
                </a:lnTo>
                <a:lnTo>
                  <a:pt x="636" y="256"/>
                </a:lnTo>
                <a:lnTo>
                  <a:pt x="640" y="253"/>
                </a:lnTo>
                <a:lnTo>
                  <a:pt x="643" y="253"/>
                </a:lnTo>
                <a:lnTo>
                  <a:pt x="646" y="249"/>
                </a:lnTo>
                <a:lnTo>
                  <a:pt x="646" y="249"/>
                </a:lnTo>
                <a:lnTo>
                  <a:pt x="643" y="246"/>
                </a:lnTo>
                <a:lnTo>
                  <a:pt x="636" y="246"/>
                </a:lnTo>
                <a:lnTo>
                  <a:pt x="636" y="243"/>
                </a:lnTo>
                <a:lnTo>
                  <a:pt x="636" y="243"/>
                </a:lnTo>
                <a:lnTo>
                  <a:pt x="640" y="233"/>
                </a:lnTo>
                <a:lnTo>
                  <a:pt x="643" y="236"/>
                </a:lnTo>
                <a:lnTo>
                  <a:pt x="643" y="240"/>
                </a:lnTo>
                <a:lnTo>
                  <a:pt x="646" y="240"/>
                </a:lnTo>
                <a:lnTo>
                  <a:pt x="646" y="243"/>
                </a:lnTo>
                <a:lnTo>
                  <a:pt x="646" y="243"/>
                </a:lnTo>
                <a:lnTo>
                  <a:pt x="649" y="240"/>
                </a:lnTo>
                <a:lnTo>
                  <a:pt x="653" y="236"/>
                </a:lnTo>
                <a:lnTo>
                  <a:pt x="656" y="240"/>
                </a:lnTo>
                <a:lnTo>
                  <a:pt x="656" y="240"/>
                </a:lnTo>
                <a:lnTo>
                  <a:pt x="659" y="226"/>
                </a:lnTo>
                <a:lnTo>
                  <a:pt x="663" y="226"/>
                </a:lnTo>
                <a:lnTo>
                  <a:pt x="663" y="223"/>
                </a:lnTo>
                <a:lnTo>
                  <a:pt x="669" y="220"/>
                </a:lnTo>
                <a:lnTo>
                  <a:pt x="669" y="220"/>
                </a:lnTo>
                <a:lnTo>
                  <a:pt x="669" y="223"/>
                </a:lnTo>
                <a:lnTo>
                  <a:pt x="669" y="226"/>
                </a:lnTo>
                <a:lnTo>
                  <a:pt x="672" y="226"/>
                </a:lnTo>
                <a:lnTo>
                  <a:pt x="672" y="226"/>
                </a:lnTo>
                <a:lnTo>
                  <a:pt x="676" y="226"/>
                </a:lnTo>
                <a:lnTo>
                  <a:pt x="676" y="223"/>
                </a:lnTo>
                <a:lnTo>
                  <a:pt x="679" y="223"/>
                </a:lnTo>
                <a:lnTo>
                  <a:pt x="679" y="220"/>
                </a:lnTo>
                <a:lnTo>
                  <a:pt x="682" y="220"/>
                </a:lnTo>
                <a:lnTo>
                  <a:pt x="695" y="220"/>
                </a:lnTo>
                <a:lnTo>
                  <a:pt x="695" y="217"/>
                </a:lnTo>
                <a:lnTo>
                  <a:pt x="699" y="213"/>
                </a:lnTo>
                <a:lnTo>
                  <a:pt x="702" y="213"/>
                </a:lnTo>
                <a:lnTo>
                  <a:pt x="702" y="210"/>
                </a:lnTo>
                <a:lnTo>
                  <a:pt x="705" y="207"/>
                </a:lnTo>
                <a:lnTo>
                  <a:pt x="705" y="207"/>
                </a:lnTo>
                <a:lnTo>
                  <a:pt x="705" y="203"/>
                </a:lnTo>
                <a:lnTo>
                  <a:pt x="702" y="203"/>
                </a:lnTo>
                <a:lnTo>
                  <a:pt x="702" y="203"/>
                </a:lnTo>
                <a:lnTo>
                  <a:pt x="705" y="197"/>
                </a:lnTo>
                <a:lnTo>
                  <a:pt x="708" y="197"/>
                </a:lnTo>
                <a:lnTo>
                  <a:pt x="712" y="190"/>
                </a:lnTo>
                <a:lnTo>
                  <a:pt x="712" y="187"/>
                </a:lnTo>
                <a:lnTo>
                  <a:pt x="715" y="187"/>
                </a:lnTo>
                <a:lnTo>
                  <a:pt x="715" y="187"/>
                </a:lnTo>
                <a:lnTo>
                  <a:pt x="715" y="181"/>
                </a:lnTo>
                <a:lnTo>
                  <a:pt x="715" y="177"/>
                </a:lnTo>
                <a:lnTo>
                  <a:pt x="715" y="177"/>
                </a:lnTo>
                <a:lnTo>
                  <a:pt x="715" y="174"/>
                </a:lnTo>
                <a:lnTo>
                  <a:pt x="718" y="174"/>
                </a:lnTo>
                <a:lnTo>
                  <a:pt x="718" y="171"/>
                </a:lnTo>
                <a:lnTo>
                  <a:pt x="722" y="158"/>
                </a:lnTo>
                <a:lnTo>
                  <a:pt x="725" y="154"/>
                </a:lnTo>
                <a:lnTo>
                  <a:pt x="728" y="151"/>
                </a:lnTo>
                <a:lnTo>
                  <a:pt x="728" y="151"/>
                </a:lnTo>
                <a:lnTo>
                  <a:pt x="731" y="144"/>
                </a:lnTo>
                <a:lnTo>
                  <a:pt x="741" y="138"/>
                </a:lnTo>
                <a:lnTo>
                  <a:pt x="741" y="131"/>
                </a:lnTo>
                <a:lnTo>
                  <a:pt x="745" y="122"/>
                </a:lnTo>
                <a:lnTo>
                  <a:pt x="745" y="118"/>
                </a:lnTo>
                <a:lnTo>
                  <a:pt x="748" y="118"/>
                </a:lnTo>
                <a:lnTo>
                  <a:pt x="748" y="118"/>
                </a:lnTo>
                <a:lnTo>
                  <a:pt x="748" y="118"/>
                </a:lnTo>
                <a:lnTo>
                  <a:pt x="751" y="118"/>
                </a:lnTo>
                <a:lnTo>
                  <a:pt x="751" y="118"/>
                </a:lnTo>
                <a:lnTo>
                  <a:pt x="751" y="118"/>
                </a:lnTo>
                <a:lnTo>
                  <a:pt x="754" y="115"/>
                </a:lnTo>
                <a:lnTo>
                  <a:pt x="754" y="115"/>
                </a:lnTo>
                <a:lnTo>
                  <a:pt x="761" y="108"/>
                </a:lnTo>
                <a:lnTo>
                  <a:pt x="764" y="102"/>
                </a:lnTo>
                <a:lnTo>
                  <a:pt x="764" y="102"/>
                </a:lnTo>
                <a:lnTo>
                  <a:pt x="764" y="99"/>
                </a:lnTo>
                <a:lnTo>
                  <a:pt x="767" y="95"/>
                </a:lnTo>
                <a:lnTo>
                  <a:pt x="767" y="92"/>
                </a:lnTo>
                <a:lnTo>
                  <a:pt x="764" y="82"/>
                </a:lnTo>
                <a:lnTo>
                  <a:pt x="764" y="76"/>
                </a:lnTo>
                <a:lnTo>
                  <a:pt x="764" y="76"/>
                </a:lnTo>
                <a:lnTo>
                  <a:pt x="764" y="76"/>
                </a:lnTo>
                <a:lnTo>
                  <a:pt x="767" y="72"/>
                </a:lnTo>
                <a:lnTo>
                  <a:pt x="771" y="66"/>
                </a:lnTo>
                <a:lnTo>
                  <a:pt x="771" y="66"/>
                </a:lnTo>
                <a:lnTo>
                  <a:pt x="771" y="63"/>
                </a:lnTo>
                <a:lnTo>
                  <a:pt x="777" y="49"/>
                </a:lnTo>
                <a:lnTo>
                  <a:pt x="784" y="43"/>
                </a:lnTo>
                <a:lnTo>
                  <a:pt x="784" y="43"/>
                </a:lnTo>
                <a:lnTo>
                  <a:pt x="784" y="43"/>
                </a:lnTo>
                <a:lnTo>
                  <a:pt x="784" y="40"/>
                </a:lnTo>
                <a:lnTo>
                  <a:pt x="784" y="36"/>
                </a:lnTo>
                <a:lnTo>
                  <a:pt x="784" y="36"/>
                </a:lnTo>
                <a:lnTo>
                  <a:pt x="784" y="33"/>
                </a:lnTo>
                <a:lnTo>
                  <a:pt x="787" y="33"/>
                </a:lnTo>
                <a:lnTo>
                  <a:pt x="787" y="33"/>
                </a:lnTo>
                <a:lnTo>
                  <a:pt x="790" y="30"/>
                </a:lnTo>
                <a:lnTo>
                  <a:pt x="794" y="30"/>
                </a:lnTo>
                <a:lnTo>
                  <a:pt x="794" y="26"/>
                </a:lnTo>
                <a:lnTo>
                  <a:pt x="794" y="26"/>
                </a:lnTo>
                <a:lnTo>
                  <a:pt x="790" y="13"/>
                </a:lnTo>
                <a:lnTo>
                  <a:pt x="787" y="10"/>
                </a:lnTo>
                <a:lnTo>
                  <a:pt x="800" y="0"/>
                </a:lnTo>
                <a:lnTo>
                  <a:pt x="800" y="0"/>
                </a:lnTo>
                <a:lnTo>
                  <a:pt x="804" y="3"/>
                </a:lnTo>
                <a:lnTo>
                  <a:pt x="807" y="7"/>
                </a:lnTo>
                <a:lnTo>
                  <a:pt x="810" y="7"/>
                </a:lnTo>
                <a:lnTo>
                  <a:pt x="810" y="7"/>
                </a:lnTo>
                <a:close/>
              </a:path>
            </a:pathLst>
          </a:custGeom>
          <a:solidFill>
            <a:schemeClr val="accent5"/>
          </a:solidFill>
          <a:ln w="6350">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noEditPoints="1"/>
          </p:cNvSpPr>
          <p:nvPr/>
        </p:nvSpPr>
        <p:spPr bwMode="auto">
          <a:xfrm>
            <a:off x="2754358" y="3551920"/>
            <a:ext cx="2420981" cy="1679097"/>
          </a:xfrm>
          <a:custGeom>
            <a:avLst/>
            <a:gdLst>
              <a:gd name="T0" fmla="*/ 177 w 1351"/>
              <a:gd name="T1" fmla="*/ 360 h 937"/>
              <a:gd name="T2" fmla="*/ 640 w 1351"/>
              <a:gd name="T3" fmla="*/ 144 h 937"/>
              <a:gd name="T4" fmla="*/ 699 w 1351"/>
              <a:gd name="T5" fmla="*/ 157 h 937"/>
              <a:gd name="T6" fmla="*/ 784 w 1351"/>
              <a:gd name="T7" fmla="*/ 157 h 937"/>
              <a:gd name="T8" fmla="*/ 856 w 1351"/>
              <a:gd name="T9" fmla="*/ 170 h 937"/>
              <a:gd name="T10" fmla="*/ 967 w 1351"/>
              <a:gd name="T11" fmla="*/ 157 h 937"/>
              <a:gd name="T12" fmla="*/ 1017 w 1351"/>
              <a:gd name="T13" fmla="*/ 183 h 937"/>
              <a:gd name="T14" fmla="*/ 1026 w 1351"/>
              <a:gd name="T15" fmla="*/ 242 h 937"/>
              <a:gd name="T16" fmla="*/ 990 w 1351"/>
              <a:gd name="T17" fmla="*/ 318 h 937"/>
              <a:gd name="T18" fmla="*/ 1020 w 1351"/>
              <a:gd name="T19" fmla="*/ 328 h 937"/>
              <a:gd name="T20" fmla="*/ 1082 w 1351"/>
              <a:gd name="T21" fmla="*/ 301 h 937"/>
              <a:gd name="T22" fmla="*/ 1115 w 1351"/>
              <a:gd name="T23" fmla="*/ 282 h 937"/>
              <a:gd name="T24" fmla="*/ 1158 w 1351"/>
              <a:gd name="T25" fmla="*/ 259 h 937"/>
              <a:gd name="T26" fmla="*/ 1217 w 1351"/>
              <a:gd name="T27" fmla="*/ 210 h 937"/>
              <a:gd name="T28" fmla="*/ 1246 w 1351"/>
              <a:gd name="T29" fmla="*/ 213 h 937"/>
              <a:gd name="T30" fmla="*/ 1315 w 1351"/>
              <a:gd name="T31" fmla="*/ 187 h 937"/>
              <a:gd name="T32" fmla="*/ 1348 w 1351"/>
              <a:gd name="T33" fmla="*/ 275 h 937"/>
              <a:gd name="T34" fmla="*/ 1259 w 1351"/>
              <a:gd name="T35" fmla="*/ 387 h 937"/>
              <a:gd name="T36" fmla="*/ 1197 w 1351"/>
              <a:gd name="T37" fmla="*/ 410 h 937"/>
              <a:gd name="T38" fmla="*/ 1171 w 1351"/>
              <a:gd name="T39" fmla="*/ 449 h 937"/>
              <a:gd name="T40" fmla="*/ 1167 w 1351"/>
              <a:gd name="T41" fmla="*/ 521 h 937"/>
              <a:gd name="T42" fmla="*/ 1121 w 1351"/>
              <a:gd name="T43" fmla="*/ 524 h 937"/>
              <a:gd name="T44" fmla="*/ 1098 w 1351"/>
              <a:gd name="T45" fmla="*/ 557 h 937"/>
              <a:gd name="T46" fmla="*/ 1076 w 1351"/>
              <a:gd name="T47" fmla="*/ 560 h 937"/>
              <a:gd name="T48" fmla="*/ 1036 w 1351"/>
              <a:gd name="T49" fmla="*/ 560 h 937"/>
              <a:gd name="T50" fmla="*/ 1013 w 1351"/>
              <a:gd name="T51" fmla="*/ 593 h 937"/>
              <a:gd name="T52" fmla="*/ 1000 w 1351"/>
              <a:gd name="T53" fmla="*/ 636 h 937"/>
              <a:gd name="T54" fmla="*/ 990 w 1351"/>
              <a:gd name="T55" fmla="*/ 662 h 937"/>
              <a:gd name="T56" fmla="*/ 1000 w 1351"/>
              <a:gd name="T57" fmla="*/ 711 h 937"/>
              <a:gd name="T58" fmla="*/ 971 w 1351"/>
              <a:gd name="T59" fmla="*/ 757 h 937"/>
              <a:gd name="T60" fmla="*/ 984 w 1351"/>
              <a:gd name="T61" fmla="*/ 813 h 937"/>
              <a:gd name="T62" fmla="*/ 990 w 1351"/>
              <a:gd name="T63" fmla="*/ 872 h 937"/>
              <a:gd name="T64" fmla="*/ 961 w 1351"/>
              <a:gd name="T65" fmla="*/ 911 h 937"/>
              <a:gd name="T66" fmla="*/ 902 w 1351"/>
              <a:gd name="T67" fmla="*/ 905 h 937"/>
              <a:gd name="T68" fmla="*/ 813 w 1351"/>
              <a:gd name="T69" fmla="*/ 826 h 937"/>
              <a:gd name="T70" fmla="*/ 728 w 1351"/>
              <a:gd name="T71" fmla="*/ 744 h 937"/>
              <a:gd name="T72" fmla="*/ 695 w 1351"/>
              <a:gd name="T73" fmla="*/ 688 h 937"/>
              <a:gd name="T74" fmla="*/ 617 w 1351"/>
              <a:gd name="T75" fmla="*/ 646 h 937"/>
              <a:gd name="T76" fmla="*/ 528 w 1351"/>
              <a:gd name="T77" fmla="*/ 574 h 937"/>
              <a:gd name="T78" fmla="*/ 505 w 1351"/>
              <a:gd name="T79" fmla="*/ 541 h 937"/>
              <a:gd name="T80" fmla="*/ 472 w 1351"/>
              <a:gd name="T81" fmla="*/ 531 h 937"/>
              <a:gd name="T82" fmla="*/ 390 w 1351"/>
              <a:gd name="T83" fmla="*/ 505 h 937"/>
              <a:gd name="T84" fmla="*/ 322 w 1351"/>
              <a:gd name="T85" fmla="*/ 485 h 937"/>
              <a:gd name="T86" fmla="*/ 289 w 1351"/>
              <a:gd name="T87" fmla="*/ 446 h 937"/>
              <a:gd name="T88" fmla="*/ 289 w 1351"/>
              <a:gd name="T89" fmla="*/ 393 h 937"/>
              <a:gd name="T90" fmla="*/ 243 w 1351"/>
              <a:gd name="T91" fmla="*/ 390 h 937"/>
              <a:gd name="T92" fmla="*/ 259 w 1351"/>
              <a:gd name="T93" fmla="*/ 357 h 937"/>
              <a:gd name="T94" fmla="*/ 200 w 1351"/>
              <a:gd name="T95" fmla="*/ 354 h 937"/>
              <a:gd name="T96" fmla="*/ 138 w 1351"/>
              <a:gd name="T97" fmla="*/ 308 h 937"/>
              <a:gd name="T98" fmla="*/ 14 w 1351"/>
              <a:gd name="T99" fmla="*/ 233 h 937"/>
              <a:gd name="T100" fmla="*/ 46 w 1351"/>
              <a:gd name="T101" fmla="*/ 242 h 937"/>
              <a:gd name="T102" fmla="*/ 112 w 1351"/>
              <a:gd name="T103" fmla="*/ 249 h 937"/>
              <a:gd name="T104" fmla="*/ 132 w 1351"/>
              <a:gd name="T105" fmla="*/ 295 h 937"/>
              <a:gd name="T106" fmla="*/ 151 w 1351"/>
              <a:gd name="T107" fmla="*/ 295 h 937"/>
              <a:gd name="T108" fmla="*/ 181 w 1351"/>
              <a:gd name="T109" fmla="*/ 285 h 937"/>
              <a:gd name="T110" fmla="*/ 158 w 1351"/>
              <a:gd name="T111" fmla="*/ 229 h 937"/>
              <a:gd name="T112" fmla="*/ 200 w 1351"/>
              <a:gd name="T113" fmla="*/ 236 h 937"/>
              <a:gd name="T114" fmla="*/ 250 w 1351"/>
              <a:gd name="T115" fmla="*/ 219 h 937"/>
              <a:gd name="T116" fmla="*/ 322 w 1351"/>
              <a:gd name="T117" fmla="*/ 177 h 937"/>
              <a:gd name="T118" fmla="*/ 345 w 1351"/>
              <a:gd name="T119" fmla="*/ 121 h 937"/>
              <a:gd name="T120" fmla="*/ 381 w 1351"/>
              <a:gd name="T121" fmla="*/ 52 h 937"/>
              <a:gd name="T122" fmla="*/ 486 w 1351"/>
              <a:gd name="T123" fmla="*/ 88 h 937"/>
              <a:gd name="T124" fmla="*/ 649 w 1351"/>
              <a:gd name="T125" fmla="*/ 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51" h="937">
                <a:moveTo>
                  <a:pt x="800" y="813"/>
                </a:moveTo>
                <a:lnTo>
                  <a:pt x="800" y="813"/>
                </a:lnTo>
                <a:lnTo>
                  <a:pt x="797" y="813"/>
                </a:lnTo>
                <a:lnTo>
                  <a:pt x="797" y="810"/>
                </a:lnTo>
                <a:lnTo>
                  <a:pt x="797" y="810"/>
                </a:lnTo>
                <a:lnTo>
                  <a:pt x="800" y="813"/>
                </a:lnTo>
                <a:lnTo>
                  <a:pt x="800" y="813"/>
                </a:lnTo>
                <a:lnTo>
                  <a:pt x="800" y="813"/>
                </a:lnTo>
                <a:close/>
                <a:moveTo>
                  <a:pt x="744" y="777"/>
                </a:moveTo>
                <a:lnTo>
                  <a:pt x="744" y="777"/>
                </a:lnTo>
                <a:lnTo>
                  <a:pt x="744" y="774"/>
                </a:lnTo>
                <a:lnTo>
                  <a:pt x="744" y="774"/>
                </a:lnTo>
                <a:lnTo>
                  <a:pt x="744" y="774"/>
                </a:lnTo>
                <a:lnTo>
                  <a:pt x="744" y="774"/>
                </a:lnTo>
                <a:lnTo>
                  <a:pt x="744" y="777"/>
                </a:lnTo>
                <a:lnTo>
                  <a:pt x="744" y="777"/>
                </a:lnTo>
                <a:lnTo>
                  <a:pt x="744" y="777"/>
                </a:lnTo>
                <a:close/>
                <a:moveTo>
                  <a:pt x="502" y="537"/>
                </a:moveTo>
                <a:lnTo>
                  <a:pt x="495" y="541"/>
                </a:lnTo>
                <a:lnTo>
                  <a:pt x="495" y="541"/>
                </a:lnTo>
                <a:lnTo>
                  <a:pt x="495" y="541"/>
                </a:lnTo>
                <a:lnTo>
                  <a:pt x="499" y="537"/>
                </a:lnTo>
                <a:lnTo>
                  <a:pt x="499" y="537"/>
                </a:lnTo>
                <a:lnTo>
                  <a:pt x="502" y="537"/>
                </a:lnTo>
                <a:lnTo>
                  <a:pt x="502" y="537"/>
                </a:lnTo>
                <a:lnTo>
                  <a:pt x="502" y="537"/>
                </a:lnTo>
                <a:close/>
                <a:moveTo>
                  <a:pt x="181" y="364"/>
                </a:moveTo>
                <a:lnTo>
                  <a:pt x="181" y="364"/>
                </a:lnTo>
                <a:lnTo>
                  <a:pt x="181" y="364"/>
                </a:lnTo>
                <a:lnTo>
                  <a:pt x="181" y="364"/>
                </a:lnTo>
                <a:lnTo>
                  <a:pt x="181" y="360"/>
                </a:lnTo>
                <a:lnTo>
                  <a:pt x="181" y="360"/>
                </a:lnTo>
                <a:lnTo>
                  <a:pt x="181" y="364"/>
                </a:lnTo>
                <a:lnTo>
                  <a:pt x="181" y="364"/>
                </a:lnTo>
                <a:lnTo>
                  <a:pt x="181" y="364"/>
                </a:lnTo>
                <a:lnTo>
                  <a:pt x="181" y="364"/>
                </a:lnTo>
                <a:close/>
                <a:moveTo>
                  <a:pt x="181" y="360"/>
                </a:moveTo>
                <a:lnTo>
                  <a:pt x="181" y="360"/>
                </a:lnTo>
                <a:lnTo>
                  <a:pt x="177" y="360"/>
                </a:lnTo>
                <a:lnTo>
                  <a:pt x="177" y="357"/>
                </a:lnTo>
                <a:lnTo>
                  <a:pt x="181" y="357"/>
                </a:lnTo>
                <a:lnTo>
                  <a:pt x="181" y="357"/>
                </a:lnTo>
                <a:lnTo>
                  <a:pt x="181" y="357"/>
                </a:lnTo>
                <a:lnTo>
                  <a:pt x="181" y="360"/>
                </a:lnTo>
                <a:lnTo>
                  <a:pt x="181" y="360"/>
                </a:lnTo>
                <a:lnTo>
                  <a:pt x="181" y="360"/>
                </a:lnTo>
                <a:lnTo>
                  <a:pt x="181" y="360"/>
                </a:lnTo>
                <a:close/>
                <a:moveTo>
                  <a:pt x="649" y="85"/>
                </a:moveTo>
                <a:lnTo>
                  <a:pt x="653" y="88"/>
                </a:lnTo>
                <a:lnTo>
                  <a:pt x="653" y="95"/>
                </a:lnTo>
                <a:lnTo>
                  <a:pt x="653" y="95"/>
                </a:lnTo>
                <a:lnTo>
                  <a:pt x="649" y="101"/>
                </a:lnTo>
                <a:lnTo>
                  <a:pt x="640" y="101"/>
                </a:lnTo>
                <a:lnTo>
                  <a:pt x="640" y="101"/>
                </a:lnTo>
                <a:lnTo>
                  <a:pt x="636" y="105"/>
                </a:lnTo>
                <a:lnTo>
                  <a:pt x="636" y="105"/>
                </a:lnTo>
                <a:lnTo>
                  <a:pt x="633" y="108"/>
                </a:lnTo>
                <a:lnTo>
                  <a:pt x="633" y="111"/>
                </a:lnTo>
                <a:lnTo>
                  <a:pt x="633" y="111"/>
                </a:lnTo>
                <a:lnTo>
                  <a:pt x="630" y="118"/>
                </a:lnTo>
                <a:lnTo>
                  <a:pt x="630" y="118"/>
                </a:lnTo>
                <a:lnTo>
                  <a:pt x="630" y="118"/>
                </a:lnTo>
                <a:lnTo>
                  <a:pt x="630" y="121"/>
                </a:lnTo>
                <a:lnTo>
                  <a:pt x="630" y="124"/>
                </a:lnTo>
                <a:lnTo>
                  <a:pt x="630" y="124"/>
                </a:lnTo>
                <a:lnTo>
                  <a:pt x="630" y="124"/>
                </a:lnTo>
                <a:lnTo>
                  <a:pt x="630" y="128"/>
                </a:lnTo>
                <a:lnTo>
                  <a:pt x="633" y="128"/>
                </a:lnTo>
                <a:lnTo>
                  <a:pt x="633" y="131"/>
                </a:lnTo>
                <a:lnTo>
                  <a:pt x="633" y="134"/>
                </a:lnTo>
                <a:lnTo>
                  <a:pt x="630" y="138"/>
                </a:lnTo>
                <a:lnTo>
                  <a:pt x="630" y="138"/>
                </a:lnTo>
                <a:lnTo>
                  <a:pt x="630" y="138"/>
                </a:lnTo>
                <a:lnTo>
                  <a:pt x="630" y="138"/>
                </a:lnTo>
                <a:lnTo>
                  <a:pt x="630" y="141"/>
                </a:lnTo>
                <a:lnTo>
                  <a:pt x="630" y="141"/>
                </a:lnTo>
                <a:lnTo>
                  <a:pt x="636" y="141"/>
                </a:lnTo>
                <a:lnTo>
                  <a:pt x="640" y="144"/>
                </a:lnTo>
                <a:lnTo>
                  <a:pt x="640" y="141"/>
                </a:lnTo>
                <a:lnTo>
                  <a:pt x="643" y="141"/>
                </a:lnTo>
                <a:lnTo>
                  <a:pt x="643" y="141"/>
                </a:lnTo>
                <a:lnTo>
                  <a:pt x="649" y="134"/>
                </a:lnTo>
                <a:lnTo>
                  <a:pt x="649" y="134"/>
                </a:lnTo>
                <a:lnTo>
                  <a:pt x="656" y="138"/>
                </a:lnTo>
                <a:lnTo>
                  <a:pt x="656" y="138"/>
                </a:lnTo>
                <a:lnTo>
                  <a:pt x="656" y="138"/>
                </a:lnTo>
                <a:lnTo>
                  <a:pt x="659" y="138"/>
                </a:lnTo>
                <a:lnTo>
                  <a:pt x="659" y="138"/>
                </a:lnTo>
                <a:lnTo>
                  <a:pt x="659" y="138"/>
                </a:lnTo>
                <a:lnTo>
                  <a:pt x="663" y="138"/>
                </a:lnTo>
                <a:lnTo>
                  <a:pt x="663" y="138"/>
                </a:lnTo>
                <a:lnTo>
                  <a:pt x="666" y="138"/>
                </a:lnTo>
                <a:lnTo>
                  <a:pt x="666" y="138"/>
                </a:lnTo>
                <a:lnTo>
                  <a:pt x="669" y="138"/>
                </a:lnTo>
                <a:lnTo>
                  <a:pt x="669" y="138"/>
                </a:lnTo>
                <a:lnTo>
                  <a:pt x="672" y="138"/>
                </a:lnTo>
                <a:lnTo>
                  <a:pt x="672" y="141"/>
                </a:lnTo>
                <a:lnTo>
                  <a:pt x="669" y="141"/>
                </a:lnTo>
                <a:lnTo>
                  <a:pt x="672" y="141"/>
                </a:lnTo>
                <a:lnTo>
                  <a:pt x="672" y="144"/>
                </a:lnTo>
                <a:lnTo>
                  <a:pt x="682" y="144"/>
                </a:lnTo>
                <a:lnTo>
                  <a:pt x="682" y="144"/>
                </a:lnTo>
                <a:lnTo>
                  <a:pt x="682" y="144"/>
                </a:lnTo>
                <a:lnTo>
                  <a:pt x="682" y="144"/>
                </a:lnTo>
                <a:lnTo>
                  <a:pt x="685" y="144"/>
                </a:lnTo>
                <a:lnTo>
                  <a:pt x="685" y="144"/>
                </a:lnTo>
                <a:lnTo>
                  <a:pt x="685" y="147"/>
                </a:lnTo>
                <a:lnTo>
                  <a:pt x="689" y="147"/>
                </a:lnTo>
                <a:lnTo>
                  <a:pt x="689" y="151"/>
                </a:lnTo>
                <a:lnTo>
                  <a:pt x="689" y="154"/>
                </a:lnTo>
                <a:lnTo>
                  <a:pt x="692" y="154"/>
                </a:lnTo>
                <a:lnTo>
                  <a:pt x="692" y="154"/>
                </a:lnTo>
                <a:lnTo>
                  <a:pt x="692" y="157"/>
                </a:lnTo>
                <a:lnTo>
                  <a:pt x="695" y="157"/>
                </a:lnTo>
                <a:lnTo>
                  <a:pt x="699" y="157"/>
                </a:lnTo>
                <a:lnTo>
                  <a:pt x="699" y="157"/>
                </a:lnTo>
                <a:lnTo>
                  <a:pt x="699" y="157"/>
                </a:lnTo>
                <a:lnTo>
                  <a:pt x="702" y="157"/>
                </a:lnTo>
                <a:lnTo>
                  <a:pt x="705" y="157"/>
                </a:lnTo>
                <a:lnTo>
                  <a:pt x="708" y="157"/>
                </a:lnTo>
                <a:lnTo>
                  <a:pt x="708" y="157"/>
                </a:lnTo>
                <a:lnTo>
                  <a:pt x="708" y="157"/>
                </a:lnTo>
                <a:lnTo>
                  <a:pt x="712" y="157"/>
                </a:lnTo>
                <a:lnTo>
                  <a:pt x="715" y="154"/>
                </a:lnTo>
                <a:lnTo>
                  <a:pt x="715" y="154"/>
                </a:lnTo>
                <a:lnTo>
                  <a:pt x="715" y="154"/>
                </a:lnTo>
                <a:lnTo>
                  <a:pt x="715" y="154"/>
                </a:lnTo>
                <a:lnTo>
                  <a:pt x="715" y="154"/>
                </a:lnTo>
                <a:lnTo>
                  <a:pt x="715" y="151"/>
                </a:lnTo>
                <a:lnTo>
                  <a:pt x="718" y="151"/>
                </a:lnTo>
                <a:lnTo>
                  <a:pt x="718" y="151"/>
                </a:lnTo>
                <a:lnTo>
                  <a:pt x="722" y="151"/>
                </a:lnTo>
                <a:lnTo>
                  <a:pt x="725" y="147"/>
                </a:lnTo>
                <a:lnTo>
                  <a:pt x="725" y="147"/>
                </a:lnTo>
                <a:lnTo>
                  <a:pt x="725" y="147"/>
                </a:lnTo>
                <a:lnTo>
                  <a:pt x="725" y="147"/>
                </a:lnTo>
                <a:lnTo>
                  <a:pt x="728" y="147"/>
                </a:lnTo>
                <a:lnTo>
                  <a:pt x="731" y="147"/>
                </a:lnTo>
                <a:lnTo>
                  <a:pt x="735" y="147"/>
                </a:lnTo>
                <a:lnTo>
                  <a:pt x="738" y="151"/>
                </a:lnTo>
                <a:lnTo>
                  <a:pt x="744" y="154"/>
                </a:lnTo>
                <a:lnTo>
                  <a:pt x="748" y="154"/>
                </a:lnTo>
                <a:lnTo>
                  <a:pt x="751" y="154"/>
                </a:lnTo>
                <a:lnTo>
                  <a:pt x="751" y="154"/>
                </a:lnTo>
                <a:lnTo>
                  <a:pt x="754" y="154"/>
                </a:lnTo>
                <a:lnTo>
                  <a:pt x="754" y="154"/>
                </a:lnTo>
                <a:lnTo>
                  <a:pt x="761" y="154"/>
                </a:lnTo>
                <a:lnTo>
                  <a:pt x="761" y="151"/>
                </a:lnTo>
                <a:lnTo>
                  <a:pt x="771" y="147"/>
                </a:lnTo>
                <a:lnTo>
                  <a:pt x="771" y="147"/>
                </a:lnTo>
                <a:lnTo>
                  <a:pt x="771" y="147"/>
                </a:lnTo>
                <a:lnTo>
                  <a:pt x="774" y="151"/>
                </a:lnTo>
                <a:lnTo>
                  <a:pt x="777" y="151"/>
                </a:lnTo>
                <a:lnTo>
                  <a:pt x="781" y="154"/>
                </a:lnTo>
                <a:lnTo>
                  <a:pt x="781" y="154"/>
                </a:lnTo>
                <a:lnTo>
                  <a:pt x="784" y="157"/>
                </a:lnTo>
                <a:lnTo>
                  <a:pt x="784" y="157"/>
                </a:lnTo>
                <a:lnTo>
                  <a:pt x="787" y="157"/>
                </a:lnTo>
                <a:lnTo>
                  <a:pt x="787" y="157"/>
                </a:lnTo>
                <a:lnTo>
                  <a:pt x="787" y="157"/>
                </a:lnTo>
                <a:lnTo>
                  <a:pt x="797" y="157"/>
                </a:lnTo>
                <a:lnTo>
                  <a:pt x="797" y="157"/>
                </a:lnTo>
                <a:lnTo>
                  <a:pt x="797" y="154"/>
                </a:lnTo>
                <a:lnTo>
                  <a:pt x="803" y="151"/>
                </a:lnTo>
                <a:lnTo>
                  <a:pt x="803" y="151"/>
                </a:lnTo>
                <a:lnTo>
                  <a:pt x="803" y="151"/>
                </a:lnTo>
                <a:lnTo>
                  <a:pt x="807" y="151"/>
                </a:lnTo>
                <a:lnTo>
                  <a:pt x="810" y="151"/>
                </a:lnTo>
                <a:lnTo>
                  <a:pt x="810" y="154"/>
                </a:lnTo>
                <a:lnTo>
                  <a:pt x="813" y="154"/>
                </a:lnTo>
                <a:lnTo>
                  <a:pt x="817" y="160"/>
                </a:lnTo>
                <a:lnTo>
                  <a:pt x="813" y="170"/>
                </a:lnTo>
                <a:lnTo>
                  <a:pt x="810" y="180"/>
                </a:lnTo>
                <a:lnTo>
                  <a:pt x="810" y="190"/>
                </a:lnTo>
                <a:lnTo>
                  <a:pt x="810" y="190"/>
                </a:lnTo>
                <a:lnTo>
                  <a:pt x="820" y="197"/>
                </a:lnTo>
                <a:lnTo>
                  <a:pt x="826" y="200"/>
                </a:lnTo>
                <a:lnTo>
                  <a:pt x="830" y="203"/>
                </a:lnTo>
                <a:lnTo>
                  <a:pt x="833" y="206"/>
                </a:lnTo>
                <a:lnTo>
                  <a:pt x="836" y="203"/>
                </a:lnTo>
                <a:lnTo>
                  <a:pt x="840" y="193"/>
                </a:lnTo>
                <a:lnTo>
                  <a:pt x="846" y="193"/>
                </a:lnTo>
                <a:lnTo>
                  <a:pt x="846" y="190"/>
                </a:lnTo>
                <a:lnTo>
                  <a:pt x="846" y="187"/>
                </a:lnTo>
                <a:lnTo>
                  <a:pt x="846" y="187"/>
                </a:lnTo>
                <a:lnTo>
                  <a:pt x="846" y="183"/>
                </a:lnTo>
                <a:lnTo>
                  <a:pt x="846" y="183"/>
                </a:lnTo>
                <a:lnTo>
                  <a:pt x="846" y="180"/>
                </a:lnTo>
                <a:lnTo>
                  <a:pt x="846" y="180"/>
                </a:lnTo>
                <a:lnTo>
                  <a:pt x="849" y="180"/>
                </a:lnTo>
                <a:lnTo>
                  <a:pt x="849" y="180"/>
                </a:lnTo>
                <a:lnTo>
                  <a:pt x="849" y="177"/>
                </a:lnTo>
                <a:lnTo>
                  <a:pt x="849" y="177"/>
                </a:lnTo>
                <a:lnTo>
                  <a:pt x="853" y="177"/>
                </a:lnTo>
                <a:lnTo>
                  <a:pt x="856" y="170"/>
                </a:lnTo>
                <a:lnTo>
                  <a:pt x="859" y="167"/>
                </a:lnTo>
                <a:lnTo>
                  <a:pt x="859" y="164"/>
                </a:lnTo>
                <a:lnTo>
                  <a:pt x="862" y="157"/>
                </a:lnTo>
                <a:lnTo>
                  <a:pt x="866" y="151"/>
                </a:lnTo>
                <a:lnTo>
                  <a:pt x="876" y="141"/>
                </a:lnTo>
                <a:lnTo>
                  <a:pt x="879" y="134"/>
                </a:lnTo>
                <a:lnTo>
                  <a:pt x="882" y="131"/>
                </a:lnTo>
                <a:lnTo>
                  <a:pt x="885" y="128"/>
                </a:lnTo>
                <a:lnTo>
                  <a:pt x="895" y="118"/>
                </a:lnTo>
                <a:lnTo>
                  <a:pt x="902" y="115"/>
                </a:lnTo>
                <a:lnTo>
                  <a:pt x="902" y="115"/>
                </a:lnTo>
                <a:lnTo>
                  <a:pt x="918" y="108"/>
                </a:lnTo>
                <a:lnTo>
                  <a:pt x="931" y="105"/>
                </a:lnTo>
                <a:lnTo>
                  <a:pt x="931" y="108"/>
                </a:lnTo>
                <a:lnTo>
                  <a:pt x="931" y="108"/>
                </a:lnTo>
                <a:lnTo>
                  <a:pt x="931" y="111"/>
                </a:lnTo>
                <a:lnTo>
                  <a:pt x="931" y="115"/>
                </a:lnTo>
                <a:lnTo>
                  <a:pt x="931" y="115"/>
                </a:lnTo>
                <a:lnTo>
                  <a:pt x="935" y="118"/>
                </a:lnTo>
                <a:lnTo>
                  <a:pt x="938" y="121"/>
                </a:lnTo>
                <a:lnTo>
                  <a:pt x="938" y="124"/>
                </a:lnTo>
                <a:lnTo>
                  <a:pt x="938" y="124"/>
                </a:lnTo>
                <a:lnTo>
                  <a:pt x="941" y="128"/>
                </a:lnTo>
                <a:lnTo>
                  <a:pt x="941" y="128"/>
                </a:lnTo>
                <a:lnTo>
                  <a:pt x="944" y="131"/>
                </a:lnTo>
                <a:lnTo>
                  <a:pt x="944" y="131"/>
                </a:lnTo>
                <a:lnTo>
                  <a:pt x="948" y="134"/>
                </a:lnTo>
                <a:lnTo>
                  <a:pt x="951" y="138"/>
                </a:lnTo>
                <a:lnTo>
                  <a:pt x="951" y="141"/>
                </a:lnTo>
                <a:lnTo>
                  <a:pt x="954" y="141"/>
                </a:lnTo>
                <a:lnTo>
                  <a:pt x="958" y="147"/>
                </a:lnTo>
                <a:lnTo>
                  <a:pt x="961" y="147"/>
                </a:lnTo>
                <a:lnTo>
                  <a:pt x="961" y="151"/>
                </a:lnTo>
                <a:lnTo>
                  <a:pt x="961" y="151"/>
                </a:lnTo>
                <a:lnTo>
                  <a:pt x="961" y="154"/>
                </a:lnTo>
                <a:lnTo>
                  <a:pt x="961" y="154"/>
                </a:lnTo>
                <a:lnTo>
                  <a:pt x="964" y="157"/>
                </a:lnTo>
                <a:lnTo>
                  <a:pt x="967" y="157"/>
                </a:lnTo>
                <a:lnTo>
                  <a:pt x="967" y="157"/>
                </a:lnTo>
                <a:lnTo>
                  <a:pt x="971" y="157"/>
                </a:lnTo>
                <a:lnTo>
                  <a:pt x="971" y="154"/>
                </a:lnTo>
                <a:lnTo>
                  <a:pt x="971" y="154"/>
                </a:lnTo>
                <a:lnTo>
                  <a:pt x="974" y="157"/>
                </a:lnTo>
                <a:lnTo>
                  <a:pt x="974" y="157"/>
                </a:lnTo>
                <a:lnTo>
                  <a:pt x="974" y="160"/>
                </a:lnTo>
                <a:lnTo>
                  <a:pt x="974" y="160"/>
                </a:lnTo>
                <a:lnTo>
                  <a:pt x="974" y="160"/>
                </a:lnTo>
                <a:lnTo>
                  <a:pt x="974" y="160"/>
                </a:lnTo>
                <a:lnTo>
                  <a:pt x="974" y="160"/>
                </a:lnTo>
                <a:lnTo>
                  <a:pt x="977" y="160"/>
                </a:lnTo>
                <a:lnTo>
                  <a:pt x="977" y="160"/>
                </a:lnTo>
                <a:lnTo>
                  <a:pt x="977" y="160"/>
                </a:lnTo>
                <a:lnTo>
                  <a:pt x="977" y="160"/>
                </a:lnTo>
                <a:lnTo>
                  <a:pt x="977" y="164"/>
                </a:lnTo>
                <a:lnTo>
                  <a:pt x="980" y="164"/>
                </a:lnTo>
                <a:lnTo>
                  <a:pt x="980" y="164"/>
                </a:lnTo>
                <a:lnTo>
                  <a:pt x="980" y="164"/>
                </a:lnTo>
                <a:lnTo>
                  <a:pt x="984" y="164"/>
                </a:lnTo>
                <a:lnTo>
                  <a:pt x="984" y="167"/>
                </a:lnTo>
                <a:lnTo>
                  <a:pt x="984" y="167"/>
                </a:lnTo>
                <a:lnTo>
                  <a:pt x="984" y="167"/>
                </a:lnTo>
                <a:lnTo>
                  <a:pt x="987" y="167"/>
                </a:lnTo>
                <a:lnTo>
                  <a:pt x="987" y="167"/>
                </a:lnTo>
                <a:lnTo>
                  <a:pt x="987" y="167"/>
                </a:lnTo>
                <a:lnTo>
                  <a:pt x="990" y="167"/>
                </a:lnTo>
                <a:lnTo>
                  <a:pt x="990" y="167"/>
                </a:lnTo>
                <a:lnTo>
                  <a:pt x="994" y="167"/>
                </a:lnTo>
                <a:lnTo>
                  <a:pt x="997" y="167"/>
                </a:lnTo>
                <a:lnTo>
                  <a:pt x="997" y="170"/>
                </a:lnTo>
                <a:lnTo>
                  <a:pt x="1000" y="170"/>
                </a:lnTo>
                <a:lnTo>
                  <a:pt x="1000" y="174"/>
                </a:lnTo>
                <a:lnTo>
                  <a:pt x="1003" y="174"/>
                </a:lnTo>
                <a:lnTo>
                  <a:pt x="1007" y="177"/>
                </a:lnTo>
                <a:lnTo>
                  <a:pt x="1010" y="177"/>
                </a:lnTo>
                <a:lnTo>
                  <a:pt x="1010" y="177"/>
                </a:lnTo>
                <a:lnTo>
                  <a:pt x="1013" y="180"/>
                </a:lnTo>
                <a:lnTo>
                  <a:pt x="1017" y="180"/>
                </a:lnTo>
                <a:lnTo>
                  <a:pt x="1017" y="183"/>
                </a:lnTo>
                <a:lnTo>
                  <a:pt x="1013" y="183"/>
                </a:lnTo>
                <a:lnTo>
                  <a:pt x="1017" y="183"/>
                </a:lnTo>
                <a:lnTo>
                  <a:pt x="1017" y="183"/>
                </a:lnTo>
                <a:lnTo>
                  <a:pt x="1017" y="183"/>
                </a:lnTo>
                <a:lnTo>
                  <a:pt x="1020" y="187"/>
                </a:lnTo>
                <a:lnTo>
                  <a:pt x="1020" y="183"/>
                </a:lnTo>
                <a:lnTo>
                  <a:pt x="1023" y="183"/>
                </a:lnTo>
                <a:lnTo>
                  <a:pt x="1026" y="183"/>
                </a:lnTo>
                <a:lnTo>
                  <a:pt x="1026" y="187"/>
                </a:lnTo>
                <a:lnTo>
                  <a:pt x="1026" y="187"/>
                </a:lnTo>
                <a:lnTo>
                  <a:pt x="1030" y="187"/>
                </a:lnTo>
                <a:lnTo>
                  <a:pt x="1030" y="187"/>
                </a:lnTo>
                <a:lnTo>
                  <a:pt x="1030" y="187"/>
                </a:lnTo>
                <a:lnTo>
                  <a:pt x="1030" y="190"/>
                </a:lnTo>
                <a:lnTo>
                  <a:pt x="1030" y="190"/>
                </a:lnTo>
                <a:lnTo>
                  <a:pt x="1033" y="190"/>
                </a:lnTo>
                <a:lnTo>
                  <a:pt x="1033" y="190"/>
                </a:lnTo>
                <a:lnTo>
                  <a:pt x="1033" y="193"/>
                </a:lnTo>
                <a:lnTo>
                  <a:pt x="1036" y="193"/>
                </a:lnTo>
                <a:lnTo>
                  <a:pt x="1036" y="193"/>
                </a:lnTo>
                <a:lnTo>
                  <a:pt x="1039" y="193"/>
                </a:lnTo>
                <a:lnTo>
                  <a:pt x="1039" y="193"/>
                </a:lnTo>
                <a:lnTo>
                  <a:pt x="1039" y="197"/>
                </a:lnTo>
                <a:lnTo>
                  <a:pt x="1039" y="200"/>
                </a:lnTo>
                <a:lnTo>
                  <a:pt x="1039" y="203"/>
                </a:lnTo>
                <a:lnTo>
                  <a:pt x="1039" y="206"/>
                </a:lnTo>
                <a:lnTo>
                  <a:pt x="1039" y="210"/>
                </a:lnTo>
                <a:lnTo>
                  <a:pt x="1039" y="213"/>
                </a:lnTo>
                <a:lnTo>
                  <a:pt x="1036" y="216"/>
                </a:lnTo>
                <a:lnTo>
                  <a:pt x="1036" y="219"/>
                </a:lnTo>
                <a:lnTo>
                  <a:pt x="1036" y="223"/>
                </a:lnTo>
                <a:lnTo>
                  <a:pt x="1033" y="226"/>
                </a:lnTo>
                <a:lnTo>
                  <a:pt x="1030" y="233"/>
                </a:lnTo>
                <a:lnTo>
                  <a:pt x="1026" y="239"/>
                </a:lnTo>
                <a:lnTo>
                  <a:pt x="1026" y="239"/>
                </a:lnTo>
                <a:lnTo>
                  <a:pt x="1026" y="242"/>
                </a:lnTo>
                <a:lnTo>
                  <a:pt x="1026" y="242"/>
                </a:lnTo>
                <a:lnTo>
                  <a:pt x="1026" y="242"/>
                </a:lnTo>
                <a:lnTo>
                  <a:pt x="1026" y="242"/>
                </a:lnTo>
                <a:lnTo>
                  <a:pt x="1026" y="246"/>
                </a:lnTo>
                <a:lnTo>
                  <a:pt x="1023" y="246"/>
                </a:lnTo>
                <a:lnTo>
                  <a:pt x="1026" y="249"/>
                </a:lnTo>
                <a:lnTo>
                  <a:pt x="1023" y="252"/>
                </a:lnTo>
                <a:lnTo>
                  <a:pt x="1020" y="259"/>
                </a:lnTo>
                <a:lnTo>
                  <a:pt x="1020" y="259"/>
                </a:lnTo>
                <a:lnTo>
                  <a:pt x="1017" y="262"/>
                </a:lnTo>
                <a:lnTo>
                  <a:pt x="1017" y="262"/>
                </a:lnTo>
                <a:lnTo>
                  <a:pt x="1020" y="265"/>
                </a:lnTo>
                <a:lnTo>
                  <a:pt x="1013" y="272"/>
                </a:lnTo>
                <a:lnTo>
                  <a:pt x="1013" y="275"/>
                </a:lnTo>
                <a:lnTo>
                  <a:pt x="1013" y="278"/>
                </a:lnTo>
                <a:lnTo>
                  <a:pt x="1010" y="282"/>
                </a:lnTo>
                <a:lnTo>
                  <a:pt x="1010" y="282"/>
                </a:lnTo>
                <a:lnTo>
                  <a:pt x="1010" y="282"/>
                </a:lnTo>
                <a:lnTo>
                  <a:pt x="1007" y="282"/>
                </a:lnTo>
                <a:lnTo>
                  <a:pt x="1007" y="285"/>
                </a:lnTo>
                <a:lnTo>
                  <a:pt x="1007" y="285"/>
                </a:lnTo>
                <a:lnTo>
                  <a:pt x="1007" y="285"/>
                </a:lnTo>
                <a:lnTo>
                  <a:pt x="1007" y="288"/>
                </a:lnTo>
                <a:lnTo>
                  <a:pt x="1007" y="288"/>
                </a:lnTo>
                <a:lnTo>
                  <a:pt x="1007" y="288"/>
                </a:lnTo>
                <a:lnTo>
                  <a:pt x="1003" y="292"/>
                </a:lnTo>
                <a:lnTo>
                  <a:pt x="1003" y="292"/>
                </a:lnTo>
                <a:lnTo>
                  <a:pt x="1003" y="292"/>
                </a:lnTo>
                <a:lnTo>
                  <a:pt x="1003" y="292"/>
                </a:lnTo>
                <a:lnTo>
                  <a:pt x="1000" y="295"/>
                </a:lnTo>
                <a:lnTo>
                  <a:pt x="1000" y="295"/>
                </a:lnTo>
                <a:lnTo>
                  <a:pt x="1000" y="298"/>
                </a:lnTo>
                <a:lnTo>
                  <a:pt x="1000" y="298"/>
                </a:lnTo>
                <a:lnTo>
                  <a:pt x="1000" y="301"/>
                </a:lnTo>
                <a:lnTo>
                  <a:pt x="997" y="301"/>
                </a:lnTo>
                <a:lnTo>
                  <a:pt x="997" y="305"/>
                </a:lnTo>
                <a:lnTo>
                  <a:pt x="997" y="305"/>
                </a:lnTo>
                <a:lnTo>
                  <a:pt x="994" y="308"/>
                </a:lnTo>
                <a:lnTo>
                  <a:pt x="990" y="311"/>
                </a:lnTo>
                <a:lnTo>
                  <a:pt x="990" y="311"/>
                </a:lnTo>
                <a:lnTo>
                  <a:pt x="990" y="315"/>
                </a:lnTo>
                <a:lnTo>
                  <a:pt x="990" y="318"/>
                </a:lnTo>
                <a:lnTo>
                  <a:pt x="990" y="318"/>
                </a:lnTo>
                <a:lnTo>
                  <a:pt x="994" y="321"/>
                </a:lnTo>
                <a:lnTo>
                  <a:pt x="994" y="321"/>
                </a:lnTo>
                <a:lnTo>
                  <a:pt x="994" y="321"/>
                </a:lnTo>
                <a:lnTo>
                  <a:pt x="994" y="324"/>
                </a:lnTo>
                <a:lnTo>
                  <a:pt x="997" y="324"/>
                </a:lnTo>
                <a:lnTo>
                  <a:pt x="997" y="324"/>
                </a:lnTo>
                <a:lnTo>
                  <a:pt x="997" y="328"/>
                </a:lnTo>
                <a:lnTo>
                  <a:pt x="997" y="328"/>
                </a:lnTo>
                <a:lnTo>
                  <a:pt x="997" y="328"/>
                </a:lnTo>
                <a:lnTo>
                  <a:pt x="997" y="328"/>
                </a:lnTo>
                <a:lnTo>
                  <a:pt x="994" y="331"/>
                </a:lnTo>
                <a:lnTo>
                  <a:pt x="994" y="331"/>
                </a:lnTo>
                <a:lnTo>
                  <a:pt x="994" y="331"/>
                </a:lnTo>
                <a:lnTo>
                  <a:pt x="994" y="334"/>
                </a:lnTo>
                <a:lnTo>
                  <a:pt x="994" y="338"/>
                </a:lnTo>
                <a:lnTo>
                  <a:pt x="994" y="338"/>
                </a:lnTo>
                <a:lnTo>
                  <a:pt x="994" y="341"/>
                </a:lnTo>
                <a:lnTo>
                  <a:pt x="994" y="341"/>
                </a:lnTo>
                <a:lnTo>
                  <a:pt x="994" y="344"/>
                </a:lnTo>
                <a:lnTo>
                  <a:pt x="990" y="344"/>
                </a:lnTo>
                <a:lnTo>
                  <a:pt x="990" y="347"/>
                </a:lnTo>
                <a:lnTo>
                  <a:pt x="990" y="347"/>
                </a:lnTo>
                <a:lnTo>
                  <a:pt x="990" y="347"/>
                </a:lnTo>
                <a:lnTo>
                  <a:pt x="990" y="347"/>
                </a:lnTo>
                <a:lnTo>
                  <a:pt x="994" y="347"/>
                </a:lnTo>
                <a:lnTo>
                  <a:pt x="994" y="347"/>
                </a:lnTo>
                <a:lnTo>
                  <a:pt x="997" y="347"/>
                </a:lnTo>
                <a:lnTo>
                  <a:pt x="997" y="344"/>
                </a:lnTo>
                <a:lnTo>
                  <a:pt x="1000" y="344"/>
                </a:lnTo>
                <a:lnTo>
                  <a:pt x="1003" y="341"/>
                </a:lnTo>
                <a:lnTo>
                  <a:pt x="1007" y="341"/>
                </a:lnTo>
                <a:lnTo>
                  <a:pt x="1003" y="334"/>
                </a:lnTo>
                <a:lnTo>
                  <a:pt x="1007" y="334"/>
                </a:lnTo>
                <a:lnTo>
                  <a:pt x="1007" y="331"/>
                </a:lnTo>
                <a:lnTo>
                  <a:pt x="1007" y="331"/>
                </a:lnTo>
                <a:lnTo>
                  <a:pt x="1013" y="328"/>
                </a:lnTo>
                <a:lnTo>
                  <a:pt x="1013" y="328"/>
                </a:lnTo>
                <a:lnTo>
                  <a:pt x="1020" y="328"/>
                </a:lnTo>
                <a:lnTo>
                  <a:pt x="1023" y="324"/>
                </a:lnTo>
                <a:lnTo>
                  <a:pt x="1026" y="324"/>
                </a:lnTo>
                <a:lnTo>
                  <a:pt x="1026" y="321"/>
                </a:lnTo>
                <a:lnTo>
                  <a:pt x="1030" y="318"/>
                </a:lnTo>
                <a:lnTo>
                  <a:pt x="1030" y="318"/>
                </a:lnTo>
                <a:lnTo>
                  <a:pt x="1033" y="315"/>
                </a:lnTo>
                <a:lnTo>
                  <a:pt x="1033" y="315"/>
                </a:lnTo>
                <a:lnTo>
                  <a:pt x="1036" y="315"/>
                </a:lnTo>
                <a:lnTo>
                  <a:pt x="1039" y="311"/>
                </a:lnTo>
                <a:lnTo>
                  <a:pt x="1046" y="311"/>
                </a:lnTo>
                <a:lnTo>
                  <a:pt x="1049" y="308"/>
                </a:lnTo>
                <a:lnTo>
                  <a:pt x="1049" y="308"/>
                </a:lnTo>
                <a:lnTo>
                  <a:pt x="1053" y="305"/>
                </a:lnTo>
                <a:lnTo>
                  <a:pt x="1049" y="305"/>
                </a:lnTo>
                <a:lnTo>
                  <a:pt x="1049" y="301"/>
                </a:lnTo>
                <a:lnTo>
                  <a:pt x="1049" y="298"/>
                </a:lnTo>
                <a:lnTo>
                  <a:pt x="1049" y="298"/>
                </a:lnTo>
                <a:lnTo>
                  <a:pt x="1053" y="298"/>
                </a:lnTo>
                <a:lnTo>
                  <a:pt x="1056" y="295"/>
                </a:lnTo>
                <a:lnTo>
                  <a:pt x="1059" y="295"/>
                </a:lnTo>
                <a:lnTo>
                  <a:pt x="1059" y="295"/>
                </a:lnTo>
                <a:lnTo>
                  <a:pt x="1059" y="295"/>
                </a:lnTo>
                <a:lnTo>
                  <a:pt x="1059" y="295"/>
                </a:lnTo>
                <a:lnTo>
                  <a:pt x="1062" y="295"/>
                </a:lnTo>
                <a:lnTo>
                  <a:pt x="1062" y="295"/>
                </a:lnTo>
                <a:lnTo>
                  <a:pt x="1066" y="295"/>
                </a:lnTo>
                <a:lnTo>
                  <a:pt x="1069" y="298"/>
                </a:lnTo>
                <a:lnTo>
                  <a:pt x="1069" y="301"/>
                </a:lnTo>
                <a:lnTo>
                  <a:pt x="1069" y="298"/>
                </a:lnTo>
                <a:lnTo>
                  <a:pt x="1072" y="298"/>
                </a:lnTo>
                <a:lnTo>
                  <a:pt x="1072" y="298"/>
                </a:lnTo>
                <a:lnTo>
                  <a:pt x="1072" y="301"/>
                </a:lnTo>
                <a:lnTo>
                  <a:pt x="1076" y="301"/>
                </a:lnTo>
                <a:lnTo>
                  <a:pt x="1079" y="305"/>
                </a:lnTo>
                <a:lnTo>
                  <a:pt x="1079" y="305"/>
                </a:lnTo>
                <a:lnTo>
                  <a:pt x="1079" y="305"/>
                </a:lnTo>
                <a:lnTo>
                  <a:pt x="1079" y="305"/>
                </a:lnTo>
                <a:lnTo>
                  <a:pt x="1079" y="305"/>
                </a:lnTo>
                <a:lnTo>
                  <a:pt x="1082" y="301"/>
                </a:lnTo>
                <a:lnTo>
                  <a:pt x="1085" y="301"/>
                </a:lnTo>
                <a:lnTo>
                  <a:pt x="1089" y="301"/>
                </a:lnTo>
                <a:lnTo>
                  <a:pt x="1092" y="305"/>
                </a:lnTo>
                <a:lnTo>
                  <a:pt x="1095" y="301"/>
                </a:lnTo>
                <a:lnTo>
                  <a:pt x="1095" y="301"/>
                </a:lnTo>
                <a:lnTo>
                  <a:pt x="1095" y="298"/>
                </a:lnTo>
                <a:lnTo>
                  <a:pt x="1095" y="298"/>
                </a:lnTo>
                <a:lnTo>
                  <a:pt x="1095" y="295"/>
                </a:lnTo>
                <a:lnTo>
                  <a:pt x="1098" y="295"/>
                </a:lnTo>
                <a:lnTo>
                  <a:pt x="1098" y="292"/>
                </a:lnTo>
                <a:lnTo>
                  <a:pt x="1098" y="292"/>
                </a:lnTo>
                <a:lnTo>
                  <a:pt x="1102" y="292"/>
                </a:lnTo>
                <a:lnTo>
                  <a:pt x="1102" y="292"/>
                </a:lnTo>
                <a:lnTo>
                  <a:pt x="1102" y="292"/>
                </a:lnTo>
                <a:lnTo>
                  <a:pt x="1105" y="292"/>
                </a:lnTo>
                <a:lnTo>
                  <a:pt x="1108" y="292"/>
                </a:lnTo>
                <a:lnTo>
                  <a:pt x="1108" y="292"/>
                </a:lnTo>
                <a:lnTo>
                  <a:pt x="1108" y="288"/>
                </a:lnTo>
                <a:lnTo>
                  <a:pt x="1108" y="288"/>
                </a:lnTo>
                <a:lnTo>
                  <a:pt x="1108" y="288"/>
                </a:lnTo>
                <a:lnTo>
                  <a:pt x="1108" y="288"/>
                </a:lnTo>
                <a:lnTo>
                  <a:pt x="1108" y="285"/>
                </a:lnTo>
                <a:lnTo>
                  <a:pt x="1108" y="285"/>
                </a:lnTo>
                <a:lnTo>
                  <a:pt x="1108" y="285"/>
                </a:lnTo>
                <a:lnTo>
                  <a:pt x="1108" y="285"/>
                </a:lnTo>
                <a:lnTo>
                  <a:pt x="1108" y="282"/>
                </a:lnTo>
                <a:lnTo>
                  <a:pt x="1105" y="282"/>
                </a:lnTo>
                <a:lnTo>
                  <a:pt x="1105" y="282"/>
                </a:lnTo>
                <a:lnTo>
                  <a:pt x="1105" y="282"/>
                </a:lnTo>
                <a:lnTo>
                  <a:pt x="1105" y="282"/>
                </a:lnTo>
                <a:lnTo>
                  <a:pt x="1105" y="278"/>
                </a:lnTo>
                <a:lnTo>
                  <a:pt x="1105" y="278"/>
                </a:lnTo>
                <a:lnTo>
                  <a:pt x="1105" y="278"/>
                </a:lnTo>
                <a:lnTo>
                  <a:pt x="1108" y="278"/>
                </a:lnTo>
                <a:lnTo>
                  <a:pt x="1112" y="278"/>
                </a:lnTo>
                <a:lnTo>
                  <a:pt x="1112" y="278"/>
                </a:lnTo>
                <a:lnTo>
                  <a:pt x="1112" y="278"/>
                </a:lnTo>
                <a:lnTo>
                  <a:pt x="1112" y="282"/>
                </a:lnTo>
                <a:lnTo>
                  <a:pt x="1115" y="282"/>
                </a:lnTo>
                <a:lnTo>
                  <a:pt x="1115" y="285"/>
                </a:lnTo>
                <a:lnTo>
                  <a:pt x="1118" y="285"/>
                </a:lnTo>
                <a:lnTo>
                  <a:pt x="1121" y="285"/>
                </a:lnTo>
                <a:lnTo>
                  <a:pt x="1121" y="285"/>
                </a:lnTo>
                <a:lnTo>
                  <a:pt x="1121" y="285"/>
                </a:lnTo>
                <a:lnTo>
                  <a:pt x="1125" y="282"/>
                </a:lnTo>
                <a:lnTo>
                  <a:pt x="1121" y="278"/>
                </a:lnTo>
                <a:lnTo>
                  <a:pt x="1121" y="275"/>
                </a:lnTo>
                <a:lnTo>
                  <a:pt x="1125" y="275"/>
                </a:lnTo>
                <a:lnTo>
                  <a:pt x="1125" y="275"/>
                </a:lnTo>
                <a:lnTo>
                  <a:pt x="1125" y="278"/>
                </a:lnTo>
                <a:lnTo>
                  <a:pt x="1128" y="278"/>
                </a:lnTo>
                <a:lnTo>
                  <a:pt x="1128" y="278"/>
                </a:lnTo>
                <a:lnTo>
                  <a:pt x="1131" y="278"/>
                </a:lnTo>
                <a:lnTo>
                  <a:pt x="1131" y="275"/>
                </a:lnTo>
                <a:lnTo>
                  <a:pt x="1131" y="272"/>
                </a:lnTo>
                <a:lnTo>
                  <a:pt x="1135" y="272"/>
                </a:lnTo>
                <a:lnTo>
                  <a:pt x="1138" y="272"/>
                </a:lnTo>
                <a:lnTo>
                  <a:pt x="1138" y="272"/>
                </a:lnTo>
                <a:lnTo>
                  <a:pt x="1138" y="272"/>
                </a:lnTo>
                <a:lnTo>
                  <a:pt x="1141" y="275"/>
                </a:lnTo>
                <a:lnTo>
                  <a:pt x="1141" y="275"/>
                </a:lnTo>
                <a:lnTo>
                  <a:pt x="1144" y="275"/>
                </a:lnTo>
                <a:lnTo>
                  <a:pt x="1144" y="275"/>
                </a:lnTo>
                <a:lnTo>
                  <a:pt x="1144" y="272"/>
                </a:lnTo>
                <a:lnTo>
                  <a:pt x="1144" y="272"/>
                </a:lnTo>
                <a:lnTo>
                  <a:pt x="1141" y="269"/>
                </a:lnTo>
                <a:lnTo>
                  <a:pt x="1141" y="265"/>
                </a:lnTo>
                <a:lnTo>
                  <a:pt x="1144" y="265"/>
                </a:lnTo>
                <a:lnTo>
                  <a:pt x="1144" y="262"/>
                </a:lnTo>
                <a:lnTo>
                  <a:pt x="1148" y="265"/>
                </a:lnTo>
                <a:lnTo>
                  <a:pt x="1148" y="265"/>
                </a:lnTo>
                <a:lnTo>
                  <a:pt x="1148" y="265"/>
                </a:lnTo>
                <a:lnTo>
                  <a:pt x="1151" y="269"/>
                </a:lnTo>
                <a:lnTo>
                  <a:pt x="1151" y="269"/>
                </a:lnTo>
                <a:lnTo>
                  <a:pt x="1154" y="269"/>
                </a:lnTo>
                <a:lnTo>
                  <a:pt x="1154" y="265"/>
                </a:lnTo>
                <a:lnTo>
                  <a:pt x="1158" y="262"/>
                </a:lnTo>
                <a:lnTo>
                  <a:pt x="1158" y="259"/>
                </a:lnTo>
                <a:lnTo>
                  <a:pt x="1161" y="256"/>
                </a:lnTo>
                <a:lnTo>
                  <a:pt x="1161" y="256"/>
                </a:lnTo>
                <a:lnTo>
                  <a:pt x="1164" y="252"/>
                </a:lnTo>
                <a:lnTo>
                  <a:pt x="1164" y="252"/>
                </a:lnTo>
                <a:lnTo>
                  <a:pt x="1164" y="249"/>
                </a:lnTo>
                <a:lnTo>
                  <a:pt x="1167" y="246"/>
                </a:lnTo>
                <a:lnTo>
                  <a:pt x="1171" y="246"/>
                </a:lnTo>
                <a:lnTo>
                  <a:pt x="1174" y="239"/>
                </a:lnTo>
                <a:lnTo>
                  <a:pt x="1177" y="236"/>
                </a:lnTo>
                <a:lnTo>
                  <a:pt x="1180" y="236"/>
                </a:lnTo>
                <a:lnTo>
                  <a:pt x="1180" y="236"/>
                </a:lnTo>
                <a:lnTo>
                  <a:pt x="1180" y="239"/>
                </a:lnTo>
                <a:lnTo>
                  <a:pt x="1184" y="242"/>
                </a:lnTo>
                <a:lnTo>
                  <a:pt x="1184" y="242"/>
                </a:lnTo>
                <a:lnTo>
                  <a:pt x="1187" y="242"/>
                </a:lnTo>
                <a:lnTo>
                  <a:pt x="1187" y="239"/>
                </a:lnTo>
                <a:lnTo>
                  <a:pt x="1190" y="239"/>
                </a:lnTo>
                <a:lnTo>
                  <a:pt x="1190" y="239"/>
                </a:lnTo>
                <a:lnTo>
                  <a:pt x="1194" y="236"/>
                </a:lnTo>
                <a:lnTo>
                  <a:pt x="1194" y="233"/>
                </a:lnTo>
                <a:lnTo>
                  <a:pt x="1197" y="233"/>
                </a:lnTo>
                <a:lnTo>
                  <a:pt x="1200" y="226"/>
                </a:lnTo>
                <a:lnTo>
                  <a:pt x="1200" y="226"/>
                </a:lnTo>
                <a:lnTo>
                  <a:pt x="1200" y="226"/>
                </a:lnTo>
                <a:lnTo>
                  <a:pt x="1200" y="226"/>
                </a:lnTo>
                <a:lnTo>
                  <a:pt x="1200" y="223"/>
                </a:lnTo>
                <a:lnTo>
                  <a:pt x="1200" y="219"/>
                </a:lnTo>
                <a:lnTo>
                  <a:pt x="1200" y="219"/>
                </a:lnTo>
                <a:lnTo>
                  <a:pt x="1200" y="219"/>
                </a:lnTo>
                <a:lnTo>
                  <a:pt x="1203" y="216"/>
                </a:lnTo>
                <a:lnTo>
                  <a:pt x="1203" y="216"/>
                </a:lnTo>
                <a:lnTo>
                  <a:pt x="1207" y="216"/>
                </a:lnTo>
                <a:lnTo>
                  <a:pt x="1207" y="216"/>
                </a:lnTo>
                <a:lnTo>
                  <a:pt x="1210" y="213"/>
                </a:lnTo>
                <a:lnTo>
                  <a:pt x="1213" y="213"/>
                </a:lnTo>
                <a:lnTo>
                  <a:pt x="1213" y="210"/>
                </a:lnTo>
                <a:lnTo>
                  <a:pt x="1217" y="210"/>
                </a:lnTo>
                <a:lnTo>
                  <a:pt x="1217" y="210"/>
                </a:lnTo>
                <a:lnTo>
                  <a:pt x="1217" y="210"/>
                </a:lnTo>
                <a:lnTo>
                  <a:pt x="1220" y="210"/>
                </a:lnTo>
                <a:lnTo>
                  <a:pt x="1220" y="206"/>
                </a:lnTo>
                <a:lnTo>
                  <a:pt x="1220" y="206"/>
                </a:lnTo>
                <a:lnTo>
                  <a:pt x="1223" y="206"/>
                </a:lnTo>
                <a:lnTo>
                  <a:pt x="1226" y="206"/>
                </a:lnTo>
                <a:lnTo>
                  <a:pt x="1226" y="203"/>
                </a:lnTo>
                <a:lnTo>
                  <a:pt x="1226" y="203"/>
                </a:lnTo>
                <a:lnTo>
                  <a:pt x="1230" y="200"/>
                </a:lnTo>
                <a:lnTo>
                  <a:pt x="1230" y="200"/>
                </a:lnTo>
                <a:lnTo>
                  <a:pt x="1230" y="200"/>
                </a:lnTo>
                <a:lnTo>
                  <a:pt x="1230" y="200"/>
                </a:lnTo>
                <a:lnTo>
                  <a:pt x="1230" y="197"/>
                </a:lnTo>
                <a:lnTo>
                  <a:pt x="1226" y="197"/>
                </a:lnTo>
                <a:lnTo>
                  <a:pt x="1226" y="197"/>
                </a:lnTo>
                <a:lnTo>
                  <a:pt x="1226" y="197"/>
                </a:lnTo>
                <a:lnTo>
                  <a:pt x="1226" y="193"/>
                </a:lnTo>
                <a:lnTo>
                  <a:pt x="1226" y="193"/>
                </a:lnTo>
                <a:lnTo>
                  <a:pt x="1226" y="193"/>
                </a:lnTo>
                <a:lnTo>
                  <a:pt x="1230" y="193"/>
                </a:lnTo>
                <a:lnTo>
                  <a:pt x="1233" y="193"/>
                </a:lnTo>
                <a:lnTo>
                  <a:pt x="1233" y="193"/>
                </a:lnTo>
                <a:lnTo>
                  <a:pt x="1233" y="193"/>
                </a:lnTo>
                <a:lnTo>
                  <a:pt x="1233" y="197"/>
                </a:lnTo>
                <a:lnTo>
                  <a:pt x="1233" y="197"/>
                </a:lnTo>
                <a:lnTo>
                  <a:pt x="1236" y="200"/>
                </a:lnTo>
                <a:lnTo>
                  <a:pt x="1239" y="203"/>
                </a:lnTo>
                <a:lnTo>
                  <a:pt x="1243" y="203"/>
                </a:lnTo>
                <a:lnTo>
                  <a:pt x="1243" y="203"/>
                </a:lnTo>
                <a:lnTo>
                  <a:pt x="1243" y="203"/>
                </a:lnTo>
                <a:lnTo>
                  <a:pt x="1243" y="203"/>
                </a:lnTo>
                <a:lnTo>
                  <a:pt x="1243" y="206"/>
                </a:lnTo>
                <a:lnTo>
                  <a:pt x="1239" y="210"/>
                </a:lnTo>
                <a:lnTo>
                  <a:pt x="1239" y="213"/>
                </a:lnTo>
                <a:lnTo>
                  <a:pt x="1236" y="213"/>
                </a:lnTo>
                <a:lnTo>
                  <a:pt x="1239" y="216"/>
                </a:lnTo>
                <a:lnTo>
                  <a:pt x="1243" y="213"/>
                </a:lnTo>
                <a:lnTo>
                  <a:pt x="1243" y="213"/>
                </a:lnTo>
                <a:lnTo>
                  <a:pt x="1246" y="213"/>
                </a:lnTo>
                <a:lnTo>
                  <a:pt x="1246" y="213"/>
                </a:lnTo>
                <a:lnTo>
                  <a:pt x="1249" y="213"/>
                </a:lnTo>
                <a:lnTo>
                  <a:pt x="1249" y="213"/>
                </a:lnTo>
                <a:lnTo>
                  <a:pt x="1253" y="213"/>
                </a:lnTo>
                <a:lnTo>
                  <a:pt x="1253" y="213"/>
                </a:lnTo>
                <a:lnTo>
                  <a:pt x="1256" y="210"/>
                </a:lnTo>
                <a:lnTo>
                  <a:pt x="1259" y="210"/>
                </a:lnTo>
                <a:lnTo>
                  <a:pt x="1266" y="210"/>
                </a:lnTo>
                <a:lnTo>
                  <a:pt x="1269" y="206"/>
                </a:lnTo>
                <a:lnTo>
                  <a:pt x="1269" y="206"/>
                </a:lnTo>
                <a:lnTo>
                  <a:pt x="1269" y="203"/>
                </a:lnTo>
                <a:lnTo>
                  <a:pt x="1272" y="203"/>
                </a:lnTo>
                <a:lnTo>
                  <a:pt x="1276" y="203"/>
                </a:lnTo>
                <a:lnTo>
                  <a:pt x="1276" y="203"/>
                </a:lnTo>
                <a:lnTo>
                  <a:pt x="1279" y="203"/>
                </a:lnTo>
                <a:lnTo>
                  <a:pt x="1282" y="203"/>
                </a:lnTo>
                <a:lnTo>
                  <a:pt x="1282" y="203"/>
                </a:lnTo>
                <a:lnTo>
                  <a:pt x="1282" y="200"/>
                </a:lnTo>
                <a:lnTo>
                  <a:pt x="1282" y="200"/>
                </a:lnTo>
                <a:lnTo>
                  <a:pt x="1285" y="200"/>
                </a:lnTo>
                <a:lnTo>
                  <a:pt x="1289" y="200"/>
                </a:lnTo>
                <a:lnTo>
                  <a:pt x="1289" y="200"/>
                </a:lnTo>
                <a:lnTo>
                  <a:pt x="1289" y="197"/>
                </a:lnTo>
                <a:lnTo>
                  <a:pt x="1289" y="197"/>
                </a:lnTo>
                <a:lnTo>
                  <a:pt x="1292" y="197"/>
                </a:lnTo>
                <a:lnTo>
                  <a:pt x="1292" y="193"/>
                </a:lnTo>
                <a:lnTo>
                  <a:pt x="1295" y="197"/>
                </a:lnTo>
                <a:lnTo>
                  <a:pt x="1298" y="197"/>
                </a:lnTo>
                <a:lnTo>
                  <a:pt x="1298" y="197"/>
                </a:lnTo>
                <a:lnTo>
                  <a:pt x="1302" y="197"/>
                </a:lnTo>
                <a:lnTo>
                  <a:pt x="1302" y="197"/>
                </a:lnTo>
                <a:lnTo>
                  <a:pt x="1305" y="193"/>
                </a:lnTo>
                <a:lnTo>
                  <a:pt x="1308" y="193"/>
                </a:lnTo>
                <a:lnTo>
                  <a:pt x="1312" y="193"/>
                </a:lnTo>
                <a:lnTo>
                  <a:pt x="1312" y="193"/>
                </a:lnTo>
                <a:lnTo>
                  <a:pt x="1312" y="193"/>
                </a:lnTo>
                <a:lnTo>
                  <a:pt x="1315" y="193"/>
                </a:lnTo>
                <a:lnTo>
                  <a:pt x="1315" y="190"/>
                </a:lnTo>
                <a:lnTo>
                  <a:pt x="1312" y="187"/>
                </a:lnTo>
                <a:lnTo>
                  <a:pt x="1315" y="187"/>
                </a:lnTo>
                <a:lnTo>
                  <a:pt x="1315" y="183"/>
                </a:lnTo>
                <a:lnTo>
                  <a:pt x="1315" y="183"/>
                </a:lnTo>
                <a:lnTo>
                  <a:pt x="1315" y="183"/>
                </a:lnTo>
                <a:lnTo>
                  <a:pt x="1318" y="187"/>
                </a:lnTo>
                <a:lnTo>
                  <a:pt x="1321" y="190"/>
                </a:lnTo>
                <a:lnTo>
                  <a:pt x="1321" y="193"/>
                </a:lnTo>
                <a:lnTo>
                  <a:pt x="1325" y="197"/>
                </a:lnTo>
                <a:lnTo>
                  <a:pt x="1325" y="197"/>
                </a:lnTo>
                <a:lnTo>
                  <a:pt x="1325" y="197"/>
                </a:lnTo>
                <a:lnTo>
                  <a:pt x="1325" y="197"/>
                </a:lnTo>
                <a:lnTo>
                  <a:pt x="1328" y="197"/>
                </a:lnTo>
                <a:lnTo>
                  <a:pt x="1328" y="197"/>
                </a:lnTo>
                <a:lnTo>
                  <a:pt x="1328" y="193"/>
                </a:lnTo>
                <a:lnTo>
                  <a:pt x="1328" y="193"/>
                </a:lnTo>
                <a:lnTo>
                  <a:pt x="1331" y="190"/>
                </a:lnTo>
                <a:lnTo>
                  <a:pt x="1331" y="190"/>
                </a:lnTo>
                <a:lnTo>
                  <a:pt x="1331" y="187"/>
                </a:lnTo>
                <a:lnTo>
                  <a:pt x="1331" y="187"/>
                </a:lnTo>
                <a:lnTo>
                  <a:pt x="1331" y="187"/>
                </a:lnTo>
                <a:lnTo>
                  <a:pt x="1331" y="187"/>
                </a:lnTo>
                <a:lnTo>
                  <a:pt x="1335" y="190"/>
                </a:lnTo>
                <a:lnTo>
                  <a:pt x="1335" y="190"/>
                </a:lnTo>
                <a:lnTo>
                  <a:pt x="1335" y="190"/>
                </a:lnTo>
                <a:lnTo>
                  <a:pt x="1335" y="193"/>
                </a:lnTo>
                <a:lnTo>
                  <a:pt x="1335" y="193"/>
                </a:lnTo>
                <a:lnTo>
                  <a:pt x="1338" y="193"/>
                </a:lnTo>
                <a:lnTo>
                  <a:pt x="1341" y="200"/>
                </a:lnTo>
                <a:lnTo>
                  <a:pt x="1344" y="203"/>
                </a:lnTo>
                <a:lnTo>
                  <a:pt x="1348" y="210"/>
                </a:lnTo>
                <a:lnTo>
                  <a:pt x="1348" y="216"/>
                </a:lnTo>
                <a:lnTo>
                  <a:pt x="1348" y="223"/>
                </a:lnTo>
                <a:lnTo>
                  <a:pt x="1348" y="229"/>
                </a:lnTo>
                <a:lnTo>
                  <a:pt x="1348" y="233"/>
                </a:lnTo>
                <a:lnTo>
                  <a:pt x="1348" y="239"/>
                </a:lnTo>
                <a:lnTo>
                  <a:pt x="1351" y="259"/>
                </a:lnTo>
                <a:lnTo>
                  <a:pt x="1351" y="262"/>
                </a:lnTo>
                <a:lnTo>
                  <a:pt x="1351" y="269"/>
                </a:lnTo>
                <a:lnTo>
                  <a:pt x="1348" y="275"/>
                </a:lnTo>
                <a:lnTo>
                  <a:pt x="1348" y="275"/>
                </a:lnTo>
                <a:lnTo>
                  <a:pt x="1348" y="282"/>
                </a:lnTo>
                <a:lnTo>
                  <a:pt x="1344" y="285"/>
                </a:lnTo>
                <a:lnTo>
                  <a:pt x="1344" y="288"/>
                </a:lnTo>
                <a:lnTo>
                  <a:pt x="1341" y="292"/>
                </a:lnTo>
                <a:lnTo>
                  <a:pt x="1341" y="298"/>
                </a:lnTo>
                <a:lnTo>
                  <a:pt x="1338" y="301"/>
                </a:lnTo>
                <a:lnTo>
                  <a:pt x="1338" y="301"/>
                </a:lnTo>
                <a:lnTo>
                  <a:pt x="1338" y="305"/>
                </a:lnTo>
                <a:lnTo>
                  <a:pt x="1335" y="305"/>
                </a:lnTo>
                <a:lnTo>
                  <a:pt x="1335" y="311"/>
                </a:lnTo>
                <a:lnTo>
                  <a:pt x="1335" y="321"/>
                </a:lnTo>
                <a:lnTo>
                  <a:pt x="1335" y="331"/>
                </a:lnTo>
                <a:lnTo>
                  <a:pt x="1335" y="331"/>
                </a:lnTo>
                <a:lnTo>
                  <a:pt x="1335" y="331"/>
                </a:lnTo>
                <a:lnTo>
                  <a:pt x="1338" y="338"/>
                </a:lnTo>
                <a:lnTo>
                  <a:pt x="1338" y="338"/>
                </a:lnTo>
                <a:lnTo>
                  <a:pt x="1338" y="344"/>
                </a:lnTo>
                <a:lnTo>
                  <a:pt x="1335" y="344"/>
                </a:lnTo>
                <a:lnTo>
                  <a:pt x="1331" y="351"/>
                </a:lnTo>
                <a:lnTo>
                  <a:pt x="1328" y="354"/>
                </a:lnTo>
                <a:lnTo>
                  <a:pt x="1321" y="357"/>
                </a:lnTo>
                <a:lnTo>
                  <a:pt x="1321" y="357"/>
                </a:lnTo>
                <a:lnTo>
                  <a:pt x="1318" y="357"/>
                </a:lnTo>
                <a:lnTo>
                  <a:pt x="1312" y="360"/>
                </a:lnTo>
                <a:lnTo>
                  <a:pt x="1308" y="364"/>
                </a:lnTo>
                <a:lnTo>
                  <a:pt x="1305" y="367"/>
                </a:lnTo>
                <a:lnTo>
                  <a:pt x="1302" y="374"/>
                </a:lnTo>
                <a:lnTo>
                  <a:pt x="1298" y="377"/>
                </a:lnTo>
                <a:lnTo>
                  <a:pt x="1295" y="377"/>
                </a:lnTo>
                <a:lnTo>
                  <a:pt x="1292" y="377"/>
                </a:lnTo>
                <a:lnTo>
                  <a:pt x="1292" y="377"/>
                </a:lnTo>
                <a:lnTo>
                  <a:pt x="1289" y="377"/>
                </a:lnTo>
                <a:lnTo>
                  <a:pt x="1282" y="377"/>
                </a:lnTo>
                <a:lnTo>
                  <a:pt x="1276" y="380"/>
                </a:lnTo>
                <a:lnTo>
                  <a:pt x="1269" y="383"/>
                </a:lnTo>
                <a:lnTo>
                  <a:pt x="1269" y="383"/>
                </a:lnTo>
                <a:lnTo>
                  <a:pt x="1266" y="387"/>
                </a:lnTo>
                <a:lnTo>
                  <a:pt x="1262" y="387"/>
                </a:lnTo>
                <a:lnTo>
                  <a:pt x="1259" y="387"/>
                </a:lnTo>
                <a:lnTo>
                  <a:pt x="1253" y="387"/>
                </a:lnTo>
                <a:lnTo>
                  <a:pt x="1253" y="387"/>
                </a:lnTo>
                <a:lnTo>
                  <a:pt x="1249" y="387"/>
                </a:lnTo>
                <a:lnTo>
                  <a:pt x="1246" y="383"/>
                </a:lnTo>
                <a:lnTo>
                  <a:pt x="1246" y="383"/>
                </a:lnTo>
                <a:lnTo>
                  <a:pt x="1243" y="383"/>
                </a:lnTo>
                <a:lnTo>
                  <a:pt x="1236" y="387"/>
                </a:lnTo>
                <a:lnTo>
                  <a:pt x="1236" y="383"/>
                </a:lnTo>
                <a:lnTo>
                  <a:pt x="1233" y="383"/>
                </a:lnTo>
                <a:lnTo>
                  <a:pt x="1233" y="383"/>
                </a:lnTo>
                <a:lnTo>
                  <a:pt x="1230" y="383"/>
                </a:lnTo>
                <a:lnTo>
                  <a:pt x="1230" y="387"/>
                </a:lnTo>
                <a:lnTo>
                  <a:pt x="1230" y="387"/>
                </a:lnTo>
                <a:lnTo>
                  <a:pt x="1230" y="390"/>
                </a:lnTo>
                <a:lnTo>
                  <a:pt x="1230" y="393"/>
                </a:lnTo>
                <a:lnTo>
                  <a:pt x="1230" y="397"/>
                </a:lnTo>
                <a:lnTo>
                  <a:pt x="1230" y="400"/>
                </a:lnTo>
                <a:lnTo>
                  <a:pt x="1230" y="403"/>
                </a:lnTo>
                <a:lnTo>
                  <a:pt x="1230" y="406"/>
                </a:lnTo>
                <a:lnTo>
                  <a:pt x="1226" y="406"/>
                </a:lnTo>
                <a:lnTo>
                  <a:pt x="1223" y="410"/>
                </a:lnTo>
                <a:lnTo>
                  <a:pt x="1223" y="416"/>
                </a:lnTo>
                <a:lnTo>
                  <a:pt x="1220" y="416"/>
                </a:lnTo>
                <a:lnTo>
                  <a:pt x="1220" y="416"/>
                </a:lnTo>
                <a:lnTo>
                  <a:pt x="1220" y="416"/>
                </a:lnTo>
                <a:lnTo>
                  <a:pt x="1217" y="416"/>
                </a:lnTo>
                <a:lnTo>
                  <a:pt x="1217" y="416"/>
                </a:lnTo>
                <a:lnTo>
                  <a:pt x="1213" y="416"/>
                </a:lnTo>
                <a:lnTo>
                  <a:pt x="1210" y="413"/>
                </a:lnTo>
                <a:lnTo>
                  <a:pt x="1210" y="416"/>
                </a:lnTo>
                <a:lnTo>
                  <a:pt x="1210" y="416"/>
                </a:lnTo>
                <a:lnTo>
                  <a:pt x="1207" y="416"/>
                </a:lnTo>
                <a:lnTo>
                  <a:pt x="1207" y="416"/>
                </a:lnTo>
                <a:lnTo>
                  <a:pt x="1203" y="413"/>
                </a:lnTo>
                <a:lnTo>
                  <a:pt x="1203" y="413"/>
                </a:lnTo>
                <a:lnTo>
                  <a:pt x="1200" y="413"/>
                </a:lnTo>
                <a:lnTo>
                  <a:pt x="1197" y="410"/>
                </a:lnTo>
                <a:lnTo>
                  <a:pt x="1197" y="410"/>
                </a:lnTo>
                <a:lnTo>
                  <a:pt x="1197" y="410"/>
                </a:lnTo>
                <a:lnTo>
                  <a:pt x="1197" y="406"/>
                </a:lnTo>
                <a:lnTo>
                  <a:pt x="1194" y="403"/>
                </a:lnTo>
                <a:lnTo>
                  <a:pt x="1190" y="403"/>
                </a:lnTo>
                <a:lnTo>
                  <a:pt x="1190" y="403"/>
                </a:lnTo>
                <a:lnTo>
                  <a:pt x="1190" y="403"/>
                </a:lnTo>
                <a:lnTo>
                  <a:pt x="1190" y="403"/>
                </a:lnTo>
                <a:lnTo>
                  <a:pt x="1187" y="400"/>
                </a:lnTo>
                <a:lnTo>
                  <a:pt x="1187" y="400"/>
                </a:lnTo>
                <a:lnTo>
                  <a:pt x="1187" y="403"/>
                </a:lnTo>
                <a:lnTo>
                  <a:pt x="1187" y="403"/>
                </a:lnTo>
                <a:lnTo>
                  <a:pt x="1184" y="403"/>
                </a:lnTo>
                <a:lnTo>
                  <a:pt x="1184" y="403"/>
                </a:lnTo>
                <a:lnTo>
                  <a:pt x="1184" y="400"/>
                </a:lnTo>
                <a:lnTo>
                  <a:pt x="1184" y="400"/>
                </a:lnTo>
                <a:lnTo>
                  <a:pt x="1180" y="400"/>
                </a:lnTo>
                <a:lnTo>
                  <a:pt x="1180" y="400"/>
                </a:lnTo>
                <a:lnTo>
                  <a:pt x="1180" y="403"/>
                </a:lnTo>
                <a:lnTo>
                  <a:pt x="1180" y="403"/>
                </a:lnTo>
                <a:lnTo>
                  <a:pt x="1180" y="403"/>
                </a:lnTo>
                <a:lnTo>
                  <a:pt x="1177" y="410"/>
                </a:lnTo>
                <a:lnTo>
                  <a:pt x="1177" y="413"/>
                </a:lnTo>
                <a:lnTo>
                  <a:pt x="1177" y="413"/>
                </a:lnTo>
                <a:lnTo>
                  <a:pt x="1174" y="416"/>
                </a:lnTo>
                <a:lnTo>
                  <a:pt x="1174" y="416"/>
                </a:lnTo>
                <a:lnTo>
                  <a:pt x="1177" y="419"/>
                </a:lnTo>
                <a:lnTo>
                  <a:pt x="1174" y="419"/>
                </a:lnTo>
                <a:lnTo>
                  <a:pt x="1174" y="419"/>
                </a:lnTo>
                <a:lnTo>
                  <a:pt x="1177" y="423"/>
                </a:lnTo>
                <a:lnTo>
                  <a:pt x="1174" y="429"/>
                </a:lnTo>
                <a:lnTo>
                  <a:pt x="1174" y="429"/>
                </a:lnTo>
                <a:lnTo>
                  <a:pt x="1174" y="433"/>
                </a:lnTo>
                <a:lnTo>
                  <a:pt x="1174" y="433"/>
                </a:lnTo>
                <a:lnTo>
                  <a:pt x="1174" y="433"/>
                </a:lnTo>
                <a:lnTo>
                  <a:pt x="1171" y="439"/>
                </a:lnTo>
                <a:lnTo>
                  <a:pt x="1171" y="442"/>
                </a:lnTo>
                <a:lnTo>
                  <a:pt x="1171" y="442"/>
                </a:lnTo>
                <a:lnTo>
                  <a:pt x="1171" y="446"/>
                </a:lnTo>
                <a:lnTo>
                  <a:pt x="1171" y="446"/>
                </a:lnTo>
                <a:lnTo>
                  <a:pt x="1171" y="449"/>
                </a:lnTo>
                <a:lnTo>
                  <a:pt x="1171" y="449"/>
                </a:lnTo>
                <a:lnTo>
                  <a:pt x="1171" y="456"/>
                </a:lnTo>
                <a:lnTo>
                  <a:pt x="1171" y="459"/>
                </a:lnTo>
                <a:lnTo>
                  <a:pt x="1171" y="462"/>
                </a:lnTo>
                <a:lnTo>
                  <a:pt x="1171" y="462"/>
                </a:lnTo>
                <a:lnTo>
                  <a:pt x="1171" y="465"/>
                </a:lnTo>
                <a:lnTo>
                  <a:pt x="1171" y="465"/>
                </a:lnTo>
                <a:lnTo>
                  <a:pt x="1167" y="465"/>
                </a:lnTo>
                <a:lnTo>
                  <a:pt x="1167" y="465"/>
                </a:lnTo>
                <a:lnTo>
                  <a:pt x="1167" y="469"/>
                </a:lnTo>
                <a:lnTo>
                  <a:pt x="1167" y="469"/>
                </a:lnTo>
                <a:lnTo>
                  <a:pt x="1171" y="472"/>
                </a:lnTo>
                <a:lnTo>
                  <a:pt x="1167" y="472"/>
                </a:lnTo>
                <a:lnTo>
                  <a:pt x="1171" y="475"/>
                </a:lnTo>
                <a:lnTo>
                  <a:pt x="1171" y="478"/>
                </a:lnTo>
                <a:lnTo>
                  <a:pt x="1171" y="482"/>
                </a:lnTo>
                <a:lnTo>
                  <a:pt x="1171" y="482"/>
                </a:lnTo>
                <a:lnTo>
                  <a:pt x="1171" y="485"/>
                </a:lnTo>
                <a:lnTo>
                  <a:pt x="1171" y="488"/>
                </a:lnTo>
                <a:lnTo>
                  <a:pt x="1171" y="488"/>
                </a:lnTo>
                <a:lnTo>
                  <a:pt x="1171" y="488"/>
                </a:lnTo>
                <a:lnTo>
                  <a:pt x="1171" y="492"/>
                </a:lnTo>
                <a:lnTo>
                  <a:pt x="1174" y="495"/>
                </a:lnTo>
                <a:lnTo>
                  <a:pt x="1174" y="495"/>
                </a:lnTo>
                <a:lnTo>
                  <a:pt x="1174" y="498"/>
                </a:lnTo>
                <a:lnTo>
                  <a:pt x="1174" y="498"/>
                </a:lnTo>
                <a:lnTo>
                  <a:pt x="1177" y="501"/>
                </a:lnTo>
                <a:lnTo>
                  <a:pt x="1177" y="505"/>
                </a:lnTo>
                <a:lnTo>
                  <a:pt x="1174" y="508"/>
                </a:lnTo>
                <a:lnTo>
                  <a:pt x="1177" y="508"/>
                </a:lnTo>
                <a:lnTo>
                  <a:pt x="1174" y="511"/>
                </a:lnTo>
                <a:lnTo>
                  <a:pt x="1174" y="511"/>
                </a:lnTo>
                <a:lnTo>
                  <a:pt x="1171" y="511"/>
                </a:lnTo>
                <a:lnTo>
                  <a:pt x="1171" y="511"/>
                </a:lnTo>
                <a:lnTo>
                  <a:pt x="1171" y="515"/>
                </a:lnTo>
                <a:lnTo>
                  <a:pt x="1171" y="515"/>
                </a:lnTo>
                <a:lnTo>
                  <a:pt x="1171" y="518"/>
                </a:lnTo>
                <a:lnTo>
                  <a:pt x="1167" y="518"/>
                </a:lnTo>
                <a:lnTo>
                  <a:pt x="1167" y="521"/>
                </a:lnTo>
                <a:lnTo>
                  <a:pt x="1164" y="521"/>
                </a:lnTo>
                <a:lnTo>
                  <a:pt x="1164" y="521"/>
                </a:lnTo>
                <a:lnTo>
                  <a:pt x="1164" y="521"/>
                </a:lnTo>
                <a:lnTo>
                  <a:pt x="1164" y="521"/>
                </a:lnTo>
                <a:lnTo>
                  <a:pt x="1161" y="521"/>
                </a:lnTo>
                <a:lnTo>
                  <a:pt x="1161" y="521"/>
                </a:lnTo>
                <a:lnTo>
                  <a:pt x="1161" y="521"/>
                </a:lnTo>
                <a:lnTo>
                  <a:pt x="1158" y="521"/>
                </a:lnTo>
                <a:lnTo>
                  <a:pt x="1154" y="521"/>
                </a:lnTo>
                <a:lnTo>
                  <a:pt x="1154" y="521"/>
                </a:lnTo>
                <a:lnTo>
                  <a:pt x="1151" y="518"/>
                </a:lnTo>
                <a:lnTo>
                  <a:pt x="1151" y="518"/>
                </a:lnTo>
                <a:lnTo>
                  <a:pt x="1151" y="518"/>
                </a:lnTo>
                <a:lnTo>
                  <a:pt x="1148" y="518"/>
                </a:lnTo>
                <a:lnTo>
                  <a:pt x="1148" y="518"/>
                </a:lnTo>
                <a:lnTo>
                  <a:pt x="1144" y="518"/>
                </a:lnTo>
                <a:lnTo>
                  <a:pt x="1144" y="518"/>
                </a:lnTo>
                <a:lnTo>
                  <a:pt x="1144" y="518"/>
                </a:lnTo>
                <a:lnTo>
                  <a:pt x="1144" y="521"/>
                </a:lnTo>
                <a:lnTo>
                  <a:pt x="1141" y="521"/>
                </a:lnTo>
                <a:lnTo>
                  <a:pt x="1141" y="518"/>
                </a:lnTo>
                <a:lnTo>
                  <a:pt x="1141" y="518"/>
                </a:lnTo>
                <a:lnTo>
                  <a:pt x="1138" y="518"/>
                </a:lnTo>
                <a:lnTo>
                  <a:pt x="1138" y="518"/>
                </a:lnTo>
                <a:lnTo>
                  <a:pt x="1138" y="518"/>
                </a:lnTo>
                <a:lnTo>
                  <a:pt x="1135" y="521"/>
                </a:lnTo>
                <a:lnTo>
                  <a:pt x="1135" y="521"/>
                </a:lnTo>
                <a:lnTo>
                  <a:pt x="1135" y="518"/>
                </a:lnTo>
                <a:lnTo>
                  <a:pt x="1135" y="521"/>
                </a:lnTo>
                <a:lnTo>
                  <a:pt x="1135" y="521"/>
                </a:lnTo>
                <a:lnTo>
                  <a:pt x="1131" y="521"/>
                </a:lnTo>
                <a:lnTo>
                  <a:pt x="1128" y="524"/>
                </a:lnTo>
                <a:lnTo>
                  <a:pt x="1128" y="524"/>
                </a:lnTo>
                <a:lnTo>
                  <a:pt x="1125" y="524"/>
                </a:lnTo>
                <a:lnTo>
                  <a:pt x="1125" y="524"/>
                </a:lnTo>
                <a:lnTo>
                  <a:pt x="1125" y="521"/>
                </a:lnTo>
                <a:lnTo>
                  <a:pt x="1125" y="524"/>
                </a:lnTo>
                <a:lnTo>
                  <a:pt x="1125" y="524"/>
                </a:lnTo>
                <a:lnTo>
                  <a:pt x="1121" y="524"/>
                </a:lnTo>
                <a:lnTo>
                  <a:pt x="1121" y="521"/>
                </a:lnTo>
                <a:lnTo>
                  <a:pt x="1121" y="528"/>
                </a:lnTo>
                <a:lnTo>
                  <a:pt x="1121" y="528"/>
                </a:lnTo>
                <a:lnTo>
                  <a:pt x="1121" y="528"/>
                </a:lnTo>
                <a:lnTo>
                  <a:pt x="1121" y="528"/>
                </a:lnTo>
                <a:lnTo>
                  <a:pt x="1118" y="528"/>
                </a:lnTo>
                <a:lnTo>
                  <a:pt x="1115" y="531"/>
                </a:lnTo>
                <a:lnTo>
                  <a:pt x="1115" y="531"/>
                </a:lnTo>
                <a:lnTo>
                  <a:pt x="1115" y="534"/>
                </a:lnTo>
                <a:lnTo>
                  <a:pt x="1115" y="534"/>
                </a:lnTo>
                <a:lnTo>
                  <a:pt x="1112" y="534"/>
                </a:lnTo>
                <a:lnTo>
                  <a:pt x="1112" y="534"/>
                </a:lnTo>
                <a:lnTo>
                  <a:pt x="1112" y="537"/>
                </a:lnTo>
                <a:lnTo>
                  <a:pt x="1108" y="541"/>
                </a:lnTo>
                <a:lnTo>
                  <a:pt x="1108" y="541"/>
                </a:lnTo>
                <a:lnTo>
                  <a:pt x="1108" y="544"/>
                </a:lnTo>
                <a:lnTo>
                  <a:pt x="1108" y="544"/>
                </a:lnTo>
                <a:lnTo>
                  <a:pt x="1108" y="544"/>
                </a:lnTo>
                <a:lnTo>
                  <a:pt x="1108" y="544"/>
                </a:lnTo>
                <a:lnTo>
                  <a:pt x="1105" y="544"/>
                </a:lnTo>
                <a:lnTo>
                  <a:pt x="1105" y="544"/>
                </a:lnTo>
                <a:lnTo>
                  <a:pt x="1105" y="547"/>
                </a:lnTo>
                <a:lnTo>
                  <a:pt x="1105" y="547"/>
                </a:lnTo>
                <a:lnTo>
                  <a:pt x="1102" y="547"/>
                </a:lnTo>
                <a:lnTo>
                  <a:pt x="1102" y="551"/>
                </a:lnTo>
                <a:lnTo>
                  <a:pt x="1102" y="551"/>
                </a:lnTo>
                <a:lnTo>
                  <a:pt x="1102" y="551"/>
                </a:lnTo>
                <a:lnTo>
                  <a:pt x="1102" y="551"/>
                </a:lnTo>
                <a:lnTo>
                  <a:pt x="1105" y="554"/>
                </a:lnTo>
                <a:lnTo>
                  <a:pt x="1105" y="554"/>
                </a:lnTo>
                <a:lnTo>
                  <a:pt x="1105" y="554"/>
                </a:lnTo>
                <a:lnTo>
                  <a:pt x="1105" y="554"/>
                </a:lnTo>
                <a:lnTo>
                  <a:pt x="1102" y="554"/>
                </a:lnTo>
                <a:lnTo>
                  <a:pt x="1102" y="557"/>
                </a:lnTo>
                <a:lnTo>
                  <a:pt x="1102" y="557"/>
                </a:lnTo>
                <a:lnTo>
                  <a:pt x="1102" y="557"/>
                </a:lnTo>
                <a:lnTo>
                  <a:pt x="1098" y="557"/>
                </a:lnTo>
                <a:lnTo>
                  <a:pt x="1098" y="557"/>
                </a:lnTo>
                <a:lnTo>
                  <a:pt x="1098" y="557"/>
                </a:lnTo>
                <a:lnTo>
                  <a:pt x="1098" y="560"/>
                </a:lnTo>
                <a:lnTo>
                  <a:pt x="1098" y="560"/>
                </a:lnTo>
                <a:lnTo>
                  <a:pt x="1095" y="560"/>
                </a:lnTo>
                <a:lnTo>
                  <a:pt x="1095" y="564"/>
                </a:lnTo>
                <a:lnTo>
                  <a:pt x="1095" y="564"/>
                </a:lnTo>
                <a:lnTo>
                  <a:pt x="1095" y="567"/>
                </a:lnTo>
                <a:lnTo>
                  <a:pt x="1092" y="567"/>
                </a:lnTo>
                <a:lnTo>
                  <a:pt x="1092" y="567"/>
                </a:lnTo>
                <a:lnTo>
                  <a:pt x="1095" y="570"/>
                </a:lnTo>
                <a:lnTo>
                  <a:pt x="1095" y="574"/>
                </a:lnTo>
                <a:lnTo>
                  <a:pt x="1092" y="577"/>
                </a:lnTo>
                <a:lnTo>
                  <a:pt x="1092" y="577"/>
                </a:lnTo>
                <a:lnTo>
                  <a:pt x="1092" y="580"/>
                </a:lnTo>
                <a:lnTo>
                  <a:pt x="1092" y="583"/>
                </a:lnTo>
                <a:lnTo>
                  <a:pt x="1092" y="583"/>
                </a:lnTo>
                <a:lnTo>
                  <a:pt x="1089" y="583"/>
                </a:lnTo>
                <a:lnTo>
                  <a:pt x="1089" y="587"/>
                </a:lnTo>
                <a:lnTo>
                  <a:pt x="1089" y="583"/>
                </a:lnTo>
                <a:lnTo>
                  <a:pt x="1089" y="583"/>
                </a:lnTo>
                <a:lnTo>
                  <a:pt x="1089" y="580"/>
                </a:lnTo>
                <a:lnTo>
                  <a:pt x="1085" y="580"/>
                </a:lnTo>
                <a:lnTo>
                  <a:pt x="1085" y="577"/>
                </a:lnTo>
                <a:lnTo>
                  <a:pt x="1082" y="577"/>
                </a:lnTo>
                <a:lnTo>
                  <a:pt x="1082" y="574"/>
                </a:lnTo>
                <a:lnTo>
                  <a:pt x="1082" y="574"/>
                </a:lnTo>
                <a:lnTo>
                  <a:pt x="1082" y="570"/>
                </a:lnTo>
                <a:lnTo>
                  <a:pt x="1082" y="570"/>
                </a:lnTo>
                <a:lnTo>
                  <a:pt x="1082" y="570"/>
                </a:lnTo>
                <a:lnTo>
                  <a:pt x="1079" y="567"/>
                </a:lnTo>
                <a:lnTo>
                  <a:pt x="1082" y="567"/>
                </a:lnTo>
                <a:lnTo>
                  <a:pt x="1082" y="567"/>
                </a:lnTo>
                <a:lnTo>
                  <a:pt x="1082" y="567"/>
                </a:lnTo>
                <a:lnTo>
                  <a:pt x="1082" y="564"/>
                </a:lnTo>
                <a:lnTo>
                  <a:pt x="1082" y="564"/>
                </a:lnTo>
                <a:lnTo>
                  <a:pt x="1079" y="564"/>
                </a:lnTo>
                <a:lnTo>
                  <a:pt x="1079" y="564"/>
                </a:lnTo>
                <a:lnTo>
                  <a:pt x="1079" y="564"/>
                </a:lnTo>
                <a:lnTo>
                  <a:pt x="1079" y="564"/>
                </a:lnTo>
                <a:lnTo>
                  <a:pt x="1076" y="560"/>
                </a:lnTo>
                <a:lnTo>
                  <a:pt x="1076" y="560"/>
                </a:lnTo>
                <a:lnTo>
                  <a:pt x="1076" y="560"/>
                </a:lnTo>
                <a:lnTo>
                  <a:pt x="1076" y="560"/>
                </a:lnTo>
                <a:lnTo>
                  <a:pt x="1072" y="560"/>
                </a:lnTo>
                <a:lnTo>
                  <a:pt x="1072" y="560"/>
                </a:lnTo>
                <a:lnTo>
                  <a:pt x="1072" y="560"/>
                </a:lnTo>
                <a:lnTo>
                  <a:pt x="1072" y="560"/>
                </a:lnTo>
                <a:lnTo>
                  <a:pt x="1072" y="560"/>
                </a:lnTo>
                <a:lnTo>
                  <a:pt x="1069" y="560"/>
                </a:lnTo>
                <a:lnTo>
                  <a:pt x="1066" y="557"/>
                </a:lnTo>
                <a:lnTo>
                  <a:pt x="1066" y="557"/>
                </a:lnTo>
                <a:lnTo>
                  <a:pt x="1066" y="560"/>
                </a:lnTo>
                <a:lnTo>
                  <a:pt x="1066" y="560"/>
                </a:lnTo>
                <a:lnTo>
                  <a:pt x="1062" y="560"/>
                </a:lnTo>
                <a:lnTo>
                  <a:pt x="1059" y="557"/>
                </a:lnTo>
                <a:lnTo>
                  <a:pt x="1059" y="557"/>
                </a:lnTo>
                <a:lnTo>
                  <a:pt x="1056" y="554"/>
                </a:lnTo>
                <a:lnTo>
                  <a:pt x="1056" y="554"/>
                </a:lnTo>
                <a:lnTo>
                  <a:pt x="1053" y="554"/>
                </a:lnTo>
                <a:lnTo>
                  <a:pt x="1053" y="554"/>
                </a:lnTo>
                <a:lnTo>
                  <a:pt x="1053" y="551"/>
                </a:lnTo>
                <a:lnTo>
                  <a:pt x="1053" y="551"/>
                </a:lnTo>
                <a:lnTo>
                  <a:pt x="1053" y="551"/>
                </a:lnTo>
                <a:lnTo>
                  <a:pt x="1049" y="554"/>
                </a:lnTo>
                <a:lnTo>
                  <a:pt x="1049" y="554"/>
                </a:lnTo>
                <a:lnTo>
                  <a:pt x="1049" y="554"/>
                </a:lnTo>
                <a:lnTo>
                  <a:pt x="1046" y="554"/>
                </a:lnTo>
                <a:lnTo>
                  <a:pt x="1046" y="557"/>
                </a:lnTo>
                <a:lnTo>
                  <a:pt x="1046" y="557"/>
                </a:lnTo>
                <a:lnTo>
                  <a:pt x="1043" y="557"/>
                </a:lnTo>
                <a:lnTo>
                  <a:pt x="1043" y="557"/>
                </a:lnTo>
                <a:lnTo>
                  <a:pt x="1043" y="557"/>
                </a:lnTo>
                <a:lnTo>
                  <a:pt x="1043" y="557"/>
                </a:lnTo>
                <a:lnTo>
                  <a:pt x="1043" y="560"/>
                </a:lnTo>
                <a:lnTo>
                  <a:pt x="1039" y="560"/>
                </a:lnTo>
                <a:lnTo>
                  <a:pt x="1039" y="560"/>
                </a:lnTo>
                <a:lnTo>
                  <a:pt x="1036" y="560"/>
                </a:lnTo>
                <a:lnTo>
                  <a:pt x="1036" y="560"/>
                </a:lnTo>
                <a:lnTo>
                  <a:pt x="1036" y="560"/>
                </a:lnTo>
                <a:lnTo>
                  <a:pt x="1033" y="560"/>
                </a:lnTo>
                <a:lnTo>
                  <a:pt x="1030" y="564"/>
                </a:lnTo>
                <a:lnTo>
                  <a:pt x="1030" y="564"/>
                </a:lnTo>
                <a:lnTo>
                  <a:pt x="1033" y="564"/>
                </a:lnTo>
                <a:lnTo>
                  <a:pt x="1033" y="567"/>
                </a:lnTo>
                <a:lnTo>
                  <a:pt x="1033" y="567"/>
                </a:lnTo>
                <a:lnTo>
                  <a:pt x="1033" y="570"/>
                </a:lnTo>
                <a:lnTo>
                  <a:pt x="1033" y="570"/>
                </a:lnTo>
                <a:lnTo>
                  <a:pt x="1033" y="574"/>
                </a:lnTo>
                <a:lnTo>
                  <a:pt x="1030" y="574"/>
                </a:lnTo>
                <a:lnTo>
                  <a:pt x="1030" y="574"/>
                </a:lnTo>
                <a:lnTo>
                  <a:pt x="1030" y="574"/>
                </a:lnTo>
                <a:lnTo>
                  <a:pt x="1030" y="577"/>
                </a:lnTo>
                <a:lnTo>
                  <a:pt x="1030" y="577"/>
                </a:lnTo>
                <a:lnTo>
                  <a:pt x="1033" y="577"/>
                </a:lnTo>
                <a:lnTo>
                  <a:pt x="1033" y="577"/>
                </a:lnTo>
                <a:lnTo>
                  <a:pt x="1036" y="580"/>
                </a:lnTo>
                <a:lnTo>
                  <a:pt x="1036" y="580"/>
                </a:lnTo>
                <a:lnTo>
                  <a:pt x="1036" y="583"/>
                </a:lnTo>
                <a:lnTo>
                  <a:pt x="1036" y="583"/>
                </a:lnTo>
                <a:lnTo>
                  <a:pt x="1033" y="583"/>
                </a:lnTo>
                <a:lnTo>
                  <a:pt x="1033" y="583"/>
                </a:lnTo>
                <a:lnTo>
                  <a:pt x="1030" y="583"/>
                </a:lnTo>
                <a:lnTo>
                  <a:pt x="1030" y="583"/>
                </a:lnTo>
                <a:lnTo>
                  <a:pt x="1030" y="587"/>
                </a:lnTo>
                <a:lnTo>
                  <a:pt x="1030" y="587"/>
                </a:lnTo>
                <a:lnTo>
                  <a:pt x="1030" y="587"/>
                </a:lnTo>
                <a:lnTo>
                  <a:pt x="1026" y="590"/>
                </a:lnTo>
                <a:lnTo>
                  <a:pt x="1026" y="590"/>
                </a:lnTo>
                <a:lnTo>
                  <a:pt x="1023" y="590"/>
                </a:lnTo>
                <a:lnTo>
                  <a:pt x="1023" y="590"/>
                </a:lnTo>
                <a:lnTo>
                  <a:pt x="1023" y="590"/>
                </a:lnTo>
                <a:lnTo>
                  <a:pt x="1023" y="593"/>
                </a:lnTo>
                <a:lnTo>
                  <a:pt x="1023" y="593"/>
                </a:lnTo>
                <a:lnTo>
                  <a:pt x="1023" y="593"/>
                </a:lnTo>
                <a:lnTo>
                  <a:pt x="1020" y="593"/>
                </a:lnTo>
                <a:lnTo>
                  <a:pt x="1017" y="593"/>
                </a:lnTo>
                <a:lnTo>
                  <a:pt x="1017" y="593"/>
                </a:lnTo>
                <a:lnTo>
                  <a:pt x="1013" y="593"/>
                </a:lnTo>
                <a:lnTo>
                  <a:pt x="1013" y="597"/>
                </a:lnTo>
                <a:lnTo>
                  <a:pt x="1010" y="597"/>
                </a:lnTo>
                <a:lnTo>
                  <a:pt x="1010" y="597"/>
                </a:lnTo>
                <a:lnTo>
                  <a:pt x="1010" y="600"/>
                </a:lnTo>
                <a:lnTo>
                  <a:pt x="1010" y="600"/>
                </a:lnTo>
                <a:lnTo>
                  <a:pt x="1010" y="600"/>
                </a:lnTo>
                <a:lnTo>
                  <a:pt x="1010" y="603"/>
                </a:lnTo>
                <a:lnTo>
                  <a:pt x="1007" y="603"/>
                </a:lnTo>
                <a:lnTo>
                  <a:pt x="1007" y="603"/>
                </a:lnTo>
                <a:lnTo>
                  <a:pt x="1007" y="603"/>
                </a:lnTo>
                <a:lnTo>
                  <a:pt x="1007" y="603"/>
                </a:lnTo>
                <a:lnTo>
                  <a:pt x="1007" y="606"/>
                </a:lnTo>
                <a:lnTo>
                  <a:pt x="1007" y="606"/>
                </a:lnTo>
                <a:lnTo>
                  <a:pt x="1003" y="606"/>
                </a:lnTo>
                <a:lnTo>
                  <a:pt x="1003" y="606"/>
                </a:lnTo>
                <a:lnTo>
                  <a:pt x="1000" y="606"/>
                </a:lnTo>
                <a:lnTo>
                  <a:pt x="1000" y="606"/>
                </a:lnTo>
                <a:lnTo>
                  <a:pt x="1000" y="610"/>
                </a:lnTo>
                <a:lnTo>
                  <a:pt x="1000" y="610"/>
                </a:lnTo>
                <a:lnTo>
                  <a:pt x="1000" y="613"/>
                </a:lnTo>
                <a:lnTo>
                  <a:pt x="1003" y="616"/>
                </a:lnTo>
                <a:lnTo>
                  <a:pt x="1003" y="619"/>
                </a:lnTo>
                <a:lnTo>
                  <a:pt x="1007" y="619"/>
                </a:lnTo>
                <a:lnTo>
                  <a:pt x="1007" y="626"/>
                </a:lnTo>
                <a:lnTo>
                  <a:pt x="1003" y="626"/>
                </a:lnTo>
                <a:lnTo>
                  <a:pt x="1003" y="626"/>
                </a:lnTo>
                <a:lnTo>
                  <a:pt x="1003" y="629"/>
                </a:lnTo>
                <a:lnTo>
                  <a:pt x="1000" y="629"/>
                </a:lnTo>
                <a:lnTo>
                  <a:pt x="1000" y="629"/>
                </a:lnTo>
                <a:lnTo>
                  <a:pt x="1000" y="629"/>
                </a:lnTo>
                <a:lnTo>
                  <a:pt x="1000" y="633"/>
                </a:lnTo>
                <a:lnTo>
                  <a:pt x="1000" y="633"/>
                </a:lnTo>
                <a:lnTo>
                  <a:pt x="1000" y="633"/>
                </a:lnTo>
                <a:lnTo>
                  <a:pt x="1003" y="636"/>
                </a:lnTo>
                <a:lnTo>
                  <a:pt x="1003" y="636"/>
                </a:lnTo>
                <a:lnTo>
                  <a:pt x="1003" y="636"/>
                </a:lnTo>
                <a:lnTo>
                  <a:pt x="1003" y="636"/>
                </a:lnTo>
                <a:lnTo>
                  <a:pt x="1003" y="636"/>
                </a:lnTo>
                <a:lnTo>
                  <a:pt x="1000" y="636"/>
                </a:lnTo>
                <a:lnTo>
                  <a:pt x="1000" y="636"/>
                </a:lnTo>
                <a:lnTo>
                  <a:pt x="1000" y="636"/>
                </a:lnTo>
                <a:lnTo>
                  <a:pt x="1000" y="639"/>
                </a:lnTo>
                <a:lnTo>
                  <a:pt x="1000" y="639"/>
                </a:lnTo>
                <a:lnTo>
                  <a:pt x="1000" y="639"/>
                </a:lnTo>
                <a:lnTo>
                  <a:pt x="1000" y="642"/>
                </a:lnTo>
                <a:lnTo>
                  <a:pt x="1000" y="642"/>
                </a:lnTo>
                <a:lnTo>
                  <a:pt x="1003" y="646"/>
                </a:lnTo>
                <a:lnTo>
                  <a:pt x="1003" y="646"/>
                </a:lnTo>
                <a:lnTo>
                  <a:pt x="1003" y="646"/>
                </a:lnTo>
                <a:lnTo>
                  <a:pt x="1003" y="646"/>
                </a:lnTo>
                <a:lnTo>
                  <a:pt x="1003" y="646"/>
                </a:lnTo>
                <a:lnTo>
                  <a:pt x="1003" y="646"/>
                </a:lnTo>
                <a:lnTo>
                  <a:pt x="1000" y="646"/>
                </a:lnTo>
                <a:lnTo>
                  <a:pt x="1000" y="646"/>
                </a:lnTo>
                <a:lnTo>
                  <a:pt x="1000" y="646"/>
                </a:lnTo>
                <a:lnTo>
                  <a:pt x="997" y="646"/>
                </a:lnTo>
                <a:lnTo>
                  <a:pt x="997" y="646"/>
                </a:lnTo>
                <a:lnTo>
                  <a:pt x="997" y="649"/>
                </a:lnTo>
                <a:lnTo>
                  <a:pt x="1000" y="649"/>
                </a:lnTo>
                <a:lnTo>
                  <a:pt x="1000" y="649"/>
                </a:lnTo>
                <a:lnTo>
                  <a:pt x="1000" y="652"/>
                </a:lnTo>
                <a:lnTo>
                  <a:pt x="1000" y="652"/>
                </a:lnTo>
                <a:lnTo>
                  <a:pt x="1000" y="656"/>
                </a:lnTo>
                <a:lnTo>
                  <a:pt x="1000" y="656"/>
                </a:lnTo>
                <a:lnTo>
                  <a:pt x="1000" y="656"/>
                </a:lnTo>
                <a:lnTo>
                  <a:pt x="997" y="656"/>
                </a:lnTo>
                <a:lnTo>
                  <a:pt x="997" y="652"/>
                </a:lnTo>
                <a:lnTo>
                  <a:pt x="997" y="652"/>
                </a:lnTo>
                <a:lnTo>
                  <a:pt x="997" y="652"/>
                </a:lnTo>
                <a:lnTo>
                  <a:pt x="997" y="652"/>
                </a:lnTo>
                <a:lnTo>
                  <a:pt x="997" y="656"/>
                </a:lnTo>
                <a:lnTo>
                  <a:pt x="997" y="659"/>
                </a:lnTo>
                <a:lnTo>
                  <a:pt x="997" y="659"/>
                </a:lnTo>
                <a:lnTo>
                  <a:pt x="994" y="659"/>
                </a:lnTo>
                <a:lnTo>
                  <a:pt x="994" y="662"/>
                </a:lnTo>
                <a:lnTo>
                  <a:pt x="990" y="662"/>
                </a:lnTo>
                <a:lnTo>
                  <a:pt x="990" y="662"/>
                </a:lnTo>
                <a:lnTo>
                  <a:pt x="990" y="662"/>
                </a:lnTo>
                <a:lnTo>
                  <a:pt x="990" y="662"/>
                </a:lnTo>
                <a:lnTo>
                  <a:pt x="990" y="662"/>
                </a:lnTo>
                <a:lnTo>
                  <a:pt x="990" y="662"/>
                </a:lnTo>
                <a:lnTo>
                  <a:pt x="990" y="665"/>
                </a:lnTo>
                <a:lnTo>
                  <a:pt x="990" y="665"/>
                </a:lnTo>
                <a:lnTo>
                  <a:pt x="990" y="665"/>
                </a:lnTo>
                <a:lnTo>
                  <a:pt x="990" y="669"/>
                </a:lnTo>
                <a:lnTo>
                  <a:pt x="990" y="669"/>
                </a:lnTo>
                <a:lnTo>
                  <a:pt x="990" y="669"/>
                </a:lnTo>
                <a:lnTo>
                  <a:pt x="990" y="669"/>
                </a:lnTo>
                <a:lnTo>
                  <a:pt x="990" y="669"/>
                </a:lnTo>
                <a:lnTo>
                  <a:pt x="994" y="672"/>
                </a:lnTo>
                <a:lnTo>
                  <a:pt x="997" y="675"/>
                </a:lnTo>
                <a:lnTo>
                  <a:pt x="997" y="675"/>
                </a:lnTo>
                <a:lnTo>
                  <a:pt x="997" y="678"/>
                </a:lnTo>
                <a:lnTo>
                  <a:pt x="997" y="678"/>
                </a:lnTo>
                <a:lnTo>
                  <a:pt x="997" y="678"/>
                </a:lnTo>
                <a:lnTo>
                  <a:pt x="994" y="678"/>
                </a:lnTo>
                <a:lnTo>
                  <a:pt x="994" y="682"/>
                </a:lnTo>
                <a:lnTo>
                  <a:pt x="994" y="678"/>
                </a:lnTo>
                <a:lnTo>
                  <a:pt x="990" y="678"/>
                </a:lnTo>
                <a:lnTo>
                  <a:pt x="990" y="675"/>
                </a:lnTo>
                <a:lnTo>
                  <a:pt x="990" y="675"/>
                </a:lnTo>
                <a:lnTo>
                  <a:pt x="990" y="675"/>
                </a:lnTo>
                <a:lnTo>
                  <a:pt x="990" y="678"/>
                </a:lnTo>
                <a:lnTo>
                  <a:pt x="990" y="678"/>
                </a:lnTo>
                <a:lnTo>
                  <a:pt x="990" y="682"/>
                </a:lnTo>
                <a:lnTo>
                  <a:pt x="990" y="682"/>
                </a:lnTo>
                <a:lnTo>
                  <a:pt x="990" y="685"/>
                </a:lnTo>
                <a:lnTo>
                  <a:pt x="990" y="688"/>
                </a:lnTo>
                <a:lnTo>
                  <a:pt x="990" y="688"/>
                </a:lnTo>
                <a:lnTo>
                  <a:pt x="990" y="692"/>
                </a:lnTo>
                <a:lnTo>
                  <a:pt x="990" y="695"/>
                </a:lnTo>
                <a:lnTo>
                  <a:pt x="990" y="701"/>
                </a:lnTo>
                <a:lnTo>
                  <a:pt x="994" y="705"/>
                </a:lnTo>
                <a:lnTo>
                  <a:pt x="997" y="705"/>
                </a:lnTo>
                <a:lnTo>
                  <a:pt x="997" y="705"/>
                </a:lnTo>
                <a:lnTo>
                  <a:pt x="997" y="708"/>
                </a:lnTo>
                <a:lnTo>
                  <a:pt x="1000" y="711"/>
                </a:lnTo>
                <a:lnTo>
                  <a:pt x="1000" y="715"/>
                </a:lnTo>
                <a:lnTo>
                  <a:pt x="1000" y="715"/>
                </a:lnTo>
                <a:lnTo>
                  <a:pt x="1000" y="715"/>
                </a:lnTo>
                <a:lnTo>
                  <a:pt x="997" y="718"/>
                </a:lnTo>
                <a:lnTo>
                  <a:pt x="997" y="718"/>
                </a:lnTo>
                <a:lnTo>
                  <a:pt x="997" y="718"/>
                </a:lnTo>
                <a:lnTo>
                  <a:pt x="997" y="718"/>
                </a:lnTo>
                <a:lnTo>
                  <a:pt x="997" y="718"/>
                </a:lnTo>
                <a:lnTo>
                  <a:pt x="994" y="718"/>
                </a:lnTo>
                <a:lnTo>
                  <a:pt x="994" y="718"/>
                </a:lnTo>
                <a:lnTo>
                  <a:pt x="994" y="718"/>
                </a:lnTo>
                <a:lnTo>
                  <a:pt x="994" y="718"/>
                </a:lnTo>
                <a:lnTo>
                  <a:pt x="994" y="721"/>
                </a:lnTo>
                <a:lnTo>
                  <a:pt x="994" y="724"/>
                </a:lnTo>
                <a:lnTo>
                  <a:pt x="994" y="728"/>
                </a:lnTo>
                <a:lnTo>
                  <a:pt x="994" y="731"/>
                </a:lnTo>
                <a:lnTo>
                  <a:pt x="990" y="731"/>
                </a:lnTo>
                <a:lnTo>
                  <a:pt x="990" y="734"/>
                </a:lnTo>
                <a:lnTo>
                  <a:pt x="990" y="734"/>
                </a:lnTo>
                <a:lnTo>
                  <a:pt x="990" y="734"/>
                </a:lnTo>
                <a:lnTo>
                  <a:pt x="987" y="731"/>
                </a:lnTo>
                <a:lnTo>
                  <a:pt x="987" y="731"/>
                </a:lnTo>
                <a:lnTo>
                  <a:pt x="987" y="731"/>
                </a:lnTo>
                <a:lnTo>
                  <a:pt x="987" y="734"/>
                </a:lnTo>
                <a:lnTo>
                  <a:pt x="984" y="734"/>
                </a:lnTo>
                <a:lnTo>
                  <a:pt x="984" y="734"/>
                </a:lnTo>
                <a:lnTo>
                  <a:pt x="984" y="734"/>
                </a:lnTo>
                <a:lnTo>
                  <a:pt x="984" y="737"/>
                </a:lnTo>
                <a:lnTo>
                  <a:pt x="984" y="741"/>
                </a:lnTo>
                <a:lnTo>
                  <a:pt x="980" y="744"/>
                </a:lnTo>
                <a:lnTo>
                  <a:pt x="977" y="744"/>
                </a:lnTo>
                <a:lnTo>
                  <a:pt x="974" y="747"/>
                </a:lnTo>
                <a:lnTo>
                  <a:pt x="974" y="751"/>
                </a:lnTo>
                <a:lnTo>
                  <a:pt x="971" y="754"/>
                </a:lnTo>
                <a:lnTo>
                  <a:pt x="971" y="754"/>
                </a:lnTo>
                <a:lnTo>
                  <a:pt x="971" y="757"/>
                </a:lnTo>
                <a:lnTo>
                  <a:pt x="971" y="757"/>
                </a:lnTo>
                <a:lnTo>
                  <a:pt x="971" y="757"/>
                </a:lnTo>
                <a:lnTo>
                  <a:pt x="971" y="757"/>
                </a:lnTo>
                <a:lnTo>
                  <a:pt x="971" y="757"/>
                </a:lnTo>
                <a:lnTo>
                  <a:pt x="967" y="760"/>
                </a:lnTo>
                <a:lnTo>
                  <a:pt x="967" y="760"/>
                </a:lnTo>
                <a:lnTo>
                  <a:pt x="967" y="760"/>
                </a:lnTo>
                <a:lnTo>
                  <a:pt x="967" y="760"/>
                </a:lnTo>
                <a:lnTo>
                  <a:pt x="971" y="760"/>
                </a:lnTo>
                <a:lnTo>
                  <a:pt x="971" y="764"/>
                </a:lnTo>
                <a:lnTo>
                  <a:pt x="971" y="764"/>
                </a:lnTo>
                <a:lnTo>
                  <a:pt x="971" y="764"/>
                </a:lnTo>
                <a:lnTo>
                  <a:pt x="971" y="767"/>
                </a:lnTo>
                <a:lnTo>
                  <a:pt x="971" y="767"/>
                </a:lnTo>
                <a:lnTo>
                  <a:pt x="967" y="770"/>
                </a:lnTo>
                <a:lnTo>
                  <a:pt x="967" y="774"/>
                </a:lnTo>
                <a:lnTo>
                  <a:pt x="967" y="770"/>
                </a:lnTo>
                <a:lnTo>
                  <a:pt x="971" y="774"/>
                </a:lnTo>
                <a:lnTo>
                  <a:pt x="971" y="774"/>
                </a:lnTo>
                <a:lnTo>
                  <a:pt x="971" y="777"/>
                </a:lnTo>
                <a:lnTo>
                  <a:pt x="971" y="780"/>
                </a:lnTo>
                <a:lnTo>
                  <a:pt x="974" y="780"/>
                </a:lnTo>
                <a:lnTo>
                  <a:pt x="977" y="780"/>
                </a:lnTo>
                <a:lnTo>
                  <a:pt x="977" y="783"/>
                </a:lnTo>
                <a:lnTo>
                  <a:pt x="977" y="783"/>
                </a:lnTo>
                <a:lnTo>
                  <a:pt x="977" y="783"/>
                </a:lnTo>
                <a:lnTo>
                  <a:pt x="977" y="783"/>
                </a:lnTo>
                <a:lnTo>
                  <a:pt x="977" y="783"/>
                </a:lnTo>
                <a:lnTo>
                  <a:pt x="977" y="787"/>
                </a:lnTo>
                <a:lnTo>
                  <a:pt x="977" y="790"/>
                </a:lnTo>
                <a:lnTo>
                  <a:pt x="977" y="793"/>
                </a:lnTo>
                <a:lnTo>
                  <a:pt x="977" y="793"/>
                </a:lnTo>
                <a:lnTo>
                  <a:pt x="977" y="793"/>
                </a:lnTo>
                <a:lnTo>
                  <a:pt x="980" y="793"/>
                </a:lnTo>
                <a:lnTo>
                  <a:pt x="980" y="793"/>
                </a:lnTo>
                <a:lnTo>
                  <a:pt x="984" y="796"/>
                </a:lnTo>
                <a:lnTo>
                  <a:pt x="984" y="800"/>
                </a:lnTo>
                <a:lnTo>
                  <a:pt x="984" y="800"/>
                </a:lnTo>
                <a:lnTo>
                  <a:pt x="984" y="803"/>
                </a:lnTo>
                <a:lnTo>
                  <a:pt x="984" y="810"/>
                </a:lnTo>
                <a:lnTo>
                  <a:pt x="980" y="813"/>
                </a:lnTo>
                <a:lnTo>
                  <a:pt x="984" y="813"/>
                </a:lnTo>
                <a:lnTo>
                  <a:pt x="984" y="813"/>
                </a:lnTo>
                <a:lnTo>
                  <a:pt x="980" y="813"/>
                </a:lnTo>
                <a:lnTo>
                  <a:pt x="980" y="813"/>
                </a:lnTo>
                <a:lnTo>
                  <a:pt x="977" y="816"/>
                </a:lnTo>
                <a:lnTo>
                  <a:pt x="974" y="819"/>
                </a:lnTo>
                <a:lnTo>
                  <a:pt x="971" y="823"/>
                </a:lnTo>
                <a:lnTo>
                  <a:pt x="971" y="823"/>
                </a:lnTo>
                <a:lnTo>
                  <a:pt x="974" y="826"/>
                </a:lnTo>
                <a:lnTo>
                  <a:pt x="974" y="826"/>
                </a:lnTo>
                <a:lnTo>
                  <a:pt x="974" y="826"/>
                </a:lnTo>
                <a:lnTo>
                  <a:pt x="974" y="829"/>
                </a:lnTo>
                <a:lnTo>
                  <a:pt x="974" y="829"/>
                </a:lnTo>
                <a:lnTo>
                  <a:pt x="974" y="833"/>
                </a:lnTo>
                <a:lnTo>
                  <a:pt x="977" y="836"/>
                </a:lnTo>
                <a:lnTo>
                  <a:pt x="977" y="836"/>
                </a:lnTo>
                <a:lnTo>
                  <a:pt x="980" y="836"/>
                </a:lnTo>
                <a:lnTo>
                  <a:pt x="980" y="839"/>
                </a:lnTo>
                <a:lnTo>
                  <a:pt x="980" y="839"/>
                </a:lnTo>
                <a:lnTo>
                  <a:pt x="984" y="839"/>
                </a:lnTo>
                <a:lnTo>
                  <a:pt x="987" y="842"/>
                </a:lnTo>
                <a:lnTo>
                  <a:pt x="987" y="842"/>
                </a:lnTo>
                <a:lnTo>
                  <a:pt x="987" y="846"/>
                </a:lnTo>
                <a:lnTo>
                  <a:pt x="987" y="846"/>
                </a:lnTo>
                <a:lnTo>
                  <a:pt x="987" y="849"/>
                </a:lnTo>
                <a:lnTo>
                  <a:pt x="987" y="852"/>
                </a:lnTo>
                <a:lnTo>
                  <a:pt x="987" y="856"/>
                </a:lnTo>
                <a:lnTo>
                  <a:pt x="987" y="859"/>
                </a:lnTo>
                <a:lnTo>
                  <a:pt x="987" y="859"/>
                </a:lnTo>
                <a:lnTo>
                  <a:pt x="987" y="859"/>
                </a:lnTo>
                <a:lnTo>
                  <a:pt x="987" y="862"/>
                </a:lnTo>
                <a:lnTo>
                  <a:pt x="987" y="862"/>
                </a:lnTo>
                <a:lnTo>
                  <a:pt x="987" y="862"/>
                </a:lnTo>
                <a:lnTo>
                  <a:pt x="987" y="865"/>
                </a:lnTo>
                <a:lnTo>
                  <a:pt x="987" y="869"/>
                </a:lnTo>
                <a:lnTo>
                  <a:pt x="990" y="869"/>
                </a:lnTo>
                <a:lnTo>
                  <a:pt x="990" y="869"/>
                </a:lnTo>
                <a:lnTo>
                  <a:pt x="990" y="869"/>
                </a:lnTo>
                <a:lnTo>
                  <a:pt x="990" y="872"/>
                </a:lnTo>
                <a:lnTo>
                  <a:pt x="990" y="872"/>
                </a:lnTo>
                <a:lnTo>
                  <a:pt x="990" y="875"/>
                </a:lnTo>
                <a:lnTo>
                  <a:pt x="990" y="875"/>
                </a:lnTo>
                <a:lnTo>
                  <a:pt x="990" y="878"/>
                </a:lnTo>
                <a:lnTo>
                  <a:pt x="990" y="878"/>
                </a:lnTo>
                <a:lnTo>
                  <a:pt x="990" y="878"/>
                </a:lnTo>
                <a:lnTo>
                  <a:pt x="987" y="878"/>
                </a:lnTo>
                <a:lnTo>
                  <a:pt x="984" y="878"/>
                </a:lnTo>
                <a:lnTo>
                  <a:pt x="984" y="882"/>
                </a:lnTo>
                <a:lnTo>
                  <a:pt x="984" y="882"/>
                </a:lnTo>
                <a:lnTo>
                  <a:pt x="984" y="885"/>
                </a:lnTo>
                <a:lnTo>
                  <a:pt x="984" y="885"/>
                </a:lnTo>
                <a:lnTo>
                  <a:pt x="984" y="885"/>
                </a:lnTo>
                <a:lnTo>
                  <a:pt x="980" y="885"/>
                </a:lnTo>
                <a:lnTo>
                  <a:pt x="980" y="885"/>
                </a:lnTo>
                <a:lnTo>
                  <a:pt x="980" y="888"/>
                </a:lnTo>
                <a:lnTo>
                  <a:pt x="977" y="888"/>
                </a:lnTo>
                <a:lnTo>
                  <a:pt x="977" y="892"/>
                </a:lnTo>
                <a:lnTo>
                  <a:pt x="977" y="892"/>
                </a:lnTo>
                <a:lnTo>
                  <a:pt x="974" y="892"/>
                </a:lnTo>
                <a:lnTo>
                  <a:pt x="974" y="892"/>
                </a:lnTo>
                <a:lnTo>
                  <a:pt x="971" y="895"/>
                </a:lnTo>
                <a:lnTo>
                  <a:pt x="971" y="895"/>
                </a:lnTo>
                <a:lnTo>
                  <a:pt x="971" y="895"/>
                </a:lnTo>
                <a:lnTo>
                  <a:pt x="971" y="895"/>
                </a:lnTo>
                <a:lnTo>
                  <a:pt x="967" y="898"/>
                </a:lnTo>
                <a:lnTo>
                  <a:pt x="964" y="898"/>
                </a:lnTo>
                <a:lnTo>
                  <a:pt x="964" y="898"/>
                </a:lnTo>
                <a:lnTo>
                  <a:pt x="961" y="898"/>
                </a:lnTo>
                <a:lnTo>
                  <a:pt x="961" y="901"/>
                </a:lnTo>
                <a:lnTo>
                  <a:pt x="961" y="901"/>
                </a:lnTo>
                <a:lnTo>
                  <a:pt x="958" y="905"/>
                </a:lnTo>
                <a:lnTo>
                  <a:pt x="958" y="908"/>
                </a:lnTo>
                <a:lnTo>
                  <a:pt x="961" y="908"/>
                </a:lnTo>
                <a:lnTo>
                  <a:pt x="961" y="908"/>
                </a:lnTo>
                <a:lnTo>
                  <a:pt x="961" y="908"/>
                </a:lnTo>
                <a:lnTo>
                  <a:pt x="961" y="908"/>
                </a:lnTo>
                <a:lnTo>
                  <a:pt x="961" y="911"/>
                </a:lnTo>
                <a:lnTo>
                  <a:pt x="961" y="911"/>
                </a:lnTo>
                <a:lnTo>
                  <a:pt x="961" y="911"/>
                </a:lnTo>
                <a:lnTo>
                  <a:pt x="961" y="915"/>
                </a:lnTo>
                <a:lnTo>
                  <a:pt x="958" y="915"/>
                </a:lnTo>
                <a:lnTo>
                  <a:pt x="958" y="915"/>
                </a:lnTo>
                <a:lnTo>
                  <a:pt x="954" y="915"/>
                </a:lnTo>
                <a:lnTo>
                  <a:pt x="951" y="918"/>
                </a:lnTo>
                <a:lnTo>
                  <a:pt x="951" y="918"/>
                </a:lnTo>
                <a:lnTo>
                  <a:pt x="944" y="918"/>
                </a:lnTo>
                <a:lnTo>
                  <a:pt x="944" y="921"/>
                </a:lnTo>
                <a:lnTo>
                  <a:pt x="944" y="924"/>
                </a:lnTo>
                <a:lnTo>
                  <a:pt x="944" y="928"/>
                </a:lnTo>
                <a:lnTo>
                  <a:pt x="941" y="928"/>
                </a:lnTo>
                <a:lnTo>
                  <a:pt x="941" y="931"/>
                </a:lnTo>
                <a:lnTo>
                  <a:pt x="944" y="934"/>
                </a:lnTo>
                <a:lnTo>
                  <a:pt x="944" y="934"/>
                </a:lnTo>
                <a:lnTo>
                  <a:pt x="948" y="934"/>
                </a:lnTo>
                <a:lnTo>
                  <a:pt x="944" y="937"/>
                </a:lnTo>
                <a:lnTo>
                  <a:pt x="944" y="937"/>
                </a:lnTo>
                <a:lnTo>
                  <a:pt x="944" y="937"/>
                </a:lnTo>
                <a:lnTo>
                  <a:pt x="941" y="934"/>
                </a:lnTo>
                <a:lnTo>
                  <a:pt x="938" y="934"/>
                </a:lnTo>
                <a:lnTo>
                  <a:pt x="935" y="934"/>
                </a:lnTo>
                <a:lnTo>
                  <a:pt x="935" y="931"/>
                </a:lnTo>
                <a:lnTo>
                  <a:pt x="931" y="928"/>
                </a:lnTo>
                <a:lnTo>
                  <a:pt x="931" y="928"/>
                </a:lnTo>
                <a:lnTo>
                  <a:pt x="928" y="924"/>
                </a:lnTo>
                <a:lnTo>
                  <a:pt x="921" y="921"/>
                </a:lnTo>
                <a:lnTo>
                  <a:pt x="915" y="918"/>
                </a:lnTo>
                <a:lnTo>
                  <a:pt x="912" y="918"/>
                </a:lnTo>
                <a:lnTo>
                  <a:pt x="908" y="915"/>
                </a:lnTo>
                <a:lnTo>
                  <a:pt x="908" y="915"/>
                </a:lnTo>
                <a:lnTo>
                  <a:pt x="908" y="911"/>
                </a:lnTo>
                <a:lnTo>
                  <a:pt x="908" y="911"/>
                </a:lnTo>
                <a:lnTo>
                  <a:pt x="905" y="908"/>
                </a:lnTo>
                <a:lnTo>
                  <a:pt x="905" y="908"/>
                </a:lnTo>
                <a:lnTo>
                  <a:pt x="905" y="908"/>
                </a:lnTo>
                <a:lnTo>
                  <a:pt x="902" y="905"/>
                </a:lnTo>
                <a:lnTo>
                  <a:pt x="902" y="905"/>
                </a:lnTo>
                <a:lnTo>
                  <a:pt x="902" y="905"/>
                </a:lnTo>
                <a:lnTo>
                  <a:pt x="902" y="905"/>
                </a:lnTo>
                <a:lnTo>
                  <a:pt x="899" y="901"/>
                </a:lnTo>
                <a:lnTo>
                  <a:pt x="899" y="901"/>
                </a:lnTo>
                <a:lnTo>
                  <a:pt x="895" y="895"/>
                </a:lnTo>
                <a:lnTo>
                  <a:pt x="892" y="895"/>
                </a:lnTo>
                <a:lnTo>
                  <a:pt x="882" y="888"/>
                </a:lnTo>
                <a:lnTo>
                  <a:pt x="882" y="885"/>
                </a:lnTo>
                <a:lnTo>
                  <a:pt x="882" y="882"/>
                </a:lnTo>
                <a:lnTo>
                  <a:pt x="879" y="882"/>
                </a:lnTo>
                <a:lnTo>
                  <a:pt x="869" y="872"/>
                </a:lnTo>
                <a:lnTo>
                  <a:pt x="869" y="872"/>
                </a:lnTo>
                <a:lnTo>
                  <a:pt x="869" y="869"/>
                </a:lnTo>
                <a:lnTo>
                  <a:pt x="866" y="869"/>
                </a:lnTo>
                <a:lnTo>
                  <a:pt x="862" y="862"/>
                </a:lnTo>
                <a:lnTo>
                  <a:pt x="866" y="862"/>
                </a:lnTo>
                <a:lnTo>
                  <a:pt x="866" y="865"/>
                </a:lnTo>
                <a:lnTo>
                  <a:pt x="869" y="865"/>
                </a:lnTo>
                <a:lnTo>
                  <a:pt x="869" y="862"/>
                </a:lnTo>
                <a:lnTo>
                  <a:pt x="869" y="862"/>
                </a:lnTo>
                <a:lnTo>
                  <a:pt x="866" y="862"/>
                </a:lnTo>
                <a:lnTo>
                  <a:pt x="866" y="862"/>
                </a:lnTo>
                <a:lnTo>
                  <a:pt x="862" y="862"/>
                </a:lnTo>
                <a:lnTo>
                  <a:pt x="862" y="862"/>
                </a:lnTo>
                <a:lnTo>
                  <a:pt x="856" y="856"/>
                </a:lnTo>
                <a:lnTo>
                  <a:pt x="856" y="856"/>
                </a:lnTo>
                <a:lnTo>
                  <a:pt x="849" y="849"/>
                </a:lnTo>
                <a:lnTo>
                  <a:pt x="849" y="846"/>
                </a:lnTo>
                <a:lnTo>
                  <a:pt x="843" y="842"/>
                </a:lnTo>
                <a:lnTo>
                  <a:pt x="840" y="839"/>
                </a:lnTo>
                <a:lnTo>
                  <a:pt x="836" y="839"/>
                </a:lnTo>
                <a:lnTo>
                  <a:pt x="833" y="836"/>
                </a:lnTo>
                <a:lnTo>
                  <a:pt x="826" y="836"/>
                </a:lnTo>
                <a:lnTo>
                  <a:pt x="823" y="833"/>
                </a:lnTo>
                <a:lnTo>
                  <a:pt x="823" y="833"/>
                </a:lnTo>
                <a:lnTo>
                  <a:pt x="823" y="833"/>
                </a:lnTo>
                <a:lnTo>
                  <a:pt x="823" y="833"/>
                </a:lnTo>
                <a:lnTo>
                  <a:pt x="823" y="833"/>
                </a:lnTo>
                <a:lnTo>
                  <a:pt x="823" y="829"/>
                </a:lnTo>
                <a:lnTo>
                  <a:pt x="823" y="829"/>
                </a:lnTo>
                <a:lnTo>
                  <a:pt x="813" y="826"/>
                </a:lnTo>
                <a:lnTo>
                  <a:pt x="810" y="819"/>
                </a:lnTo>
                <a:lnTo>
                  <a:pt x="810" y="819"/>
                </a:lnTo>
                <a:lnTo>
                  <a:pt x="807" y="816"/>
                </a:lnTo>
                <a:lnTo>
                  <a:pt x="807" y="816"/>
                </a:lnTo>
                <a:lnTo>
                  <a:pt x="800" y="813"/>
                </a:lnTo>
                <a:lnTo>
                  <a:pt x="797" y="810"/>
                </a:lnTo>
                <a:lnTo>
                  <a:pt x="790" y="800"/>
                </a:lnTo>
                <a:lnTo>
                  <a:pt x="790" y="800"/>
                </a:lnTo>
                <a:lnTo>
                  <a:pt x="787" y="796"/>
                </a:lnTo>
                <a:lnTo>
                  <a:pt x="787" y="796"/>
                </a:lnTo>
                <a:lnTo>
                  <a:pt x="784" y="793"/>
                </a:lnTo>
                <a:lnTo>
                  <a:pt x="784" y="793"/>
                </a:lnTo>
                <a:lnTo>
                  <a:pt x="781" y="790"/>
                </a:lnTo>
                <a:lnTo>
                  <a:pt x="777" y="787"/>
                </a:lnTo>
                <a:lnTo>
                  <a:pt x="774" y="787"/>
                </a:lnTo>
                <a:lnTo>
                  <a:pt x="774" y="787"/>
                </a:lnTo>
                <a:lnTo>
                  <a:pt x="771" y="783"/>
                </a:lnTo>
                <a:lnTo>
                  <a:pt x="771" y="783"/>
                </a:lnTo>
                <a:lnTo>
                  <a:pt x="771" y="783"/>
                </a:lnTo>
                <a:lnTo>
                  <a:pt x="767" y="783"/>
                </a:lnTo>
                <a:lnTo>
                  <a:pt x="761" y="777"/>
                </a:lnTo>
                <a:lnTo>
                  <a:pt x="758" y="774"/>
                </a:lnTo>
                <a:lnTo>
                  <a:pt x="758" y="774"/>
                </a:lnTo>
                <a:lnTo>
                  <a:pt x="758" y="774"/>
                </a:lnTo>
                <a:lnTo>
                  <a:pt x="758" y="774"/>
                </a:lnTo>
                <a:lnTo>
                  <a:pt x="754" y="774"/>
                </a:lnTo>
                <a:lnTo>
                  <a:pt x="754" y="774"/>
                </a:lnTo>
                <a:lnTo>
                  <a:pt x="751" y="770"/>
                </a:lnTo>
                <a:lnTo>
                  <a:pt x="748" y="770"/>
                </a:lnTo>
                <a:lnTo>
                  <a:pt x="748" y="767"/>
                </a:lnTo>
                <a:lnTo>
                  <a:pt x="748" y="764"/>
                </a:lnTo>
                <a:lnTo>
                  <a:pt x="741" y="757"/>
                </a:lnTo>
                <a:lnTo>
                  <a:pt x="741" y="754"/>
                </a:lnTo>
                <a:lnTo>
                  <a:pt x="741" y="754"/>
                </a:lnTo>
                <a:lnTo>
                  <a:pt x="738" y="754"/>
                </a:lnTo>
                <a:lnTo>
                  <a:pt x="735" y="751"/>
                </a:lnTo>
                <a:lnTo>
                  <a:pt x="735" y="747"/>
                </a:lnTo>
                <a:lnTo>
                  <a:pt x="731" y="747"/>
                </a:lnTo>
                <a:lnTo>
                  <a:pt x="728" y="744"/>
                </a:lnTo>
                <a:lnTo>
                  <a:pt x="728" y="741"/>
                </a:lnTo>
                <a:lnTo>
                  <a:pt x="725" y="741"/>
                </a:lnTo>
                <a:lnTo>
                  <a:pt x="725" y="737"/>
                </a:lnTo>
                <a:lnTo>
                  <a:pt x="722" y="737"/>
                </a:lnTo>
                <a:lnTo>
                  <a:pt x="722" y="737"/>
                </a:lnTo>
                <a:lnTo>
                  <a:pt x="718" y="741"/>
                </a:lnTo>
                <a:lnTo>
                  <a:pt x="718" y="741"/>
                </a:lnTo>
                <a:lnTo>
                  <a:pt x="715" y="737"/>
                </a:lnTo>
                <a:lnTo>
                  <a:pt x="712" y="734"/>
                </a:lnTo>
                <a:lnTo>
                  <a:pt x="712" y="734"/>
                </a:lnTo>
                <a:lnTo>
                  <a:pt x="718" y="737"/>
                </a:lnTo>
                <a:lnTo>
                  <a:pt x="722" y="734"/>
                </a:lnTo>
                <a:lnTo>
                  <a:pt x="722" y="734"/>
                </a:lnTo>
                <a:lnTo>
                  <a:pt x="718" y="734"/>
                </a:lnTo>
                <a:lnTo>
                  <a:pt x="718" y="734"/>
                </a:lnTo>
                <a:lnTo>
                  <a:pt x="715" y="731"/>
                </a:lnTo>
                <a:lnTo>
                  <a:pt x="715" y="734"/>
                </a:lnTo>
                <a:lnTo>
                  <a:pt x="712" y="734"/>
                </a:lnTo>
                <a:lnTo>
                  <a:pt x="712" y="731"/>
                </a:lnTo>
                <a:lnTo>
                  <a:pt x="712" y="728"/>
                </a:lnTo>
                <a:lnTo>
                  <a:pt x="708" y="728"/>
                </a:lnTo>
                <a:lnTo>
                  <a:pt x="712" y="724"/>
                </a:lnTo>
                <a:lnTo>
                  <a:pt x="715" y="724"/>
                </a:lnTo>
                <a:lnTo>
                  <a:pt x="715" y="715"/>
                </a:lnTo>
                <a:lnTo>
                  <a:pt x="715" y="715"/>
                </a:lnTo>
                <a:lnTo>
                  <a:pt x="715" y="711"/>
                </a:lnTo>
                <a:lnTo>
                  <a:pt x="715" y="711"/>
                </a:lnTo>
                <a:lnTo>
                  <a:pt x="712" y="705"/>
                </a:lnTo>
                <a:lnTo>
                  <a:pt x="708" y="705"/>
                </a:lnTo>
                <a:lnTo>
                  <a:pt x="705" y="701"/>
                </a:lnTo>
                <a:lnTo>
                  <a:pt x="705" y="698"/>
                </a:lnTo>
                <a:lnTo>
                  <a:pt x="705" y="698"/>
                </a:lnTo>
                <a:lnTo>
                  <a:pt x="705" y="698"/>
                </a:lnTo>
                <a:lnTo>
                  <a:pt x="705" y="695"/>
                </a:lnTo>
                <a:lnTo>
                  <a:pt x="705" y="695"/>
                </a:lnTo>
                <a:lnTo>
                  <a:pt x="702" y="692"/>
                </a:lnTo>
                <a:lnTo>
                  <a:pt x="699" y="692"/>
                </a:lnTo>
                <a:lnTo>
                  <a:pt x="699" y="692"/>
                </a:lnTo>
                <a:lnTo>
                  <a:pt x="695" y="688"/>
                </a:lnTo>
                <a:lnTo>
                  <a:pt x="692" y="688"/>
                </a:lnTo>
                <a:lnTo>
                  <a:pt x="689" y="685"/>
                </a:lnTo>
                <a:lnTo>
                  <a:pt x="685" y="682"/>
                </a:lnTo>
                <a:lnTo>
                  <a:pt x="685" y="682"/>
                </a:lnTo>
                <a:lnTo>
                  <a:pt x="682" y="682"/>
                </a:lnTo>
                <a:lnTo>
                  <a:pt x="682" y="682"/>
                </a:lnTo>
                <a:lnTo>
                  <a:pt x="679" y="678"/>
                </a:lnTo>
                <a:lnTo>
                  <a:pt x="679" y="678"/>
                </a:lnTo>
                <a:lnTo>
                  <a:pt x="676" y="678"/>
                </a:lnTo>
                <a:lnTo>
                  <a:pt x="676" y="675"/>
                </a:lnTo>
                <a:lnTo>
                  <a:pt x="676" y="675"/>
                </a:lnTo>
                <a:lnTo>
                  <a:pt x="676" y="675"/>
                </a:lnTo>
                <a:lnTo>
                  <a:pt x="672" y="675"/>
                </a:lnTo>
                <a:lnTo>
                  <a:pt x="672" y="675"/>
                </a:lnTo>
                <a:lnTo>
                  <a:pt x="669" y="672"/>
                </a:lnTo>
                <a:lnTo>
                  <a:pt x="669" y="672"/>
                </a:lnTo>
                <a:lnTo>
                  <a:pt x="666" y="672"/>
                </a:lnTo>
                <a:lnTo>
                  <a:pt x="663" y="669"/>
                </a:lnTo>
                <a:lnTo>
                  <a:pt x="663" y="669"/>
                </a:lnTo>
                <a:lnTo>
                  <a:pt x="659" y="669"/>
                </a:lnTo>
                <a:lnTo>
                  <a:pt x="656" y="665"/>
                </a:lnTo>
                <a:lnTo>
                  <a:pt x="653" y="662"/>
                </a:lnTo>
                <a:lnTo>
                  <a:pt x="649" y="659"/>
                </a:lnTo>
                <a:lnTo>
                  <a:pt x="649" y="659"/>
                </a:lnTo>
                <a:lnTo>
                  <a:pt x="649" y="656"/>
                </a:lnTo>
                <a:lnTo>
                  <a:pt x="640" y="656"/>
                </a:lnTo>
                <a:lnTo>
                  <a:pt x="640" y="652"/>
                </a:lnTo>
                <a:lnTo>
                  <a:pt x="640" y="652"/>
                </a:lnTo>
                <a:lnTo>
                  <a:pt x="636" y="652"/>
                </a:lnTo>
                <a:lnTo>
                  <a:pt x="636" y="652"/>
                </a:lnTo>
                <a:lnTo>
                  <a:pt x="636" y="649"/>
                </a:lnTo>
                <a:lnTo>
                  <a:pt x="633" y="649"/>
                </a:lnTo>
                <a:lnTo>
                  <a:pt x="633" y="649"/>
                </a:lnTo>
                <a:lnTo>
                  <a:pt x="630" y="649"/>
                </a:lnTo>
                <a:lnTo>
                  <a:pt x="626" y="649"/>
                </a:lnTo>
                <a:lnTo>
                  <a:pt x="626" y="649"/>
                </a:lnTo>
                <a:lnTo>
                  <a:pt x="623" y="646"/>
                </a:lnTo>
                <a:lnTo>
                  <a:pt x="620" y="646"/>
                </a:lnTo>
                <a:lnTo>
                  <a:pt x="617" y="646"/>
                </a:lnTo>
                <a:lnTo>
                  <a:pt x="617" y="642"/>
                </a:lnTo>
                <a:lnTo>
                  <a:pt x="613" y="642"/>
                </a:lnTo>
                <a:lnTo>
                  <a:pt x="613" y="642"/>
                </a:lnTo>
                <a:lnTo>
                  <a:pt x="610" y="636"/>
                </a:lnTo>
                <a:lnTo>
                  <a:pt x="610" y="633"/>
                </a:lnTo>
                <a:lnTo>
                  <a:pt x="607" y="629"/>
                </a:lnTo>
                <a:lnTo>
                  <a:pt x="607" y="626"/>
                </a:lnTo>
                <a:lnTo>
                  <a:pt x="604" y="623"/>
                </a:lnTo>
                <a:lnTo>
                  <a:pt x="604" y="619"/>
                </a:lnTo>
                <a:lnTo>
                  <a:pt x="604" y="616"/>
                </a:lnTo>
                <a:lnTo>
                  <a:pt x="600" y="616"/>
                </a:lnTo>
                <a:lnTo>
                  <a:pt x="600" y="613"/>
                </a:lnTo>
                <a:lnTo>
                  <a:pt x="600" y="610"/>
                </a:lnTo>
                <a:lnTo>
                  <a:pt x="597" y="606"/>
                </a:lnTo>
                <a:lnTo>
                  <a:pt x="594" y="606"/>
                </a:lnTo>
                <a:lnTo>
                  <a:pt x="590" y="603"/>
                </a:lnTo>
                <a:lnTo>
                  <a:pt x="590" y="603"/>
                </a:lnTo>
                <a:lnTo>
                  <a:pt x="587" y="600"/>
                </a:lnTo>
                <a:lnTo>
                  <a:pt x="584" y="600"/>
                </a:lnTo>
                <a:lnTo>
                  <a:pt x="581" y="597"/>
                </a:lnTo>
                <a:lnTo>
                  <a:pt x="577" y="593"/>
                </a:lnTo>
                <a:lnTo>
                  <a:pt x="574" y="590"/>
                </a:lnTo>
                <a:lnTo>
                  <a:pt x="574" y="590"/>
                </a:lnTo>
                <a:lnTo>
                  <a:pt x="571" y="590"/>
                </a:lnTo>
                <a:lnTo>
                  <a:pt x="567" y="587"/>
                </a:lnTo>
                <a:lnTo>
                  <a:pt x="564" y="587"/>
                </a:lnTo>
                <a:lnTo>
                  <a:pt x="561" y="587"/>
                </a:lnTo>
                <a:lnTo>
                  <a:pt x="558" y="583"/>
                </a:lnTo>
                <a:lnTo>
                  <a:pt x="554" y="583"/>
                </a:lnTo>
                <a:lnTo>
                  <a:pt x="554" y="583"/>
                </a:lnTo>
                <a:lnTo>
                  <a:pt x="551" y="583"/>
                </a:lnTo>
                <a:lnTo>
                  <a:pt x="548" y="580"/>
                </a:lnTo>
                <a:lnTo>
                  <a:pt x="545" y="577"/>
                </a:lnTo>
                <a:lnTo>
                  <a:pt x="538" y="577"/>
                </a:lnTo>
                <a:lnTo>
                  <a:pt x="538" y="574"/>
                </a:lnTo>
                <a:lnTo>
                  <a:pt x="535" y="574"/>
                </a:lnTo>
                <a:lnTo>
                  <a:pt x="535" y="574"/>
                </a:lnTo>
                <a:lnTo>
                  <a:pt x="531" y="574"/>
                </a:lnTo>
                <a:lnTo>
                  <a:pt x="528" y="574"/>
                </a:lnTo>
                <a:lnTo>
                  <a:pt x="528" y="570"/>
                </a:lnTo>
                <a:lnTo>
                  <a:pt x="525" y="570"/>
                </a:lnTo>
                <a:lnTo>
                  <a:pt x="522" y="570"/>
                </a:lnTo>
                <a:lnTo>
                  <a:pt x="522" y="570"/>
                </a:lnTo>
                <a:lnTo>
                  <a:pt x="518" y="567"/>
                </a:lnTo>
                <a:lnTo>
                  <a:pt x="518" y="567"/>
                </a:lnTo>
                <a:lnTo>
                  <a:pt x="515" y="567"/>
                </a:lnTo>
                <a:lnTo>
                  <a:pt x="512" y="567"/>
                </a:lnTo>
                <a:lnTo>
                  <a:pt x="512" y="564"/>
                </a:lnTo>
                <a:lnTo>
                  <a:pt x="508" y="564"/>
                </a:lnTo>
                <a:lnTo>
                  <a:pt x="505" y="564"/>
                </a:lnTo>
                <a:lnTo>
                  <a:pt x="502" y="560"/>
                </a:lnTo>
                <a:lnTo>
                  <a:pt x="499" y="560"/>
                </a:lnTo>
                <a:lnTo>
                  <a:pt x="499" y="560"/>
                </a:lnTo>
                <a:lnTo>
                  <a:pt x="499" y="557"/>
                </a:lnTo>
                <a:lnTo>
                  <a:pt x="499" y="557"/>
                </a:lnTo>
                <a:lnTo>
                  <a:pt x="495" y="557"/>
                </a:lnTo>
                <a:lnTo>
                  <a:pt x="495" y="557"/>
                </a:lnTo>
                <a:lnTo>
                  <a:pt x="495" y="557"/>
                </a:lnTo>
                <a:lnTo>
                  <a:pt x="495" y="554"/>
                </a:lnTo>
                <a:lnTo>
                  <a:pt x="492" y="554"/>
                </a:lnTo>
                <a:lnTo>
                  <a:pt x="492" y="554"/>
                </a:lnTo>
                <a:lnTo>
                  <a:pt x="489" y="554"/>
                </a:lnTo>
                <a:lnTo>
                  <a:pt x="489" y="551"/>
                </a:lnTo>
                <a:lnTo>
                  <a:pt x="489" y="551"/>
                </a:lnTo>
                <a:lnTo>
                  <a:pt x="486" y="547"/>
                </a:lnTo>
                <a:lnTo>
                  <a:pt x="489" y="547"/>
                </a:lnTo>
                <a:lnTo>
                  <a:pt x="492" y="544"/>
                </a:lnTo>
                <a:lnTo>
                  <a:pt x="492" y="544"/>
                </a:lnTo>
                <a:lnTo>
                  <a:pt x="495" y="544"/>
                </a:lnTo>
                <a:lnTo>
                  <a:pt x="499" y="544"/>
                </a:lnTo>
                <a:lnTo>
                  <a:pt x="499" y="541"/>
                </a:lnTo>
                <a:lnTo>
                  <a:pt x="502" y="541"/>
                </a:lnTo>
                <a:lnTo>
                  <a:pt x="505" y="541"/>
                </a:lnTo>
                <a:lnTo>
                  <a:pt x="502" y="541"/>
                </a:lnTo>
                <a:lnTo>
                  <a:pt x="505" y="544"/>
                </a:lnTo>
                <a:lnTo>
                  <a:pt x="505" y="544"/>
                </a:lnTo>
                <a:lnTo>
                  <a:pt x="505" y="541"/>
                </a:lnTo>
                <a:lnTo>
                  <a:pt x="505" y="541"/>
                </a:lnTo>
                <a:lnTo>
                  <a:pt x="502" y="537"/>
                </a:lnTo>
                <a:lnTo>
                  <a:pt x="502" y="534"/>
                </a:lnTo>
                <a:lnTo>
                  <a:pt x="499" y="534"/>
                </a:lnTo>
                <a:lnTo>
                  <a:pt x="499" y="537"/>
                </a:lnTo>
                <a:lnTo>
                  <a:pt x="499" y="537"/>
                </a:lnTo>
                <a:lnTo>
                  <a:pt x="495" y="541"/>
                </a:lnTo>
                <a:lnTo>
                  <a:pt x="492" y="541"/>
                </a:lnTo>
                <a:lnTo>
                  <a:pt x="492" y="537"/>
                </a:lnTo>
                <a:lnTo>
                  <a:pt x="489" y="537"/>
                </a:lnTo>
                <a:lnTo>
                  <a:pt x="489" y="534"/>
                </a:lnTo>
                <a:lnTo>
                  <a:pt x="489" y="534"/>
                </a:lnTo>
                <a:lnTo>
                  <a:pt x="486" y="534"/>
                </a:lnTo>
                <a:lnTo>
                  <a:pt x="486" y="531"/>
                </a:lnTo>
                <a:lnTo>
                  <a:pt x="486" y="528"/>
                </a:lnTo>
                <a:lnTo>
                  <a:pt x="489" y="528"/>
                </a:lnTo>
                <a:lnTo>
                  <a:pt x="492" y="524"/>
                </a:lnTo>
                <a:lnTo>
                  <a:pt x="492" y="524"/>
                </a:lnTo>
                <a:lnTo>
                  <a:pt x="489" y="521"/>
                </a:lnTo>
                <a:lnTo>
                  <a:pt x="489" y="521"/>
                </a:lnTo>
                <a:lnTo>
                  <a:pt x="489" y="521"/>
                </a:lnTo>
                <a:lnTo>
                  <a:pt x="486" y="524"/>
                </a:lnTo>
                <a:lnTo>
                  <a:pt x="486" y="528"/>
                </a:lnTo>
                <a:lnTo>
                  <a:pt x="482" y="528"/>
                </a:lnTo>
                <a:lnTo>
                  <a:pt x="482" y="531"/>
                </a:lnTo>
                <a:lnTo>
                  <a:pt x="482" y="531"/>
                </a:lnTo>
                <a:lnTo>
                  <a:pt x="482" y="534"/>
                </a:lnTo>
                <a:lnTo>
                  <a:pt x="486" y="534"/>
                </a:lnTo>
                <a:lnTo>
                  <a:pt x="486" y="534"/>
                </a:lnTo>
                <a:lnTo>
                  <a:pt x="489" y="541"/>
                </a:lnTo>
                <a:lnTo>
                  <a:pt x="489" y="541"/>
                </a:lnTo>
                <a:lnTo>
                  <a:pt x="492" y="541"/>
                </a:lnTo>
                <a:lnTo>
                  <a:pt x="492" y="544"/>
                </a:lnTo>
                <a:lnTo>
                  <a:pt x="489" y="544"/>
                </a:lnTo>
                <a:lnTo>
                  <a:pt x="489" y="544"/>
                </a:lnTo>
                <a:lnTo>
                  <a:pt x="486" y="541"/>
                </a:lnTo>
                <a:lnTo>
                  <a:pt x="486" y="537"/>
                </a:lnTo>
                <a:lnTo>
                  <a:pt x="482" y="537"/>
                </a:lnTo>
                <a:lnTo>
                  <a:pt x="479" y="534"/>
                </a:lnTo>
                <a:lnTo>
                  <a:pt x="472" y="531"/>
                </a:lnTo>
                <a:lnTo>
                  <a:pt x="472" y="531"/>
                </a:lnTo>
                <a:lnTo>
                  <a:pt x="466" y="528"/>
                </a:lnTo>
                <a:lnTo>
                  <a:pt x="466" y="528"/>
                </a:lnTo>
                <a:lnTo>
                  <a:pt x="463" y="528"/>
                </a:lnTo>
                <a:lnTo>
                  <a:pt x="463" y="528"/>
                </a:lnTo>
                <a:lnTo>
                  <a:pt x="459" y="528"/>
                </a:lnTo>
                <a:lnTo>
                  <a:pt x="459" y="528"/>
                </a:lnTo>
                <a:lnTo>
                  <a:pt x="456" y="524"/>
                </a:lnTo>
                <a:lnTo>
                  <a:pt x="449" y="521"/>
                </a:lnTo>
                <a:lnTo>
                  <a:pt x="446" y="521"/>
                </a:lnTo>
                <a:lnTo>
                  <a:pt x="443" y="521"/>
                </a:lnTo>
                <a:lnTo>
                  <a:pt x="443" y="518"/>
                </a:lnTo>
                <a:lnTo>
                  <a:pt x="440" y="518"/>
                </a:lnTo>
                <a:lnTo>
                  <a:pt x="440" y="518"/>
                </a:lnTo>
                <a:lnTo>
                  <a:pt x="436" y="518"/>
                </a:lnTo>
                <a:lnTo>
                  <a:pt x="436" y="518"/>
                </a:lnTo>
                <a:lnTo>
                  <a:pt x="430" y="515"/>
                </a:lnTo>
                <a:lnTo>
                  <a:pt x="430" y="515"/>
                </a:lnTo>
                <a:lnTo>
                  <a:pt x="427" y="515"/>
                </a:lnTo>
                <a:lnTo>
                  <a:pt x="423" y="511"/>
                </a:lnTo>
                <a:lnTo>
                  <a:pt x="420" y="511"/>
                </a:lnTo>
                <a:lnTo>
                  <a:pt x="417" y="511"/>
                </a:lnTo>
                <a:lnTo>
                  <a:pt x="413" y="511"/>
                </a:lnTo>
                <a:lnTo>
                  <a:pt x="413" y="511"/>
                </a:lnTo>
                <a:lnTo>
                  <a:pt x="410" y="508"/>
                </a:lnTo>
                <a:lnTo>
                  <a:pt x="410" y="508"/>
                </a:lnTo>
                <a:lnTo>
                  <a:pt x="407" y="508"/>
                </a:lnTo>
                <a:lnTo>
                  <a:pt x="407" y="508"/>
                </a:lnTo>
                <a:lnTo>
                  <a:pt x="404" y="508"/>
                </a:lnTo>
                <a:lnTo>
                  <a:pt x="404" y="508"/>
                </a:lnTo>
                <a:lnTo>
                  <a:pt x="400" y="508"/>
                </a:lnTo>
                <a:lnTo>
                  <a:pt x="400" y="505"/>
                </a:lnTo>
                <a:lnTo>
                  <a:pt x="397" y="505"/>
                </a:lnTo>
                <a:lnTo>
                  <a:pt x="397" y="505"/>
                </a:lnTo>
                <a:lnTo>
                  <a:pt x="394" y="505"/>
                </a:lnTo>
                <a:lnTo>
                  <a:pt x="394" y="505"/>
                </a:lnTo>
                <a:lnTo>
                  <a:pt x="394" y="505"/>
                </a:lnTo>
                <a:lnTo>
                  <a:pt x="390" y="505"/>
                </a:lnTo>
                <a:lnTo>
                  <a:pt x="390" y="505"/>
                </a:lnTo>
                <a:lnTo>
                  <a:pt x="387" y="505"/>
                </a:lnTo>
                <a:lnTo>
                  <a:pt x="387" y="505"/>
                </a:lnTo>
                <a:lnTo>
                  <a:pt x="387" y="501"/>
                </a:lnTo>
                <a:lnTo>
                  <a:pt x="384" y="501"/>
                </a:lnTo>
                <a:lnTo>
                  <a:pt x="384" y="501"/>
                </a:lnTo>
                <a:lnTo>
                  <a:pt x="381" y="501"/>
                </a:lnTo>
                <a:lnTo>
                  <a:pt x="381" y="501"/>
                </a:lnTo>
                <a:lnTo>
                  <a:pt x="377" y="501"/>
                </a:lnTo>
                <a:lnTo>
                  <a:pt x="377" y="501"/>
                </a:lnTo>
                <a:lnTo>
                  <a:pt x="377" y="501"/>
                </a:lnTo>
                <a:lnTo>
                  <a:pt x="374" y="498"/>
                </a:lnTo>
                <a:lnTo>
                  <a:pt x="371" y="498"/>
                </a:lnTo>
                <a:lnTo>
                  <a:pt x="371" y="498"/>
                </a:lnTo>
                <a:lnTo>
                  <a:pt x="368" y="498"/>
                </a:lnTo>
                <a:lnTo>
                  <a:pt x="368" y="498"/>
                </a:lnTo>
                <a:lnTo>
                  <a:pt x="368" y="498"/>
                </a:lnTo>
                <a:lnTo>
                  <a:pt x="364" y="495"/>
                </a:lnTo>
                <a:lnTo>
                  <a:pt x="361" y="495"/>
                </a:lnTo>
                <a:lnTo>
                  <a:pt x="358" y="495"/>
                </a:lnTo>
                <a:lnTo>
                  <a:pt x="354" y="495"/>
                </a:lnTo>
                <a:lnTo>
                  <a:pt x="354" y="495"/>
                </a:lnTo>
                <a:lnTo>
                  <a:pt x="351" y="492"/>
                </a:lnTo>
                <a:lnTo>
                  <a:pt x="351" y="492"/>
                </a:lnTo>
                <a:lnTo>
                  <a:pt x="348" y="492"/>
                </a:lnTo>
                <a:lnTo>
                  <a:pt x="348" y="492"/>
                </a:lnTo>
                <a:lnTo>
                  <a:pt x="345" y="492"/>
                </a:lnTo>
                <a:lnTo>
                  <a:pt x="345" y="492"/>
                </a:lnTo>
                <a:lnTo>
                  <a:pt x="341" y="492"/>
                </a:lnTo>
                <a:lnTo>
                  <a:pt x="341" y="488"/>
                </a:lnTo>
                <a:lnTo>
                  <a:pt x="341" y="488"/>
                </a:lnTo>
                <a:lnTo>
                  <a:pt x="338" y="488"/>
                </a:lnTo>
                <a:lnTo>
                  <a:pt x="335" y="488"/>
                </a:lnTo>
                <a:lnTo>
                  <a:pt x="335" y="488"/>
                </a:lnTo>
                <a:lnTo>
                  <a:pt x="331" y="488"/>
                </a:lnTo>
                <a:lnTo>
                  <a:pt x="331" y="488"/>
                </a:lnTo>
                <a:lnTo>
                  <a:pt x="328" y="485"/>
                </a:lnTo>
                <a:lnTo>
                  <a:pt x="328" y="485"/>
                </a:lnTo>
                <a:lnTo>
                  <a:pt x="325" y="485"/>
                </a:lnTo>
                <a:lnTo>
                  <a:pt x="322" y="485"/>
                </a:lnTo>
                <a:lnTo>
                  <a:pt x="322" y="485"/>
                </a:lnTo>
                <a:lnTo>
                  <a:pt x="318" y="482"/>
                </a:lnTo>
                <a:lnTo>
                  <a:pt x="315" y="482"/>
                </a:lnTo>
                <a:lnTo>
                  <a:pt x="312" y="482"/>
                </a:lnTo>
                <a:lnTo>
                  <a:pt x="309" y="482"/>
                </a:lnTo>
                <a:lnTo>
                  <a:pt x="309" y="482"/>
                </a:lnTo>
                <a:lnTo>
                  <a:pt x="305" y="482"/>
                </a:lnTo>
                <a:lnTo>
                  <a:pt x="312" y="465"/>
                </a:lnTo>
                <a:lnTo>
                  <a:pt x="312" y="465"/>
                </a:lnTo>
                <a:lnTo>
                  <a:pt x="312" y="462"/>
                </a:lnTo>
                <a:lnTo>
                  <a:pt x="309" y="462"/>
                </a:lnTo>
                <a:lnTo>
                  <a:pt x="309" y="462"/>
                </a:lnTo>
                <a:lnTo>
                  <a:pt x="305" y="465"/>
                </a:lnTo>
                <a:lnTo>
                  <a:pt x="305" y="465"/>
                </a:lnTo>
                <a:lnTo>
                  <a:pt x="305" y="465"/>
                </a:lnTo>
                <a:lnTo>
                  <a:pt x="305" y="465"/>
                </a:lnTo>
                <a:lnTo>
                  <a:pt x="305" y="465"/>
                </a:lnTo>
                <a:lnTo>
                  <a:pt x="302" y="465"/>
                </a:lnTo>
                <a:lnTo>
                  <a:pt x="302" y="462"/>
                </a:lnTo>
                <a:lnTo>
                  <a:pt x="302" y="459"/>
                </a:lnTo>
                <a:lnTo>
                  <a:pt x="299" y="456"/>
                </a:lnTo>
                <a:lnTo>
                  <a:pt x="295" y="456"/>
                </a:lnTo>
                <a:lnTo>
                  <a:pt x="295" y="456"/>
                </a:lnTo>
                <a:lnTo>
                  <a:pt x="292" y="459"/>
                </a:lnTo>
                <a:lnTo>
                  <a:pt x="292" y="456"/>
                </a:lnTo>
                <a:lnTo>
                  <a:pt x="292" y="456"/>
                </a:lnTo>
                <a:lnTo>
                  <a:pt x="289" y="452"/>
                </a:lnTo>
                <a:lnTo>
                  <a:pt x="289" y="452"/>
                </a:lnTo>
                <a:lnTo>
                  <a:pt x="289" y="452"/>
                </a:lnTo>
                <a:lnTo>
                  <a:pt x="289" y="449"/>
                </a:lnTo>
                <a:lnTo>
                  <a:pt x="289" y="449"/>
                </a:lnTo>
                <a:lnTo>
                  <a:pt x="289" y="449"/>
                </a:lnTo>
                <a:lnTo>
                  <a:pt x="289" y="449"/>
                </a:lnTo>
                <a:lnTo>
                  <a:pt x="289" y="449"/>
                </a:lnTo>
                <a:lnTo>
                  <a:pt x="289" y="449"/>
                </a:lnTo>
                <a:lnTo>
                  <a:pt x="289" y="449"/>
                </a:lnTo>
                <a:lnTo>
                  <a:pt x="289" y="446"/>
                </a:lnTo>
                <a:lnTo>
                  <a:pt x="289" y="446"/>
                </a:lnTo>
                <a:lnTo>
                  <a:pt x="289" y="446"/>
                </a:lnTo>
                <a:lnTo>
                  <a:pt x="289" y="446"/>
                </a:lnTo>
                <a:lnTo>
                  <a:pt x="289" y="446"/>
                </a:lnTo>
                <a:lnTo>
                  <a:pt x="289" y="446"/>
                </a:lnTo>
                <a:lnTo>
                  <a:pt x="289" y="442"/>
                </a:lnTo>
                <a:lnTo>
                  <a:pt x="289" y="442"/>
                </a:lnTo>
                <a:lnTo>
                  <a:pt x="289" y="442"/>
                </a:lnTo>
                <a:lnTo>
                  <a:pt x="289" y="442"/>
                </a:lnTo>
                <a:lnTo>
                  <a:pt x="289" y="442"/>
                </a:lnTo>
                <a:lnTo>
                  <a:pt x="289" y="439"/>
                </a:lnTo>
                <a:lnTo>
                  <a:pt x="289" y="439"/>
                </a:lnTo>
                <a:lnTo>
                  <a:pt x="292" y="433"/>
                </a:lnTo>
                <a:lnTo>
                  <a:pt x="292" y="433"/>
                </a:lnTo>
                <a:lnTo>
                  <a:pt x="292" y="433"/>
                </a:lnTo>
                <a:lnTo>
                  <a:pt x="292" y="429"/>
                </a:lnTo>
                <a:lnTo>
                  <a:pt x="292" y="429"/>
                </a:lnTo>
                <a:lnTo>
                  <a:pt x="295" y="426"/>
                </a:lnTo>
                <a:lnTo>
                  <a:pt x="295" y="426"/>
                </a:lnTo>
                <a:lnTo>
                  <a:pt x="295" y="426"/>
                </a:lnTo>
                <a:lnTo>
                  <a:pt x="295" y="423"/>
                </a:lnTo>
                <a:lnTo>
                  <a:pt x="295" y="419"/>
                </a:lnTo>
                <a:lnTo>
                  <a:pt x="295" y="419"/>
                </a:lnTo>
                <a:lnTo>
                  <a:pt x="295" y="419"/>
                </a:lnTo>
                <a:lnTo>
                  <a:pt x="295" y="416"/>
                </a:lnTo>
                <a:lnTo>
                  <a:pt x="295" y="413"/>
                </a:lnTo>
                <a:lnTo>
                  <a:pt x="295" y="413"/>
                </a:lnTo>
                <a:lnTo>
                  <a:pt x="292" y="413"/>
                </a:lnTo>
                <a:lnTo>
                  <a:pt x="292" y="410"/>
                </a:lnTo>
                <a:lnTo>
                  <a:pt x="295" y="410"/>
                </a:lnTo>
                <a:lnTo>
                  <a:pt x="295" y="406"/>
                </a:lnTo>
                <a:lnTo>
                  <a:pt x="295" y="406"/>
                </a:lnTo>
                <a:lnTo>
                  <a:pt x="295" y="406"/>
                </a:lnTo>
                <a:lnTo>
                  <a:pt x="295" y="400"/>
                </a:lnTo>
                <a:lnTo>
                  <a:pt x="295" y="400"/>
                </a:lnTo>
                <a:lnTo>
                  <a:pt x="295" y="397"/>
                </a:lnTo>
                <a:lnTo>
                  <a:pt x="292" y="393"/>
                </a:lnTo>
                <a:lnTo>
                  <a:pt x="292" y="393"/>
                </a:lnTo>
                <a:lnTo>
                  <a:pt x="292" y="390"/>
                </a:lnTo>
                <a:lnTo>
                  <a:pt x="292" y="393"/>
                </a:lnTo>
                <a:lnTo>
                  <a:pt x="289" y="393"/>
                </a:lnTo>
                <a:lnTo>
                  <a:pt x="286" y="393"/>
                </a:lnTo>
                <a:lnTo>
                  <a:pt x="286" y="393"/>
                </a:lnTo>
                <a:lnTo>
                  <a:pt x="286" y="393"/>
                </a:lnTo>
                <a:lnTo>
                  <a:pt x="286" y="393"/>
                </a:lnTo>
                <a:lnTo>
                  <a:pt x="282" y="393"/>
                </a:lnTo>
                <a:lnTo>
                  <a:pt x="276" y="397"/>
                </a:lnTo>
                <a:lnTo>
                  <a:pt x="276" y="397"/>
                </a:lnTo>
                <a:lnTo>
                  <a:pt x="272" y="397"/>
                </a:lnTo>
                <a:lnTo>
                  <a:pt x="269" y="400"/>
                </a:lnTo>
                <a:lnTo>
                  <a:pt x="269" y="400"/>
                </a:lnTo>
                <a:lnTo>
                  <a:pt x="266" y="400"/>
                </a:lnTo>
                <a:lnTo>
                  <a:pt x="263" y="400"/>
                </a:lnTo>
                <a:lnTo>
                  <a:pt x="263" y="397"/>
                </a:lnTo>
                <a:lnTo>
                  <a:pt x="256" y="397"/>
                </a:lnTo>
                <a:lnTo>
                  <a:pt x="250" y="397"/>
                </a:lnTo>
                <a:lnTo>
                  <a:pt x="250" y="397"/>
                </a:lnTo>
                <a:lnTo>
                  <a:pt x="250" y="400"/>
                </a:lnTo>
                <a:lnTo>
                  <a:pt x="246" y="400"/>
                </a:lnTo>
                <a:lnTo>
                  <a:pt x="250" y="400"/>
                </a:lnTo>
                <a:lnTo>
                  <a:pt x="246" y="397"/>
                </a:lnTo>
                <a:lnTo>
                  <a:pt x="246" y="397"/>
                </a:lnTo>
                <a:lnTo>
                  <a:pt x="250" y="397"/>
                </a:lnTo>
                <a:lnTo>
                  <a:pt x="250" y="397"/>
                </a:lnTo>
                <a:lnTo>
                  <a:pt x="250" y="393"/>
                </a:lnTo>
                <a:lnTo>
                  <a:pt x="250" y="393"/>
                </a:lnTo>
                <a:lnTo>
                  <a:pt x="250" y="393"/>
                </a:lnTo>
                <a:lnTo>
                  <a:pt x="250" y="393"/>
                </a:lnTo>
                <a:lnTo>
                  <a:pt x="246" y="393"/>
                </a:lnTo>
                <a:lnTo>
                  <a:pt x="250" y="390"/>
                </a:lnTo>
                <a:lnTo>
                  <a:pt x="246" y="390"/>
                </a:lnTo>
                <a:lnTo>
                  <a:pt x="246" y="390"/>
                </a:lnTo>
                <a:lnTo>
                  <a:pt x="246" y="390"/>
                </a:lnTo>
                <a:lnTo>
                  <a:pt x="246" y="390"/>
                </a:lnTo>
                <a:lnTo>
                  <a:pt x="246" y="390"/>
                </a:lnTo>
                <a:lnTo>
                  <a:pt x="246" y="393"/>
                </a:lnTo>
                <a:lnTo>
                  <a:pt x="243" y="390"/>
                </a:lnTo>
                <a:lnTo>
                  <a:pt x="243" y="390"/>
                </a:lnTo>
                <a:lnTo>
                  <a:pt x="243" y="390"/>
                </a:lnTo>
                <a:lnTo>
                  <a:pt x="243" y="390"/>
                </a:lnTo>
                <a:lnTo>
                  <a:pt x="243" y="387"/>
                </a:lnTo>
                <a:lnTo>
                  <a:pt x="240" y="387"/>
                </a:lnTo>
                <a:lnTo>
                  <a:pt x="240" y="387"/>
                </a:lnTo>
                <a:lnTo>
                  <a:pt x="240" y="387"/>
                </a:lnTo>
                <a:lnTo>
                  <a:pt x="240" y="387"/>
                </a:lnTo>
                <a:lnTo>
                  <a:pt x="240" y="387"/>
                </a:lnTo>
                <a:lnTo>
                  <a:pt x="240" y="387"/>
                </a:lnTo>
                <a:lnTo>
                  <a:pt x="236" y="383"/>
                </a:lnTo>
                <a:lnTo>
                  <a:pt x="236" y="383"/>
                </a:lnTo>
                <a:lnTo>
                  <a:pt x="236" y="383"/>
                </a:lnTo>
                <a:lnTo>
                  <a:pt x="240" y="383"/>
                </a:lnTo>
                <a:lnTo>
                  <a:pt x="240" y="383"/>
                </a:lnTo>
                <a:lnTo>
                  <a:pt x="240" y="383"/>
                </a:lnTo>
                <a:lnTo>
                  <a:pt x="240" y="380"/>
                </a:lnTo>
                <a:lnTo>
                  <a:pt x="240" y="380"/>
                </a:lnTo>
                <a:lnTo>
                  <a:pt x="240" y="380"/>
                </a:lnTo>
                <a:lnTo>
                  <a:pt x="240" y="380"/>
                </a:lnTo>
                <a:lnTo>
                  <a:pt x="240" y="380"/>
                </a:lnTo>
                <a:lnTo>
                  <a:pt x="240" y="380"/>
                </a:lnTo>
                <a:lnTo>
                  <a:pt x="240" y="377"/>
                </a:lnTo>
                <a:lnTo>
                  <a:pt x="243" y="377"/>
                </a:lnTo>
                <a:lnTo>
                  <a:pt x="243" y="380"/>
                </a:lnTo>
                <a:lnTo>
                  <a:pt x="243" y="380"/>
                </a:lnTo>
                <a:lnTo>
                  <a:pt x="246" y="380"/>
                </a:lnTo>
                <a:lnTo>
                  <a:pt x="246" y="380"/>
                </a:lnTo>
                <a:lnTo>
                  <a:pt x="246" y="380"/>
                </a:lnTo>
                <a:lnTo>
                  <a:pt x="250" y="380"/>
                </a:lnTo>
                <a:lnTo>
                  <a:pt x="250" y="377"/>
                </a:lnTo>
                <a:lnTo>
                  <a:pt x="253" y="377"/>
                </a:lnTo>
                <a:lnTo>
                  <a:pt x="253" y="377"/>
                </a:lnTo>
                <a:lnTo>
                  <a:pt x="256" y="377"/>
                </a:lnTo>
                <a:lnTo>
                  <a:pt x="259" y="377"/>
                </a:lnTo>
                <a:lnTo>
                  <a:pt x="263" y="374"/>
                </a:lnTo>
                <a:lnTo>
                  <a:pt x="263" y="374"/>
                </a:lnTo>
                <a:lnTo>
                  <a:pt x="263" y="370"/>
                </a:lnTo>
                <a:lnTo>
                  <a:pt x="263" y="367"/>
                </a:lnTo>
                <a:lnTo>
                  <a:pt x="259" y="360"/>
                </a:lnTo>
                <a:lnTo>
                  <a:pt x="259" y="357"/>
                </a:lnTo>
                <a:lnTo>
                  <a:pt x="259" y="357"/>
                </a:lnTo>
                <a:lnTo>
                  <a:pt x="256" y="354"/>
                </a:lnTo>
                <a:lnTo>
                  <a:pt x="253" y="354"/>
                </a:lnTo>
                <a:lnTo>
                  <a:pt x="253" y="354"/>
                </a:lnTo>
                <a:lnTo>
                  <a:pt x="253" y="351"/>
                </a:lnTo>
                <a:lnTo>
                  <a:pt x="250" y="347"/>
                </a:lnTo>
                <a:lnTo>
                  <a:pt x="246" y="347"/>
                </a:lnTo>
                <a:lnTo>
                  <a:pt x="243" y="344"/>
                </a:lnTo>
                <a:lnTo>
                  <a:pt x="243" y="344"/>
                </a:lnTo>
                <a:lnTo>
                  <a:pt x="243" y="344"/>
                </a:lnTo>
                <a:lnTo>
                  <a:pt x="243" y="344"/>
                </a:lnTo>
                <a:lnTo>
                  <a:pt x="240" y="341"/>
                </a:lnTo>
                <a:lnTo>
                  <a:pt x="240" y="341"/>
                </a:lnTo>
                <a:lnTo>
                  <a:pt x="240" y="341"/>
                </a:lnTo>
                <a:lnTo>
                  <a:pt x="240" y="338"/>
                </a:lnTo>
                <a:lnTo>
                  <a:pt x="236" y="338"/>
                </a:lnTo>
                <a:lnTo>
                  <a:pt x="236" y="338"/>
                </a:lnTo>
                <a:lnTo>
                  <a:pt x="233" y="338"/>
                </a:lnTo>
                <a:lnTo>
                  <a:pt x="233" y="338"/>
                </a:lnTo>
                <a:lnTo>
                  <a:pt x="230" y="341"/>
                </a:lnTo>
                <a:lnTo>
                  <a:pt x="230" y="341"/>
                </a:lnTo>
                <a:lnTo>
                  <a:pt x="230" y="344"/>
                </a:lnTo>
                <a:lnTo>
                  <a:pt x="227" y="351"/>
                </a:lnTo>
                <a:lnTo>
                  <a:pt x="223" y="351"/>
                </a:lnTo>
                <a:lnTo>
                  <a:pt x="220" y="354"/>
                </a:lnTo>
                <a:lnTo>
                  <a:pt x="220" y="354"/>
                </a:lnTo>
                <a:lnTo>
                  <a:pt x="220" y="354"/>
                </a:lnTo>
                <a:lnTo>
                  <a:pt x="217" y="354"/>
                </a:lnTo>
                <a:lnTo>
                  <a:pt x="217" y="354"/>
                </a:lnTo>
                <a:lnTo>
                  <a:pt x="217" y="354"/>
                </a:lnTo>
                <a:lnTo>
                  <a:pt x="217" y="354"/>
                </a:lnTo>
                <a:lnTo>
                  <a:pt x="213" y="354"/>
                </a:lnTo>
                <a:lnTo>
                  <a:pt x="213" y="354"/>
                </a:lnTo>
                <a:lnTo>
                  <a:pt x="213" y="354"/>
                </a:lnTo>
                <a:lnTo>
                  <a:pt x="210" y="354"/>
                </a:lnTo>
                <a:lnTo>
                  <a:pt x="210" y="354"/>
                </a:lnTo>
                <a:lnTo>
                  <a:pt x="210" y="354"/>
                </a:lnTo>
                <a:lnTo>
                  <a:pt x="207" y="354"/>
                </a:lnTo>
                <a:lnTo>
                  <a:pt x="207" y="354"/>
                </a:lnTo>
                <a:lnTo>
                  <a:pt x="200" y="354"/>
                </a:lnTo>
                <a:lnTo>
                  <a:pt x="197" y="354"/>
                </a:lnTo>
                <a:lnTo>
                  <a:pt x="194" y="357"/>
                </a:lnTo>
                <a:lnTo>
                  <a:pt x="194" y="360"/>
                </a:lnTo>
                <a:lnTo>
                  <a:pt x="194" y="360"/>
                </a:lnTo>
                <a:lnTo>
                  <a:pt x="191" y="360"/>
                </a:lnTo>
                <a:lnTo>
                  <a:pt x="191" y="360"/>
                </a:lnTo>
                <a:lnTo>
                  <a:pt x="187" y="357"/>
                </a:lnTo>
                <a:lnTo>
                  <a:pt x="187" y="357"/>
                </a:lnTo>
                <a:lnTo>
                  <a:pt x="187" y="360"/>
                </a:lnTo>
                <a:lnTo>
                  <a:pt x="187" y="364"/>
                </a:lnTo>
                <a:lnTo>
                  <a:pt x="187" y="364"/>
                </a:lnTo>
                <a:lnTo>
                  <a:pt x="187" y="367"/>
                </a:lnTo>
                <a:lnTo>
                  <a:pt x="184" y="367"/>
                </a:lnTo>
                <a:lnTo>
                  <a:pt x="184" y="364"/>
                </a:lnTo>
                <a:lnTo>
                  <a:pt x="181" y="360"/>
                </a:lnTo>
                <a:lnTo>
                  <a:pt x="181" y="357"/>
                </a:lnTo>
                <a:lnTo>
                  <a:pt x="181" y="357"/>
                </a:lnTo>
                <a:lnTo>
                  <a:pt x="177" y="354"/>
                </a:lnTo>
                <a:lnTo>
                  <a:pt x="177" y="351"/>
                </a:lnTo>
                <a:lnTo>
                  <a:pt x="177" y="347"/>
                </a:lnTo>
                <a:lnTo>
                  <a:pt x="177" y="347"/>
                </a:lnTo>
                <a:lnTo>
                  <a:pt x="168" y="338"/>
                </a:lnTo>
                <a:lnTo>
                  <a:pt x="168" y="338"/>
                </a:lnTo>
                <a:lnTo>
                  <a:pt x="168" y="338"/>
                </a:lnTo>
                <a:lnTo>
                  <a:pt x="164" y="334"/>
                </a:lnTo>
                <a:lnTo>
                  <a:pt x="161" y="331"/>
                </a:lnTo>
                <a:lnTo>
                  <a:pt x="158" y="331"/>
                </a:lnTo>
                <a:lnTo>
                  <a:pt x="158" y="328"/>
                </a:lnTo>
                <a:lnTo>
                  <a:pt x="158" y="328"/>
                </a:lnTo>
                <a:lnTo>
                  <a:pt x="154" y="321"/>
                </a:lnTo>
                <a:lnTo>
                  <a:pt x="154" y="321"/>
                </a:lnTo>
                <a:lnTo>
                  <a:pt x="151" y="318"/>
                </a:lnTo>
                <a:lnTo>
                  <a:pt x="148" y="315"/>
                </a:lnTo>
                <a:lnTo>
                  <a:pt x="148" y="315"/>
                </a:lnTo>
                <a:lnTo>
                  <a:pt x="145" y="311"/>
                </a:lnTo>
                <a:lnTo>
                  <a:pt x="145" y="311"/>
                </a:lnTo>
                <a:lnTo>
                  <a:pt x="141" y="308"/>
                </a:lnTo>
                <a:lnTo>
                  <a:pt x="141" y="308"/>
                </a:lnTo>
                <a:lnTo>
                  <a:pt x="138" y="308"/>
                </a:lnTo>
                <a:lnTo>
                  <a:pt x="132" y="301"/>
                </a:lnTo>
                <a:lnTo>
                  <a:pt x="128" y="301"/>
                </a:lnTo>
                <a:lnTo>
                  <a:pt x="125" y="298"/>
                </a:lnTo>
                <a:lnTo>
                  <a:pt x="122" y="295"/>
                </a:lnTo>
                <a:lnTo>
                  <a:pt x="122" y="295"/>
                </a:lnTo>
                <a:lnTo>
                  <a:pt x="118" y="292"/>
                </a:lnTo>
                <a:lnTo>
                  <a:pt x="112" y="288"/>
                </a:lnTo>
                <a:lnTo>
                  <a:pt x="109" y="285"/>
                </a:lnTo>
                <a:lnTo>
                  <a:pt x="105" y="285"/>
                </a:lnTo>
                <a:lnTo>
                  <a:pt x="105" y="282"/>
                </a:lnTo>
                <a:lnTo>
                  <a:pt x="102" y="282"/>
                </a:lnTo>
                <a:lnTo>
                  <a:pt x="102" y="282"/>
                </a:lnTo>
                <a:lnTo>
                  <a:pt x="99" y="282"/>
                </a:lnTo>
                <a:lnTo>
                  <a:pt x="99" y="278"/>
                </a:lnTo>
                <a:lnTo>
                  <a:pt x="92" y="275"/>
                </a:lnTo>
                <a:lnTo>
                  <a:pt x="92" y="275"/>
                </a:lnTo>
                <a:lnTo>
                  <a:pt x="86" y="272"/>
                </a:lnTo>
                <a:lnTo>
                  <a:pt x="82" y="272"/>
                </a:lnTo>
                <a:lnTo>
                  <a:pt x="76" y="269"/>
                </a:lnTo>
                <a:lnTo>
                  <a:pt x="76" y="262"/>
                </a:lnTo>
                <a:lnTo>
                  <a:pt x="66" y="259"/>
                </a:lnTo>
                <a:lnTo>
                  <a:pt x="63" y="259"/>
                </a:lnTo>
                <a:lnTo>
                  <a:pt x="63" y="256"/>
                </a:lnTo>
                <a:lnTo>
                  <a:pt x="56" y="252"/>
                </a:lnTo>
                <a:lnTo>
                  <a:pt x="53" y="252"/>
                </a:lnTo>
                <a:lnTo>
                  <a:pt x="53" y="252"/>
                </a:lnTo>
                <a:lnTo>
                  <a:pt x="50" y="249"/>
                </a:lnTo>
                <a:lnTo>
                  <a:pt x="50" y="249"/>
                </a:lnTo>
                <a:lnTo>
                  <a:pt x="46" y="249"/>
                </a:lnTo>
                <a:lnTo>
                  <a:pt x="46" y="249"/>
                </a:lnTo>
                <a:lnTo>
                  <a:pt x="43" y="246"/>
                </a:lnTo>
                <a:lnTo>
                  <a:pt x="36" y="246"/>
                </a:lnTo>
                <a:lnTo>
                  <a:pt x="36" y="242"/>
                </a:lnTo>
                <a:lnTo>
                  <a:pt x="33" y="242"/>
                </a:lnTo>
                <a:lnTo>
                  <a:pt x="30" y="242"/>
                </a:lnTo>
                <a:lnTo>
                  <a:pt x="30" y="239"/>
                </a:lnTo>
                <a:lnTo>
                  <a:pt x="27" y="239"/>
                </a:lnTo>
                <a:lnTo>
                  <a:pt x="17" y="233"/>
                </a:lnTo>
                <a:lnTo>
                  <a:pt x="14" y="233"/>
                </a:lnTo>
                <a:lnTo>
                  <a:pt x="14" y="233"/>
                </a:lnTo>
                <a:lnTo>
                  <a:pt x="10" y="233"/>
                </a:lnTo>
                <a:lnTo>
                  <a:pt x="10" y="233"/>
                </a:lnTo>
                <a:lnTo>
                  <a:pt x="4" y="229"/>
                </a:lnTo>
                <a:lnTo>
                  <a:pt x="4" y="229"/>
                </a:lnTo>
                <a:lnTo>
                  <a:pt x="4" y="229"/>
                </a:lnTo>
                <a:lnTo>
                  <a:pt x="0" y="229"/>
                </a:lnTo>
                <a:lnTo>
                  <a:pt x="0" y="226"/>
                </a:lnTo>
                <a:lnTo>
                  <a:pt x="0" y="226"/>
                </a:lnTo>
                <a:lnTo>
                  <a:pt x="4" y="226"/>
                </a:lnTo>
                <a:lnTo>
                  <a:pt x="4" y="226"/>
                </a:lnTo>
                <a:lnTo>
                  <a:pt x="4" y="226"/>
                </a:lnTo>
                <a:lnTo>
                  <a:pt x="7" y="226"/>
                </a:lnTo>
                <a:lnTo>
                  <a:pt x="7" y="226"/>
                </a:lnTo>
                <a:lnTo>
                  <a:pt x="7" y="229"/>
                </a:lnTo>
                <a:lnTo>
                  <a:pt x="7" y="229"/>
                </a:lnTo>
                <a:lnTo>
                  <a:pt x="10" y="229"/>
                </a:lnTo>
                <a:lnTo>
                  <a:pt x="10" y="226"/>
                </a:lnTo>
                <a:lnTo>
                  <a:pt x="10" y="226"/>
                </a:lnTo>
                <a:lnTo>
                  <a:pt x="10" y="223"/>
                </a:lnTo>
                <a:lnTo>
                  <a:pt x="10" y="223"/>
                </a:lnTo>
                <a:lnTo>
                  <a:pt x="14" y="219"/>
                </a:lnTo>
                <a:lnTo>
                  <a:pt x="17" y="219"/>
                </a:lnTo>
                <a:lnTo>
                  <a:pt x="17" y="219"/>
                </a:lnTo>
                <a:lnTo>
                  <a:pt x="17" y="223"/>
                </a:lnTo>
                <a:lnTo>
                  <a:pt x="17" y="226"/>
                </a:lnTo>
                <a:lnTo>
                  <a:pt x="20" y="229"/>
                </a:lnTo>
                <a:lnTo>
                  <a:pt x="20" y="229"/>
                </a:lnTo>
                <a:lnTo>
                  <a:pt x="20" y="223"/>
                </a:lnTo>
                <a:lnTo>
                  <a:pt x="23" y="223"/>
                </a:lnTo>
                <a:lnTo>
                  <a:pt x="27" y="226"/>
                </a:lnTo>
                <a:lnTo>
                  <a:pt x="30" y="229"/>
                </a:lnTo>
                <a:lnTo>
                  <a:pt x="30" y="233"/>
                </a:lnTo>
                <a:lnTo>
                  <a:pt x="33" y="233"/>
                </a:lnTo>
                <a:lnTo>
                  <a:pt x="36" y="233"/>
                </a:lnTo>
                <a:lnTo>
                  <a:pt x="40" y="236"/>
                </a:lnTo>
                <a:lnTo>
                  <a:pt x="43" y="239"/>
                </a:lnTo>
                <a:lnTo>
                  <a:pt x="46" y="242"/>
                </a:lnTo>
                <a:lnTo>
                  <a:pt x="46" y="242"/>
                </a:lnTo>
                <a:lnTo>
                  <a:pt x="46" y="242"/>
                </a:lnTo>
                <a:lnTo>
                  <a:pt x="50" y="242"/>
                </a:lnTo>
                <a:lnTo>
                  <a:pt x="50" y="242"/>
                </a:lnTo>
                <a:lnTo>
                  <a:pt x="53" y="246"/>
                </a:lnTo>
                <a:lnTo>
                  <a:pt x="56" y="246"/>
                </a:lnTo>
                <a:lnTo>
                  <a:pt x="59" y="249"/>
                </a:lnTo>
                <a:lnTo>
                  <a:pt x="59" y="249"/>
                </a:lnTo>
                <a:lnTo>
                  <a:pt x="59" y="249"/>
                </a:lnTo>
                <a:lnTo>
                  <a:pt x="69" y="252"/>
                </a:lnTo>
                <a:lnTo>
                  <a:pt x="73" y="256"/>
                </a:lnTo>
                <a:lnTo>
                  <a:pt x="73" y="256"/>
                </a:lnTo>
                <a:lnTo>
                  <a:pt x="76" y="252"/>
                </a:lnTo>
                <a:lnTo>
                  <a:pt x="76" y="249"/>
                </a:lnTo>
                <a:lnTo>
                  <a:pt x="76" y="246"/>
                </a:lnTo>
                <a:lnTo>
                  <a:pt x="76" y="246"/>
                </a:lnTo>
                <a:lnTo>
                  <a:pt x="79" y="246"/>
                </a:lnTo>
                <a:lnTo>
                  <a:pt x="79" y="242"/>
                </a:lnTo>
                <a:lnTo>
                  <a:pt x="82" y="239"/>
                </a:lnTo>
                <a:lnTo>
                  <a:pt x="86" y="239"/>
                </a:lnTo>
                <a:lnTo>
                  <a:pt x="86" y="239"/>
                </a:lnTo>
                <a:lnTo>
                  <a:pt x="86" y="236"/>
                </a:lnTo>
                <a:lnTo>
                  <a:pt x="89" y="236"/>
                </a:lnTo>
                <a:lnTo>
                  <a:pt x="89" y="236"/>
                </a:lnTo>
                <a:lnTo>
                  <a:pt x="89" y="236"/>
                </a:lnTo>
                <a:lnTo>
                  <a:pt x="89" y="236"/>
                </a:lnTo>
                <a:lnTo>
                  <a:pt x="92" y="236"/>
                </a:lnTo>
                <a:lnTo>
                  <a:pt x="95" y="236"/>
                </a:lnTo>
                <a:lnTo>
                  <a:pt x="95" y="236"/>
                </a:lnTo>
                <a:lnTo>
                  <a:pt x="95" y="236"/>
                </a:lnTo>
                <a:lnTo>
                  <a:pt x="95" y="236"/>
                </a:lnTo>
                <a:lnTo>
                  <a:pt x="99" y="236"/>
                </a:lnTo>
                <a:lnTo>
                  <a:pt x="105" y="239"/>
                </a:lnTo>
                <a:lnTo>
                  <a:pt x="105" y="239"/>
                </a:lnTo>
                <a:lnTo>
                  <a:pt x="109" y="242"/>
                </a:lnTo>
                <a:lnTo>
                  <a:pt x="109" y="242"/>
                </a:lnTo>
                <a:lnTo>
                  <a:pt x="109" y="242"/>
                </a:lnTo>
                <a:lnTo>
                  <a:pt x="109" y="246"/>
                </a:lnTo>
                <a:lnTo>
                  <a:pt x="112" y="249"/>
                </a:lnTo>
                <a:lnTo>
                  <a:pt x="112" y="249"/>
                </a:lnTo>
                <a:lnTo>
                  <a:pt x="112" y="249"/>
                </a:lnTo>
                <a:lnTo>
                  <a:pt x="112" y="252"/>
                </a:lnTo>
                <a:lnTo>
                  <a:pt x="112" y="252"/>
                </a:lnTo>
                <a:lnTo>
                  <a:pt x="115" y="256"/>
                </a:lnTo>
                <a:lnTo>
                  <a:pt x="115" y="256"/>
                </a:lnTo>
                <a:lnTo>
                  <a:pt x="115" y="256"/>
                </a:lnTo>
                <a:lnTo>
                  <a:pt x="115" y="256"/>
                </a:lnTo>
                <a:lnTo>
                  <a:pt x="115" y="259"/>
                </a:lnTo>
                <a:lnTo>
                  <a:pt x="118" y="259"/>
                </a:lnTo>
                <a:lnTo>
                  <a:pt x="118" y="262"/>
                </a:lnTo>
                <a:lnTo>
                  <a:pt x="122" y="265"/>
                </a:lnTo>
                <a:lnTo>
                  <a:pt x="125" y="269"/>
                </a:lnTo>
                <a:lnTo>
                  <a:pt x="128" y="269"/>
                </a:lnTo>
                <a:lnTo>
                  <a:pt x="132" y="269"/>
                </a:lnTo>
                <a:lnTo>
                  <a:pt x="135" y="269"/>
                </a:lnTo>
                <a:lnTo>
                  <a:pt x="135" y="269"/>
                </a:lnTo>
                <a:lnTo>
                  <a:pt x="135" y="269"/>
                </a:lnTo>
                <a:lnTo>
                  <a:pt x="135" y="272"/>
                </a:lnTo>
                <a:lnTo>
                  <a:pt x="132" y="278"/>
                </a:lnTo>
                <a:lnTo>
                  <a:pt x="132" y="278"/>
                </a:lnTo>
                <a:lnTo>
                  <a:pt x="132" y="282"/>
                </a:lnTo>
                <a:lnTo>
                  <a:pt x="132" y="282"/>
                </a:lnTo>
                <a:lnTo>
                  <a:pt x="128" y="285"/>
                </a:lnTo>
                <a:lnTo>
                  <a:pt x="128" y="285"/>
                </a:lnTo>
                <a:lnTo>
                  <a:pt x="128" y="285"/>
                </a:lnTo>
                <a:lnTo>
                  <a:pt x="132" y="288"/>
                </a:lnTo>
                <a:lnTo>
                  <a:pt x="132" y="288"/>
                </a:lnTo>
                <a:lnTo>
                  <a:pt x="132" y="288"/>
                </a:lnTo>
                <a:lnTo>
                  <a:pt x="132" y="288"/>
                </a:lnTo>
                <a:lnTo>
                  <a:pt x="132" y="288"/>
                </a:lnTo>
                <a:lnTo>
                  <a:pt x="132" y="292"/>
                </a:lnTo>
                <a:lnTo>
                  <a:pt x="132" y="292"/>
                </a:lnTo>
                <a:lnTo>
                  <a:pt x="132" y="292"/>
                </a:lnTo>
                <a:lnTo>
                  <a:pt x="132" y="292"/>
                </a:lnTo>
                <a:lnTo>
                  <a:pt x="128" y="292"/>
                </a:lnTo>
                <a:lnTo>
                  <a:pt x="132" y="295"/>
                </a:lnTo>
                <a:lnTo>
                  <a:pt x="132" y="295"/>
                </a:lnTo>
                <a:lnTo>
                  <a:pt x="132" y="295"/>
                </a:lnTo>
                <a:lnTo>
                  <a:pt x="132" y="295"/>
                </a:lnTo>
                <a:lnTo>
                  <a:pt x="132" y="295"/>
                </a:lnTo>
                <a:lnTo>
                  <a:pt x="132" y="292"/>
                </a:lnTo>
                <a:lnTo>
                  <a:pt x="135" y="292"/>
                </a:lnTo>
                <a:lnTo>
                  <a:pt x="135" y="292"/>
                </a:lnTo>
                <a:lnTo>
                  <a:pt x="135" y="292"/>
                </a:lnTo>
                <a:lnTo>
                  <a:pt x="135" y="292"/>
                </a:lnTo>
                <a:lnTo>
                  <a:pt x="135" y="292"/>
                </a:lnTo>
                <a:lnTo>
                  <a:pt x="135" y="292"/>
                </a:lnTo>
                <a:lnTo>
                  <a:pt x="138" y="292"/>
                </a:lnTo>
                <a:lnTo>
                  <a:pt x="138" y="292"/>
                </a:lnTo>
                <a:lnTo>
                  <a:pt x="138" y="292"/>
                </a:lnTo>
                <a:lnTo>
                  <a:pt x="138" y="295"/>
                </a:lnTo>
                <a:lnTo>
                  <a:pt x="135" y="295"/>
                </a:lnTo>
                <a:lnTo>
                  <a:pt x="135" y="295"/>
                </a:lnTo>
                <a:lnTo>
                  <a:pt x="138" y="295"/>
                </a:lnTo>
                <a:lnTo>
                  <a:pt x="138" y="295"/>
                </a:lnTo>
                <a:lnTo>
                  <a:pt x="138" y="295"/>
                </a:lnTo>
                <a:lnTo>
                  <a:pt x="138" y="295"/>
                </a:lnTo>
                <a:lnTo>
                  <a:pt x="138" y="295"/>
                </a:lnTo>
                <a:lnTo>
                  <a:pt x="138" y="292"/>
                </a:lnTo>
                <a:lnTo>
                  <a:pt x="141" y="292"/>
                </a:lnTo>
                <a:lnTo>
                  <a:pt x="141" y="292"/>
                </a:lnTo>
                <a:lnTo>
                  <a:pt x="141" y="292"/>
                </a:lnTo>
                <a:lnTo>
                  <a:pt x="141" y="292"/>
                </a:lnTo>
                <a:lnTo>
                  <a:pt x="145" y="292"/>
                </a:lnTo>
                <a:lnTo>
                  <a:pt x="145" y="295"/>
                </a:lnTo>
                <a:lnTo>
                  <a:pt x="145" y="295"/>
                </a:lnTo>
                <a:lnTo>
                  <a:pt x="145" y="295"/>
                </a:lnTo>
                <a:lnTo>
                  <a:pt x="145" y="298"/>
                </a:lnTo>
                <a:lnTo>
                  <a:pt x="145" y="298"/>
                </a:lnTo>
                <a:lnTo>
                  <a:pt x="148" y="295"/>
                </a:lnTo>
                <a:lnTo>
                  <a:pt x="148" y="295"/>
                </a:lnTo>
                <a:lnTo>
                  <a:pt x="148" y="292"/>
                </a:lnTo>
                <a:lnTo>
                  <a:pt x="148" y="292"/>
                </a:lnTo>
                <a:lnTo>
                  <a:pt x="148" y="292"/>
                </a:lnTo>
                <a:lnTo>
                  <a:pt x="148" y="292"/>
                </a:lnTo>
                <a:lnTo>
                  <a:pt x="148" y="292"/>
                </a:lnTo>
                <a:lnTo>
                  <a:pt x="151" y="292"/>
                </a:lnTo>
                <a:lnTo>
                  <a:pt x="151" y="295"/>
                </a:lnTo>
                <a:lnTo>
                  <a:pt x="151" y="295"/>
                </a:lnTo>
                <a:lnTo>
                  <a:pt x="151" y="292"/>
                </a:lnTo>
                <a:lnTo>
                  <a:pt x="154" y="292"/>
                </a:lnTo>
                <a:lnTo>
                  <a:pt x="154" y="292"/>
                </a:lnTo>
                <a:lnTo>
                  <a:pt x="154" y="292"/>
                </a:lnTo>
                <a:lnTo>
                  <a:pt x="154" y="292"/>
                </a:lnTo>
                <a:lnTo>
                  <a:pt x="154" y="292"/>
                </a:lnTo>
                <a:lnTo>
                  <a:pt x="154" y="295"/>
                </a:lnTo>
                <a:lnTo>
                  <a:pt x="158" y="295"/>
                </a:lnTo>
                <a:lnTo>
                  <a:pt x="158" y="295"/>
                </a:lnTo>
                <a:lnTo>
                  <a:pt x="158" y="295"/>
                </a:lnTo>
                <a:lnTo>
                  <a:pt x="158" y="295"/>
                </a:lnTo>
                <a:lnTo>
                  <a:pt x="158" y="295"/>
                </a:lnTo>
                <a:lnTo>
                  <a:pt x="158" y="298"/>
                </a:lnTo>
                <a:lnTo>
                  <a:pt x="158" y="298"/>
                </a:lnTo>
                <a:lnTo>
                  <a:pt x="161" y="298"/>
                </a:lnTo>
                <a:lnTo>
                  <a:pt x="161" y="295"/>
                </a:lnTo>
                <a:lnTo>
                  <a:pt x="164" y="295"/>
                </a:lnTo>
                <a:lnTo>
                  <a:pt x="164" y="295"/>
                </a:lnTo>
                <a:lnTo>
                  <a:pt x="164" y="292"/>
                </a:lnTo>
                <a:lnTo>
                  <a:pt x="164" y="292"/>
                </a:lnTo>
                <a:lnTo>
                  <a:pt x="164" y="292"/>
                </a:lnTo>
                <a:lnTo>
                  <a:pt x="164" y="292"/>
                </a:lnTo>
                <a:lnTo>
                  <a:pt x="168" y="288"/>
                </a:lnTo>
                <a:lnTo>
                  <a:pt x="168" y="288"/>
                </a:lnTo>
                <a:lnTo>
                  <a:pt x="168" y="288"/>
                </a:lnTo>
                <a:lnTo>
                  <a:pt x="171" y="285"/>
                </a:lnTo>
                <a:lnTo>
                  <a:pt x="171" y="285"/>
                </a:lnTo>
                <a:lnTo>
                  <a:pt x="171" y="285"/>
                </a:lnTo>
                <a:lnTo>
                  <a:pt x="174" y="285"/>
                </a:lnTo>
                <a:lnTo>
                  <a:pt x="174" y="285"/>
                </a:lnTo>
                <a:lnTo>
                  <a:pt x="177" y="285"/>
                </a:lnTo>
                <a:lnTo>
                  <a:pt x="177" y="288"/>
                </a:lnTo>
                <a:lnTo>
                  <a:pt x="177" y="285"/>
                </a:lnTo>
                <a:lnTo>
                  <a:pt x="177" y="285"/>
                </a:lnTo>
                <a:lnTo>
                  <a:pt x="181" y="285"/>
                </a:lnTo>
                <a:lnTo>
                  <a:pt x="181" y="285"/>
                </a:lnTo>
                <a:lnTo>
                  <a:pt x="181" y="285"/>
                </a:lnTo>
                <a:lnTo>
                  <a:pt x="181" y="285"/>
                </a:lnTo>
                <a:lnTo>
                  <a:pt x="181" y="285"/>
                </a:lnTo>
                <a:lnTo>
                  <a:pt x="181" y="285"/>
                </a:lnTo>
                <a:lnTo>
                  <a:pt x="181" y="282"/>
                </a:lnTo>
                <a:lnTo>
                  <a:pt x="181" y="278"/>
                </a:lnTo>
                <a:lnTo>
                  <a:pt x="181" y="278"/>
                </a:lnTo>
                <a:lnTo>
                  <a:pt x="181" y="275"/>
                </a:lnTo>
                <a:lnTo>
                  <a:pt x="181" y="275"/>
                </a:lnTo>
                <a:lnTo>
                  <a:pt x="181" y="275"/>
                </a:lnTo>
                <a:lnTo>
                  <a:pt x="184" y="275"/>
                </a:lnTo>
                <a:lnTo>
                  <a:pt x="181" y="272"/>
                </a:lnTo>
                <a:lnTo>
                  <a:pt x="181" y="272"/>
                </a:lnTo>
                <a:lnTo>
                  <a:pt x="181" y="269"/>
                </a:lnTo>
                <a:lnTo>
                  <a:pt x="181" y="265"/>
                </a:lnTo>
                <a:lnTo>
                  <a:pt x="181" y="265"/>
                </a:lnTo>
                <a:lnTo>
                  <a:pt x="181" y="265"/>
                </a:lnTo>
                <a:lnTo>
                  <a:pt x="177" y="265"/>
                </a:lnTo>
                <a:lnTo>
                  <a:pt x="174" y="262"/>
                </a:lnTo>
                <a:lnTo>
                  <a:pt x="174" y="262"/>
                </a:lnTo>
                <a:lnTo>
                  <a:pt x="174" y="262"/>
                </a:lnTo>
                <a:lnTo>
                  <a:pt x="171" y="262"/>
                </a:lnTo>
                <a:lnTo>
                  <a:pt x="168" y="262"/>
                </a:lnTo>
                <a:lnTo>
                  <a:pt x="164" y="262"/>
                </a:lnTo>
                <a:lnTo>
                  <a:pt x="164" y="262"/>
                </a:lnTo>
                <a:lnTo>
                  <a:pt x="161" y="262"/>
                </a:lnTo>
                <a:lnTo>
                  <a:pt x="161" y="259"/>
                </a:lnTo>
                <a:lnTo>
                  <a:pt x="161" y="259"/>
                </a:lnTo>
                <a:lnTo>
                  <a:pt x="161" y="256"/>
                </a:lnTo>
                <a:lnTo>
                  <a:pt x="161" y="252"/>
                </a:lnTo>
                <a:lnTo>
                  <a:pt x="161" y="249"/>
                </a:lnTo>
                <a:lnTo>
                  <a:pt x="161" y="246"/>
                </a:lnTo>
                <a:lnTo>
                  <a:pt x="161" y="246"/>
                </a:lnTo>
                <a:lnTo>
                  <a:pt x="161" y="242"/>
                </a:lnTo>
                <a:lnTo>
                  <a:pt x="161" y="242"/>
                </a:lnTo>
                <a:lnTo>
                  <a:pt x="161" y="242"/>
                </a:lnTo>
                <a:lnTo>
                  <a:pt x="161" y="239"/>
                </a:lnTo>
                <a:lnTo>
                  <a:pt x="158" y="233"/>
                </a:lnTo>
                <a:lnTo>
                  <a:pt x="158" y="233"/>
                </a:lnTo>
                <a:lnTo>
                  <a:pt x="158" y="233"/>
                </a:lnTo>
                <a:lnTo>
                  <a:pt x="158" y="229"/>
                </a:lnTo>
                <a:lnTo>
                  <a:pt x="158" y="229"/>
                </a:lnTo>
                <a:lnTo>
                  <a:pt x="161" y="229"/>
                </a:lnTo>
                <a:lnTo>
                  <a:pt x="161" y="229"/>
                </a:lnTo>
                <a:lnTo>
                  <a:pt x="161" y="229"/>
                </a:lnTo>
                <a:lnTo>
                  <a:pt x="164" y="229"/>
                </a:lnTo>
                <a:lnTo>
                  <a:pt x="164" y="229"/>
                </a:lnTo>
                <a:lnTo>
                  <a:pt x="164" y="229"/>
                </a:lnTo>
                <a:lnTo>
                  <a:pt x="164" y="229"/>
                </a:lnTo>
                <a:lnTo>
                  <a:pt x="168" y="226"/>
                </a:lnTo>
                <a:lnTo>
                  <a:pt x="168" y="226"/>
                </a:lnTo>
                <a:lnTo>
                  <a:pt x="164" y="219"/>
                </a:lnTo>
                <a:lnTo>
                  <a:pt x="168" y="219"/>
                </a:lnTo>
                <a:lnTo>
                  <a:pt x="168" y="216"/>
                </a:lnTo>
                <a:lnTo>
                  <a:pt x="168" y="216"/>
                </a:lnTo>
                <a:lnTo>
                  <a:pt x="168" y="216"/>
                </a:lnTo>
                <a:lnTo>
                  <a:pt x="171" y="216"/>
                </a:lnTo>
                <a:lnTo>
                  <a:pt x="177" y="216"/>
                </a:lnTo>
                <a:lnTo>
                  <a:pt x="177" y="216"/>
                </a:lnTo>
                <a:lnTo>
                  <a:pt x="177" y="216"/>
                </a:lnTo>
                <a:lnTo>
                  <a:pt x="177" y="216"/>
                </a:lnTo>
                <a:lnTo>
                  <a:pt x="181" y="216"/>
                </a:lnTo>
                <a:lnTo>
                  <a:pt x="181" y="216"/>
                </a:lnTo>
                <a:lnTo>
                  <a:pt x="184" y="216"/>
                </a:lnTo>
                <a:lnTo>
                  <a:pt x="187" y="219"/>
                </a:lnTo>
                <a:lnTo>
                  <a:pt x="191" y="219"/>
                </a:lnTo>
                <a:lnTo>
                  <a:pt x="194" y="219"/>
                </a:lnTo>
                <a:lnTo>
                  <a:pt x="197" y="219"/>
                </a:lnTo>
                <a:lnTo>
                  <a:pt x="197" y="219"/>
                </a:lnTo>
                <a:lnTo>
                  <a:pt x="197" y="219"/>
                </a:lnTo>
                <a:lnTo>
                  <a:pt x="197" y="219"/>
                </a:lnTo>
                <a:lnTo>
                  <a:pt x="200" y="219"/>
                </a:lnTo>
                <a:lnTo>
                  <a:pt x="200" y="223"/>
                </a:lnTo>
                <a:lnTo>
                  <a:pt x="200" y="223"/>
                </a:lnTo>
                <a:lnTo>
                  <a:pt x="200" y="226"/>
                </a:lnTo>
                <a:lnTo>
                  <a:pt x="200" y="226"/>
                </a:lnTo>
                <a:lnTo>
                  <a:pt x="200" y="229"/>
                </a:lnTo>
                <a:lnTo>
                  <a:pt x="200" y="233"/>
                </a:lnTo>
                <a:lnTo>
                  <a:pt x="200" y="236"/>
                </a:lnTo>
                <a:lnTo>
                  <a:pt x="200" y="236"/>
                </a:lnTo>
                <a:lnTo>
                  <a:pt x="200" y="239"/>
                </a:lnTo>
                <a:lnTo>
                  <a:pt x="204" y="239"/>
                </a:lnTo>
                <a:lnTo>
                  <a:pt x="204" y="242"/>
                </a:lnTo>
                <a:lnTo>
                  <a:pt x="204" y="242"/>
                </a:lnTo>
                <a:lnTo>
                  <a:pt x="204" y="246"/>
                </a:lnTo>
                <a:lnTo>
                  <a:pt x="200" y="246"/>
                </a:lnTo>
                <a:lnTo>
                  <a:pt x="200" y="246"/>
                </a:lnTo>
                <a:lnTo>
                  <a:pt x="197" y="246"/>
                </a:lnTo>
                <a:lnTo>
                  <a:pt x="197" y="246"/>
                </a:lnTo>
                <a:lnTo>
                  <a:pt x="197" y="246"/>
                </a:lnTo>
                <a:lnTo>
                  <a:pt x="197" y="246"/>
                </a:lnTo>
                <a:lnTo>
                  <a:pt x="194" y="252"/>
                </a:lnTo>
                <a:lnTo>
                  <a:pt x="197" y="259"/>
                </a:lnTo>
                <a:lnTo>
                  <a:pt x="197" y="259"/>
                </a:lnTo>
                <a:lnTo>
                  <a:pt x="197" y="259"/>
                </a:lnTo>
                <a:lnTo>
                  <a:pt x="200" y="262"/>
                </a:lnTo>
                <a:lnTo>
                  <a:pt x="200" y="262"/>
                </a:lnTo>
                <a:lnTo>
                  <a:pt x="207" y="262"/>
                </a:lnTo>
                <a:lnTo>
                  <a:pt x="207" y="262"/>
                </a:lnTo>
                <a:lnTo>
                  <a:pt x="217" y="262"/>
                </a:lnTo>
                <a:lnTo>
                  <a:pt x="217" y="262"/>
                </a:lnTo>
                <a:lnTo>
                  <a:pt x="220" y="262"/>
                </a:lnTo>
                <a:lnTo>
                  <a:pt x="223" y="259"/>
                </a:lnTo>
                <a:lnTo>
                  <a:pt x="230" y="252"/>
                </a:lnTo>
                <a:lnTo>
                  <a:pt x="230" y="252"/>
                </a:lnTo>
                <a:lnTo>
                  <a:pt x="236" y="246"/>
                </a:lnTo>
                <a:lnTo>
                  <a:pt x="240" y="242"/>
                </a:lnTo>
                <a:lnTo>
                  <a:pt x="240" y="242"/>
                </a:lnTo>
                <a:lnTo>
                  <a:pt x="246" y="236"/>
                </a:lnTo>
                <a:lnTo>
                  <a:pt x="250" y="236"/>
                </a:lnTo>
                <a:lnTo>
                  <a:pt x="246" y="233"/>
                </a:lnTo>
                <a:lnTo>
                  <a:pt x="246" y="233"/>
                </a:lnTo>
                <a:lnTo>
                  <a:pt x="246" y="229"/>
                </a:lnTo>
                <a:lnTo>
                  <a:pt x="246" y="229"/>
                </a:lnTo>
                <a:lnTo>
                  <a:pt x="246" y="226"/>
                </a:lnTo>
                <a:lnTo>
                  <a:pt x="250" y="223"/>
                </a:lnTo>
                <a:lnTo>
                  <a:pt x="250" y="223"/>
                </a:lnTo>
                <a:lnTo>
                  <a:pt x="250" y="219"/>
                </a:lnTo>
                <a:lnTo>
                  <a:pt x="250" y="219"/>
                </a:lnTo>
                <a:lnTo>
                  <a:pt x="253" y="219"/>
                </a:lnTo>
                <a:lnTo>
                  <a:pt x="259" y="216"/>
                </a:lnTo>
                <a:lnTo>
                  <a:pt x="259" y="216"/>
                </a:lnTo>
                <a:lnTo>
                  <a:pt x="263" y="213"/>
                </a:lnTo>
                <a:lnTo>
                  <a:pt x="266" y="213"/>
                </a:lnTo>
                <a:lnTo>
                  <a:pt x="272" y="213"/>
                </a:lnTo>
                <a:lnTo>
                  <a:pt x="272" y="213"/>
                </a:lnTo>
                <a:lnTo>
                  <a:pt x="279" y="216"/>
                </a:lnTo>
                <a:lnTo>
                  <a:pt x="279" y="213"/>
                </a:lnTo>
                <a:lnTo>
                  <a:pt x="282" y="213"/>
                </a:lnTo>
                <a:lnTo>
                  <a:pt x="282" y="213"/>
                </a:lnTo>
                <a:lnTo>
                  <a:pt x="286" y="216"/>
                </a:lnTo>
                <a:lnTo>
                  <a:pt x="289" y="216"/>
                </a:lnTo>
                <a:lnTo>
                  <a:pt x="292" y="216"/>
                </a:lnTo>
                <a:lnTo>
                  <a:pt x="292" y="216"/>
                </a:lnTo>
                <a:lnTo>
                  <a:pt x="295" y="216"/>
                </a:lnTo>
                <a:lnTo>
                  <a:pt x="295" y="213"/>
                </a:lnTo>
                <a:lnTo>
                  <a:pt x="299" y="213"/>
                </a:lnTo>
                <a:lnTo>
                  <a:pt x="299" y="213"/>
                </a:lnTo>
                <a:lnTo>
                  <a:pt x="305" y="213"/>
                </a:lnTo>
                <a:lnTo>
                  <a:pt x="309" y="213"/>
                </a:lnTo>
                <a:lnTo>
                  <a:pt x="312" y="210"/>
                </a:lnTo>
                <a:lnTo>
                  <a:pt x="315" y="210"/>
                </a:lnTo>
                <a:lnTo>
                  <a:pt x="318" y="206"/>
                </a:lnTo>
                <a:lnTo>
                  <a:pt x="328" y="206"/>
                </a:lnTo>
                <a:lnTo>
                  <a:pt x="331" y="203"/>
                </a:lnTo>
                <a:lnTo>
                  <a:pt x="331" y="200"/>
                </a:lnTo>
                <a:lnTo>
                  <a:pt x="335" y="197"/>
                </a:lnTo>
                <a:lnTo>
                  <a:pt x="335" y="197"/>
                </a:lnTo>
                <a:lnTo>
                  <a:pt x="335" y="197"/>
                </a:lnTo>
                <a:lnTo>
                  <a:pt x="335" y="197"/>
                </a:lnTo>
                <a:lnTo>
                  <a:pt x="331" y="193"/>
                </a:lnTo>
                <a:lnTo>
                  <a:pt x="331" y="193"/>
                </a:lnTo>
                <a:lnTo>
                  <a:pt x="328" y="190"/>
                </a:lnTo>
                <a:lnTo>
                  <a:pt x="325" y="187"/>
                </a:lnTo>
                <a:lnTo>
                  <a:pt x="322" y="187"/>
                </a:lnTo>
                <a:lnTo>
                  <a:pt x="322" y="180"/>
                </a:lnTo>
                <a:lnTo>
                  <a:pt x="322" y="177"/>
                </a:lnTo>
                <a:lnTo>
                  <a:pt x="322" y="177"/>
                </a:lnTo>
                <a:lnTo>
                  <a:pt x="322" y="174"/>
                </a:lnTo>
                <a:lnTo>
                  <a:pt x="322" y="174"/>
                </a:lnTo>
                <a:lnTo>
                  <a:pt x="322" y="174"/>
                </a:lnTo>
                <a:lnTo>
                  <a:pt x="322" y="170"/>
                </a:lnTo>
                <a:lnTo>
                  <a:pt x="322" y="167"/>
                </a:lnTo>
                <a:lnTo>
                  <a:pt x="325" y="164"/>
                </a:lnTo>
                <a:lnTo>
                  <a:pt x="325" y="160"/>
                </a:lnTo>
                <a:lnTo>
                  <a:pt x="328" y="157"/>
                </a:lnTo>
                <a:lnTo>
                  <a:pt x="328" y="154"/>
                </a:lnTo>
                <a:lnTo>
                  <a:pt x="328" y="154"/>
                </a:lnTo>
                <a:lnTo>
                  <a:pt x="328" y="154"/>
                </a:lnTo>
                <a:lnTo>
                  <a:pt x="328" y="151"/>
                </a:lnTo>
                <a:lnTo>
                  <a:pt x="331" y="151"/>
                </a:lnTo>
                <a:lnTo>
                  <a:pt x="331" y="151"/>
                </a:lnTo>
                <a:lnTo>
                  <a:pt x="331" y="147"/>
                </a:lnTo>
                <a:lnTo>
                  <a:pt x="331" y="147"/>
                </a:lnTo>
                <a:lnTo>
                  <a:pt x="331" y="147"/>
                </a:lnTo>
                <a:lnTo>
                  <a:pt x="335" y="147"/>
                </a:lnTo>
                <a:lnTo>
                  <a:pt x="338" y="147"/>
                </a:lnTo>
                <a:lnTo>
                  <a:pt x="338" y="144"/>
                </a:lnTo>
                <a:lnTo>
                  <a:pt x="338" y="144"/>
                </a:lnTo>
                <a:lnTo>
                  <a:pt x="335" y="141"/>
                </a:lnTo>
                <a:lnTo>
                  <a:pt x="335" y="138"/>
                </a:lnTo>
                <a:lnTo>
                  <a:pt x="335" y="138"/>
                </a:lnTo>
                <a:lnTo>
                  <a:pt x="331" y="134"/>
                </a:lnTo>
                <a:lnTo>
                  <a:pt x="331" y="134"/>
                </a:lnTo>
                <a:lnTo>
                  <a:pt x="331" y="131"/>
                </a:lnTo>
                <a:lnTo>
                  <a:pt x="331" y="131"/>
                </a:lnTo>
                <a:lnTo>
                  <a:pt x="331" y="128"/>
                </a:lnTo>
                <a:lnTo>
                  <a:pt x="331" y="128"/>
                </a:lnTo>
                <a:lnTo>
                  <a:pt x="331" y="128"/>
                </a:lnTo>
                <a:lnTo>
                  <a:pt x="335" y="128"/>
                </a:lnTo>
                <a:lnTo>
                  <a:pt x="335" y="124"/>
                </a:lnTo>
                <a:lnTo>
                  <a:pt x="335" y="124"/>
                </a:lnTo>
                <a:lnTo>
                  <a:pt x="335" y="124"/>
                </a:lnTo>
                <a:lnTo>
                  <a:pt x="338" y="124"/>
                </a:lnTo>
                <a:lnTo>
                  <a:pt x="345" y="124"/>
                </a:lnTo>
                <a:lnTo>
                  <a:pt x="345" y="124"/>
                </a:lnTo>
                <a:lnTo>
                  <a:pt x="345" y="121"/>
                </a:lnTo>
                <a:lnTo>
                  <a:pt x="345" y="121"/>
                </a:lnTo>
                <a:lnTo>
                  <a:pt x="345" y="121"/>
                </a:lnTo>
                <a:lnTo>
                  <a:pt x="348" y="121"/>
                </a:lnTo>
                <a:lnTo>
                  <a:pt x="348" y="118"/>
                </a:lnTo>
                <a:lnTo>
                  <a:pt x="348" y="118"/>
                </a:lnTo>
                <a:lnTo>
                  <a:pt x="348" y="118"/>
                </a:lnTo>
                <a:lnTo>
                  <a:pt x="348" y="115"/>
                </a:lnTo>
                <a:lnTo>
                  <a:pt x="348" y="111"/>
                </a:lnTo>
                <a:lnTo>
                  <a:pt x="348" y="111"/>
                </a:lnTo>
                <a:lnTo>
                  <a:pt x="348" y="108"/>
                </a:lnTo>
                <a:lnTo>
                  <a:pt x="348" y="108"/>
                </a:lnTo>
                <a:lnTo>
                  <a:pt x="348" y="105"/>
                </a:lnTo>
                <a:lnTo>
                  <a:pt x="348" y="98"/>
                </a:lnTo>
                <a:lnTo>
                  <a:pt x="348" y="95"/>
                </a:lnTo>
                <a:lnTo>
                  <a:pt x="348" y="95"/>
                </a:lnTo>
                <a:lnTo>
                  <a:pt x="348" y="92"/>
                </a:lnTo>
                <a:lnTo>
                  <a:pt x="348" y="92"/>
                </a:lnTo>
                <a:lnTo>
                  <a:pt x="348" y="88"/>
                </a:lnTo>
                <a:lnTo>
                  <a:pt x="348" y="88"/>
                </a:lnTo>
                <a:lnTo>
                  <a:pt x="354" y="85"/>
                </a:lnTo>
                <a:lnTo>
                  <a:pt x="354" y="85"/>
                </a:lnTo>
                <a:lnTo>
                  <a:pt x="354" y="82"/>
                </a:lnTo>
                <a:lnTo>
                  <a:pt x="354" y="82"/>
                </a:lnTo>
                <a:lnTo>
                  <a:pt x="354" y="79"/>
                </a:lnTo>
                <a:lnTo>
                  <a:pt x="354" y="79"/>
                </a:lnTo>
                <a:lnTo>
                  <a:pt x="354" y="75"/>
                </a:lnTo>
                <a:lnTo>
                  <a:pt x="354" y="75"/>
                </a:lnTo>
                <a:lnTo>
                  <a:pt x="354" y="72"/>
                </a:lnTo>
                <a:lnTo>
                  <a:pt x="354" y="72"/>
                </a:lnTo>
                <a:lnTo>
                  <a:pt x="358" y="69"/>
                </a:lnTo>
                <a:lnTo>
                  <a:pt x="358" y="65"/>
                </a:lnTo>
                <a:lnTo>
                  <a:pt x="361" y="62"/>
                </a:lnTo>
                <a:lnTo>
                  <a:pt x="361" y="62"/>
                </a:lnTo>
                <a:lnTo>
                  <a:pt x="361" y="59"/>
                </a:lnTo>
                <a:lnTo>
                  <a:pt x="364" y="59"/>
                </a:lnTo>
                <a:lnTo>
                  <a:pt x="371" y="56"/>
                </a:lnTo>
                <a:lnTo>
                  <a:pt x="374" y="56"/>
                </a:lnTo>
                <a:lnTo>
                  <a:pt x="377" y="52"/>
                </a:lnTo>
                <a:lnTo>
                  <a:pt x="381" y="52"/>
                </a:lnTo>
                <a:lnTo>
                  <a:pt x="384" y="52"/>
                </a:lnTo>
                <a:lnTo>
                  <a:pt x="384" y="52"/>
                </a:lnTo>
                <a:lnTo>
                  <a:pt x="387" y="49"/>
                </a:lnTo>
                <a:lnTo>
                  <a:pt x="387" y="49"/>
                </a:lnTo>
                <a:lnTo>
                  <a:pt x="390" y="46"/>
                </a:lnTo>
                <a:lnTo>
                  <a:pt x="390" y="46"/>
                </a:lnTo>
                <a:lnTo>
                  <a:pt x="390" y="46"/>
                </a:lnTo>
                <a:lnTo>
                  <a:pt x="390" y="46"/>
                </a:lnTo>
                <a:lnTo>
                  <a:pt x="390" y="46"/>
                </a:lnTo>
                <a:lnTo>
                  <a:pt x="394" y="49"/>
                </a:lnTo>
                <a:lnTo>
                  <a:pt x="394" y="49"/>
                </a:lnTo>
                <a:lnTo>
                  <a:pt x="397" y="52"/>
                </a:lnTo>
                <a:lnTo>
                  <a:pt x="397" y="52"/>
                </a:lnTo>
                <a:lnTo>
                  <a:pt x="397" y="56"/>
                </a:lnTo>
                <a:lnTo>
                  <a:pt x="400" y="56"/>
                </a:lnTo>
                <a:lnTo>
                  <a:pt x="404" y="59"/>
                </a:lnTo>
                <a:lnTo>
                  <a:pt x="404" y="59"/>
                </a:lnTo>
                <a:lnTo>
                  <a:pt x="407" y="62"/>
                </a:lnTo>
                <a:lnTo>
                  <a:pt x="407" y="62"/>
                </a:lnTo>
                <a:lnTo>
                  <a:pt x="410" y="65"/>
                </a:lnTo>
                <a:lnTo>
                  <a:pt x="413" y="69"/>
                </a:lnTo>
                <a:lnTo>
                  <a:pt x="417" y="72"/>
                </a:lnTo>
                <a:lnTo>
                  <a:pt x="423" y="75"/>
                </a:lnTo>
                <a:lnTo>
                  <a:pt x="423" y="75"/>
                </a:lnTo>
                <a:lnTo>
                  <a:pt x="427" y="79"/>
                </a:lnTo>
                <a:lnTo>
                  <a:pt x="430" y="82"/>
                </a:lnTo>
                <a:lnTo>
                  <a:pt x="430" y="82"/>
                </a:lnTo>
                <a:lnTo>
                  <a:pt x="433" y="85"/>
                </a:lnTo>
                <a:lnTo>
                  <a:pt x="433" y="85"/>
                </a:lnTo>
                <a:lnTo>
                  <a:pt x="433" y="85"/>
                </a:lnTo>
                <a:lnTo>
                  <a:pt x="436" y="85"/>
                </a:lnTo>
                <a:lnTo>
                  <a:pt x="443" y="85"/>
                </a:lnTo>
                <a:lnTo>
                  <a:pt x="443" y="85"/>
                </a:lnTo>
                <a:lnTo>
                  <a:pt x="446" y="85"/>
                </a:lnTo>
                <a:lnTo>
                  <a:pt x="446" y="88"/>
                </a:lnTo>
                <a:lnTo>
                  <a:pt x="463" y="88"/>
                </a:lnTo>
                <a:lnTo>
                  <a:pt x="469" y="88"/>
                </a:lnTo>
                <a:lnTo>
                  <a:pt x="476" y="88"/>
                </a:lnTo>
                <a:lnTo>
                  <a:pt x="486" y="88"/>
                </a:lnTo>
                <a:lnTo>
                  <a:pt x="486" y="88"/>
                </a:lnTo>
                <a:lnTo>
                  <a:pt x="495" y="85"/>
                </a:lnTo>
                <a:lnTo>
                  <a:pt x="499" y="82"/>
                </a:lnTo>
                <a:lnTo>
                  <a:pt x="502" y="79"/>
                </a:lnTo>
                <a:lnTo>
                  <a:pt x="502" y="79"/>
                </a:lnTo>
                <a:lnTo>
                  <a:pt x="505" y="79"/>
                </a:lnTo>
                <a:lnTo>
                  <a:pt x="508" y="69"/>
                </a:lnTo>
                <a:lnTo>
                  <a:pt x="512" y="69"/>
                </a:lnTo>
                <a:lnTo>
                  <a:pt x="512" y="69"/>
                </a:lnTo>
                <a:lnTo>
                  <a:pt x="512" y="62"/>
                </a:lnTo>
                <a:lnTo>
                  <a:pt x="512" y="62"/>
                </a:lnTo>
                <a:lnTo>
                  <a:pt x="512" y="59"/>
                </a:lnTo>
                <a:lnTo>
                  <a:pt x="518" y="59"/>
                </a:lnTo>
                <a:lnTo>
                  <a:pt x="522" y="56"/>
                </a:lnTo>
                <a:lnTo>
                  <a:pt x="525" y="56"/>
                </a:lnTo>
                <a:lnTo>
                  <a:pt x="531" y="56"/>
                </a:lnTo>
                <a:lnTo>
                  <a:pt x="541" y="52"/>
                </a:lnTo>
                <a:lnTo>
                  <a:pt x="548" y="52"/>
                </a:lnTo>
                <a:lnTo>
                  <a:pt x="551" y="52"/>
                </a:lnTo>
                <a:lnTo>
                  <a:pt x="554" y="49"/>
                </a:lnTo>
                <a:lnTo>
                  <a:pt x="554" y="49"/>
                </a:lnTo>
                <a:lnTo>
                  <a:pt x="558" y="49"/>
                </a:lnTo>
                <a:lnTo>
                  <a:pt x="571" y="39"/>
                </a:lnTo>
                <a:lnTo>
                  <a:pt x="574" y="39"/>
                </a:lnTo>
                <a:lnTo>
                  <a:pt x="581" y="33"/>
                </a:lnTo>
                <a:lnTo>
                  <a:pt x="587" y="29"/>
                </a:lnTo>
                <a:lnTo>
                  <a:pt x="590" y="29"/>
                </a:lnTo>
                <a:lnTo>
                  <a:pt x="590" y="29"/>
                </a:lnTo>
                <a:lnTo>
                  <a:pt x="600" y="26"/>
                </a:lnTo>
                <a:lnTo>
                  <a:pt x="610" y="19"/>
                </a:lnTo>
                <a:lnTo>
                  <a:pt x="613" y="16"/>
                </a:lnTo>
                <a:lnTo>
                  <a:pt x="620" y="13"/>
                </a:lnTo>
                <a:lnTo>
                  <a:pt x="620" y="10"/>
                </a:lnTo>
                <a:lnTo>
                  <a:pt x="623" y="10"/>
                </a:lnTo>
                <a:lnTo>
                  <a:pt x="633" y="3"/>
                </a:lnTo>
                <a:lnTo>
                  <a:pt x="636" y="3"/>
                </a:lnTo>
                <a:lnTo>
                  <a:pt x="640" y="3"/>
                </a:lnTo>
                <a:lnTo>
                  <a:pt x="643" y="0"/>
                </a:lnTo>
                <a:lnTo>
                  <a:pt x="649" y="0"/>
                </a:lnTo>
                <a:lnTo>
                  <a:pt x="649" y="0"/>
                </a:lnTo>
                <a:lnTo>
                  <a:pt x="656" y="10"/>
                </a:lnTo>
                <a:lnTo>
                  <a:pt x="659" y="13"/>
                </a:lnTo>
                <a:lnTo>
                  <a:pt x="659" y="16"/>
                </a:lnTo>
                <a:lnTo>
                  <a:pt x="666" y="29"/>
                </a:lnTo>
                <a:lnTo>
                  <a:pt x="669" y="42"/>
                </a:lnTo>
                <a:lnTo>
                  <a:pt x="669" y="46"/>
                </a:lnTo>
                <a:lnTo>
                  <a:pt x="669" y="49"/>
                </a:lnTo>
                <a:lnTo>
                  <a:pt x="663" y="56"/>
                </a:lnTo>
                <a:lnTo>
                  <a:pt x="659" y="62"/>
                </a:lnTo>
                <a:lnTo>
                  <a:pt x="656" y="65"/>
                </a:lnTo>
                <a:lnTo>
                  <a:pt x="656" y="69"/>
                </a:lnTo>
                <a:lnTo>
                  <a:pt x="656" y="69"/>
                </a:lnTo>
                <a:lnTo>
                  <a:pt x="656" y="69"/>
                </a:lnTo>
                <a:lnTo>
                  <a:pt x="649" y="82"/>
                </a:lnTo>
                <a:lnTo>
                  <a:pt x="649" y="85"/>
                </a:lnTo>
                <a:lnTo>
                  <a:pt x="649" y="85"/>
                </a:lnTo>
                <a:close/>
              </a:path>
            </a:pathLst>
          </a:custGeom>
          <a:solidFill>
            <a:schemeClr val="accent5"/>
          </a:solidFill>
          <a:ln w="6350">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3336757" y="1424826"/>
            <a:ext cx="2960371" cy="3489009"/>
          </a:xfrm>
          <a:custGeom>
            <a:avLst/>
            <a:gdLst>
              <a:gd name="T0" fmla="*/ 685 w 1652"/>
              <a:gd name="T1" fmla="*/ 105 h 1947"/>
              <a:gd name="T2" fmla="*/ 783 w 1652"/>
              <a:gd name="T3" fmla="*/ 151 h 1947"/>
              <a:gd name="T4" fmla="*/ 770 w 1652"/>
              <a:gd name="T5" fmla="*/ 262 h 1947"/>
              <a:gd name="T6" fmla="*/ 816 w 1652"/>
              <a:gd name="T7" fmla="*/ 377 h 1947"/>
              <a:gd name="T8" fmla="*/ 833 w 1652"/>
              <a:gd name="T9" fmla="*/ 482 h 1947"/>
              <a:gd name="T10" fmla="*/ 872 w 1652"/>
              <a:gd name="T11" fmla="*/ 633 h 1947"/>
              <a:gd name="T12" fmla="*/ 836 w 1652"/>
              <a:gd name="T13" fmla="*/ 784 h 1947"/>
              <a:gd name="T14" fmla="*/ 839 w 1652"/>
              <a:gd name="T15" fmla="*/ 816 h 1947"/>
              <a:gd name="T16" fmla="*/ 934 w 1652"/>
              <a:gd name="T17" fmla="*/ 843 h 1947"/>
              <a:gd name="T18" fmla="*/ 1046 w 1652"/>
              <a:gd name="T19" fmla="*/ 918 h 1947"/>
              <a:gd name="T20" fmla="*/ 1141 w 1652"/>
              <a:gd name="T21" fmla="*/ 941 h 1947"/>
              <a:gd name="T22" fmla="*/ 1252 w 1652"/>
              <a:gd name="T23" fmla="*/ 905 h 1947"/>
              <a:gd name="T24" fmla="*/ 1321 w 1652"/>
              <a:gd name="T25" fmla="*/ 780 h 1947"/>
              <a:gd name="T26" fmla="*/ 1364 w 1652"/>
              <a:gd name="T27" fmla="*/ 636 h 1947"/>
              <a:gd name="T28" fmla="*/ 1554 w 1652"/>
              <a:gd name="T29" fmla="*/ 767 h 1947"/>
              <a:gd name="T30" fmla="*/ 1596 w 1652"/>
              <a:gd name="T31" fmla="*/ 931 h 1947"/>
              <a:gd name="T32" fmla="*/ 1632 w 1652"/>
              <a:gd name="T33" fmla="*/ 1066 h 1947"/>
              <a:gd name="T34" fmla="*/ 1619 w 1652"/>
              <a:gd name="T35" fmla="*/ 1206 h 1947"/>
              <a:gd name="T36" fmla="*/ 1567 w 1652"/>
              <a:gd name="T37" fmla="*/ 1318 h 1947"/>
              <a:gd name="T38" fmla="*/ 1475 w 1652"/>
              <a:gd name="T39" fmla="*/ 1393 h 1947"/>
              <a:gd name="T40" fmla="*/ 1403 w 1652"/>
              <a:gd name="T41" fmla="*/ 1505 h 1947"/>
              <a:gd name="T42" fmla="*/ 1324 w 1652"/>
              <a:gd name="T43" fmla="*/ 1659 h 1947"/>
              <a:gd name="T44" fmla="*/ 1252 w 1652"/>
              <a:gd name="T45" fmla="*/ 1728 h 1947"/>
              <a:gd name="T46" fmla="*/ 1177 w 1652"/>
              <a:gd name="T47" fmla="*/ 1816 h 1947"/>
              <a:gd name="T48" fmla="*/ 1196 w 1652"/>
              <a:gd name="T49" fmla="*/ 1879 h 1947"/>
              <a:gd name="T50" fmla="*/ 1134 w 1652"/>
              <a:gd name="T51" fmla="*/ 1934 h 1947"/>
              <a:gd name="T52" fmla="*/ 1082 w 1652"/>
              <a:gd name="T53" fmla="*/ 1826 h 1947"/>
              <a:gd name="T54" fmla="*/ 1026 w 1652"/>
              <a:gd name="T55" fmla="*/ 1669 h 1947"/>
              <a:gd name="T56" fmla="*/ 1023 w 1652"/>
              <a:gd name="T57" fmla="*/ 1469 h 1947"/>
              <a:gd name="T58" fmla="*/ 987 w 1652"/>
              <a:gd name="T59" fmla="*/ 1380 h 1947"/>
              <a:gd name="T60" fmla="*/ 918 w 1652"/>
              <a:gd name="T61" fmla="*/ 1390 h 1947"/>
              <a:gd name="T62" fmla="*/ 869 w 1652"/>
              <a:gd name="T63" fmla="*/ 1420 h 1947"/>
              <a:gd name="T64" fmla="*/ 803 w 1652"/>
              <a:gd name="T65" fmla="*/ 1465 h 1947"/>
              <a:gd name="T66" fmla="*/ 770 w 1652"/>
              <a:gd name="T67" fmla="*/ 1485 h 1947"/>
              <a:gd name="T68" fmla="*/ 688 w 1652"/>
              <a:gd name="T69" fmla="*/ 1515 h 1947"/>
              <a:gd name="T70" fmla="*/ 675 w 1652"/>
              <a:gd name="T71" fmla="*/ 1488 h 1947"/>
              <a:gd name="T72" fmla="*/ 714 w 1652"/>
              <a:gd name="T73" fmla="*/ 1387 h 1947"/>
              <a:gd name="T74" fmla="*/ 655 w 1652"/>
              <a:gd name="T75" fmla="*/ 1351 h 1947"/>
              <a:gd name="T76" fmla="*/ 577 w 1652"/>
              <a:gd name="T77" fmla="*/ 1302 h 1947"/>
              <a:gd name="T78" fmla="*/ 462 w 1652"/>
              <a:gd name="T79" fmla="*/ 1344 h 1947"/>
              <a:gd name="T80" fmla="*/ 367 w 1652"/>
              <a:gd name="T81" fmla="*/ 1344 h 1947"/>
              <a:gd name="T82" fmla="*/ 305 w 1652"/>
              <a:gd name="T83" fmla="*/ 1315 h 1947"/>
              <a:gd name="T84" fmla="*/ 265 w 1652"/>
              <a:gd name="T85" fmla="*/ 1216 h 1947"/>
              <a:gd name="T86" fmla="*/ 88 w 1652"/>
              <a:gd name="T87" fmla="*/ 1256 h 1947"/>
              <a:gd name="T88" fmla="*/ 187 w 1652"/>
              <a:gd name="T89" fmla="*/ 1125 h 1947"/>
              <a:gd name="T90" fmla="*/ 351 w 1652"/>
              <a:gd name="T91" fmla="*/ 1036 h 1947"/>
              <a:gd name="T92" fmla="*/ 377 w 1652"/>
              <a:gd name="T93" fmla="*/ 1075 h 1947"/>
              <a:gd name="T94" fmla="*/ 482 w 1652"/>
              <a:gd name="T95" fmla="*/ 1023 h 1947"/>
              <a:gd name="T96" fmla="*/ 577 w 1652"/>
              <a:gd name="T97" fmla="*/ 951 h 1947"/>
              <a:gd name="T98" fmla="*/ 596 w 1652"/>
              <a:gd name="T99" fmla="*/ 892 h 1947"/>
              <a:gd name="T100" fmla="*/ 626 w 1652"/>
              <a:gd name="T101" fmla="*/ 839 h 1947"/>
              <a:gd name="T102" fmla="*/ 652 w 1652"/>
              <a:gd name="T103" fmla="*/ 777 h 1947"/>
              <a:gd name="T104" fmla="*/ 596 w 1652"/>
              <a:gd name="T105" fmla="*/ 643 h 1947"/>
              <a:gd name="T106" fmla="*/ 351 w 1652"/>
              <a:gd name="T107" fmla="*/ 587 h 1947"/>
              <a:gd name="T108" fmla="*/ 233 w 1652"/>
              <a:gd name="T109" fmla="*/ 531 h 1947"/>
              <a:gd name="T110" fmla="*/ 197 w 1652"/>
              <a:gd name="T111" fmla="*/ 397 h 1947"/>
              <a:gd name="T112" fmla="*/ 29 w 1652"/>
              <a:gd name="T113" fmla="*/ 443 h 1947"/>
              <a:gd name="T114" fmla="*/ 193 w 1652"/>
              <a:gd name="T115" fmla="*/ 285 h 1947"/>
              <a:gd name="T116" fmla="*/ 233 w 1652"/>
              <a:gd name="T117" fmla="*/ 118 h 1947"/>
              <a:gd name="T118" fmla="*/ 272 w 1652"/>
              <a:gd name="T119" fmla="*/ 56 h 1947"/>
              <a:gd name="T120" fmla="*/ 390 w 1652"/>
              <a:gd name="T121" fmla="*/ 59 h 1947"/>
              <a:gd name="T122" fmla="*/ 492 w 1652"/>
              <a:gd name="T123" fmla="*/ 52 h 1947"/>
              <a:gd name="T124" fmla="*/ 606 w 1652"/>
              <a:gd name="T125" fmla="*/ 7 h 1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2" h="1947">
                <a:moveTo>
                  <a:pt x="616" y="56"/>
                </a:moveTo>
                <a:lnTo>
                  <a:pt x="616" y="62"/>
                </a:lnTo>
                <a:lnTo>
                  <a:pt x="619" y="66"/>
                </a:lnTo>
                <a:lnTo>
                  <a:pt x="619" y="69"/>
                </a:lnTo>
                <a:lnTo>
                  <a:pt x="623" y="69"/>
                </a:lnTo>
                <a:lnTo>
                  <a:pt x="626" y="72"/>
                </a:lnTo>
                <a:lnTo>
                  <a:pt x="626" y="75"/>
                </a:lnTo>
                <a:lnTo>
                  <a:pt x="626" y="79"/>
                </a:lnTo>
                <a:lnTo>
                  <a:pt x="629" y="85"/>
                </a:lnTo>
                <a:lnTo>
                  <a:pt x="629" y="89"/>
                </a:lnTo>
                <a:lnTo>
                  <a:pt x="629" y="92"/>
                </a:lnTo>
                <a:lnTo>
                  <a:pt x="633" y="95"/>
                </a:lnTo>
                <a:lnTo>
                  <a:pt x="633" y="98"/>
                </a:lnTo>
                <a:lnTo>
                  <a:pt x="639" y="98"/>
                </a:lnTo>
                <a:lnTo>
                  <a:pt x="639" y="98"/>
                </a:lnTo>
                <a:lnTo>
                  <a:pt x="642" y="95"/>
                </a:lnTo>
                <a:lnTo>
                  <a:pt x="642" y="89"/>
                </a:lnTo>
                <a:lnTo>
                  <a:pt x="642" y="85"/>
                </a:lnTo>
                <a:lnTo>
                  <a:pt x="642" y="79"/>
                </a:lnTo>
                <a:lnTo>
                  <a:pt x="642" y="75"/>
                </a:lnTo>
                <a:lnTo>
                  <a:pt x="642" y="69"/>
                </a:lnTo>
                <a:lnTo>
                  <a:pt x="642" y="66"/>
                </a:lnTo>
                <a:lnTo>
                  <a:pt x="646" y="62"/>
                </a:lnTo>
                <a:lnTo>
                  <a:pt x="646" y="59"/>
                </a:lnTo>
                <a:lnTo>
                  <a:pt x="649" y="59"/>
                </a:lnTo>
                <a:lnTo>
                  <a:pt x="652" y="56"/>
                </a:lnTo>
                <a:lnTo>
                  <a:pt x="659" y="56"/>
                </a:lnTo>
                <a:lnTo>
                  <a:pt x="662" y="56"/>
                </a:lnTo>
                <a:lnTo>
                  <a:pt x="665" y="59"/>
                </a:lnTo>
                <a:lnTo>
                  <a:pt x="669" y="59"/>
                </a:lnTo>
                <a:lnTo>
                  <a:pt x="672" y="59"/>
                </a:lnTo>
                <a:lnTo>
                  <a:pt x="675" y="62"/>
                </a:lnTo>
                <a:lnTo>
                  <a:pt x="675" y="66"/>
                </a:lnTo>
                <a:lnTo>
                  <a:pt x="678" y="69"/>
                </a:lnTo>
                <a:lnTo>
                  <a:pt x="682" y="69"/>
                </a:lnTo>
                <a:lnTo>
                  <a:pt x="685" y="72"/>
                </a:lnTo>
                <a:lnTo>
                  <a:pt x="688" y="72"/>
                </a:lnTo>
                <a:lnTo>
                  <a:pt x="692" y="75"/>
                </a:lnTo>
                <a:lnTo>
                  <a:pt x="692" y="79"/>
                </a:lnTo>
                <a:lnTo>
                  <a:pt x="695" y="82"/>
                </a:lnTo>
                <a:lnTo>
                  <a:pt x="695" y="89"/>
                </a:lnTo>
                <a:lnTo>
                  <a:pt x="692" y="92"/>
                </a:lnTo>
                <a:lnTo>
                  <a:pt x="692" y="95"/>
                </a:lnTo>
                <a:lnTo>
                  <a:pt x="688" y="95"/>
                </a:lnTo>
                <a:lnTo>
                  <a:pt x="688" y="98"/>
                </a:lnTo>
                <a:lnTo>
                  <a:pt x="685" y="105"/>
                </a:lnTo>
                <a:lnTo>
                  <a:pt x="685" y="108"/>
                </a:lnTo>
                <a:lnTo>
                  <a:pt x="682" y="108"/>
                </a:lnTo>
                <a:lnTo>
                  <a:pt x="678" y="108"/>
                </a:lnTo>
                <a:lnTo>
                  <a:pt x="675" y="111"/>
                </a:lnTo>
                <a:lnTo>
                  <a:pt x="672" y="111"/>
                </a:lnTo>
                <a:lnTo>
                  <a:pt x="669" y="115"/>
                </a:lnTo>
                <a:lnTo>
                  <a:pt x="665" y="118"/>
                </a:lnTo>
                <a:lnTo>
                  <a:pt x="665" y="121"/>
                </a:lnTo>
                <a:lnTo>
                  <a:pt x="669" y="125"/>
                </a:lnTo>
                <a:lnTo>
                  <a:pt x="672" y="128"/>
                </a:lnTo>
                <a:lnTo>
                  <a:pt x="675" y="128"/>
                </a:lnTo>
                <a:lnTo>
                  <a:pt x="678" y="128"/>
                </a:lnTo>
                <a:lnTo>
                  <a:pt x="682" y="128"/>
                </a:lnTo>
                <a:lnTo>
                  <a:pt x="685" y="128"/>
                </a:lnTo>
                <a:lnTo>
                  <a:pt x="688" y="125"/>
                </a:lnTo>
                <a:lnTo>
                  <a:pt x="692" y="125"/>
                </a:lnTo>
                <a:lnTo>
                  <a:pt x="698" y="125"/>
                </a:lnTo>
                <a:lnTo>
                  <a:pt x="701" y="125"/>
                </a:lnTo>
                <a:lnTo>
                  <a:pt x="705" y="125"/>
                </a:lnTo>
                <a:lnTo>
                  <a:pt x="708" y="125"/>
                </a:lnTo>
                <a:lnTo>
                  <a:pt x="714" y="125"/>
                </a:lnTo>
                <a:lnTo>
                  <a:pt x="714" y="121"/>
                </a:lnTo>
                <a:lnTo>
                  <a:pt x="718" y="118"/>
                </a:lnTo>
                <a:lnTo>
                  <a:pt x="721" y="115"/>
                </a:lnTo>
                <a:lnTo>
                  <a:pt x="721" y="115"/>
                </a:lnTo>
                <a:lnTo>
                  <a:pt x="728" y="111"/>
                </a:lnTo>
                <a:lnTo>
                  <a:pt x="731" y="115"/>
                </a:lnTo>
                <a:lnTo>
                  <a:pt x="731" y="115"/>
                </a:lnTo>
                <a:lnTo>
                  <a:pt x="734" y="121"/>
                </a:lnTo>
                <a:lnTo>
                  <a:pt x="734" y="121"/>
                </a:lnTo>
                <a:lnTo>
                  <a:pt x="737" y="125"/>
                </a:lnTo>
                <a:lnTo>
                  <a:pt x="741" y="128"/>
                </a:lnTo>
                <a:lnTo>
                  <a:pt x="741" y="131"/>
                </a:lnTo>
                <a:lnTo>
                  <a:pt x="744" y="134"/>
                </a:lnTo>
                <a:lnTo>
                  <a:pt x="747" y="134"/>
                </a:lnTo>
                <a:lnTo>
                  <a:pt x="751" y="138"/>
                </a:lnTo>
                <a:lnTo>
                  <a:pt x="754" y="141"/>
                </a:lnTo>
                <a:lnTo>
                  <a:pt x="757" y="141"/>
                </a:lnTo>
                <a:lnTo>
                  <a:pt x="760" y="141"/>
                </a:lnTo>
                <a:lnTo>
                  <a:pt x="764" y="141"/>
                </a:lnTo>
                <a:lnTo>
                  <a:pt x="770" y="141"/>
                </a:lnTo>
                <a:lnTo>
                  <a:pt x="773" y="141"/>
                </a:lnTo>
                <a:lnTo>
                  <a:pt x="777" y="144"/>
                </a:lnTo>
                <a:lnTo>
                  <a:pt x="780" y="144"/>
                </a:lnTo>
                <a:lnTo>
                  <a:pt x="783" y="148"/>
                </a:lnTo>
                <a:lnTo>
                  <a:pt x="783" y="151"/>
                </a:lnTo>
                <a:lnTo>
                  <a:pt x="787" y="151"/>
                </a:lnTo>
                <a:lnTo>
                  <a:pt x="787" y="154"/>
                </a:lnTo>
                <a:lnTo>
                  <a:pt x="790" y="157"/>
                </a:lnTo>
                <a:lnTo>
                  <a:pt x="793" y="157"/>
                </a:lnTo>
                <a:lnTo>
                  <a:pt x="796" y="161"/>
                </a:lnTo>
                <a:lnTo>
                  <a:pt x="793" y="161"/>
                </a:lnTo>
                <a:lnTo>
                  <a:pt x="790" y="164"/>
                </a:lnTo>
                <a:lnTo>
                  <a:pt x="787" y="164"/>
                </a:lnTo>
                <a:lnTo>
                  <a:pt x="783" y="167"/>
                </a:lnTo>
                <a:lnTo>
                  <a:pt x="783" y="167"/>
                </a:lnTo>
                <a:lnTo>
                  <a:pt x="780" y="167"/>
                </a:lnTo>
                <a:lnTo>
                  <a:pt x="777" y="170"/>
                </a:lnTo>
                <a:lnTo>
                  <a:pt x="773" y="174"/>
                </a:lnTo>
                <a:lnTo>
                  <a:pt x="773" y="174"/>
                </a:lnTo>
                <a:lnTo>
                  <a:pt x="770" y="177"/>
                </a:lnTo>
                <a:lnTo>
                  <a:pt x="767" y="180"/>
                </a:lnTo>
                <a:lnTo>
                  <a:pt x="773" y="180"/>
                </a:lnTo>
                <a:lnTo>
                  <a:pt x="773" y="184"/>
                </a:lnTo>
                <a:lnTo>
                  <a:pt x="773" y="187"/>
                </a:lnTo>
                <a:lnTo>
                  <a:pt x="777" y="190"/>
                </a:lnTo>
                <a:lnTo>
                  <a:pt x="780" y="193"/>
                </a:lnTo>
                <a:lnTo>
                  <a:pt x="780" y="197"/>
                </a:lnTo>
                <a:lnTo>
                  <a:pt x="777" y="200"/>
                </a:lnTo>
                <a:lnTo>
                  <a:pt x="777" y="203"/>
                </a:lnTo>
                <a:lnTo>
                  <a:pt x="780" y="207"/>
                </a:lnTo>
                <a:lnTo>
                  <a:pt x="783" y="210"/>
                </a:lnTo>
                <a:lnTo>
                  <a:pt x="787" y="210"/>
                </a:lnTo>
                <a:lnTo>
                  <a:pt x="790" y="213"/>
                </a:lnTo>
                <a:lnTo>
                  <a:pt x="790" y="216"/>
                </a:lnTo>
                <a:lnTo>
                  <a:pt x="787" y="220"/>
                </a:lnTo>
                <a:lnTo>
                  <a:pt x="783" y="220"/>
                </a:lnTo>
                <a:lnTo>
                  <a:pt x="783" y="223"/>
                </a:lnTo>
                <a:lnTo>
                  <a:pt x="780" y="223"/>
                </a:lnTo>
                <a:lnTo>
                  <a:pt x="777" y="226"/>
                </a:lnTo>
                <a:lnTo>
                  <a:pt x="777" y="226"/>
                </a:lnTo>
                <a:lnTo>
                  <a:pt x="773" y="229"/>
                </a:lnTo>
                <a:lnTo>
                  <a:pt x="773" y="233"/>
                </a:lnTo>
                <a:lnTo>
                  <a:pt x="773" y="236"/>
                </a:lnTo>
                <a:lnTo>
                  <a:pt x="777" y="239"/>
                </a:lnTo>
                <a:lnTo>
                  <a:pt x="780" y="239"/>
                </a:lnTo>
                <a:lnTo>
                  <a:pt x="780" y="246"/>
                </a:lnTo>
                <a:lnTo>
                  <a:pt x="780" y="249"/>
                </a:lnTo>
                <a:lnTo>
                  <a:pt x="780" y="256"/>
                </a:lnTo>
                <a:lnTo>
                  <a:pt x="777" y="256"/>
                </a:lnTo>
                <a:lnTo>
                  <a:pt x="773" y="259"/>
                </a:lnTo>
                <a:lnTo>
                  <a:pt x="770" y="262"/>
                </a:lnTo>
                <a:lnTo>
                  <a:pt x="770" y="266"/>
                </a:lnTo>
                <a:lnTo>
                  <a:pt x="770" y="269"/>
                </a:lnTo>
                <a:lnTo>
                  <a:pt x="770" y="269"/>
                </a:lnTo>
                <a:lnTo>
                  <a:pt x="770" y="275"/>
                </a:lnTo>
                <a:lnTo>
                  <a:pt x="773" y="275"/>
                </a:lnTo>
                <a:lnTo>
                  <a:pt x="773" y="279"/>
                </a:lnTo>
                <a:lnTo>
                  <a:pt x="780" y="279"/>
                </a:lnTo>
                <a:lnTo>
                  <a:pt x="783" y="279"/>
                </a:lnTo>
                <a:lnTo>
                  <a:pt x="783" y="279"/>
                </a:lnTo>
                <a:lnTo>
                  <a:pt x="787" y="279"/>
                </a:lnTo>
                <a:lnTo>
                  <a:pt x="790" y="282"/>
                </a:lnTo>
                <a:lnTo>
                  <a:pt x="793" y="285"/>
                </a:lnTo>
                <a:lnTo>
                  <a:pt x="796" y="285"/>
                </a:lnTo>
                <a:lnTo>
                  <a:pt x="800" y="282"/>
                </a:lnTo>
                <a:lnTo>
                  <a:pt x="803" y="282"/>
                </a:lnTo>
                <a:lnTo>
                  <a:pt x="806" y="282"/>
                </a:lnTo>
                <a:lnTo>
                  <a:pt x="810" y="285"/>
                </a:lnTo>
                <a:lnTo>
                  <a:pt x="810" y="289"/>
                </a:lnTo>
                <a:lnTo>
                  <a:pt x="813" y="292"/>
                </a:lnTo>
                <a:lnTo>
                  <a:pt x="810" y="298"/>
                </a:lnTo>
                <a:lnTo>
                  <a:pt x="810" y="302"/>
                </a:lnTo>
                <a:lnTo>
                  <a:pt x="810" y="305"/>
                </a:lnTo>
                <a:lnTo>
                  <a:pt x="813" y="311"/>
                </a:lnTo>
                <a:lnTo>
                  <a:pt x="813" y="315"/>
                </a:lnTo>
                <a:lnTo>
                  <a:pt x="813" y="318"/>
                </a:lnTo>
                <a:lnTo>
                  <a:pt x="816" y="321"/>
                </a:lnTo>
                <a:lnTo>
                  <a:pt x="816" y="325"/>
                </a:lnTo>
                <a:lnTo>
                  <a:pt x="816" y="328"/>
                </a:lnTo>
                <a:lnTo>
                  <a:pt x="816" y="334"/>
                </a:lnTo>
                <a:lnTo>
                  <a:pt x="819" y="338"/>
                </a:lnTo>
                <a:lnTo>
                  <a:pt x="819" y="341"/>
                </a:lnTo>
                <a:lnTo>
                  <a:pt x="819" y="344"/>
                </a:lnTo>
                <a:lnTo>
                  <a:pt x="823" y="351"/>
                </a:lnTo>
                <a:lnTo>
                  <a:pt x="823" y="351"/>
                </a:lnTo>
                <a:lnTo>
                  <a:pt x="826" y="357"/>
                </a:lnTo>
                <a:lnTo>
                  <a:pt x="823" y="361"/>
                </a:lnTo>
                <a:lnTo>
                  <a:pt x="823" y="364"/>
                </a:lnTo>
                <a:lnTo>
                  <a:pt x="819" y="364"/>
                </a:lnTo>
                <a:lnTo>
                  <a:pt x="816" y="367"/>
                </a:lnTo>
                <a:lnTo>
                  <a:pt x="816" y="370"/>
                </a:lnTo>
                <a:lnTo>
                  <a:pt x="813" y="374"/>
                </a:lnTo>
                <a:lnTo>
                  <a:pt x="813" y="377"/>
                </a:lnTo>
                <a:lnTo>
                  <a:pt x="813" y="384"/>
                </a:lnTo>
                <a:lnTo>
                  <a:pt x="813" y="384"/>
                </a:lnTo>
                <a:lnTo>
                  <a:pt x="816" y="380"/>
                </a:lnTo>
                <a:lnTo>
                  <a:pt x="816" y="377"/>
                </a:lnTo>
                <a:lnTo>
                  <a:pt x="819" y="377"/>
                </a:lnTo>
                <a:lnTo>
                  <a:pt x="819" y="374"/>
                </a:lnTo>
                <a:lnTo>
                  <a:pt x="823" y="374"/>
                </a:lnTo>
                <a:lnTo>
                  <a:pt x="826" y="370"/>
                </a:lnTo>
                <a:lnTo>
                  <a:pt x="826" y="367"/>
                </a:lnTo>
                <a:lnTo>
                  <a:pt x="829" y="367"/>
                </a:lnTo>
                <a:lnTo>
                  <a:pt x="833" y="364"/>
                </a:lnTo>
                <a:lnTo>
                  <a:pt x="833" y="361"/>
                </a:lnTo>
                <a:lnTo>
                  <a:pt x="839" y="364"/>
                </a:lnTo>
                <a:lnTo>
                  <a:pt x="842" y="367"/>
                </a:lnTo>
                <a:lnTo>
                  <a:pt x="842" y="370"/>
                </a:lnTo>
                <a:lnTo>
                  <a:pt x="846" y="374"/>
                </a:lnTo>
                <a:lnTo>
                  <a:pt x="846" y="377"/>
                </a:lnTo>
                <a:lnTo>
                  <a:pt x="849" y="380"/>
                </a:lnTo>
                <a:lnTo>
                  <a:pt x="849" y="384"/>
                </a:lnTo>
                <a:lnTo>
                  <a:pt x="849" y="384"/>
                </a:lnTo>
                <a:lnTo>
                  <a:pt x="849" y="387"/>
                </a:lnTo>
                <a:lnTo>
                  <a:pt x="852" y="390"/>
                </a:lnTo>
                <a:lnTo>
                  <a:pt x="852" y="397"/>
                </a:lnTo>
                <a:lnTo>
                  <a:pt x="849" y="400"/>
                </a:lnTo>
                <a:lnTo>
                  <a:pt x="849" y="400"/>
                </a:lnTo>
                <a:lnTo>
                  <a:pt x="846" y="403"/>
                </a:lnTo>
                <a:lnTo>
                  <a:pt x="842" y="403"/>
                </a:lnTo>
                <a:lnTo>
                  <a:pt x="842" y="407"/>
                </a:lnTo>
                <a:lnTo>
                  <a:pt x="842" y="410"/>
                </a:lnTo>
                <a:lnTo>
                  <a:pt x="842" y="413"/>
                </a:lnTo>
                <a:lnTo>
                  <a:pt x="842" y="416"/>
                </a:lnTo>
                <a:lnTo>
                  <a:pt x="842" y="423"/>
                </a:lnTo>
                <a:lnTo>
                  <a:pt x="842" y="426"/>
                </a:lnTo>
                <a:lnTo>
                  <a:pt x="839" y="426"/>
                </a:lnTo>
                <a:lnTo>
                  <a:pt x="839" y="429"/>
                </a:lnTo>
                <a:lnTo>
                  <a:pt x="836" y="433"/>
                </a:lnTo>
                <a:lnTo>
                  <a:pt x="833" y="433"/>
                </a:lnTo>
                <a:lnTo>
                  <a:pt x="833" y="436"/>
                </a:lnTo>
                <a:lnTo>
                  <a:pt x="829" y="439"/>
                </a:lnTo>
                <a:lnTo>
                  <a:pt x="829" y="446"/>
                </a:lnTo>
                <a:lnTo>
                  <a:pt x="829" y="449"/>
                </a:lnTo>
                <a:lnTo>
                  <a:pt x="829" y="452"/>
                </a:lnTo>
                <a:lnTo>
                  <a:pt x="829" y="456"/>
                </a:lnTo>
                <a:lnTo>
                  <a:pt x="833" y="459"/>
                </a:lnTo>
                <a:lnTo>
                  <a:pt x="833" y="466"/>
                </a:lnTo>
                <a:lnTo>
                  <a:pt x="829" y="469"/>
                </a:lnTo>
                <a:lnTo>
                  <a:pt x="829" y="472"/>
                </a:lnTo>
                <a:lnTo>
                  <a:pt x="829" y="475"/>
                </a:lnTo>
                <a:lnTo>
                  <a:pt x="829" y="479"/>
                </a:lnTo>
                <a:lnTo>
                  <a:pt x="833" y="482"/>
                </a:lnTo>
                <a:lnTo>
                  <a:pt x="836" y="485"/>
                </a:lnTo>
                <a:lnTo>
                  <a:pt x="836" y="488"/>
                </a:lnTo>
                <a:lnTo>
                  <a:pt x="836" y="492"/>
                </a:lnTo>
                <a:lnTo>
                  <a:pt x="839" y="495"/>
                </a:lnTo>
                <a:lnTo>
                  <a:pt x="839" y="498"/>
                </a:lnTo>
                <a:lnTo>
                  <a:pt x="842" y="502"/>
                </a:lnTo>
                <a:lnTo>
                  <a:pt x="842" y="505"/>
                </a:lnTo>
                <a:lnTo>
                  <a:pt x="846" y="508"/>
                </a:lnTo>
                <a:lnTo>
                  <a:pt x="846" y="511"/>
                </a:lnTo>
                <a:lnTo>
                  <a:pt x="846" y="515"/>
                </a:lnTo>
                <a:lnTo>
                  <a:pt x="849" y="518"/>
                </a:lnTo>
                <a:lnTo>
                  <a:pt x="849" y="521"/>
                </a:lnTo>
                <a:lnTo>
                  <a:pt x="852" y="525"/>
                </a:lnTo>
                <a:lnTo>
                  <a:pt x="855" y="528"/>
                </a:lnTo>
                <a:lnTo>
                  <a:pt x="855" y="531"/>
                </a:lnTo>
                <a:lnTo>
                  <a:pt x="859" y="534"/>
                </a:lnTo>
                <a:lnTo>
                  <a:pt x="859" y="538"/>
                </a:lnTo>
                <a:lnTo>
                  <a:pt x="862" y="538"/>
                </a:lnTo>
                <a:lnTo>
                  <a:pt x="869" y="541"/>
                </a:lnTo>
                <a:lnTo>
                  <a:pt x="872" y="541"/>
                </a:lnTo>
                <a:lnTo>
                  <a:pt x="872" y="544"/>
                </a:lnTo>
                <a:lnTo>
                  <a:pt x="875" y="548"/>
                </a:lnTo>
                <a:lnTo>
                  <a:pt x="878" y="548"/>
                </a:lnTo>
                <a:lnTo>
                  <a:pt x="878" y="551"/>
                </a:lnTo>
                <a:lnTo>
                  <a:pt x="882" y="554"/>
                </a:lnTo>
                <a:lnTo>
                  <a:pt x="882" y="557"/>
                </a:lnTo>
                <a:lnTo>
                  <a:pt x="882" y="564"/>
                </a:lnTo>
                <a:lnTo>
                  <a:pt x="882" y="567"/>
                </a:lnTo>
                <a:lnTo>
                  <a:pt x="882" y="574"/>
                </a:lnTo>
                <a:lnTo>
                  <a:pt x="885" y="577"/>
                </a:lnTo>
                <a:lnTo>
                  <a:pt x="885" y="584"/>
                </a:lnTo>
                <a:lnTo>
                  <a:pt x="885" y="584"/>
                </a:lnTo>
                <a:lnTo>
                  <a:pt x="888" y="587"/>
                </a:lnTo>
                <a:lnTo>
                  <a:pt x="885" y="590"/>
                </a:lnTo>
                <a:lnTo>
                  <a:pt x="885" y="593"/>
                </a:lnTo>
                <a:lnTo>
                  <a:pt x="882" y="597"/>
                </a:lnTo>
                <a:lnTo>
                  <a:pt x="885" y="603"/>
                </a:lnTo>
                <a:lnTo>
                  <a:pt x="882" y="607"/>
                </a:lnTo>
                <a:lnTo>
                  <a:pt x="882" y="610"/>
                </a:lnTo>
                <a:lnTo>
                  <a:pt x="878" y="613"/>
                </a:lnTo>
                <a:lnTo>
                  <a:pt x="878" y="616"/>
                </a:lnTo>
                <a:lnTo>
                  <a:pt x="875" y="620"/>
                </a:lnTo>
                <a:lnTo>
                  <a:pt x="875" y="623"/>
                </a:lnTo>
                <a:lnTo>
                  <a:pt x="872" y="626"/>
                </a:lnTo>
                <a:lnTo>
                  <a:pt x="872" y="629"/>
                </a:lnTo>
                <a:lnTo>
                  <a:pt x="872" y="633"/>
                </a:lnTo>
                <a:lnTo>
                  <a:pt x="872" y="639"/>
                </a:lnTo>
                <a:lnTo>
                  <a:pt x="872" y="643"/>
                </a:lnTo>
                <a:lnTo>
                  <a:pt x="872" y="646"/>
                </a:lnTo>
                <a:lnTo>
                  <a:pt x="872" y="649"/>
                </a:lnTo>
                <a:lnTo>
                  <a:pt x="869" y="656"/>
                </a:lnTo>
                <a:lnTo>
                  <a:pt x="872" y="659"/>
                </a:lnTo>
                <a:lnTo>
                  <a:pt x="872" y="662"/>
                </a:lnTo>
                <a:lnTo>
                  <a:pt x="875" y="666"/>
                </a:lnTo>
                <a:lnTo>
                  <a:pt x="878" y="669"/>
                </a:lnTo>
                <a:lnTo>
                  <a:pt x="882" y="669"/>
                </a:lnTo>
                <a:lnTo>
                  <a:pt x="885" y="669"/>
                </a:lnTo>
                <a:lnTo>
                  <a:pt x="885" y="672"/>
                </a:lnTo>
                <a:lnTo>
                  <a:pt x="885" y="675"/>
                </a:lnTo>
                <a:lnTo>
                  <a:pt x="882" y="679"/>
                </a:lnTo>
                <a:lnTo>
                  <a:pt x="878" y="682"/>
                </a:lnTo>
                <a:lnTo>
                  <a:pt x="878" y="682"/>
                </a:lnTo>
                <a:lnTo>
                  <a:pt x="875" y="685"/>
                </a:lnTo>
                <a:lnTo>
                  <a:pt x="875" y="688"/>
                </a:lnTo>
                <a:lnTo>
                  <a:pt x="872" y="695"/>
                </a:lnTo>
                <a:lnTo>
                  <a:pt x="872" y="698"/>
                </a:lnTo>
                <a:lnTo>
                  <a:pt x="872" y="702"/>
                </a:lnTo>
                <a:lnTo>
                  <a:pt x="869" y="705"/>
                </a:lnTo>
                <a:lnTo>
                  <a:pt x="869" y="708"/>
                </a:lnTo>
                <a:lnTo>
                  <a:pt x="869" y="711"/>
                </a:lnTo>
                <a:lnTo>
                  <a:pt x="865" y="718"/>
                </a:lnTo>
                <a:lnTo>
                  <a:pt x="865" y="718"/>
                </a:lnTo>
                <a:lnTo>
                  <a:pt x="862" y="721"/>
                </a:lnTo>
                <a:lnTo>
                  <a:pt x="862" y="725"/>
                </a:lnTo>
                <a:lnTo>
                  <a:pt x="859" y="728"/>
                </a:lnTo>
                <a:lnTo>
                  <a:pt x="855" y="731"/>
                </a:lnTo>
                <a:lnTo>
                  <a:pt x="855" y="734"/>
                </a:lnTo>
                <a:lnTo>
                  <a:pt x="852" y="738"/>
                </a:lnTo>
                <a:lnTo>
                  <a:pt x="852" y="741"/>
                </a:lnTo>
                <a:lnTo>
                  <a:pt x="852" y="744"/>
                </a:lnTo>
                <a:lnTo>
                  <a:pt x="852" y="748"/>
                </a:lnTo>
                <a:lnTo>
                  <a:pt x="852" y="754"/>
                </a:lnTo>
                <a:lnTo>
                  <a:pt x="852" y="757"/>
                </a:lnTo>
                <a:lnTo>
                  <a:pt x="849" y="761"/>
                </a:lnTo>
                <a:lnTo>
                  <a:pt x="846" y="764"/>
                </a:lnTo>
                <a:lnTo>
                  <a:pt x="846" y="767"/>
                </a:lnTo>
                <a:lnTo>
                  <a:pt x="846" y="770"/>
                </a:lnTo>
                <a:lnTo>
                  <a:pt x="842" y="774"/>
                </a:lnTo>
                <a:lnTo>
                  <a:pt x="842" y="777"/>
                </a:lnTo>
                <a:lnTo>
                  <a:pt x="839" y="780"/>
                </a:lnTo>
                <a:lnTo>
                  <a:pt x="836" y="780"/>
                </a:lnTo>
                <a:lnTo>
                  <a:pt x="836" y="784"/>
                </a:lnTo>
                <a:lnTo>
                  <a:pt x="833" y="787"/>
                </a:lnTo>
                <a:lnTo>
                  <a:pt x="829" y="787"/>
                </a:lnTo>
                <a:lnTo>
                  <a:pt x="826" y="790"/>
                </a:lnTo>
                <a:lnTo>
                  <a:pt x="826" y="790"/>
                </a:lnTo>
                <a:lnTo>
                  <a:pt x="823" y="793"/>
                </a:lnTo>
                <a:lnTo>
                  <a:pt x="819" y="793"/>
                </a:lnTo>
                <a:lnTo>
                  <a:pt x="816" y="797"/>
                </a:lnTo>
                <a:lnTo>
                  <a:pt x="816" y="797"/>
                </a:lnTo>
                <a:lnTo>
                  <a:pt x="816" y="800"/>
                </a:lnTo>
                <a:lnTo>
                  <a:pt x="813" y="800"/>
                </a:lnTo>
                <a:lnTo>
                  <a:pt x="813" y="800"/>
                </a:lnTo>
                <a:lnTo>
                  <a:pt x="813" y="803"/>
                </a:lnTo>
                <a:lnTo>
                  <a:pt x="813" y="803"/>
                </a:lnTo>
                <a:lnTo>
                  <a:pt x="810" y="807"/>
                </a:lnTo>
                <a:lnTo>
                  <a:pt x="810" y="807"/>
                </a:lnTo>
                <a:lnTo>
                  <a:pt x="810" y="813"/>
                </a:lnTo>
                <a:lnTo>
                  <a:pt x="806" y="816"/>
                </a:lnTo>
                <a:lnTo>
                  <a:pt x="806" y="820"/>
                </a:lnTo>
                <a:lnTo>
                  <a:pt x="806" y="823"/>
                </a:lnTo>
                <a:lnTo>
                  <a:pt x="806" y="829"/>
                </a:lnTo>
                <a:lnTo>
                  <a:pt x="803" y="833"/>
                </a:lnTo>
                <a:lnTo>
                  <a:pt x="803" y="836"/>
                </a:lnTo>
                <a:lnTo>
                  <a:pt x="800" y="839"/>
                </a:lnTo>
                <a:lnTo>
                  <a:pt x="800" y="839"/>
                </a:lnTo>
                <a:lnTo>
                  <a:pt x="796" y="843"/>
                </a:lnTo>
                <a:lnTo>
                  <a:pt x="796" y="846"/>
                </a:lnTo>
                <a:lnTo>
                  <a:pt x="793" y="849"/>
                </a:lnTo>
                <a:lnTo>
                  <a:pt x="793" y="852"/>
                </a:lnTo>
                <a:lnTo>
                  <a:pt x="796" y="856"/>
                </a:lnTo>
                <a:lnTo>
                  <a:pt x="800" y="856"/>
                </a:lnTo>
                <a:lnTo>
                  <a:pt x="803" y="852"/>
                </a:lnTo>
                <a:lnTo>
                  <a:pt x="806" y="852"/>
                </a:lnTo>
                <a:lnTo>
                  <a:pt x="806" y="846"/>
                </a:lnTo>
                <a:lnTo>
                  <a:pt x="806" y="843"/>
                </a:lnTo>
                <a:lnTo>
                  <a:pt x="810" y="843"/>
                </a:lnTo>
                <a:lnTo>
                  <a:pt x="813" y="839"/>
                </a:lnTo>
                <a:lnTo>
                  <a:pt x="816" y="836"/>
                </a:lnTo>
                <a:lnTo>
                  <a:pt x="819" y="833"/>
                </a:lnTo>
                <a:lnTo>
                  <a:pt x="819" y="833"/>
                </a:lnTo>
                <a:lnTo>
                  <a:pt x="823" y="829"/>
                </a:lnTo>
                <a:lnTo>
                  <a:pt x="826" y="826"/>
                </a:lnTo>
                <a:lnTo>
                  <a:pt x="829" y="826"/>
                </a:lnTo>
                <a:lnTo>
                  <a:pt x="833" y="823"/>
                </a:lnTo>
                <a:lnTo>
                  <a:pt x="836" y="823"/>
                </a:lnTo>
                <a:lnTo>
                  <a:pt x="836" y="820"/>
                </a:lnTo>
                <a:lnTo>
                  <a:pt x="839" y="816"/>
                </a:lnTo>
                <a:lnTo>
                  <a:pt x="839" y="813"/>
                </a:lnTo>
                <a:lnTo>
                  <a:pt x="842" y="813"/>
                </a:lnTo>
                <a:lnTo>
                  <a:pt x="842" y="816"/>
                </a:lnTo>
                <a:lnTo>
                  <a:pt x="846" y="820"/>
                </a:lnTo>
                <a:lnTo>
                  <a:pt x="849" y="823"/>
                </a:lnTo>
                <a:lnTo>
                  <a:pt x="849" y="826"/>
                </a:lnTo>
                <a:lnTo>
                  <a:pt x="852" y="829"/>
                </a:lnTo>
                <a:lnTo>
                  <a:pt x="852" y="833"/>
                </a:lnTo>
                <a:lnTo>
                  <a:pt x="852" y="836"/>
                </a:lnTo>
                <a:lnTo>
                  <a:pt x="852" y="843"/>
                </a:lnTo>
                <a:lnTo>
                  <a:pt x="852" y="843"/>
                </a:lnTo>
                <a:lnTo>
                  <a:pt x="855" y="843"/>
                </a:lnTo>
                <a:lnTo>
                  <a:pt x="859" y="839"/>
                </a:lnTo>
                <a:lnTo>
                  <a:pt x="862" y="839"/>
                </a:lnTo>
                <a:lnTo>
                  <a:pt x="865" y="836"/>
                </a:lnTo>
                <a:lnTo>
                  <a:pt x="869" y="833"/>
                </a:lnTo>
                <a:lnTo>
                  <a:pt x="869" y="829"/>
                </a:lnTo>
                <a:lnTo>
                  <a:pt x="872" y="826"/>
                </a:lnTo>
                <a:lnTo>
                  <a:pt x="875" y="826"/>
                </a:lnTo>
                <a:lnTo>
                  <a:pt x="878" y="829"/>
                </a:lnTo>
                <a:lnTo>
                  <a:pt x="882" y="826"/>
                </a:lnTo>
                <a:lnTo>
                  <a:pt x="882" y="823"/>
                </a:lnTo>
                <a:lnTo>
                  <a:pt x="882" y="820"/>
                </a:lnTo>
                <a:lnTo>
                  <a:pt x="882" y="813"/>
                </a:lnTo>
                <a:lnTo>
                  <a:pt x="882" y="810"/>
                </a:lnTo>
                <a:lnTo>
                  <a:pt x="888" y="813"/>
                </a:lnTo>
                <a:lnTo>
                  <a:pt x="892" y="813"/>
                </a:lnTo>
                <a:lnTo>
                  <a:pt x="895" y="816"/>
                </a:lnTo>
                <a:lnTo>
                  <a:pt x="898" y="816"/>
                </a:lnTo>
                <a:lnTo>
                  <a:pt x="901" y="816"/>
                </a:lnTo>
                <a:lnTo>
                  <a:pt x="901" y="813"/>
                </a:lnTo>
                <a:lnTo>
                  <a:pt x="905" y="810"/>
                </a:lnTo>
                <a:lnTo>
                  <a:pt x="908" y="810"/>
                </a:lnTo>
                <a:lnTo>
                  <a:pt x="911" y="813"/>
                </a:lnTo>
                <a:lnTo>
                  <a:pt x="914" y="813"/>
                </a:lnTo>
                <a:lnTo>
                  <a:pt x="918" y="813"/>
                </a:lnTo>
                <a:lnTo>
                  <a:pt x="921" y="816"/>
                </a:lnTo>
                <a:lnTo>
                  <a:pt x="924" y="816"/>
                </a:lnTo>
                <a:lnTo>
                  <a:pt x="924" y="820"/>
                </a:lnTo>
                <a:lnTo>
                  <a:pt x="924" y="820"/>
                </a:lnTo>
                <a:lnTo>
                  <a:pt x="928" y="823"/>
                </a:lnTo>
                <a:lnTo>
                  <a:pt x="931" y="826"/>
                </a:lnTo>
                <a:lnTo>
                  <a:pt x="934" y="829"/>
                </a:lnTo>
                <a:lnTo>
                  <a:pt x="934" y="833"/>
                </a:lnTo>
                <a:lnTo>
                  <a:pt x="934" y="839"/>
                </a:lnTo>
                <a:lnTo>
                  <a:pt x="934" y="843"/>
                </a:lnTo>
                <a:lnTo>
                  <a:pt x="937" y="843"/>
                </a:lnTo>
                <a:lnTo>
                  <a:pt x="941" y="846"/>
                </a:lnTo>
                <a:lnTo>
                  <a:pt x="947" y="846"/>
                </a:lnTo>
                <a:lnTo>
                  <a:pt x="951" y="843"/>
                </a:lnTo>
                <a:lnTo>
                  <a:pt x="954" y="843"/>
                </a:lnTo>
                <a:lnTo>
                  <a:pt x="957" y="843"/>
                </a:lnTo>
                <a:lnTo>
                  <a:pt x="960" y="843"/>
                </a:lnTo>
                <a:lnTo>
                  <a:pt x="964" y="843"/>
                </a:lnTo>
                <a:lnTo>
                  <a:pt x="967" y="843"/>
                </a:lnTo>
                <a:lnTo>
                  <a:pt x="970" y="839"/>
                </a:lnTo>
                <a:lnTo>
                  <a:pt x="973" y="839"/>
                </a:lnTo>
                <a:lnTo>
                  <a:pt x="977" y="839"/>
                </a:lnTo>
                <a:lnTo>
                  <a:pt x="980" y="843"/>
                </a:lnTo>
                <a:lnTo>
                  <a:pt x="983" y="839"/>
                </a:lnTo>
                <a:lnTo>
                  <a:pt x="990" y="839"/>
                </a:lnTo>
                <a:lnTo>
                  <a:pt x="993" y="839"/>
                </a:lnTo>
                <a:lnTo>
                  <a:pt x="993" y="843"/>
                </a:lnTo>
                <a:lnTo>
                  <a:pt x="996" y="846"/>
                </a:lnTo>
                <a:lnTo>
                  <a:pt x="996" y="852"/>
                </a:lnTo>
                <a:lnTo>
                  <a:pt x="996" y="856"/>
                </a:lnTo>
                <a:lnTo>
                  <a:pt x="996" y="859"/>
                </a:lnTo>
                <a:lnTo>
                  <a:pt x="993" y="862"/>
                </a:lnTo>
                <a:lnTo>
                  <a:pt x="993" y="866"/>
                </a:lnTo>
                <a:lnTo>
                  <a:pt x="993" y="869"/>
                </a:lnTo>
                <a:lnTo>
                  <a:pt x="993" y="872"/>
                </a:lnTo>
                <a:lnTo>
                  <a:pt x="993" y="879"/>
                </a:lnTo>
                <a:lnTo>
                  <a:pt x="993" y="882"/>
                </a:lnTo>
                <a:lnTo>
                  <a:pt x="996" y="885"/>
                </a:lnTo>
                <a:lnTo>
                  <a:pt x="996" y="888"/>
                </a:lnTo>
                <a:lnTo>
                  <a:pt x="1000" y="892"/>
                </a:lnTo>
                <a:lnTo>
                  <a:pt x="1003" y="895"/>
                </a:lnTo>
                <a:lnTo>
                  <a:pt x="1006" y="895"/>
                </a:lnTo>
                <a:lnTo>
                  <a:pt x="1010" y="898"/>
                </a:lnTo>
                <a:lnTo>
                  <a:pt x="1010" y="902"/>
                </a:lnTo>
                <a:lnTo>
                  <a:pt x="1010" y="905"/>
                </a:lnTo>
                <a:lnTo>
                  <a:pt x="1013" y="905"/>
                </a:lnTo>
                <a:lnTo>
                  <a:pt x="1016" y="908"/>
                </a:lnTo>
                <a:lnTo>
                  <a:pt x="1019" y="911"/>
                </a:lnTo>
                <a:lnTo>
                  <a:pt x="1019" y="915"/>
                </a:lnTo>
                <a:lnTo>
                  <a:pt x="1023" y="915"/>
                </a:lnTo>
                <a:lnTo>
                  <a:pt x="1026" y="915"/>
                </a:lnTo>
                <a:lnTo>
                  <a:pt x="1032" y="915"/>
                </a:lnTo>
                <a:lnTo>
                  <a:pt x="1036" y="915"/>
                </a:lnTo>
                <a:lnTo>
                  <a:pt x="1039" y="915"/>
                </a:lnTo>
                <a:lnTo>
                  <a:pt x="1046" y="915"/>
                </a:lnTo>
                <a:lnTo>
                  <a:pt x="1046" y="918"/>
                </a:lnTo>
                <a:lnTo>
                  <a:pt x="1046" y="921"/>
                </a:lnTo>
                <a:lnTo>
                  <a:pt x="1046" y="925"/>
                </a:lnTo>
                <a:lnTo>
                  <a:pt x="1046" y="931"/>
                </a:lnTo>
                <a:lnTo>
                  <a:pt x="1046" y="931"/>
                </a:lnTo>
                <a:lnTo>
                  <a:pt x="1049" y="934"/>
                </a:lnTo>
                <a:lnTo>
                  <a:pt x="1055" y="934"/>
                </a:lnTo>
                <a:lnTo>
                  <a:pt x="1059" y="938"/>
                </a:lnTo>
                <a:lnTo>
                  <a:pt x="1059" y="938"/>
                </a:lnTo>
                <a:lnTo>
                  <a:pt x="1062" y="941"/>
                </a:lnTo>
                <a:lnTo>
                  <a:pt x="1065" y="944"/>
                </a:lnTo>
                <a:lnTo>
                  <a:pt x="1069" y="944"/>
                </a:lnTo>
                <a:lnTo>
                  <a:pt x="1069" y="947"/>
                </a:lnTo>
                <a:lnTo>
                  <a:pt x="1072" y="954"/>
                </a:lnTo>
                <a:lnTo>
                  <a:pt x="1069" y="957"/>
                </a:lnTo>
                <a:lnTo>
                  <a:pt x="1069" y="957"/>
                </a:lnTo>
                <a:lnTo>
                  <a:pt x="1065" y="961"/>
                </a:lnTo>
                <a:lnTo>
                  <a:pt x="1062" y="964"/>
                </a:lnTo>
                <a:lnTo>
                  <a:pt x="1062" y="967"/>
                </a:lnTo>
                <a:lnTo>
                  <a:pt x="1062" y="970"/>
                </a:lnTo>
                <a:lnTo>
                  <a:pt x="1062" y="977"/>
                </a:lnTo>
                <a:lnTo>
                  <a:pt x="1062" y="974"/>
                </a:lnTo>
                <a:lnTo>
                  <a:pt x="1065" y="970"/>
                </a:lnTo>
                <a:lnTo>
                  <a:pt x="1069" y="970"/>
                </a:lnTo>
                <a:lnTo>
                  <a:pt x="1072" y="967"/>
                </a:lnTo>
                <a:lnTo>
                  <a:pt x="1075" y="967"/>
                </a:lnTo>
                <a:lnTo>
                  <a:pt x="1078" y="964"/>
                </a:lnTo>
                <a:lnTo>
                  <a:pt x="1085" y="964"/>
                </a:lnTo>
                <a:lnTo>
                  <a:pt x="1088" y="967"/>
                </a:lnTo>
                <a:lnTo>
                  <a:pt x="1091" y="967"/>
                </a:lnTo>
                <a:lnTo>
                  <a:pt x="1098" y="964"/>
                </a:lnTo>
                <a:lnTo>
                  <a:pt x="1098" y="961"/>
                </a:lnTo>
                <a:lnTo>
                  <a:pt x="1101" y="961"/>
                </a:lnTo>
                <a:lnTo>
                  <a:pt x="1105" y="957"/>
                </a:lnTo>
                <a:lnTo>
                  <a:pt x="1105" y="954"/>
                </a:lnTo>
                <a:lnTo>
                  <a:pt x="1108" y="951"/>
                </a:lnTo>
                <a:lnTo>
                  <a:pt x="1114" y="951"/>
                </a:lnTo>
                <a:lnTo>
                  <a:pt x="1114" y="947"/>
                </a:lnTo>
                <a:lnTo>
                  <a:pt x="1118" y="944"/>
                </a:lnTo>
                <a:lnTo>
                  <a:pt x="1118" y="944"/>
                </a:lnTo>
                <a:lnTo>
                  <a:pt x="1124" y="941"/>
                </a:lnTo>
                <a:lnTo>
                  <a:pt x="1128" y="941"/>
                </a:lnTo>
                <a:lnTo>
                  <a:pt x="1131" y="941"/>
                </a:lnTo>
                <a:lnTo>
                  <a:pt x="1134" y="941"/>
                </a:lnTo>
                <a:lnTo>
                  <a:pt x="1137" y="941"/>
                </a:lnTo>
                <a:lnTo>
                  <a:pt x="1141" y="941"/>
                </a:lnTo>
                <a:lnTo>
                  <a:pt x="1141" y="941"/>
                </a:lnTo>
                <a:lnTo>
                  <a:pt x="1144" y="941"/>
                </a:lnTo>
                <a:lnTo>
                  <a:pt x="1147" y="938"/>
                </a:lnTo>
                <a:lnTo>
                  <a:pt x="1147" y="938"/>
                </a:lnTo>
                <a:lnTo>
                  <a:pt x="1150" y="934"/>
                </a:lnTo>
                <a:lnTo>
                  <a:pt x="1150" y="931"/>
                </a:lnTo>
                <a:lnTo>
                  <a:pt x="1157" y="934"/>
                </a:lnTo>
                <a:lnTo>
                  <a:pt x="1157" y="934"/>
                </a:lnTo>
                <a:lnTo>
                  <a:pt x="1164" y="934"/>
                </a:lnTo>
                <a:lnTo>
                  <a:pt x="1164" y="931"/>
                </a:lnTo>
                <a:lnTo>
                  <a:pt x="1164" y="928"/>
                </a:lnTo>
                <a:lnTo>
                  <a:pt x="1164" y="921"/>
                </a:lnTo>
                <a:lnTo>
                  <a:pt x="1167" y="921"/>
                </a:lnTo>
                <a:lnTo>
                  <a:pt x="1170" y="921"/>
                </a:lnTo>
                <a:lnTo>
                  <a:pt x="1173" y="925"/>
                </a:lnTo>
                <a:lnTo>
                  <a:pt x="1177" y="925"/>
                </a:lnTo>
                <a:lnTo>
                  <a:pt x="1180" y="921"/>
                </a:lnTo>
                <a:lnTo>
                  <a:pt x="1177" y="915"/>
                </a:lnTo>
                <a:lnTo>
                  <a:pt x="1180" y="911"/>
                </a:lnTo>
                <a:lnTo>
                  <a:pt x="1180" y="911"/>
                </a:lnTo>
                <a:lnTo>
                  <a:pt x="1187" y="908"/>
                </a:lnTo>
                <a:lnTo>
                  <a:pt x="1190" y="908"/>
                </a:lnTo>
                <a:lnTo>
                  <a:pt x="1193" y="911"/>
                </a:lnTo>
                <a:lnTo>
                  <a:pt x="1196" y="911"/>
                </a:lnTo>
                <a:lnTo>
                  <a:pt x="1200" y="915"/>
                </a:lnTo>
                <a:lnTo>
                  <a:pt x="1200" y="918"/>
                </a:lnTo>
                <a:lnTo>
                  <a:pt x="1200" y="921"/>
                </a:lnTo>
                <a:lnTo>
                  <a:pt x="1200" y="928"/>
                </a:lnTo>
                <a:lnTo>
                  <a:pt x="1200" y="931"/>
                </a:lnTo>
                <a:lnTo>
                  <a:pt x="1203" y="934"/>
                </a:lnTo>
                <a:lnTo>
                  <a:pt x="1206" y="934"/>
                </a:lnTo>
                <a:lnTo>
                  <a:pt x="1209" y="931"/>
                </a:lnTo>
                <a:lnTo>
                  <a:pt x="1213" y="931"/>
                </a:lnTo>
                <a:lnTo>
                  <a:pt x="1216" y="928"/>
                </a:lnTo>
                <a:lnTo>
                  <a:pt x="1219" y="928"/>
                </a:lnTo>
                <a:lnTo>
                  <a:pt x="1226" y="928"/>
                </a:lnTo>
                <a:lnTo>
                  <a:pt x="1229" y="928"/>
                </a:lnTo>
                <a:lnTo>
                  <a:pt x="1232" y="928"/>
                </a:lnTo>
                <a:lnTo>
                  <a:pt x="1236" y="925"/>
                </a:lnTo>
                <a:lnTo>
                  <a:pt x="1239" y="925"/>
                </a:lnTo>
                <a:lnTo>
                  <a:pt x="1242" y="925"/>
                </a:lnTo>
                <a:lnTo>
                  <a:pt x="1249" y="925"/>
                </a:lnTo>
                <a:lnTo>
                  <a:pt x="1249" y="921"/>
                </a:lnTo>
                <a:lnTo>
                  <a:pt x="1252" y="918"/>
                </a:lnTo>
                <a:lnTo>
                  <a:pt x="1252" y="915"/>
                </a:lnTo>
                <a:lnTo>
                  <a:pt x="1252" y="908"/>
                </a:lnTo>
                <a:lnTo>
                  <a:pt x="1252" y="905"/>
                </a:lnTo>
                <a:lnTo>
                  <a:pt x="1252" y="902"/>
                </a:lnTo>
                <a:lnTo>
                  <a:pt x="1255" y="898"/>
                </a:lnTo>
                <a:lnTo>
                  <a:pt x="1255" y="895"/>
                </a:lnTo>
                <a:lnTo>
                  <a:pt x="1255" y="888"/>
                </a:lnTo>
                <a:lnTo>
                  <a:pt x="1252" y="888"/>
                </a:lnTo>
                <a:lnTo>
                  <a:pt x="1252" y="885"/>
                </a:lnTo>
                <a:lnTo>
                  <a:pt x="1252" y="879"/>
                </a:lnTo>
                <a:lnTo>
                  <a:pt x="1252" y="875"/>
                </a:lnTo>
                <a:lnTo>
                  <a:pt x="1249" y="872"/>
                </a:lnTo>
                <a:lnTo>
                  <a:pt x="1246" y="872"/>
                </a:lnTo>
                <a:lnTo>
                  <a:pt x="1246" y="869"/>
                </a:lnTo>
                <a:lnTo>
                  <a:pt x="1246" y="862"/>
                </a:lnTo>
                <a:lnTo>
                  <a:pt x="1249" y="859"/>
                </a:lnTo>
                <a:lnTo>
                  <a:pt x="1249" y="856"/>
                </a:lnTo>
                <a:lnTo>
                  <a:pt x="1252" y="856"/>
                </a:lnTo>
                <a:lnTo>
                  <a:pt x="1255" y="852"/>
                </a:lnTo>
                <a:lnTo>
                  <a:pt x="1255" y="849"/>
                </a:lnTo>
                <a:lnTo>
                  <a:pt x="1259" y="846"/>
                </a:lnTo>
                <a:lnTo>
                  <a:pt x="1262" y="843"/>
                </a:lnTo>
                <a:lnTo>
                  <a:pt x="1262" y="843"/>
                </a:lnTo>
                <a:lnTo>
                  <a:pt x="1265" y="839"/>
                </a:lnTo>
                <a:lnTo>
                  <a:pt x="1268" y="836"/>
                </a:lnTo>
                <a:lnTo>
                  <a:pt x="1268" y="833"/>
                </a:lnTo>
                <a:lnTo>
                  <a:pt x="1268" y="829"/>
                </a:lnTo>
                <a:lnTo>
                  <a:pt x="1272" y="826"/>
                </a:lnTo>
                <a:lnTo>
                  <a:pt x="1275" y="823"/>
                </a:lnTo>
                <a:lnTo>
                  <a:pt x="1278" y="826"/>
                </a:lnTo>
                <a:lnTo>
                  <a:pt x="1282" y="826"/>
                </a:lnTo>
                <a:lnTo>
                  <a:pt x="1285" y="826"/>
                </a:lnTo>
                <a:lnTo>
                  <a:pt x="1288" y="823"/>
                </a:lnTo>
                <a:lnTo>
                  <a:pt x="1291" y="820"/>
                </a:lnTo>
                <a:lnTo>
                  <a:pt x="1291" y="820"/>
                </a:lnTo>
                <a:lnTo>
                  <a:pt x="1295" y="816"/>
                </a:lnTo>
                <a:lnTo>
                  <a:pt x="1295" y="813"/>
                </a:lnTo>
                <a:lnTo>
                  <a:pt x="1295" y="807"/>
                </a:lnTo>
                <a:lnTo>
                  <a:pt x="1295" y="803"/>
                </a:lnTo>
                <a:lnTo>
                  <a:pt x="1295" y="797"/>
                </a:lnTo>
                <a:lnTo>
                  <a:pt x="1295" y="793"/>
                </a:lnTo>
                <a:lnTo>
                  <a:pt x="1298" y="790"/>
                </a:lnTo>
                <a:lnTo>
                  <a:pt x="1301" y="790"/>
                </a:lnTo>
                <a:lnTo>
                  <a:pt x="1308" y="790"/>
                </a:lnTo>
                <a:lnTo>
                  <a:pt x="1311" y="787"/>
                </a:lnTo>
                <a:lnTo>
                  <a:pt x="1314" y="787"/>
                </a:lnTo>
                <a:lnTo>
                  <a:pt x="1318" y="784"/>
                </a:lnTo>
                <a:lnTo>
                  <a:pt x="1318" y="780"/>
                </a:lnTo>
                <a:lnTo>
                  <a:pt x="1321" y="780"/>
                </a:lnTo>
                <a:lnTo>
                  <a:pt x="1324" y="777"/>
                </a:lnTo>
                <a:lnTo>
                  <a:pt x="1324" y="774"/>
                </a:lnTo>
                <a:lnTo>
                  <a:pt x="1327" y="770"/>
                </a:lnTo>
                <a:lnTo>
                  <a:pt x="1331" y="767"/>
                </a:lnTo>
                <a:lnTo>
                  <a:pt x="1331" y="767"/>
                </a:lnTo>
                <a:lnTo>
                  <a:pt x="1334" y="764"/>
                </a:lnTo>
                <a:lnTo>
                  <a:pt x="1337" y="761"/>
                </a:lnTo>
                <a:lnTo>
                  <a:pt x="1337" y="757"/>
                </a:lnTo>
                <a:lnTo>
                  <a:pt x="1341" y="754"/>
                </a:lnTo>
                <a:lnTo>
                  <a:pt x="1344" y="754"/>
                </a:lnTo>
                <a:lnTo>
                  <a:pt x="1347" y="751"/>
                </a:lnTo>
                <a:lnTo>
                  <a:pt x="1347" y="748"/>
                </a:lnTo>
                <a:lnTo>
                  <a:pt x="1347" y="741"/>
                </a:lnTo>
                <a:lnTo>
                  <a:pt x="1344" y="741"/>
                </a:lnTo>
                <a:lnTo>
                  <a:pt x="1344" y="738"/>
                </a:lnTo>
                <a:lnTo>
                  <a:pt x="1344" y="731"/>
                </a:lnTo>
                <a:lnTo>
                  <a:pt x="1344" y="728"/>
                </a:lnTo>
                <a:lnTo>
                  <a:pt x="1344" y="725"/>
                </a:lnTo>
                <a:lnTo>
                  <a:pt x="1344" y="721"/>
                </a:lnTo>
                <a:lnTo>
                  <a:pt x="1344" y="718"/>
                </a:lnTo>
                <a:lnTo>
                  <a:pt x="1337" y="715"/>
                </a:lnTo>
                <a:lnTo>
                  <a:pt x="1337" y="715"/>
                </a:lnTo>
                <a:lnTo>
                  <a:pt x="1337" y="715"/>
                </a:lnTo>
                <a:lnTo>
                  <a:pt x="1334" y="711"/>
                </a:lnTo>
                <a:lnTo>
                  <a:pt x="1334" y="708"/>
                </a:lnTo>
                <a:lnTo>
                  <a:pt x="1337" y="705"/>
                </a:lnTo>
                <a:lnTo>
                  <a:pt x="1337" y="702"/>
                </a:lnTo>
                <a:lnTo>
                  <a:pt x="1341" y="698"/>
                </a:lnTo>
                <a:lnTo>
                  <a:pt x="1341" y="695"/>
                </a:lnTo>
                <a:lnTo>
                  <a:pt x="1344" y="692"/>
                </a:lnTo>
                <a:lnTo>
                  <a:pt x="1344" y="685"/>
                </a:lnTo>
                <a:lnTo>
                  <a:pt x="1344" y="682"/>
                </a:lnTo>
                <a:lnTo>
                  <a:pt x="1344" y="675"/>
                </a:lnTo>
                <a:lnTo>
                  <a:pt x="1344" y="672"/>
                </a:lnTo>
                <a:lnTo>
                  <a:pt x="1344" y="669"/>
                </a:lnTo>
                <a:lnTo>
                  <a:pt x="1344" y="662"/>
                </a:lnTo>
                <a:lnTo>
                  <a:pt x="1344" y="659"/>
                </a:lnTo>
                <a:lnTo>
                  <a:pt x="1347" y="656"/>
                </a:lnTo>
                <a:lnTo>
                  <a:pt x="1347" y="652"/>
                </a:lnTo>
                <a:lnTo>
                  <a:pt x="1350" y="649"/>
                </a:lnTo>
                <a:lnTo>
                  <a:pt x="1354" y="649"/>
                </a:lnTo>
                <a:lnTo>
                  <a:pt x="1357" y="646"/>
                </a:lnTo>
                <a:lnTo>
                  <a:pt x="1357" y="643"/>
                </a:lnTo>
                <a:lnTo>
                  <a:pt x="1360" y="643"/>
                </a:lnTo>
                <a:lnTo>
                  <a:pt x="1364" y="639"/>
                </a:lnTo>
                <a:lnTo>
                  <a:pt x="1364" y="636"/>
                </a:lnTo>
                <a:lnTo>
                  <a:pt x="1367" y="633"/>
                </a:lnTo>
                <a:lnTo>
                  <a:pt x="1370" y="629"/>
                </a:lnTo>
                <a:lnTo>
                  <a:pt x="1370" y="626"/>
                </a:lnTo>
                <a:lnTo>
                  <a:pt x="1373" y="623"/>
                </a:lnTo>
                <a:lnTo>
                  <a:pt x="1373" y="623"/>
                </a:lnTo>
                <a:lnTo>
                  <a:pt x="1373" y="620"/>
                </a:lnTo>
                <a:lnTo>
                  <a:pt x="1380" y="623"/>
                </a:lnTo>
                <a:lnTo>
                  <a:pt x="1393" y="623"/>
                </a:lnTo>
                <a:lnTo>
                  <a:pt x="1403" y="623"/>
                </a:lnTo>
                <a:lnTo>
                  <a:pt x="1416" y="623"/>
                </a:lnTo>
                <a:lnTo>
                  <a:pt x="1429" y="623"/>
                </a:lnTo>
                <a:lnTo>
                  <a:pt x="1436" y="623"/>
                </a:lnTo>
                <a:lnTo>
                  <a:pt x="1442" y="623"/>
                </a:lnTo>
                <a:lnTo>
                  <a:pt x="1459" y="623"/>
                </a:lnTo>
                <a:lnTo>
                  <a:pt x="1459" y="626"/>
                </a:lnTo>
                <a:lnTo>
                  <a:pt x="1455" y="629"/>
                </a:lnTo>
                <a:lnTo>
                  <a:pt x="1455" y="629"/>
                </a:lnTo>
                <a:lnTo>
                  <a:pt x="1455" y="633"/>
                </a:lnTo>
                <a:lnTo>
                  <a:pt x="1455" y="639"/>
                </a:lnTo>
                <a:lnTo>
                  <a:pt x="1455" y="643"/>
                </a:lnTo>
                <a:lnTo>
                  <a:pt x="1455" y="646"/>
                </a:lnTo>
                <a:lnTo>
                  <a:pt x="1455" y="652"/>
                </a:lnTo>
                <a:lnTo>
                  <a:pt x="1452" y="659"/>
                </a:lnTo>
                <a:lnTo>
                  <a:pt x="1452" y="662"/>
                </a:lnTo>
                <a:lnTo>
                  <a:pt x="1452" y="669"/>
                </a:lnTo>
                <a:lnTo>
                  <a:pt x="1452" y="672"/>
                </a:lnTo>
                <a:lnTo>
                  <a:pt x="1455" y="675"/>
                </a:lnTo>
                <a:lnTo>
                  <a:pt x="1465" y="682"/>
                </a:lnTo>
                <a:lnTo>
                  <a:pt x="1478" y="692"/>
                </a:lnTo>
                <a:lnTo>
                  <a:pt x="1488" y="698"/>
                </a:lnTo>
                <a:lnTo>
                  <a:pt x="1491" y="698"/>
                </a:lnTo>
                <a:lnTo>
                  <a:pt x="1495" y="702"/>
                </a:lnTo>
                <a:lnTo>
                  <a:pt x="1504" y="708"/>
                </a:lnTo>
                <a:lnTo>
                  <a:pt x="1514" y="715"/>
                </a:lnTo>
                <a:lnTo>
                  <a:pt x="1524" y="725"/>
                </a:lnTo>
                <a:lnTo>
                  <a:pt x="1534" y="731"/>
                </a:lnTo>
                <a:lnTo>
                  <a:pt x="1537" y="734"/>
                </a:lnTo>
                <a:lnTo>
                  <a:pt x="1541" y="738"/>
                </a:lnTo>
                <a:lnTo>
                  <a:pt x="1541" y="741"/>
                </a:lnTo>
                <a:lnTo>
                  <a:pt x="1544" y="748"/>
                </a:lnTo>
                <a:lnTo>
                  <a:pt x="1547" y="748"/>
                </a:lnTo>
                <a:lnTo>
                  <a:pt x="1547" y="754"/>
                </a:lnTo>
                <a:lnTo>
                  <a:pt x="1550" y="754"/>
                </a:lnTo>
                <a:lnTo>
                  <a:pt x="1554" y="757"/>
                </a:lnTo>
                <a:lnTo>
                  <a:pt x="1554" y="761"/>
                </a:lnTo>
                <a:lnTo>
                  <a:pt x="1554" y="767"/>
                </a:lnTo>
                <a:lnTo>
                  <a:pt x="1554" y="770"/>
                </a:lnTo>
                <a:lnTo>
                  <a:pt x="1557" y="774"/>
                </a:lnTo>
                <a:lnTo>
                  <a:pt x="1557" y="777"/>
                </a:lnTo>
                <a:lnTo>
                  <a:pt x="1560" y="780"/>
                </a:lnTo>
                <a:lnTo>
                  <a:pt x="1560" y="787"/>
                </a:lnTo>
                <a:lnTo>
                  <a:pt x="1557" y="790"/>
                </a:lnTo>
                <a:lnTo>
                  <a:pt x="1557" y="793"/>
                </a:lnTo>
                <a:lnTo>
                  <a:pt x="1557" y="800"/>
                </a:lnTo>
                <a:lnTo>
                  <a:pt x="1557" y="803"/>
                </a:lnTo>
                <a:lnTo>
                  <a:pt x="1557" y="807"/>
                </a:lnTo>
                <a:lnTo>
                  <a:pt x="1557" y="810"/>
                </a:lnTo>
                <a:lnTo>
                  <a:pt x="1557" y="816"/>
                </a:lnTo>
                <a:lnTo>
                  <a:pt x="1560" y="820"/>
                </a:lnTo>
                <a:lnTo>
                  <a:pt x="1560" y="820"/>
                </a:lnTo>
                <a:lnTo>
                  <a:pt x="1563" y="823"/>
                </a:lnTo>
                <a:lnTo>
                  <a:pt x="1567" y="826"/>
                </a:lnTo>
                <a:lnTo>
                  <a:pt x="1567" y="829"/>
                </a:lnTo>
                <a:lnTo>
                  <a:pt x="1567" y="836"/>
                </a:lnTo>
                <a:lnTo>
                  <a:pt x="1563" y="839"/>
                </a:lnTo>
                <a:lnTo>
                  <a:pt x="1563" y="843"/>
                </a:lnTo>
                <a:lnTo>
                  <a:pt x="1563" y="846"/>
                </a:lnTo>
                <a:lnTo>
                  <a:pt x="1563" y="849"/>
                </a:lnTo>
                <a:lnTo>
                  <a:pt x="1563" y="852"/>
                </a:lnTo>
                <a:lnTo>
                  <a:pt x="1567" y="856"/>
                </a:lnTo>
                <a:lnTo>
                  <a:pt x="1567" y="859"/>
                </a:lnTo>
                <a:lnTo>
                  <a:pt x="1567" y="862"/>
                </a:lnTo>
                <a:lnTo>
                  <a:pt x="1570" y="869"/>
                </a:lnTo>
                <a:lnTo>
                  <a:pt x="1570" y="872"/>
                </a:lnTo>
                <a:lnTo>
                  <a:pt x="1570" y="875"/>
                </a:lnTo>
                <a:lnTo>
                  <a:pt x="1570" y="882"/>
                </a:lnTo>
                <a:lnTo>
                  <a:pt x="1570" y="885"/>
                </a:lnTo>
                <a:lnTo>
                  <a:pt x="1570" y="888"/>
                </a:lnTo>
                <a:lnTo>
                  <a:pt x="1573" y="892"/>
                </a:lnTo>
                <a:lnTo>
                  <a:pt x="1577" y="895"/>
                </a:lnTo>
                <a:lnTo>
                  <a:pt x="1580" y="895"/>
                </a:lnTo>
                <a:lnTo>
                  <a:pt x="1583" y="898"/>
                </a:lnTo>
                <a:lnTo>
                  <a:pt x="1583" y="902"/>
                </a:lnTo>
                <a:lnTo>
                  <a:pt x="1583" y="905"/>
                </a:lnTo>
                <a:lnTo>
                  <a:pt x="1586" y="908"/>
                </a:lnTo>
                <a:lnTo>
                  <a:pt x="1586" y="911"/>
                </a:lnTo>
                <a:lnTo>
                  <a:pt x="1590" y="915"/>
                </a:lnTo>
                <a:lnTo>
                  <a:pt x="1590" y="918"/>
                </a:lnTo>
                <a:lnTo>
                  <a:pt x="1593" y="921"/>
                </a:lnTo>
                <a:lnTo>
                  <a:pt x="1596" y="925"/>
                </a:lnTo>
                <a:lnTo>
                  <a:pt x="1596" y="925"/>
                </a:lnTo>
                <a:lnTo>
                  <a:pt x="1596" y="931"/>
                </a:lnTo>
                <a:lnTo>
                  <a:pt x="1596" y="934"/>
                </a:lnTo>
                <a:lnTo>
                  <a:pt x="1593" y="934"/>
                </a:lnTo>
                <a:lnTo>
                  <a:pt x="1593" y="941"/>
                </a:lnTo>
                <a:lnTo>
                  <a:pt x="1593" y="944"/>
                </a:lnTo>
                <a:lnTo>
                  <a:pt x="1593" y="947"/>
                </a:lnTo>
                <a:lnTo>
                  <a:pt x="1596" y="947"/>
                </a:lnTo>
                <a:lnTo>
                  <a:pt x="1600" y="951"/>
                </a:lnTo>
                <a:lnTo>
                  <a:pt x="1603" y="954"/>
                </a:lnTo>
                <a:lnTo>
                  <a:pt x="1606" y="954"/>
                </a:lnTo>
                <a:lnTo>
                  <a:pt x="1606" y="957"/>
                </a:lnTo>
                <a:lnTo>
                  <a:pt x="1609" y="961"/>
                </a:lnTo>
                <a:lnTo>
                  <a:pt x="1609" y="964"/>
                </a:lnTo>
                <a:lnTo>
                  <a:pt x="1613" y="967"/>
                </a:lnTo>
                <a:lnTo>
                  <a:pt x="1616" y="967"/>
                </a:lnTo>
                <a:lnTo>
                  <a:pt x="1619" y="970"/>
                </a:lnTo>
                <a:lnTo>
                  <a:pt x="1622" y="974"/>
                </a:lnTo>
                <a:lnTo>
                  <a:pt x="1622" y="974"/>
                </a:lnTo>
                <a:lnTo>
                  <a:pt x="1626" y="977"/>
                </a:lnTo>
                <a:lnTo>
                  <a:pt x="1629" y="980"/>
                </a:lnTo>
                <a:lnTo>
                  <a:pt x="1632" y="980"/>
                </a:lnTo>
                <a:lnTo>
                  <a:pt x="1636" y="980"/>
                </a:lnTo>
                <a:lnTo>
                  <a:pt x="1636" y="984"/>
                </a:lnTo>
                <a:lnTo>
                  <a:pt x="1639" y="987"/>
                </a:lnTo>
                <a:lnTo>
                  <a:pt x="1645" y="984"/>
                </a:lnTo>
                <a:lnTo>
                  <a:pt x="1645" y="987"/>
                </a:lnTo>
                <a:lnTo>
                  <a:pt x="1645" y="993"/>
                </a:lnTo>
                <a:lnTo>
                  <a:pt x="1645" y="997"/>
                </a:lnTo>
                <a:lnTo>
                  <a:pt x="1645" y="1000"/>
                </a:lnTo>
                <a:lnTo>
                  <a:pt x="1645" y="1003"/>
                </a:lnTo>
                <a:lnTo>
                  <a:pt x="1645" y="1010"/>
                </a:lnTo>
                <a:lnTo>
                  <a:pt x="1645" y="1013"/>
                </a:lnTo>
                <a:lnTo>
                  <a:pt x="1639" y="1013"/>
                </a:lnTo>
                <a:lnTo>
                  <a:pt x="1636" y="1016"/>
                </a:lnTo>
                <a:lnTo>
                  <a:pt x="1632" y="1016"/>
                </a:lnTo>
                <a:lnTo>
                  <a:pt x="1632" y="1023"/>
                </a:lnTo>
                <a:lnTo>
                  <a:pt x="1632" y="1026"/>
                </a:lnTo>
                <a:lnTo>
                  <a:pt x="1636" y="1029"/>
                </a:lnTo>
                <a:lnTo>
                  <a:pt x="1636" y="1036"/>
                </a:lnTo>
                <a:lnTo>
                  <a:pt x="1636" y="1039"/>
                </a:lnTo>
                <a:lnTo>
                  <a:pt x="1636" y="1043"/>
                </a:lnTo>
                <a:lnTo>
                  <a:pt x="1632" y="1046"/>
                </a:lnTo>
                <a:lnTo>
                  <a:pt x="1632" y="1052"/>
                </a:lnTo>
                <a:lnTo>
                  <a:pt x="1632" y="1056"/>
                </a:lnTo>
                <a:lnTo>
                  <a:pt x="1632" y="1059"/>
                </a:lnTo>
                <a:lnTo>
                  <a:pt x="1632" y="1062"/>
                </a:lnTo>
                <a:lnTo>
                  <a:pt x="1632" y="1066"/>
                </a:lnTo>
                <a:lnTo>
                  <a:pt x="1632" y="1072"/>
                </a:lnTo>
                <a:lnTo>
                  <a:pt x="1636" y="1075"/>
                </a:lnTo>
                <a:lnTo>
                  <a:pt x="1636" y="1079"/>
                </a:lnTo>
                <a:lnTo>
                  <a:pt x="1639" y="1082"/>
                </a:lnTo>
                <a:lnTo>
                  <a:pt x="1639" y="1085"/>
                </a:lnTo>
                <a:lnTo>
                  <a:pt x="1642" y="1088"/>
                </a:lnTo>
                <a:lnTo>
                  <a:pt x="1642" y="1092"/>
                </a:lnTo>
                <a:lnTo>
                  <a:pt x="1642" y="1098"/>
                </a:lnTo>
                <a:lnTo>
                  <a:pt x="1645" y="1098"/>
                </a:lnTo>
                <a:lnTo>
                  <a:pt x="1645" y="1102"/>
                </a:lnTo>
                <a:lnTo>
                  <a:pt x="1649" y="1105"/>
                </a:lnTo>
                <a:lnTo>
                  <a:pt x="1652" y="1108"/>
                </a:lnTo>
                <a:lnTo>
                  <a:pt x="1649" y="1111"/>
                </a:lnTo>
                <a:lnTo>
                  <a:pt x="1649" y="1115"/>
                </a:lnTo>
                <a:lnTo>
                  <a:pt x="1649" y="1115"/>
                </a:lnTo>
                <a:lnTo>
                  <a:pt x="1645" y="1118"/>
                </a:lnTo>
                <a:lnTo>
                  <a:pt x="1642" y="1118"/>
                </a:lnTo>
                <a:lnTo>
                  <a:pt x="1639" y="1121"/>
                </a:lnTo>
                <a:lnTo>
                  <a:pt x="1639" y="1125"/>
                </a:lnTo>
                <a:lnTo>
                  <a:pt x="1636" y="1128"/>
                </a:lnTo>
                <a:lnTo>
                  <a:pt x="1636" y="1131"/>
                </a:lnTo>
                <a:lnTo>
                  <a:pt x="1632" y="1134"/>
                </a:lnTo>
                <a:lnTo>
                  <a:pt x="1629" y="1134"/>
                </a:lnTo>
                <a:lnTo>
                  <a:pt x="1626" y="1134"/>
                </a:lnTo>
                <a:lnTo>
                  <a:pt x="1622" y="1138"/>
                </a:lnTo>
                <a:lnTo>
                  <a:pt x="1619" y="1141"/>
                </a:lnTo>
                <a:lnTo>
                  <a:pt x="1619" y="1144"/>
                </a:lnTo>
                <a:lnTo>
                  <a:pt x="1619" y="1147"/>
                </a:lnTo>
                <a:lnTo>
                  <a:pt x="1619" y="1154"/>
                </a:lnTo>
                <a:lnTo>
                  <a:pt x="1619" y="1157"/>
                </a:lnTo>
                <a:lnTo>
                  <a:pt x="1622" y="1161"/>
                </a:lnTo>
                <a:lnTo>
                  <a:pt x="1622" y="1167"/>
                </a:lnTo>
                <a:lnTo>
                  <a:pt x="1622" y="1170"/>
                </a:lnTo>
                <a:lnTo>
                  <a:pt x="1622" y="1174"/>
                </a:lnTo>
                <a:lnTo>
                  <a:pt x="1626" y="1177"/>
                </a:lnTo>
                <a:lnTo>
                  <a:pt x="1622" y="1184"/>
                </a:lnTo>
                <a:lnTo>
                  <a:pt x="1619" y="1184"/>
                </a:lnTo>
                <a:lnTo>
                  <a:pt x="1616" y="1184"/>
                </a:lnTo>
                <a:lnTo>
                  <a:pt x="1613" y="1187"/>
                </a:lnTo>
                <a:lnTo>
                  <a:pt x="1609" y="1190"/>
                </a:lnTo>
                <a:lnTo>
                  <a:pt x="1609" y="1193"/>
                </a:lnTo>
                <a:lnTo>
                  <a:pt x="1609" y="1197"/>
                </a:lnTo>
                <a:lnTo>
                  <a:pt x="1613" y="1200"/>
                </a:lnTo>
                <a:lnTo>
                  <a:pt x="1616" y="1203"/>
                </a:lnTo>
                <a:lnTo>
                  <a:pt x="1616" y="1206"/>
                </a:lnTo>
                <a:lnTo>
                  <a:pt x="1619" y="1206"/>
                </a:lnTo>
                <a:lnTo>
                  <a:pt x="1626" y="1206"/>
                </a:lnTo>
                <a:lnTo>
                  <a:pt x="1629" y="1210"/>
                </a:lnTo>
                <a:lnTo>
                  <a:pt x="1629" y="1213"/>
                </a:lnTo>
                <a:lnTo>
                  <a:pt x="1629" y="1216"/>
                </a:lnTo>
                <a:lnTo>
                  <a:pt x="1629" y="1220"/>
                </a:lnTo>
                <a:lnTo>
                  <a:pt x="1626" y="1220"/>
                </a:lnTo>
                <a:lnTo>
                  <a:pt x="1622" y="1223"/>
                </a:lnTo>
                <a:lnTo>
                  <a:pt x="1622" y="1226"/>
                </a:lnTo>
                <a:lnTo>
                  <a:pt x="1619" y="1233"/>
                </a:lnTo>
                <a:lnTo>
                  <a:pt x="1619" y="1236"/>
                </a:lnTo>
                <a:lnTo>
                  <a:pt x="1622" y="1239"/>
                </a:lnTo>
                <a:lnTo>
                  <a:pt x="1622" y="1243"/>
                </a:lnTo>
                <a:lnTo>
                  <a:pt x="1619" y="1246"/>
                </a:lnTo>
                <a:lnTo>
                  <a:pt x="1616" y="1246"/>
                </a:lnTo>
                <a:lnTo>
                  <a:pt x="1616" y="1249"/>
                </a:lnTo>
                <a:lnTo>
                  <a:pt x="1616" y="1249"/>
                </a:lnTo>
                <a:lnTo>
                  <a:pt x="1616" y="1256"/>
                </a:lnTo>
                <a:lnTo>
                  <a:pt x="1613" y="1256"/>
                </a:lnTo>
                <a:lnTo>
                  <a:pt x="1609" y="1259"/>
                </a:lnTo>
                <a:lnTo>
                  <a:pt x="1609" y="1262"/>
                </a:lnTo>
                <a:lnTo>
                  <a:pt x="1606" y="1266"/>
                </a:lnTo>
                <a:lnTo>
                  <a:pt x="1609" y="1269"/>
                </a:lnTo>
                <a:lnTo>
                  <a:pt x="1609" y="1275"/>
                </a:lnTo>
                <a:lnTo>
                  <a:pt x="1609" y="1279"/>
                </a:lnTo>
                <a:lnTo>
                  <a:pt x="1609" y="1282"/>
                </a:lnTo>
                <a:lnTo>
                  <a:pt x="1606" y="1282"/>
                </a:lnTo>
                <a:lnTo>
                  <a:pt x="1603" y="1282"/>
                </a:lnTo>
                <a:lnTo>
                  <a:pt x="1600" y="1279"/>
                </a:lnTo>
                <a:lnTo>
                  <a:pt x="1596" y="1282"/>
                </a:lnTo>
                <a:lnTo>
                  <a:pt x="1596" y="1282"/>
                </a:lnTo>
                <a:lnTo>
                  <a:pt x="1593" y="1288"/>
                </a:lnTo>
                <a:lnTo>
                  <a:pt x="1593" y="1292"/>
                </a:lnTo>
                <a:lnTo>
                  <a:pt x="1596" y="1295"/>
                </a:lnTo>
                <a:lnTo>
                  <a:pt x="1596" y="1298"/>
                </a:lnTo>
                <a:lnTo>
                  <a:pt x="1593" y="1302"/>
                </a:lnTo>
                <a:lnTo>
                  <a:pt x="1590" y="1302"/>
                </a:lnTo>
                <a:lnTo>
                  <a:pt x="1586" y="1298"/>
                </a:lnTo>
                <a:lnTo>
                  <a:pt x="1586" y="1305"/>
                </a:lnTo>
                <a:lnTo>
                  <a:pt x="1583" y="1305"/>
                </a:lnTo>
                <a:lnTo>
                  <a:pt x="1580" y="1308"/>
                </a:lnTo>
                <a:lnTo>
                  <a:pt x="1583" y="1311"/>
                </a:lnTo>
                <a:lnTo>
                  <a:pt x="1580" y="1315"/>
                </a:lnTo>
                <a:lnTo>
                  <a:pt x="1577" y="1315"/>
                </a:lnTo>
                <a:lnTo>
                  <a:pt x="1573" y="1315"/>
                </a:lnTo>
                <a:lnTo>
                  <a:pt x="1567" y="1315"/>
                </a:lnTo>
                <a:lnTo>
                  <a:pt x="1567" y="1318"/>
                </a:lnTo>
                <a:lnTo>
                  <a:pt x="1563" y="1318"/>
                </a:lnTo>
                <a:lnTo>
                  <a:pt x="1563" y="1321"/>
                </a:lnTo>
                <a:lnTo>
                  <a:pt x="1563" y="1325"/>
                </a:lnTo>
                <a:lnTo>
                  <a:pt x="1560" y="1328"/>
                </a:lnTo>
                <a:lnTo>
                  <a:pt x="1557" y="1331"/>
                </a:lnTo>
                <a:lnTo>
                  <a:pt x="1557" y="1334"/>
                </a:lnTo>
                <a:lnTo>
                  <a:pt x="1557" y="1338"/>
                </a:lnTo>
                <a:lnTo>
                  <a:pt x="1554" y="1341"/>
                </a:lnTo>
                <a:lnTo>
                  <a:pt x="1554" y="1344"/>
                </a:lnTo>
                <a:lnTo>
                  <a:pt x="1554" y="1347"/>
                </a:lnTo>
                <a:lnTo>
                  <a:pt x="1550" y="1351"/>
                </a:lnTo>
                <a:lnTo>
                  <a:pt x="1547" y="1351"/>
                </a:lnTo>
                <a:lnTo>
                  <a:pt x="1544" y="1354"/>
                </a:lnTo>
                <a:lnTo>
                  <a:pt x="1541" y="1357"/>
                </a:lnTo>
                <a:lnTo>
                  <a:pt x="1541" y="1361"/>
                </a:lnTo>
                <a:lnTo>
                  <a:pt x="1537" y="1361"/>
                </a:lnTo>
                <a:lnTo>
                  <a:pt x="1534" y="1357"/>
                </a:lnTo>
                <a:lnTo>
                  <a:pt x="1534" y="1354"/>
                </a:lnTo>
                <a:lnTo>
                  <a:pt x="1527" y="1354"/>
                </a:lnTo>
                <a:lnTo>
                  <a:pt x="1527" y="1357"/>
                </a:lnTo>
                <a:lnTo>
                  <a:pt x="1527" y="1361"/>
                </a:lnTo>
                <a:lnTo>
                  <a:pt x="1527" y="1367"/>
                </a:lnTo>
                <a:lnTo>
                  <a:pt x="1524" y="1370"/>
                </a:lnTo>
                <a:lnTo>
                  <a:pt x="1524" y="1374"/>
                </a:lnTo>
                <a:lnTo>
                  <a:pt x="1521" y="1374"/>
                </a:lnTo>
                <a:lnTo>
                  <a:pt x="1514" y="1374"/>
                </a:lnTo>
                <a:lnTo>
                  <a:pt x="1514" y="1374"/>
                </a:lnTo>
                <a:lnTo>
                  <a:pt x="1511" y="1377"/>
                </a:lnTo>
                <a:lnTo>
                  <a:pt x="1508" y="1377"/>
                </a:lnTo>
                <a:lnTo>
                  <a:pt x="1504" y="1380"/>
                </a:lnTo>
                <a:lnTo>
                  <a:pt x="1504" y="1384"/>
                </a:lnTo>
                <a:lnTo>
                  <a:pt x="1504" y="1387"/>
                </a:lnTo>
                <a:lnTo>
                  <a:pt x="1504" y="1390"/>
                </a:lnTo>
                <a:lnTo>
                  <a:pt x="1498" y="1390"/>
                </a:lnTo>
                <a:lnTo>
                  <a:pt x="1498" y="1387"/>
                </a:lnTo>
                <a:lnTo>
                  <a:pt x="1495" y="1387"/>
                </a:lnTo>
                <a:lnTo>
                  <a:pt x="1491" y="1387"/>
                </a:lnTo>
                <a:lnTo>
                  <a:pt x="1488" y="1390"/>
                </a:lnTo>
                <a:lnTo>
                  <a:pt x="1488" y="1393"/>
                </a:lnTo>
                <a:lnTo>
                  <a:pt x="1491" y="1397"/>
                </a:lnTo>
                <a:lnTo>
                  <a:pt x="1488" y="1400"/>
                </a:lnTo>
                <a:lnTo>
                  <a:pt x="1485" y="1403"/>
                </a:lnTo>
                <a:lnTo>
                  <a:pt x="1482" y="1400"/>
                </a:lnTo>
                <a:lnTo>
                  <a:pt x="1482" y="1400"/>
                </a:lnTo>
                <a:lnTo>
                  <a:pt x="1478" y="1397"/>
                </a:lnTo>
                <a:lnTo>
                  <a:pt x="1475" y="1393"/>
                </a:lnTo>
                <a:lnTo>
                  <a:pt x="1472" y="1390"/>
                </a:lnTo>
                <a:lnTo>
                  <a:pt x="1468" y="1393"/>
                </a:lnTo>
                <a:lnTo>
                  <a:pt x="1468" y="1400"/>
                </a:lnTo>
                <a:lnTo>
                  <a:pt x="1472" y="1403"/>
                </a:lnTo>
                <a:lnTo>
                  <a:pt x="1472" y="1406"/>
                </a:lnTo>
                <a:lnTo>
                  <a:pt x="1472" y="1413"/>
                </a:lnTo>
                <a:lnTo>
                  <a:pt x="1472" y="1416"/>
                </a:lnTo>
                <a:lnTo>
                  <a:pt x="1468" y="1420"/>
                </a:lnTo>
                <a:lnTo>
                  <a:pt x="1468" y="1423"/>
                </a:lnTo>
                <a:lnTo>
                  <a:pt x="1465" y="1426"/>
                </a:lnTo>
                <a:lnTo>
                  <a:pt x="1459" y="1426"/>
                </a:lnTo>
                <a:lnTo>
                  <a:pt x="1455" y="1423"/>
                </a:lnTo>
                <a:lnTo>
                  <a:pt x="1452" y="1423"/>
                </a:lnTo>
                <a:lnTo>
                  <a:pt x="1449" y="1423"/>
                </a:lnTo>
                <a:lnTo>
                  <a:pt x="1445" y="1423"/>
                </a:lnTo>
                <a:lnTo>
                  <a:pt x="1442" y="1426"/>
                </a:lnTo>
                <a:lnTo>
                  <a:pt x="1442" y="1429"/>
                </a:lnTo>
                <a:lnTo>
                  <a:pt x="1445" y="1429"/>
                </a:lnTo>
                <a:lnTo>
                  <a:pt x="1449" y="1433"/>
                </a:lnTo>
                <a:lnTo>
                  <a:pt x="1452" y="1433"/>
                </a:lnTo>
                <a:lnTo>
                  <a:pt x="1449" y="1436"/>
                </a:lnTo>
                <a:lnTo>
                  <a:pt x="1445" y="1439"/>
                </a:lnTo>
                <a:lnTo>
                  <a:pt x="1445" y="1443"/>
                </a:lnTo>
                <a:lnTo>
                  <a:pt x="1442" y="1446"/>
                </a:lnTo>
                <a:lnTo>
                  <a:pt x="1439" y="1446"/>
                </a:lnTo>
                <a:lnTo>
                  <a:pt x="1436" y="1449"/>
                </a:lnTo>
                <a:lnTo>
                  <a:pt x="1429" y="1449"/>
                </a:lnTo>
                <a:lnTo>
                  <a:pt x="1426" y="1446"/>
                </a:lnTo>
                <a:lnTo>
                  <a:pt x="1423" y="1446"/>
                </a:lnTo>
                <a:lnTo>
                  <a:pt x="1419" y="1449"/>
                </a:lnTo>
                <a:lnTo>
                  <a:pt x="1419" y="1452"/>
                </a:lnTo>
                <a:lnTo>
                  <a:pt x="1419" y="1459"/>
                </a:lnTo>
                <a:lnTo>
                  <a:pt x="1419" y="1462"/>
                </a:lnTo>
                <a:lnTo>
                  <a:pt x="1406" y="1472"/>
                </a:lnTo>
                <a:lnTo>
                  <a:pt x="1409" y="1475"/>
                </a:lnTo>
                <a:lnTo>
                  <a:pt x="1413" y="1488"/>
                </a:lnTo>
                <a:lnTo>
                  <a:pt x="1413" y="1488"/>
                </a:lnTo>
                <a:lnTo>
                  <a:pt x="1413" y="1492"/>
                </a:lnTo>
                <a:lnTo>
                  <a:pt x="1409" y="1492"/>
                </a:lnTo>
                <a:lnTo>
                  <a:pt x="1406" y="1495"/>
                </a:lnTo>
                <a:lnTo>
                  <a:pt x="1406" y="1495"/>
                </a:lnTo>
                <a:lnTo>
                  <a:pt x="1403" y="1495"/>
                </a:lnTo>
                <a:lnTo>
                  <a:pt x="1403" y="1498"/>
                </a:lnTo>
                <a:lnTo>
                  <a:pt x="1403" y="1498"/>
                </a:lnTo>
                <a:lnTo>
                  <a:pt x="1403" y="1502"/>
                </a:lnTo>
                <a:lnTo>
                  <a:pt x="1403" y="1505"/>
                </a:lnTo>
                <a:lnTo>
                  <a:pt x="1403" y="1505"/>
                </a:lnTo>
                <a:lnTo>
                  <a:pt x="1403" y="1505"/>
                </a:lnTo>
                <a:lnTo>
                  <a:pt x="1396" y="1511"/>
                </a:lnTo>
                <a:lnTo>
                  <a:pt x="1390" y="1525"/>
                </a:lnTo>
                <a:lnTo>
                  <a:pt x="1390" y="1528"/>
                </a:lnTo>
                <a:lnTo>
                  <a:pt x="1390" y="1528"/>
                </a:lnTo>
                <a:lnTo>
                  <a:pt x="1386" y="1534"/>
                </a:lnTo>
                <a:lnTo>
                  <a:pt x="1383" y="1538"/>
                </a:lnTo>
                <a:lnTo>
                  <a:pt x="1383" y="1538"/>
                </a:lnTo>
                <a:lnTo>
                  <a:pt x="1383" y="1538"/>
                </a:lnTo>
                <a:lnTo>
                  <a:pt x="1383" y="1544"/>
                </a:lnTo>
                <a:lnTo>
                  <a:pt x="1386" y="1554"/>
                </a:lnTo>
                <a:lnTo>
                  <a:pt x="1386" y="1557"/>
                </a:lnTo>
                <a:lnTo>
                  <a:pt x="1383" y="1561"/>
                </a:lnTo>
                <a:lnTo>
                  <a:pt x="1383" y="1564"/>
                </a:lnTo>
                <a:lnTo>
                  <a:pt x="1383" y="1564"/>
                </a:lnTo>
                <a:lnTo>
                  <a:pt x="1380" y="1570"/>
                </a:lnTo>
                <a:lnTo>
                  <a:pt x="1373" y="1577"/>
                </a:lnTo>
                <a:lnTo>
                  <a:pt x="1373" y="1577"/>
                </a:lnTo>
                <a:lnTo>
                  <a:pt x="1370" y="1580"/>
                </a:lnTo>
                <a:lnTo>
                  <a:pt x="1370" y="1580"/>
                </a:lnTo>
                <a:lnTo>
                  <a:pt x="1370" y="1580"/>
                </a:lnTo>
                <a:lnTo>
                  <a:pt x="1367" y="1580"/>
                </a:lnTo>
                <a:lnTo>
                  <a:pt x="1367" y="1580"/>
                </a:lnTo>
                <a:lnTo>
                  <a:pt x="1367" y="1580"/>
                </a:lnTo>
                <a:lnTo>
                  <a:pt x="1364" y="1580"/>
                </a:lnTo>
                <a:lnTo>
                  <a:pt x="1364" y="1584"/>
                </a:lnTo>
                <a:lnTo>
                  <a:pt x="1360" y="1593"/>
                </a:lnTo>
                <a:lnTo>
                  <a:pt x="1360" y="1600"/>
                </a:lnTo>
                <a:lnTo>
                  <a:pt x="1350" y="1606"/>
                </a:lnTo>
                <a:lnTo>
                  <a:pt x="1347" y="1613"/>
                </a:lnTo>
                <a:lnTo>
                  <a:pt x="1347" y="1613"/>
                </a:lnTo>
                <a:lnTo>
                  <a:pt x="1344" y="1616"/>
                </a:lnTo>
                <a:lnTo>
                  <a:pt x="1341" y="1620"/>
                </a:lnTo>
                <a:lnTo>
                  <a:pt x="1337" y="1633"/>
                </a:lnTo>
                <a:lnTo>
                  <a:pt x="1337" y="1636"/>
                </a:lnTo>
                <a:lnTo>
                  <a:pt x="1334" y="1636"/>
                </a:lnTo>
                <a:lnTo>
                  <a:pt x="1334" y="1639"/>
                </a:lnTo>
                <a:lnTo>
                  <a:pt x="1334" y="1639"/>
                </a:lnTo>
                <a:lnTo>
                  <a:pt x="1334" y="1643"/>
                </a:lnTo>
                <a:lnTo>
                  <a:pt x="1334" y="1649"/>
                </a:lnTo>
                <a:lnTo>
                  <a:pt x="1334" y="1649"/>
                </a:lnTo>
                <a:lnTo>
                  <a:pt x="1331" y="1649"/>
                </a:lnTo>
                <a:lnTo>
                  <a:pt x="1331" y="1652"/>
                </a:lnTo>
                <a:lnTo>
                  <a:pt x="1327" y="1659"/>
                </a:lnTo>
                <a:lnTo>
                  <a:pt x="1324" y="1659"/>
                </a:lnTo>
                <a:lnTo>
                  <a:pt x="1321" y="1665"/>
                </a:lnTo>
                <a:lnTo>
                  <a:pt x="1321" y="1665"/>
                </a:lnTo>
                <a:lnTo>
                  <a:pt x="1324" y="1665"/>
                </a:lnTo>
                <a:lnTo>
                  <a:pt x="1324" y="1669"/>
                </a:lnTo>
                <a:lnTo>
                  <a:pt x="1324" y="1669"/>
                </a:lnTo>
                <a:lnTo>
                  <a:pt x="1321" y="1672"/>
                </a:lnTo>
                <a:lnTo>
                  <a:pt x="1321" y="1675"/>
                </a:lnTo>
                <a:lnTo>
                  <a:pt x="1318" y="1675"/>
                </a:lnTo>
                <a:lnTo>
                  <a:pt x="1314" y="1679"/>
                </a:lnTo>
                <a:lnTo>
                  <a:pt x="1314" y="1682"/>
                </a:lnTo>
                <a:lnTo>
                  <a:pt x="1301" y="1682"/>
                </a:lnTo>
                <a:lnTo>
                  <a:pt x="1298" y="1682"/>
                </a:lnTo>
                <a:lnTo>
                  <a:pt x="1298" y="1685"/>
                </a:lnTo>
                <a:lnTo>
                  <a:pt x="1295" y="1685"/>
                </a:lnTo>
                <a:lnTo>
                  <a:pt x="1295" y="1688"/>
                </a:lnTo>
                <a:lnTo>
                  <a:pt x="1291" y="1688"/>
                </a:lnTo>
                <a:lnTo>
                  <a:pt x="1291" y="1688"/>
                </a:lnTo>
                <a:lnTo>
                  <a:pt x="1288" y="1688"/>
                </a:lnTo>
                <a:lnTo>
                  <a:pt x="1288" y="1685"/>
                </a:lnTo>
                <a:lnTo>
                  <a:pt x="1288" y="1682"/>
                </a:lnTo>
                <a:lnTo>
                  <a:pt x="1288" y="1682"/>
                </a:lnTo>
                <a:lnTo>
                  <a:pt x="1282" y="1685"/>
                </a:lnTo>
                <a:lnTo>
                  <a:pt x="1282" y="1688"/>
                </a:lnTo>
                <a:lnTo>
                  <a:pt x="1278" y="1688"/>
                </a:lnTo>
                <a:lnTo>
                  <a:pt x="1275" y="1702"/>
                </a:lnTo>
                <a:lnTo>
                  <a:pt x="1275" y="1702"/>
                </a:lnTo>
                <a:lnTo>
                  <a:pt x="1272" y="1698"/>
                </a:lnTo>
                <a:lnTo>
                  <a:pt x="1268" y="1702"/>
                </a:lnTo>
                <a:lnTo>
                  <a:pt x="1265" y="1705"/>
                </a:lnTo>
                <a:lnTo>
                  <a:pt x="1265" y="1705"/>
                </a:lnTo>
                <a:lnTo>
                  <a:pt x="1265" y="1702"/>
                </a:lnTo>
                <a:lnTo>
                  <a:pt x="1262" y="1702"/>
                </a:lnTo>
                <a:lnTo>
                  <a:pt x="1262" y="1698"/>
                </a:lnTo>
                <a:lnTo>
                  <a:pt x="1259" y="1695"/>
                </a:lnTo>
                <a:lnTo>
                  <a:pt x="1255" y="1705"/>
                </a:lnTo>
                <a:lnTo>
                  <a:pt x="1255" y="1705"/>
                </a:lnTo>
                <a:lnTo>
                  <a:pt x="1255" y="1708"/>
                </a:lnTo>
                <a:lnTo>
                  <a:pt x="1262" y="1708"/>
                </a:lnTo>
                <a:lnTo>
                  <a:pt x="1265" y="1711"/>
                </a:lnTo>
                <a:lnTo>
                  <a:pt x="1265" y="1711"/>
                </a:lnTo>
                <a:lnTo>
                  <a:pt x="1262" y="1715"/>
                </a:lnTo>
                <a:lnTo>
                  <a:pt x="1259" y="1715"/>
                </a:lnTo>
                <a:lnTo>
                  <a:pt x="1255" y="1718"/>
                </a:lnTo>
                <a:lnTo>
                  <a:pt x="1255" y="1718"/>
                </a:lnTo>
                <a:lnTo>
                  <a:pt x="1255" y="1721"/>
                </a:lnTo>
                <a:lnTo>
                  <a:pt x="1252" y="1728"/>
                </a:lnTo>
                <a:lnTo>
                  <a:pt x="1252" y="1734"/>
                </a:lnTo>
                <a:lnTo>
                  <a:pt x="1252" y="1734"/>
                </a:lnTo>
                <a:lnTo>
                  <a:pt x="1249" y="1731"/>
                </a:lnTo>
                <a:lnTo>
                  <a:pt x="1249" y="1731"/>
                </a:lnTo>
                <a:lnTo>
                  <a:pt x="1246" y="1731"/>
                </a:lnTo>
                <a:lnTo>
                  <a:pt x="1246" y="1731"/>
                </a:lnTo>
                <a:lnTo>
                  <a:pt x="1246" y="1734"/>
                </a:lnTo>
                <a:lnTo>
                  <a:pt x="1249" y="1741"/>
                </a:lnTo>
                <a:lnTo>
                  <a:pt x="1252" y="1744"/>
                </a:lnTo>
                <a:lnTo>
                  <a:pt x="1255" y="1751"/>
                </a:lnTo>
                <a:lnTo>
                  <a:pt x="1255" y="1751"/>
                </a:lnTo>
                <a:lnTo>
                  <a:pt x="1252" y="1751"/>
                </a:lnTo>
                <a:lnTo>
                  <a:pt x="1252" y="1751"/>
                </a:lnTo>
                <a:lnTo>
                  <a:pt x="1249" y="1754"/>
                </a:lnTo>
                <a:lnTo>
                  <a:pt x="1252" y="1754"/>
                </a:lnTo>
                <a:lnTo>
                  <a:pt x="1252" y="1770"/>
                </a:lnTo>
                <a:lnTo>
                  <a:pt x="1249" y="1774"/>
                </a:lnTo>
                <a:lnTo>
                  <a:pt x="1249" y="1777"/>
                </a:lnTo>
                <a:lnTo>
                  <a:pt x="1246" y="1787"/>
                </a:lnTo>
                <a:lnTo>
                  <a:pt x="1242" y="1790"/>
                </a:lnTo>
                <a:lnTo>
                  <a:pt x="1242" y="1793"/>
                </a:lnTo>
                <a:lnTo>
                  <a:pt x="1242" y="1793"/>
                </a:lnTo>
                <a:lnTo>
                  <a:pt x="1232" y="1800"/>
                </a:lnTo>
                <a:lnTo>
                  <a:pt x="1229" y="1800"/>
                </a:lnTo>
                <a:lnTo>
                  <a:pt x="1223" y="1800"/>
                </a:lnTo>
                <a:lnTo>
                  <a:pt x="1223" y="1800"/>
                </a:lnTo>
                <a:lnTo>
                  <a:pt x="1219" y="1803"/>
                </a:lnTo>
                <a:lnTo>
                  <a:pt x="1216" y="1803"/>
                </a:lnTo>
                <a:lnTo>
                  <a:pt x="1213" y="1803"/>
                </a:lnTo>
                <a:lnTo>
                  <a:pt x="1209" y="1803"/>
                </a:lnTo>
                <a:lnTo>
                  <a:pt x="1206" y="1806"/>
                </a:lnTo>
                <a:lnTo>
                  <a:pt x="1206" y="1806"/>
                </a:lnTo>
                <a:lnTo>
                  <a:pt x="1200" y="1806"/>
                </a:lnTo>
                <a:lnTo>
                  <a:pt x="1193" y="1806"/>
                </a:lnTo>
                <a:lnTo>
                  <a:pt x="1190" y="1806"/>
                </a:lnTo>
                <a:lnTo>
                  <a:pt x="1190" y="1806"/>
                </a:lnTo>
                <a:lnTo>
                  <a:pt x="1190" y="1810"/>
                </a:lnTo>
                <a:lnTo>
                  <a:pt x="1190" y="1810"/>
                </a:lnTo>
                <a:lnTo>
                  <a:pt x="1190" y="1813"/>
                </a:lnTo>
                <a:lnTo>
                  <a:pt x="1187" y="1813"/>
                </a:lnTo>
                <a:lnTo>
                  <a:pt x="1187" y="1813"/>
                </a:lnTo>
                <a:lnTo>
                  <a:pt x="1183" y="1810"/>
                </a:lnTo>
                <a:lnTo>
                  <a:pt x="1183" y="1810"/>
                </a:lnTo>
                <a:lnTo>
                  <a:pt x="1180" y="1810"/>
                </a:lnTo>
                <a:lnTo>
                  <a:pt x="1180" y="1813"/>
                </a:lnTo>
                <a:lnTo>
                  <a:pt x="1177" y="1816"/>
                </a:lnTo>
                <a:lnTo>
                  <a:pt x="1183" y="1816"/>
                </a:lnTo>
                <a:lnTo>
                  <a:pt x="1183" y="1820"/>
                </a:lnTo>
                <a:lnTo>
                  <a:pt x="1183" y="1820"/>
                </a:lnTo>
                <a:lnTo>
                  <a:pt x="1187" y="1826"/>
                </a:lnTo>
                <a:lnTo>
                  <a:pt x="1190" y="1829"/>
                </a:lnTo>
                <a:lnTo>
                  <a:pt x="1193" y="1829"/>
                </a:lnTo>
                <a:lnTo>
                  <a:pt x="1196" y="1833"/>
                </a:lnTo>
                <a:lnTo>
                  <a:pt x="1196" y="1833"/>
                </a:lnTo>
                <a:lnTo>
                  <a:pt x="1200" y="1836"/>
                </a:lnTo>
                <a:lnTo>
                  <a:pt x="1200" y="1836"/>
                </a:lnTo>
                <a:lnTo>
                  <a:pt x="1200" y="1839"/>
                </a:lnTo>
                <a:lnTo>
                  <a:pt x="1200" y="1839"/>
                </a:lnTo>
                <a:lnTo>
                  <a:pt x="1200" y="1839"/>
                </a:lnTo>
                <a:lnTo>
                  <a:pt x="1196" y="1836"/>
                </a:lnTo>
                <a:lnTo>
                  <a:pt x="1196" y="1839"/>
                </a:lnTo>
                <a:lnTo>
                  <a:pt x="1193" y="1839"/>
                </a:lnTo>
                <a:lnTo>
                  <a:pt x="1193" y="1843"/>
                </a:lnTo>
                <a:lnTo>
                  <a:pt x="1193" y="1849"/>
                </a:lnTo>
                <a:lnTo>
                  <a:pt x="1190" y="1852"/>
                </a:lnTo>
                <a:lnTo>
                  <a:pt x="1187" y="1856"/>
                </a:lnTo>
                <a:lnTo>
                  <a:pt x="1190" y="1856"/>
                </a:lnTo>
                <a:lnTo>
                  <a:pt x="1187" y="1856"/>
                </a:lnTo>
                <a:lnTo>
                  <a:pt x="1187" y="1859"/>
                </a:lnTo>
                <a:lnTo>
                  <a:pt x="1183" y="1859"/>
                </a:lnTo>
                <a:lnTo>
                  <a:pt x="1177" y="1865"/>
                </a:lnTo>
                <a:lnTo>
                  <a:pt x="1180" y="1872"/>
                </a:lnTo>
                <a:lnTo>
                  <a:pt x="1180" y="1872"/>
                </a:lnTo>
                <a:lnTo>
                  <a:pt x="1183" y="1872"/>
                </a:lnTo>
                <a:lnTo>
                  <a:pt x="1183" y="1875"/>
                </a:lnTo>
                <a:lnTo>
                  <a:pt x="1183" y="1879"/>
                </a:lnTo>
                <a:lnTo>
                  <a:pt x="1183" y="1879"/>
                </a:lnTo>
                <a:lnTo>
                  <a:pt x="1183" y="1885"/>
                </a:lnTo>
                <a:lnTo>
                  <a:pt x="1183" y="1888"/>
                </a:lnTo>
                <a:lnTo>
                  <a:pt x="1183" y="1888"/>
                </a:lnTo>
                <a:lnTo>
                  <a:pt x="1187" y="1888"/>
                </a:lnTo>
                <a:lnTo>
                  <a:pt x="1190" y="1885"/>
                </a:lnTo>
                <a:lnTo>
                  <a:pt x="1190" y="1885"/>
                </a:lnTo>
                <a:lnTo>
                  <a:pt x="1190" y="1882"/>
                </a:lnTo>
                <a:lnTo>
                  <a:pt x="1190" y="1875"/>
                </a:lnTo>
                <a:lnTo>
                  <a:pt x="1193" y="1875"/>
                </a:lnTo>
                <a:lnTo>
                  <a:pt x="1193" y="1875"/>
                </a:lnTo>
                <a:lnTo>
                  <a:pt x="1203" y="1875"/>
                </a:lnTo>
                <a:lnTo>
                  <a:pt x="1206" y="1879"/>
                </a:lnTo>
                <a:lnTo>
                  <a:pt x="1203" y="1879"/>
                </a:lnTo>
                <a:lnTo>
                  <a:pt x="1203" y="1879"/>
                </a:lnTo>
                <a:lnTo>
                  <a:pt x="1196" y="1879"/>
                </a:lnTo>
                <a:lnTo>
                  <a:pt x="1196" y="1879"/>
                </a:lnTo>
                <a:lnTo>
                  <a:pt x="1196" y="1882"/>
                </a:lnTo>
                <a:lnTo>
                  <a:pt x="1200" y="1882"/>
                </a:lnTo>
                <a:lnTo>
                  <a:pt x="1206" y="1882"/>
                </a:lnTo>
                <a:lnTo>
                  <a:pt x="1213" y="1882"/>
                </a:lnTo>
                <a:lnTo>
                  <a:pt x="1213" y="1882"/>
                </a:lnTo>
                <a:lnTo>
                  <a:pt x="1213" y="1882"/>
                </a:lnTo>
                <a:lnTo>
                  <a:pt x="1213" y="1885"/>
                </a:lnTo>
                <a:lnTo>
                  <a:pt x="1209" y="1888"/>
                </a:lnTo>
                <a:lnTo>
                  <a:pt x="1206" y="1892"/>
                </a:lnTo>
                <a:lnTo>
                  <a:pt x="1206" y="1895"/>
                </a:lnTo>
                <a:lnTo>
                  <a:pt x="1206" y="1902"/>
                </a:lnTo>
                <a:lnTo>
                  <a:pt x="1209" y="1905"/>
                </a:lnTo>
                <a:lnTo>
                  <a:pt x="1216" y="1905"/>
                </a:lnTo>
                <a:lnTo>
                  <a:pt x="1216" y="1905"/>
                </a:lnTo>
                <a:lnTo>
                  <a:pt x="1216" y="1908"/>
                </a:lnTo>
                <a:lnTo>
                  <a:pt x="1206" y="1918"/>
                </a:lnTo>
                <a:lnTo>
                  <a:pt x="1206" y="1918"/>
                </a:lnTo>
                <a:lnTo>
                  <a:pt x="1206" y="1918"/>
                </a:lnTo>
                <a:lnTo>
                  <a:pt x="1206" y="1924"/>
                </a:lnTo>
                <a:lnTo>
                  <a:pt x="1206" y="1924"/>
                </a:lnTo>
                <a:lnTo>
                  <a:pt x="1203" y="1921"/>
                </a:lnTo>
                <a:lnTo>
                  <a:pt x="1200" y="1921"/>
                </a:lnTo>
                <a:lnTo>
                  <a:pt x="1200" y="1928"/>
                </a:lnTo>
                <a:lnTo>
                  <a:pt x="1200" y="1928"/>
                </a:lnTo>
                <a:lnTo>
                  <a:pt x="1196" y="1928"/>
                </a:lnTo>
                <a:lnTo>
                  <a:pt x="1196" y="1931"/>
                </a:lnTo>
                <a:lnTo>
                  <a:pt x="1196" y="1931"/>
                </a:lnTo>
                <a:lnTo>
                  <a:pt x="1196" y="1934"/>
                </a:lnTo>
                <a:lnTo>
                  <a:pt x="1193" y="1934"/>
                </a:lnTo>
                <a:lnTo>
                  <a:pt x="1193" y="1934"/>
                </a:lnTo>
                <a:lnTo>
                  <a:pt x="1193" y="1938"/>
                </a:lnTo>
                <a:lnTo>
                  <a:pt x="1193" y="1941"/>
                </a:lnTo>
                <a:lnTo>
                  <a:pt x="1193" y="1941"/>
                </a:lnTo>
                <a:lnTo>
                  <a:pt x="1190" y="1944"/>
                </a:lnTo>
                <a:lnTo>
                  <a:pt x="1187" y="1944"/>
                </a:lnTo>
                <a:lnTo>
                  <a:pt x="1187" y="1944"/>
                </a:lnTo>
                <a:lnTo>
                  <a:pt x="1183" y="1941"/>
                </a:lnTo>
                <a:lnTo>
                  <a:pt x="1183" y="1938"/>
                </a:lnTo>
                <a:lnTo>
                  <a:pt x="1180" y="1938"/>
                </a:lnTo>
                <a:lnTo>
                  <a:pt x="1167" y="1938"/>
                </a:lnTo>
                <a:lnTo>
                  <a:pt x="1160" y="1938"/>
                </a:lnTo>
                <a:lnTo>
                  <a:pt x="1154" y="1938"/>
                </a:lnTo>
                <a:lnTo>
                  <a:pt x="1154" y="1941"/>
                </a:lnTo>
                <a:lnTo>
                  <a:pt x="1144" y="1947"/>
                </a:lnTo>
                <a:lnTo>
                  <a:pt x="1134" y="1934"/>
                </a:lnTo>
                <a:lnTo>
                  <a:pt x="1131" y="1938"/>
                </a:lnTo>
                <a:lnTo>
                  <a:pt x="1128" y="1941"/>
                </a:lnTo>
                <a:lnTo>
                  <a:pt x="1128" y="1941"/>
                </a:lnTo>
                <a:lnTo>
                  <a:pt x="1111" y="1947"/>
                </a:lnTo>
                <a:lnTo>
                  <a:pt x="1108" y="1947"/>
                </a:lnTo>
                <a:lnTo>
                  <a:pt x="1101" y="1941"/>
                </a:lnTo>
                <a:lnTo>
                  <a:pt x="1101" y="1941"/>
                </a:lnTo>
                <a:lnTo>
                  <a:pt x="1095" y="1941"/>
                </a:lnTo>
                <a:lnTo>
                  <a:pt x="1091" y="1941"/>
                </a:lnTo>
                <a:lnTo>
                  <a:pt x="1088" y="1931"/>
                </a:lnTo>
                <a:lnTo>
                  <a:pt x="1088" y="1931"/>
                </a:lnTo>
                <a:lnTo>
                  <a:pt x="1088" y="1931"/>
                </a:lnTo>
                <a:lnTo>
                  <a:pt x="1078" y="1941"/>
                </a:lnTo>
                <a:lnTo>
                  <a:pt x="1075" y="1941"/>
                </a:lnTo>
                <a:lnTo>
                  <a:pt x="1072" y="1938"/>
                </a:lnTo>
                <a:lnTo>
                  <a:pt x="1078" y="1931"/>
                </a:lnTo>
                <a:lnTo>
                  <a:pt x="1082" y="1928"/>
                </a:lnTo>
                <a:lnTo>
                  <a:pt x="1082" y="1918"/>
                </a:lnTo>
                <a:lnTo>
                  <a:pt x="1088" y="1908"/>
                </a:lnTo>
                <a:lnTo>
                  <a:pt x="1088" y="1905"/>
                </a:lnTo>
                <a:lnTo>
                  <a:pt x="1088" y="1902"/>
                </a:lnTo>
                <a:lnTo>
                  <a:pt x="1088" y="1902"/>
                </a:lnTo>
                <a:lnTo>
                  <a:pt x="1088" y="1898"/>
                </a:lnTo>
                <a:lnTo>
                  <a:pt x="1085" y="1892"/>
                </a:lnTo>
                <a:lnTo>
                  <a:pt x="1078" y="1888"/>
                </a:lnTo>
                <a:lnTo>
                  <a:pt x="1072" y="1879"/>
                </a:lnTo>
                <a:lnTo>
                  <a:pt x="1075" y="1872"/>
                </a:lnTo>
                <a:lnTo>
                  <a:pt x="1075" y="1865"/>
                </a:lnTo>
                <a:lnTo>
                  <a:pt x="1075" y="1865"/>
                </a:lnTo>
                <a:lnTo>
                  <a:pt x="1078" y="1865"/>
                </a:lnTo>
                <a:lnTo>
                  <a:pt x="1082" y="1865"/>
                </a:lnTo>
                <a:lnTo>
                  <a:pt x="1085" y="1865"/>
                </a:lnTo>
                <a:lnTo>
                  <a:pt x="1085" y="1862"/>
                </a:lnTo>
                <a:lnTo>
                  <a:pt x="1085" y="1862"/>
                </a:lnTo>
                <a:lnTo>
                  <a:pt x="1078" y="1859"/>
                </a:lnTo>
                <a:lnTo>
                  <a:pt x="1075" y="1859"/>
                </a:lnTo>
                <a:lnTo>
                  <a:pt x="1072" y="1849"/>
                </a:lnTo>
                <a:lnTo>
                  <a:pt x="1072" y="1849"/>
                </a:lnTo>
                <a:lnTo>
                  <a:pt x="1065" y="1846"/>
                </a:lnTo>
                <a:lnTo>
                  <a:pt x="1065" y="1843"/>
                </a:lnTo>
                <a:lnTo>
                  <a:pt x="1065" y="1836"/>
                </a:lnTo>
                <a:lnTo>
                  <a:pt x="1069" y="1833"/>
                </a:lnTo>
                <a:lnTo>
                  <a:pt x="1072" y="1829"/>
                </a:lnTo>
                <a:lnTo>
                  <a:pt x="1075" y="1829"/>
                </a:lnTo>
                <a:lnTo>
                  <a:pt x="1075" y="1826"/>
                </a:lnTo>
                <a:lnTo>
                  <a:pt x="1082" y="1826"/>
                </a:lnTo>
                <a:lnTo>
                  <a:pt x="1085" y="1820"/>
                </a:lnTo>
                <a:lnTo>
                  <a:pt x="1078" y="1813"/>
                </a:lnTo>
                <a:lnTo>
                  <a:pt x="1072" y="1803"/>
                </a:lnTo>
                <a:lnTo>
                  <a:pt x="1026" y="1787"/>
                </a:lnTo>
                <a:lnTo>
                  <a:pt x="1023" y="1787"/>
                </a:lnTo>
                <a:lnTo>
                  <a:pt x="993" y="1774"/>
                </a:lnTo>
                <a:lnTo>
                  <a:pt x="993" y="1774"/>
                </a:lnTo>
                <a:lnTo>
                  <a:pt x="993" y="1774"/>
                </a:lnTo>
                <a:lnTo>
                  <a:pt x="987" y="1770"/>
                </a:lnTo>
                <a:lnTo>
                  <a:pt x="983" y="1767"/>
                </a:lnTo>
                <a:lnTo>
                  <a:pt x="996" y="1757"/>
                </a:lnTo>
                <a:lnTo>
                  <a:pt x="1010" y="1747"/>
                </a:lnTo>
                <a:lnTo>
                  <a:pt x="1016" y="1741"/>
                </a:lnTo>
                <a:lnTo>
                  <a:pt x="1016" y="1741"/>
                </a:lnTo>
                <a:lnTo>
                  <a:pt x="1032" y="1747"/>
                </a:lnTo>
                <a:lnTo>
                  <a:pt x="1039" y="1747"/>
                </a:lnTo>
                <a:lnTo>
                  <a:pt x="1072" y="1761"/>
                </a:lnTo>
                <a:lnTo>
                  <a:pt x="1072" y="1757"/>
                </a:lnTo>
                <a:lnTo>
                  <a:pt x="1072" y="1757"/>
                </a:lnTo>
                <a:lnTo>
                  <a:pt x="1072" y="1751"/>
                </a:lnTo>
                <a:lnTo>
                  <a:pt x="1072" y="1751"/>
                </a:lnTo>
                <a:lnTo>
                  <a:pt x="1072" y="1744"/>
                </a:lnTo>
                <a:lnTo>
                  <a:pt x="1072" y="1744"/>
                </a:lnTo>
                <a:lnTo>
                  <a:pt x="1069" y="1741"/>
                </a:lnTo>
                <a:lnTo>
                  <a:pt x="1065" y="1738"/>
                </a:lnTo>
                <a:lnTo>
                  <a:pt x="1062" y="1728"/>
                </a:lnTo>
                <a:lnTo>
                  <a:pt x="1059" y="1728"/>
                </a:lnTo>
                <a:lnTo>
                  <a:pt x="1055" y="1721"/>
                </a:lnTo>
                <a:lnTo>
                  <a:pt x="1055" y="1721"/>
                </a:lnTo>
                <a:lnTo>
                  <a:pt x="1052" y="1718"/>
                </a:lnTo>
                <a:lnTo>
                  <a:pt x="1052" y="1718"/>
                </a:lnTo>
                <a:lnTo>
                  <a:pt x="1052" y="1718"/>
                </a:lnTo>
                <a:lnTo>
                  <a:pt x="1055" y="1705"/>
                </a:lnTo>
                <a:lnTo>
                  <a:pt x="1059" y="1702"/>
                </a:lnTo>
                <a:lnTo>
                  <a:pt x="1049" y="1702"/>
                </a:lnTo>
                <a:lnTo>
                  <a:pt x="1042" y="1698"/>
                </a:lnTo>
                <a:lnTo>
                  <a:pt x="1036" y="1698"/>
                </a:lnTo>
                <a:lnTo>
                  <a:pt x="1032" y="1688"/>
                </a:lnTo>
                <a:lnTo>
                  <a:pt x="1032" y="1685"/>
                </a:lnTo>
                <a:lnTo>
                  <a:pt x="1032" y="1685"/>
                </a:lnTo>
                <a:lnTo>
                  <a:pt x="1032" y="1679"/>
                </a:lnTo>
                <a:lnTo>
                  <a:pt x="1032" y="1679"/>
                </a:lnTo>
                <a:lnTo>
                  <a:pt x="1029" y="1679"/>
                </a:lnTo>
                <a:lnTo>
                  <a:pt x="1026" y="1675"/>
                </a:lnTo>
                <a:lnTo>
                  <a:pt x="1026" y="1669"/>
                </a:lnTo>
                <a:lnTo>
                  <a:pt x="1026" y="1669"/>
                </a:lnTo>
                <a:lnTo>
                  <a:pt x="1026" y="1659"/>
                </a:lnTo>
                <a:lnTo>
                  <a:pt x="1026" y="1656"/>
                </a:lnTo>
                <a:lnTo>
                  <a:pt x="1042" y="1656"/>
                </a:lnTo>
                <a:lnTo>
                  <a:pt x="1046" y="1656"/>
                </a:lnTo>
                <a:lnTo>
                  <a:pt x="1046" y="1652"/>
                </a:lnTo>
                <a:lnTo>
                  <a:pt x="1046" y="1652"/>
                </a:lnTo>
                <a:lnTo>
                  <a:pt x="1052" y="1652"/>
                </a:lnTo>
                <a:lnTo>
                  <a:pt x="1065" y="1656"/>
                </a:lnTo>
                <a:lnTo>
                  <a:pt x="1065" y="1656"/>
                </a:lnTo>
                <a:lnTo>
                  <a:pt x="1072" y="1652"/>
                </a:lnTo>
                <a:lnTo>
                  <a:pt x="1085" y="1643"/>
                </a:lnTo>
                <a:lnTo>
                  <a:pt x="1085" y="1636"/>
                </a:lnTo>
                <a:lnTo>
                  <a:pt x="1085" y="1633"/>
                </a:lnTo>
                <a:lnTo>
                  <a:pt x="1075" y="1633"/>
                </a:lnTo>
                <a:lnTo>
                  <a:pt x="1075" y="1633"/>
                </a:lnTo>
                <a:lnTo>
                  <a:pt x="1075" y="1626"/>
                </a:lnTo>
                <a:lnTo>
                  <a:pt x="1075" y="1616"/>
                </a:lnTo>
                <a:lnTo>
                  <a:pt x="1075" y="1606"/>
                </a:lnTo>
                <a:lnTo>
                  <a:pt x="1069" y="1593"/>
                </a:lnTo>
                <a:lnTo>
                  <a:pt x="1065" y="1590"/>
                </a:lnTo>
                <a:lnTo>
                  <a:pt x="1088" y="1584"/>
                </a:lnTo>
                <a:lnTo>
                  <a:pt x="1091" y="1574"/>
                </a:lnTo>
                <a:lnTo>
                  <a:pt x="1091" y="1574"/>
                </a:lnTo>
                <a:lnTo>
                  <a:pt x="1085" y="1570"/>
                </a:lnTo>
                <a:lnTo>
                  <a:pt x="1082" y="1567"/>
                </a:lnTo>
                <a:lnTo>
                  <a:pt x="1078" y="1564"/>
                </a:lnTo>
                <a:lnTo>
                  <a:pt x="1072" y="1554"/>
                </a:lnTo>
                <a:lnTo>
                  <a:pt x="1072" y="1554"/>
                </a:lnTo>
                <a:lnTo>
                  <a:pt x="1069" y="1554"/>
                </a:lnTo>
                <a:lnTo>
                  <a:pt x="1069" y="1554"/>
                </a:lnTo>
                <a:lnTo>
                  <a:pt x="1055" y="1534"/>
                </a:lnTo>
                <a:lnTo>
                  <a:pt x="1055" y="1531"/>
                </a:lnTo>
                <a:lnTo>
                  <a:pt x="1055" y="1531"/>
                </a:lnTo>
                <a:lnTo>
                  <a:pt x="1046" y="1515"/>
                </a:lnTo>
                <a:lnTo>
                  <a:pt x="1046" y="1508"/>
                </a:lnTo>
                <a:lnTo>
                  <a:pt x="1046" y="1492"/>
                </a:lnTo>
                <a:lnTo>
                  <a:pt x="1046" y="1492"/>
                </a:lnTo>
                <a:lnTo>
                  <a:pt x="1046" y="1488"/>
                </a:lnTo>
                <a:lnTo>
                  <a:pt x="1049" y="1475"/>
                </a:lnTo>
                <a:lnTo>
                  <a:pt x="1042" y="1475"/>
                </a:lnTo>
                <a:lnTo>
                  <a:pt x="1039" y="1475"/>
                </a:lnTo>
                <a:lnTo>
                  <a:pt x="1036" y="1479"/>
                </a:lnTo>
                <a:lnTo>
                  <a:pt x="1029" y="1475"/>
                </a:lnTo>
                <a:lnTo>
                  <a:pt x="1026" y="1475"/>
                </a:lnTo>
                <a:lnTo>
                  <a:pt x="1023" y="1472"/>
                </a:lnTo>
                <a:lnTo>
                  <a:pt x="1023" y="1469"/>
                </a:lnTo>
                <a:lnTo>
                  <a:pt x="1023" y="1469"/>
                </a:lnTo>
                <a:lnTo>
                  <a:pt x="1023" y="1462"/>
                </a:lnTo>
                <a:lnTo>
                  <a:pt x="1023" y="1462"/>
                </a:lnTo>
                <a:lnTo>
                  <a:pt x="1026" y="1456"/>
                </a:lnTo>
                <a:lnTo>
                  <a:pt x="1026" y="1449"/>
                </a:lnTo>
                <a:lnTo>
                  <a:pt x="1026" y="1446"/>
                </a:lnTo>
                <a:lnTo>
                  <a:pt x="1023" y="1426"/>
                </a:lnTo>
                <a:lnTo>
                  <a:pt x="1023" y="1420"/>
                </a:lnTo>
                <a:lnTo>
                  <a:pt x="1023" y="1416"/>
                </a:lnTo>
                <a:lnTo>
                  <a:pt x="1023" y="1410"/>
                </a:lnTo>
                <a:lnTo>
                  <a:pt x="1023" y="1403"/>
                </a:lnTo>
                <a:lnTo>
                  <a:pt x="1023" y="1397"/>
                </a:lnTo>
                <a:lnTo>
                  <a:pt x="1019" y="1390"/>
                </a:lnTo>
                <a:lnTo>
                  <a:pt x="1016" y="1387"/>
                </a:lnTo>
                <a:lnTo>
                  <a:pt x="1013" y="1380"/>
                </a:lnTo>
                <a:lnTo>
                  <a:pt x="1010" y="1380"/>
                </a:lnTo>
                <a:lnTo>
                  <a:pt x="1010" y="1380"/>
                </a:lnTo>
                <a:lnTo>
                  <a:pt x="1010" y="1377"/>
                </a:lnTo>
                <a:lnTo>
                  <a:pt x="1010" y="1377"/>
                </a:lnTo>
                <a:lnTo>
                  <a:pt x="1010" y="1377"/>
                </a:lnTo>
                <a:lnTo>
                  <a:pt x="1006" y="1374"/>
                </a:lnTo>
                <a:lnTo>
                  <a:pt x="1006" y="1374"/>
                </a:lnTo>
                <a:lnTo>
                  <a:pt x="1006" y="1374"/>
                </a:lnTo>
                <a:lnTo>
                  <a:pt x="1006" y="1374"/>
                </a:lnTo>
                <a:lnTo>
                  <a:pt x="1006" y="1377"/>
                </a:lnTo>
                <a:lnTo>
                  <a:pt x="1006" y="1377"/>
                </a:lnTo>
                <a:lnTo>
                  <a:pt x="1003" y="1380"/>
                </a:lnTo>
                <a:lnTo>
                  <a:pt x="1003" y="1380"/>
                </a:lnTo>
                <a:lnTo>
                  <a:pt x="1003" y="1384"/>
                </a:lnTo>
                <a:lnTo>
                  <a:pt x="1003" y="1384"/>
                </a:lnTo>
                <a:lnTo>
                  <a:pt x="1000" y="1384"/>
                </a:lnTo>
                <a:lnTo>
                  <a:pt x="1000" y="1384"/>
                </a:lnTo>
                <a:lnTo>
                  <a:pt x="1000" y="1384"/>
                </a:lnTo>
                <a:lnTo>
                  <a:pt x="1000" y="1384"/>
                </a:lnTo>
                <a:lnTo>
                  <a:pt x="996" y="1380"/>
                </a:lnTo>
                <a:lnTo>
                  <a:pt x="996" y="1377"/>
                </a:lnTo>
                <a:lnTo>
                  <a:pt x="993" y="1374"/>
                </a:lnTo>
                <a:lnTo>
                  <a:pt x="990" y="1370"/>
                </a:lnTo>
                <a:lnTo>
                  <a:pt x="990" y="1370"/>
                </a:lnTo>
                <a:lnTo>
                  <a:pt x="990" y="1370"/>
                </a:lnTo>
                <a:lnTo>
                  <a:pt x="990" y="1374"/>
                </a:lnTo>
                <a:lnTo>
                  <a:pt x="987" y="1374"/>
                </a:lnTo>
                <a:lnTo>
                  <a:pt x="990" y="1377"/>
                </a:lnTo>
                <a:lnTo>
                  <a:pt x="990" y="1380"/>
                </a:lnTo>
                <a:lnTo>
                  <a:pt x="987" y="1380"/>
                </a:lnTo>
                <a:lnTo>
                  <a:pt x="987" y="1380"/>
                </a:lnTo>
                <a:lnTo>
                  <a:pt x="987" y="1380"/>
                </a:lnTo>
                <a:lnTo>
                  <a:pt x="983" y="1380"/>
                </a:lnTo>
                <a:lnTo>
                  <a:pt x="980" y="1380"/>
                </a:lnTo>
                <a:lnTo>
                  <a:pt x="977" y="1384"/>
                </a:lnTo>
                <a:lnTo>
                  <a:pt x="977" y="1384"/>
                </a:lnTo>
                <a:lnTo>
                  <a:pt x="973" y="1384"/>
                </a:lnTo>
                <a:lnTo>
                  <a:pt x="973" y="1384"/>
                </a:lnTo>
                <a:lnTo>
                  <a:pt x="970" y="1384"/>
                </a:lnTo>
                <a:lnTo>
                  <a:pt x="967" y="1380"/>
                </a:lnTo>
                <a:lnTo>
                  <a:pt x="967" y="1384"/>
                </a:lnTo>
                <a:lnTo>
                  <a:pt x="964" y="1384"/>
                </a:lnTo>
                <a:lnTo>
                  <a:pt x="964" y="1384"/>
                </a:lnTo>
                <a:lnTo>
                  <a:pt x="964" y="1387"/>
                </a:lnTo>
                <a:lnTo>
                  <a:pt x="964" y="1387"/>
                </a:lnTo>
                <a:lnTo>
                  <a:pt x="960" y="1387"/>
                </a:lnTo>
                <a:lnTo>
                  <a:pt x="957" y="1387"/>
                </a:lnTo>
                <a:lnTo>
                  <a:pt x="957" y="1387"/>
                </a:lnTo>
                <a:lnTo>
                  <a:pt x="957" y="1390"/>
                </a:lnTo>
                <a:lnTo>
                  <a:pt x="957" y="1390"/>
                </a:lnTo>
                <a:lnTo>
                  <a:pt x="954" y="1390"/>
                </a:lnTo>
                <a:lnTo>
                  <a:pt x="951" y="1390"/>
                </a:lnTo>
                <a:lnTo>
                  <a:pt x="951" y="1390"/>
                </a:lnTo>
                <a:lnTo>
                  <a:pt x="947" y="1390"/>
                </a:lnTo>
                <a:lnTo>
                  <a:pt x="944" y="1390"/>
                </a:lnTo>
                <a:lnTo>
                  <a:pt x="944" y="1393"/>
                </a:lnTo>
                <a:lnTo>
                  <a:pt x="944" y="1393"/>
                </a:lnTo>
                <a:lnTo>
                  <a:pt x="941" y="1397"/>
                </a:lnTo>
                <a:lnTo>
                  <a:pt x="934" y="1397"/>
                </a:lnTo>
                <a:lnTo>
                  <a:pt x="931" y="1397"/>
                </a:lnTo>
                <a:lnTo>
                  <a:pt x="928" y="1400"/>
                </a:lnTo>
                <a:lnTo>
                  <a:pt x="928" y="1400"/>
                </a:lnTo>
                <a:lnTo>
                  <a:pt x="924" y="1400"/>
                </a:lnTo>
                <a:lnTo>
                  <a:pt x="924" y="1400"/>
                </a:lnTo>
                <a:lnTo>
                  <a:pt x="921" y="1400"/>
                </a:lnTo>
                <a:lnTo>
                  <a:pt x="921" y="1400"/>
                </a:lnTo>
                <a:lnTo>
                  <a:pt x="918" y="1400"/>
                </a:lnTo>
                <a:lnTo>
                  <a:pt x="918" y="1400"/>
                </a:lnTo>
                <a:lnTo>
                  <a:pt x="914" y="1403"/>
                </a:lnTo>
                <a:lnTo>
                  <a:pt x="911" y="1400"/>
                </a:lnTo>
                <a:lnTo>
                  <a:pt x="914" y="1400"/>
                </a:lnTo>
                <a:lnTo>
                  <a:pt x="914" y="1397"/>
                </a:lnTo>
                <a:lnTo>
                  <a:pt x="918" y="1393"/>
                </a:lnTo>
                <a:lnTo>
                  <a:pt x="918" y="1390"/>
                </a:lnTo>
                <a:lnTo>
                  <a:pt x="918" y="1390"/>
                </a:lnTo>
                <a:lnTo>
                  <a:pt x="918" y="1390"/>
                </a:lnTo>
                <a:lnTo>
                  <a:pt x="918" y="1390"/>
                </a:lnTo>
                <a:lnTo>
                  <a:pt x="914" y="1390"/>
                </a:lnTo>
                <a:lnTo>
                  <a:pt x="911" y="1387"/>
                </a:lnTo>
                <a:lnTo>
                  <a:pt x="908" y="1384"/>
                </a:lnTo>
                <a:lnTo>
                  <a:pt x="908" y="1384"/>
                </a:lnTo>
                <a:lnTo>
                  <a:pt x="908" y="1380"/>
                </a:lnTo>
                <a:lnTo>
                  <a:pt x="908" y="1380"/>
                </a:lnTo>
                <a:lnTo>
                  <a:pt x="908" y="1380"/>
                </a:lnTo>
                <a:lnTo>
                  <a:pt x="905" y="1380"/>
                </a:lnTo>
                <a:lnTo>
                  <a:pt x="901" y="1380"/>
                </a:lnTo>
                <a:lnTo>
                  <a:pt x="901" y="1380"/>
                </a:lnTo>
                <a:lnTo>
                  <a:pt x="901" y="1380"/>
                </a:lnTo>
                <a:lnTo>
                  <a:pt x="901" y="1384"/>
                </a:lnTo>
                <a:lnTo>
                  <a:pt x="901" y="1384"/>
                </a:lnTo>
                <a:lnTo>
                  <a:pt x="901" y="1384"/>
                </a:lnTo>
                <a:lnTo>
                  <a:pt x="905" y="1384"/>
                </a:lnTo>
                <a:lnTo>
                  <a:pt x="905" y="1387"/>
                </a:lnTo>
                <a:lnTo>
                  <a:pt x="905" y="1387"/>
                </a:lnTo>
                <a:lnTo>
                  <a:pt x="905" y="1387"/>
                </a:lnTo>
                <a:lnTo>
                  <a:pt x="905" y="1387"/>
                </a:lnTo>
                <a:lnTo>
                  <a:pt x="901" y="1390"/>
                </a:lnTo>
                <a:lnTo>
                  <a:pt x="901" y="1390"/>
                </a:lnTo>
                <a:lnTo>
                  <a:pt x="901" y="1393"/>
                </a:lnTo>
                <a:lnTo>
                  <a:pt x="898" y="1393"/>
                </a:lnTo>
                <a:lnTo>
                  <a:pt x="895" y="1393"/>
                </a:lnTo>
                <a:lnTo>
                  <a:pt x="895" y="1393"/>
                </a:lnTo>
                <a:lnTo>
                  <a:pt x="895" y="1397"/>
                </a:lnTo>
                <a:lnTo>
                  <a:pt x="892" y="1397"/>
                </a:lnTo>
                <a:lnTo>
                  <a:pt x="892" y="1397"/>
                </a:lnTo>
                <a:lnTo>
                  <a:pt x="892" y="1397"/>
                </a:lnTo>
                <a:lnTo>
                  <a:pt x="888" y="1397"/>
                </a:lnTo>
                <a:lnTo>
                  <a:pt x="888" y="1400"/>
                </a:lnTo>
                <a:lnTo>
                  <a:pt x="885" y="1400"/>
                </a:lnTo>
                <a:lnTo>
                  <a:pt x="882" y="1403"/>
                </a:lnTo>
                <a:lnTo>
                  <a:pt x="882" y="1403"/>
                </a:lnTo>
                <a:lnTo>
                  <a:pt x="878" y="1403"/>
                </a:lnTo>
                <a:lnTo>
                  <a:pt x="878" y="1403"/>
                </a:lnTo>
                <a:lnTo>
                  <a:pt x="875" y="1406"/>
                </a:lnTo>
                <a:lnTo>
                  <a:pt x="875" y="1406"/>
                </a:lnTo>
                <a:lnTo>
                  <a:pt x="875" y="1406"/>
                </a:lnTo>
                <a:lnTo>
                  <a:pt x="875" y="1410"/>
                </a:lnTo>
                <a:lnTo>
                  <a:pt x="875" y="1413"/>
                </a:lnTo>
                <a:lnTo>
                  <a:pt x="875" y="1413"/>
                </a:lnTo>
                <a:lnTo>
                  <a:pt x="875" y="1413"/>
                </a:lnTo>
                <a:lnTo>
                  <a:pt x="875" y="1413"/>
                </a:lnTo>
                <a:lnTo>
                  <a:pt x="872" y="1420"/>
                </a:lnTo>
                <a:lnTo>
                  <a:pt x="869" y="1420"/>
                </a:lnTo>
                <a:lnTo>
                  <a:pt x="869" y="1423"/>
                </a:lnTo>
                <a:lnTo>
                  <a:pt x="865" y="1426"/>
                </a:lnTo>
                <a:lnTo>
                  <a:pt x="865" y="1426"/>
                </a:lnTo>
                <a:lnTo>
                  <a:pt x="862" y="1426"/>
                </a:lnTo>
                <a:lnTo>
                  <a:pt x="862" y="1429"/>
                </a:lnTo>
                <a:lnTo>
                  <a:pt x="859" y="1429"/>
                </a:lnTo>
                <a:lnTo>
                  <a:pt x="859" y="1429"/>
                </a:lnTo>
                <a:lnTo>
                  <a:pt x="855" y="1426"/>
                </a:lnTo>
                <a:lnTo>
                  <a:pt x="855" y="1423"/>
                </a:lnTo>
                <a:lnTo>
                  <a:pt x="855" y="1423"/>
                </a:lnTo>
                <a:lnTo>
                  <a:pt x="852" y="1423"/>
                </a:lnTo>
                <a:lnTo>
                  <a:pt x="849" y="1426"/>
                </a:lnTo>
                <a:lnTo>
                  <a:pt x="846" y="1433"/>
                </a:lnTo>
                <a:lnTo>
                  <a:pt x="842" y="1433"/>
                </a:lnTo>
                <a:lnTo>
                  <a:pt x="839" y="1436"/>
                </a:lnTo>
                <a:lnTo>
                  <a:pt x="839" y="1439"/>
                </a:lnTo>
                <a:lnTo>
                  <a:pt x="839" y="1439"/>
                </a:lnTo>
                <a:lnTo>
                  <a:pt x="836" y="1443"/>
                </a:lnTo>
                <a:lnTo>
                  <a:pt x="836" y="1443"/>
                </a:lnTo>
                <a:lnTo>
                  <a:pt x="833" y="1446"/>
                </a:lnTo>
                <a:lnTo>
                  <a:pt x="833" y="1449"/>
                </a:lnTo>
                <a:lnTo>
                  <a:pt x="829" y="1452"/>
                </a:lnTo>
                <a:lnTo>
                  <a:pt x="829" y="1456"/>
                </a:lnTo>
                <a:lnTo>
                  <a:pt x="826" y="1456"/>
                </a:lnTo>
                <a:lnTo>
                  <a:pt x="826" y="1456"/>
                </a:lnTo>
                <a:lnTo>
                  <a:pt x="823" y="1452"/>
                </a:lnTo>
                <a:lnTo>
                  <a:pt x="823" y="1452"/>
                </a:lnTo>
                <a:lnTo>
                  <a:pt x="823" y="1452"/>
                </a:lnTo>
                <a:lnTo>
                  <a:pt x="819" y="1449"/>
                </a:lnTo>
                <a:lnTo>
                  <a:pt x="819" y="1452"/>
                </a:lnTo>
                <a:lnTo>
                  <a:pt x="816" y="1452"/>
                </a:lnTo>
                <a:lnTo>
                  <a:pt x="816" y="1456"/>
                </a:lnTo>
                <a:lnTo>
                  <a:pt x="819" y="1459"/>
                </a:lnTo>
                <a:lnTo>
                  <a:pt x="819" y="1459"/>
                </a:lnTo>
                <a:lnTo>
                  <a:pt x="819" y="1462"/>
                </a:lnTo>
                <a:lnTo>
                  <a:pt x="819" y="1462"/>
                </a:lnTo>
                <a:lnTo>
                  <a:pt x="816" y="1462"/>
                </a:lnTo>
                <a:lnTo>
                  <a:pt x="816" y="1462"/>
                </a:lnTo>
                <a:lnTo>
                  <a:pt x="813" y="1459"/>
                </a:lnTo>
                <a:lnTo>
                  <a:pt x="813" y="1459"/>
                </a:lnTo>
                <a:lnTo>
                  <a:pt x="813" y="1459"/>
                </a:lnTo>
                <a:lnTo>
                  <a:pt x="810" y="1459"/>
                </a:lnTo>
                <a:lnTo>
                  <a:pt x="806" y="1459"/>
                </a:lnTo>
                <a:lnTo>
                  <a:pt x="806" y="1462"/>
                </a:lnTo>
                <a:lnTo>
                  <a:pt x="806" y="1465"/>
                </a:lnTo>
                <a:lnTo>
                  <a:pt x="803" y="1465"/>
                </a:lnTo>
                <a:lnTo>
                  <a:pt x="803" y="1465"/>
                </a:lnTo>
                <a:lnTo>
                  <a:pt x="800" y="1465"/>
                </a:lnTo>
                <a:lnTo>
                  <a:pt x="800" y="1462"/>
                </a:lnTo>
                <a:lnTo>
                  <a:pt x="800" y="1462"/>
                </a:lnTo>
                <a:lnTo>
                  <a:pt x="796" y="1462"/>
                </a:lnTo>
                <a:lnTo>
                  <a:pt x="796" y="1465"/>
                </a:lnTo>
                <a:lnTo>
                  <a:pt x="800" y="1469"/>
                </a:lnTo>
                <a:lnTo>
                  <a:pt x="796" y="1472"/>
                </a:lnTo>
                <a:lnTo>
                  <a:pt x="796" y="1472"/>
                </a:lnTo>
                <a:lnTo>
                  <a:pt x="796" y="1472"/>
                </a:lnTo>
                <a:lnTo>
                  <a:pt x="793" y="1472"/>
                </a:lnTo>
                <a:lnTo>
                  <a:pt x="790" y="1472"/>
                </a:lnTo>
                <a:lnTo>
                  <a:pt x="790" y="1469"/>
                </a:lnTo>
                <a:lnTo>
                  <a:pt x="787" y="1469"/>
                </a:lnTo>
                <a:lnTo>
                  <a:pt x="787" y="1465"/>
                </a:lnTo>
                <a:lnTo>
                  <a:pt x="787" y="1465"/>
                </a:lnTo>
                <a:lnTo>
                  <a:pt x="787" y="1465"/>
                </a:lnTo>
                <a:lnTo>
                  <a:pt x="783" y="1465"/>
                </a:lnTo>
                <a:lnTo>
                  <a:pt x="780" y="1465"/>
                </a:lnTo>
                <a:lnTo>
                  <a:pt x="780" y="1465"/>
                </a:lnTo>
                <a:lnTo>
                  <a:pt x="780" y="1465"/>
                </a:lnTo>
                <a:lnTo>
                  <a:pt x="780" y="1469"/>
                </a:lnTo>
                <a:lnTo>
                  <a:pt x="780" y="1469"/>
                </a:lnTo>
                <a:lnTo>
                  <a:pt x="780" y="1469"/>
                </a:lnTo>
                <a:lnTo>
                  <a:pt x="780" y="1469"/>
                </a:lnTo>
                <a:lnTo>
                  <a:pt x="783" y="1469"/>
                </a:lnTo>
                <a:lnTo>
                  <a:pt x="783" y="1472"/>
                </a:lnTo>
                <a:lnTo>
                  <a:pt x="783" y="1472"/>
                </a:lnTo>
                <a:lnTo>
                  <a:pt x="783" y="1472"/>
                </a:lnTo>
                <a:lnTo>
                  <a:pt x="783" y="1472"/>
                </a:lnTo>
                <a:lnTo>
                  <a:pt x="783" y="1475"/>
                </a:lnTo>
                <a:lnTo>
                  <a:pt x="783" y="1475"/>
                </a:lnTo>
                <a:lnTo>
                  <a:pt x="783" y="1475"/>
                </a:lnTo>
                <a:lnTo>
                  <a:pt x="783" y="1475"/>
                </a:lnTo>
                <a:lnTo>
                  <a:pt x="783" y="1479"/>
                </a:lnTo>
                <a:lnTo>
                  <a:pt x="783" y="1479"/>
                </a:lnTo>
                <a:lnTo>
                  <a:pt x="780" y="1479"/>
                </a:lnTo>
                <a:lnTo>
                  <a:pt x="777" y="1479"/>
                </a:lnTo>
                <a:lnTo>
                  <a:pt x="777" y="1479"/>
                </a:lnTo>
                <a:lnTo>
                  <a:pt x="777" y="1479"/>
                </a:lnTo>
                <a:lnTo>
                  <a:pt x="773" y="1479"/>
                </a:lnTo>
                <a:lnTo>
                  <a:pt x="773" y="1479"/>
                </a:lnTo>
                <a:lnTo>
                  <a:pt x="773" y="1482"/>
                </a:lnTo>
                <a:lnTo>
                  <a:pt x="770" y="1482"/>
                </a:lnTo>
                <a:lnTo>
                  <a:pt x="770" y="1485"/>
                </a:lnTo>
                <a:lnTo>
                  <a:pt x="770" y="1485"/>
                </a:lnTo>
                <a:lnTo>
                  <a:pt x="770" y="1488"/>
                </a:lnTo>
                <a:lnTo>
                  <a:pt x="770" y="1488"/>
                </a:lnTo>
                <a:lnTo>
                  <a:pt x="767" y="1492"/>
                </a:lnTo>
                <a:lnTo>
                  <a:pt x="764" y="1488"/>
                </a:lnTo>
                <a:lnTo>
                  <a:pt x="760" y="1488"/>
                </a:lnTo>
                <a:lnTo>
                  <a:pt x="757" y="1488"/>
                </a:lnTo>
                <a:lnTo>
                  <a:pt x="754" y="1492"/>
                </a:lnTo>
                <a:lnTo>
                  <a:pt x="754" y="1492"/>
                </a:lnTo>
                <a:lnTo>
                  <a:pt x="754" y="1492"/>
                </a:lnTo>
                <a:lnTo>
                  <a:pt x="754" y="1492"/>
                </a:lnTo>
                <a:lnTo>
                  <a:pt x="754" y="1492"/>
                </a:lnTo>
                <a:lnTo>
                  <a:pt x="751" y="1488"/>
                </a:lnTo>
                <a:lnTo>
                  <a:pt x="747" y="1488"/>
                </a:lnTo>
                <a:lnTo>
                  <a:pt x="747" y="1485"/>
                </a:lnTo>
                <a:lnTo>
                  <a:pt x="747" y="1485"/>
                </a:lnTo>
                <a:lnTo>
                  <a:pt x="744" y="1485"/>
                </a:lnTo>
                <a:lnTo>
                  <a:pt x="744" y="1488"/>
                </a:lnTo>
                <a:lnTo>
                  <a:pt x="744" y="1485"/>
                </a:lnTo>
                <a:lnTo>
                  <a:pt x="741" y="1482"/>
                </a:lnTo>
                <a:lnTo>
                  <a:pt x="737" y="1482"/>
                </a:lnTo>
                <a:lnTo>
                  <a:pt x="737" y="1482"/>
                </a:lnTo>
                <a:lnTo>
                  <a:pt x="734" y="1482"/>
                </a:lnTo>
                <a:lnTo>
                  <a:pt x="734" y="1482"/>
                </a:lnTo>
                <a:lnTo>
                  <a:pt x="734" y="1482"/>
                </a:lnTo>
                <a:lnTo>
                  <a:pt x="734" y="1482"/>
                </a:lnTo>
                <a:lnTo>
                  <a:pt x="731" y="1482"/>
                </a:lnTo>
                <a:lnTo>
                  <a:pt x="728" y="1485"/>
                </a:lnTo>
                <a:lnTo>
                  <a:pt x="724" y="1485"/>
                </a:lnTo>
                <a:lnTo>
                  <a:pt x="724" y="1485"/>
                </a:lnTo>
                <a:lnTo>
                  <a:pt x="724" y="1488"/>
                </a:lnTo>
                <a:lnTo>
                  <a:pt x="724" y="1492"/>
                </a:lnTo>
                <a:lnTo>
                  <a:pt x="728" y="1492"/>
                </a:lnTo>
                <a:lnTo>
                  <a:pt x="724" y="1495"/>
                </a:lnTo>
                <a:lnTo>
                  <a:pt x="724" y="1495"/>
                </a:lnTo>
                <a:lnTo>
                  <a:pt x="721" y="1498"/>
                </a:lnTo>
                <a:lnTo>
                  <a:pt x="714" y="1498"/>
                </a:lnTo>
                <a:lnTo>
                  <a:pt x="711" y="1502"/>
                </a:lnTo>
                <a:lnTo>
                  <a:pt x="708" y="1502"/>
                </a:lnTo>
                <a:lnTo>
                  <a:pt x="708" y="1502"/>
                </a:lnTo>
                <a:lnTo>
                  <a:pt x="705" y="1505"/>
                </a:lnTo>
                <a:lnTo>
                  <a:pt x="705" y="1505"/>
                </a:lnTo>
                <a:lnTo>
                  <a:pt x="701" y="1508"/>
                </a:lnTo>
                <a:lnTo>
                  <a:pt x="701" y="1511"/>
                </a:lnTo>
                <a:lnTo>
                  <a:pt x="698" y="1511"/>
                </a:lnTo>
                <a:lnTo>
                  <a:pt x="695" y="1515"/>
                </a:lnTo>
                <a:lnTo>
                  <a:pt x="688" y="1515"/>
                </a:lnTo>
                <a:lnTo>
                  <a:pt x="688" y="1515"/>
                </a:lnTo>
                <a:lnTo>
                  <a:pt x="682" y="1518"/>
                </a:lnTo>
                <a:lnTo>
                  <a:pt x="682" y="1518"/>
                </a:lnTo>
                <a:lnTo>
                  <a:pt x="682" y="1521"/>
                </a:lnTo>
                <a:lnTo>
                  <a:pt x="678" y="1521"/>
                </a:lnTo>
                <a:lnTo>
                  <a:pt x="682" y="1528"/>
                </a:lnTo>
                <a:lnTo>
                  <a:pt x="678" y="1528"/>
                </a:lnTo>
                <a:lnTo>
                  <a:pt x="675" y="1531"/>
                </a:lnTo>
                <a:lnTo>
                  <a:pt x="672" y="1531"/>
                </a:lnTo>
                <a:lnTo>
                  <a:pt x="672" y="1534"/>
                </a:lnTo>
                <a:lnTo>
                  <a:pt x="669" y="1534"/>
                </a:lnTo>
                <a:lnTo>
                  <a:pt x="669" y="1534"/>
                </a:lnTo>
                <a:lnTo>
                  <a:pt x="665" y="1534"/>
                </a:lnTo>
                <a:lnTo>
                  <a:pt x="665" y="1534"/>
                </a:lnTo>
                <a:lnTo>
                  <a:pt x="665" y="1534"/>
                </a:lnTo>
                <a:lnTo>
                  <a:pt x="665" y="1534"/>
                </a:lnTo>
                <a:lnTo>
                  <a:pt x="665" y="1531"/>
                </a:lnTo>
                <a:lnTo>
                  <a:pt x="669" y="1531"/>
                </a:lnTo>
                <a:lnTo>
                  <a:pt x="669" y="1528"/>
                </a:lnTo>
                <a:lnTo>
                  <a:pt x="669" y="1528"/>
                </a:lnTo>
                <a:lnTo>
                  <a:pt x="669" y="1525"/>
                </a:lnTo>
                <a:lnTo>
                  <a:pt x="669" y="1525"/>
                </a:lnTo>
                <a:lnTo>
                  <a:pt x="669" y="1521"/>
                </a:lnTo>
                <a:lnTo>
                  <a:pt x="669" y="1518"/>
                </a:lnTo>
                <a:lnTo>
                  <a:pt x="669" y="1518"/>
                </a:lnTo>
                <a:lnTo>
                  <a:pt x="669" y="1518"/>
                </a:lnTo>
                <a:lnTo>
                  <a:pt x="672" y="1515"/>
                </a:lnTo>
                <a:lnTo>
                  <a:pt x="672" y="1515"/>
                </a:lnTo>
                <a:lnTo>
                  <a:pt x="672" y="1515"/>
                </a:lnTo>
                <a:lnTo>
                  <a:pt x="672" y="1515"/>
                </a:lnTo>
                <a:lnTo>
                  <a:pt x="672" y="1511"/>
                </a:lnTo>
                <a:lnTo>
                  <a:pt x="672" y="1511"/>
                </a:lnTo>
                <a:lnTo>
                  <a:pt x="669" y="1511"/>
                </a:lnTo>
                <a:lnTo>
                  <a:pt x="669" y="1508"/>
                </a:lnTo>
                <a:lnTo>
                  <a:pt x="669" y="1508"/>
                </a:lnTo>
                <a:lnTo>
                  <a:pt x="669" y="1508"/>
                </a:lnTo>
                <a:lnTo>
                  <a:pt x="665" y="1505"/>
                </a:lnTo>
                <a:lnTo>
                  <a:pt x="665" y="1505"/>
                </a:lnTo>
                <a:lnTo>
                  <a:pt x="665" y="1502"/>
                </a:lnTo>
                <a:lnTo>
                  <a:pt x="665" y="1498"/>
                </a:lnTo>
                <a:lnTo>
                  <a:pt x="665" y="1498"/>
                </a:lnTo>
                <a:lnTo>
                  <a:pt x="669" y="1495"/>
                </a:lnTo>
                <a:lnTo>
                  <a:pt x="672" y="1492"/>
                </a:lnTo>
                <a:lnTo>
                  <a:pt x="672" y="1492"/>
                </a:lnTo>
                <a:lnTo>
                  <a:pt x="672" y="1488"/>
                </a:lnTo>
                <a:lnTo>
                  <a:pt x="675" y="1488"/>
                </a:lnTo>
                <a:lnTo>
                  <a:pt x="675" y="1485"/>
                </a:lnTo>
                <a:lnTo>
                  <a:pt x="675" y="1485"/>
                </a:lnTo>
                <a:lnTo>
                  <a:pt x="675" y="1482"/>
                </a:lnTo>
                <a:lnTo>
                  <a:pt x="675" y="1482"/>
                </a:lnTo>
                <a:lnTo>
                  <a:pt x="678" y="1479"/>
                </a:lnTo>
                <a:lnTo>
                  <a:pt x="678" y="1479"/>
                </a:lnTo>
                <a:lnTo>
                  <a:pt x="678" y="1479"/>
                </a:lnTo>
                <a:lnTo>
                  <a:pt x="678" y="1479"/>
                </a:lnTo>
                <a:lnTo>
                  <a:pt x="682" y="1475"/>
                </a:lnTo>
                <a:lnTo>
                  <a:pt x="682" y="1475"/>
                </a:lnTo>
                <a:lnTo>
                  <a:pt x="682" y="1475"/>
                </a:lnTo>
                <a:lnTo>
                  <a:pt x="682" y="1472"/>
                </a:lnTo>
                <a:lnTo>
                  <a:pt x="682" y="1472"/>
                </a:lnTo>
                <a:lnTo>
                  <a:pt x="682" y="1472"/>
                </a:lnTo>
                <a:lnTo>
                  <a:pt x="682" y="1469"/>
                </a:lnTo>
                <a:lnTo>
                  <a:pt x="685" y="1469"/>
                </a:lnTo>
                <a:lnTo>
                  <a:pt x="685" y="1469"/>
                </a:lnTo>
                <a:lnTo>
                  <a:pt x="685" y="1469"/>
                </a:lnTo>
                <a:lnTo>
                  <a:pt x="688" y="1465"/>
                </a:lnTo>
                <a:lnTo>
                  <a:pt x="688" y="1462"/>
                </a:lnTo>
                <a:lnTo>
                  <a:pt x="688" y="1459"/>
                </a:lnTo>
                <a:lnTo>
                  <a:pt x="695" y="1452"/>
                </a:lnTo>
                <a:lnTo>
                  <a:pt x="692" y="1449"/>
                </a:lnTo>
                <a:lnTo>
                  <a:pt x="692" y="1449"/>
                </a:lnTo>
                <a:lnTo>
                  <a:pt x="695" y="1446"/>
                </a:lnTo>
                <a:lnTo>
                  <a:pt x="695" y="1446"/>
                </a:lnTo>
                <a:lnTo>
                  <a:pt x="698" y="1439"/>
                </a:lnTo>
                <a:lnTo>
                  <a:pt x="701" y="1436"/>
                </a:lnTo>
                <a:lnTo>
                  <a:pt x="698" y="1433"/>
                </a:lnTo>
                <a:lnTo>
                  <a:pt x="701" y="1433"/>
                </a:lnTo>
                <a:lnTo>
                  <a:pt x="701" y="1429"/>
                </a:lnTo>
                <a:lnTo>
                  <a:pt x="701" y="1429"/>
                </a:lnTo>
                <a:lnTo>
                  <a:pt x="701" y="1429"/>
                </a:lnTo>
                <a:lnTo>
                  <a:pt x="701" y="1429"/>
                </a:lnTo>
                <a:lnTo>
                  <a:pt x="701" y="1426"/>
                </a:lnTo>
                <a:lnTo>
                  <a:pt x="701" y="1426"/>
                </a:lnTo>
                <a:lnTo>
                  <a:pt x="705" y="1420"/>
                </a:lnTo>
                <a:lnTo>
                  <a:pt x="708" y="1413"/>
                </a:lnTo>
                <a:lnTo>
                  <a:pt x="711" y="1410"/>
                </a:lnTo>
                <a:lnTo>
                  <a:pt x="711" y="1406"/>
                </a:lnTo>
                <a:lnTo>
                  <a:pt x="711" y="1403"/>
                </a:lnTo>
                <a:lnTo>
                  <a:pt x="714" y="1400"/>
                </a:lnTo>
                <a:lnTo>
                  <a:pt x="714" y="1397"/>
                </a:lnTo>
                <a:lnTo>
                  <a:pt x="714" y="1393"/>
                </a:lnTo>
                <a:lnTo>
                  <a:pt x="714" y="1390"/>
                </a:lnTo>
                <a:lnTo>
                  <a:pt x="714" y="1387"/>
                </a:lnTo>
                <a:lnTo>
                  <a:pt x="714" y="1384"/>
                </a:lnTo>
                <a:lnTo>
                  <a:pt x="714" y="1380"/>
                </a:lnTo>
                <a:lnTo>
                  <a:pt x="714" y="1380"/>
                </a:lnTo>
                <a:lnTo>
                  <a:pt x="711" y="1380"/>
                </a:lnTo>
                <a:lnTo>
                  <a:pt x="711" y="1380"/>
                </a:lnTo>
                <a:lnTo>
                  <a:pt x="708" y="1380"/>
                </a:lnTo>
                <a:lnTo>
                  <a:pt x="708" y="1377"/>
                </a:lnTo>
                <a:lnTo>
                  <a:pt x="708" y="1377"/>
                </a:lnTo>
                <a:lnTo>
                  <a:pt x="705" y="1377"/>
                </a:lnTo>
                <a:lnTo>
                  <a:pt x="705" y="1377"/>
                </a:lnTo>
                <a:lnTo>
                  <a:pt x="705" y="1374"/>
                </a:lnTo>
                <a:lnTo>
                  <a:pt x="705" y="1374"/>
                </a:lnTo>
                <a:lnTo>
                  <a:pt x="705" y="1374"/>
                </a:lnTo>
                <a:lnTo>
                  <a:pt x="701" y="1374"/>
                </a:lnTo>
                <a:lnTo>
                  <a:pt x="701" y="1374"/>
                </a:lnTo>
                <a:lnTo>
                  <a:pt x="701" y="1370"/>
                </a:lnTo>
                <a:lnTo>
                  <a:pt x="698" y="1370"/>
                </a:lnTo>
                <a:lnTo>
                  <a:pt x="695" y="1370"/>
                </a:lnTo>
                <a:lnTo>
                  <a:pt x="695" y="1374"/>
                </a:lnTo>
                <a:lnTo>
                  <a:pt x="692" y="1370"/>
                </a:lnTo>
                <a:lnTo>
                  <a:pt x="692" y="1370"/>
                </a:lnTo>
                <a:lnTo>
                  <a:pt x="692" y="1370"/>
                </a:lnTo>
                <a:lnTo>
                  <a:pt x="688" y="1370"/>
                </a:lnTo>
                <a:lnTo>
                  <a:pt x="692" y="1370"/>
                </a:lnTo>
                <a:lnTo>
                  <a:pt x="692" y="1367"/>
                </a:lnTo>
                <a:lnTo>
                  <a:pt x="688" y="1367"/>
                </a:lnTo>
                <a:lnTo>
                  <a:pt x="685" y="1364"/>
                </a:lnTo>
                <a:lnTo>
                  <a:pt x="685" y="1364"/>
                </a:lnTo>
                <a:lnTo>
                  <a:pt x="682" y="1364"/>
                </a:lnTo>
                <a:lnTo>
                  <a:pt x="678" y="1361"/>
                </a:lnTo>
                <a:lnTo>
                  <a:pt x="675" y="1361"/>
                </a:lnTo>
                <a:lnTo>
                  <a:pt x="675" y="1357"/>
                </a:lnTo>
                <a:lnTo>
                  <a:pt x="672" y="1357"/>
                </a:lnTo>
                <a:lnTo>
                  <a:pt x="672" y="1354"/>
                </a:lnTo>
                <a:lnTo>
                  <a:pt x="669" y="1354"/>
                </a:lnTo>
                <a:lnTo>
                  <a:pt x="665" y="1354"/>
                </a:lnTo>
                <a:lnTo>
                  <a:pt x="665" y="1354"/>
                </a:lnTo>
                <a:lnTo>
                  <a:pt x="662" y="1354"/>
                </a:lnTo>
                <a:lnTo>
                  <a:pt x="662" y="1354"/>
                </a:lnTo>
                <a:lnTo>
                  <a:pt x="662" y="1354"/>
                </a:lnTo>
                <a:lnTo>
                  <a:pt x="659" y="1354"/>
                </a:lnTo>
                <a:lnTo>
                  <a:pt x="659" y="1354"/>
                </a:lnTo>
                <a:lnTo>
                  <a:pt x="659" y="1354"/>
                </a:lnTo>
                <a:lnTo>
                  <a:pt x="659" y="1351"/>
                </a:lnTo>
                <a:lnTo>
                  <a:pt x="655" y="1351"/>
                </a:lnTo>
                <a:lnTo>
                  <a:pt x="655" y="1351"/>
                </a:lnTo>
                <a:lnTo>
                  <a:pt x="655" y="1351"/>
                </a:lnTo>
                <a:lnTo>
                  <a:pt x="652" y="1351"/>
                </a:lnTo>
                <a:lnTo>
                  <a:pt x="652" y="1347"/>
                </a:lnTo>
                <a:lnTo>
                  <a:pt x="652" y="1347"/>
                </a:lnTo>
                <a:lnTo>
                  <a:pt x="652" y="1347"/>
                </a:lnTo>
                <a:lnTo>
                  <a:pt x="652" y="1347"/>
                </a:lnTo>
                <a:lnTo>
                  <a:pt x="649" y="1347"/>
                </a:lnTo>
                <a:lnTo>
                  <a:pt x="649" y="1347"/>
                </a:lnTo>
                <a:lnTo>
                  <a:pt x="649" y="1347"/>
                </a:lnTo>
                <a:lnTo>
                  <a:pt x="649" y="1347"/>
                </a:lnTo>
                <a:lnTo>
                  <a:pt x="649" y="1347"/>
                </a:lnTo>
                <a:lnTo>
                  <a:pt x="649" y="1344"/>
                </a:lnTo>
                <a:lnTo>
                  <a:pt x="649" y="1344"/>
                </a:lnTo>
                <a:lnTo>
                  <a:pt x="646" y="1341"/>
                </a:lnTo>
                <a:lnTo>
                  <a:pt x="646" y="1341"/>
                </a:lnTo>
                <a:lnTo>
                  <a:pt x="646" y="1344"/>
                </a:lnTo>
                <a:lnTo>
                  <a:pt x="642" y="1344"/>
                </a:lnTo>
                <a:lnTo>
                  <a:pt x="642" y="1344"/>
                </a:lnTo>
                <a:lnTo>
                  <a:pt x="639" y="1344"/>
                </a:lnTo>
                <a:lnTo>
                  <a:pt x="636" y="1341"/>
                </a:lnTo>
                <a:lnTo>
                  <a:pt x="636" y="1341"/>
                </a:lnTo>
                <a:lnTo>
                  <a:pt x="636" y="1338"/>
                </a:lnTo>
                <a:lnTo>
                  <a:pt x="636" y="1338"/>
                </a:lnTo>
                <a:lnTo>
                  <a:pt x="636" y="1334"/>
                </a:lnTo>
                <a:lnTo>
                  <a:pt x="633" y="1334"/>
                </a:lnTo>
                <a:lnTo>
                  <a:pt x="629" y="1328"/>
                </a:lnTo>
                <a:lnTo>
                  <a:pt x="626" y="1328"/>
                </a:lnTo>
                <a:lnTo>
                  <a:pt x="626" y="1325"/>
                </a:lnTo>
                <a:lnTo>
                  <a:pt x="623" y="1321"/>
                </a:lnTo>
                <a:lnTo>
                  <a:pt x="619" y="1318"/>
                </a:lnTo>
                <a:lnTo>
                  <a:pt x="619" y="1318"/>
                </a:lnTo>
                <a:lnTo>
                  <a:pt x="616" y="1315"/>
                </a:lnTo>
                <a:lnTo>
                  <a:pt x="616" y="1315"/>
                </a:lnTo>
                <a:lnTo>
                  <a:pt x="613" y="1311"/>
                </a:lnTo>
                <a:lnTo>
                  <a:pt x="613" y="1311"/>
                </a:lnTo>
                <a:lnTo>
                  <a:pt x="613" y="1308"/>
                </a:lnTo>
                <a:lnTo>
                  <a:pt x="610" y="1305"/>
                </a:lnTo>
                <a:lnTo>
                  <a:pt x="606" y="1302"/>
                </a:lnTo>
                <a:lnTo>
                  <a:pt x="606" y="1302"/>
                </a:lnTo>
                <a:lnTo>
                  <a:pt x="606" y="1298"/>
                </a:lnTo>
                <a:lnTo>
                  <a:pt x="606" y="1295"/>
                </a:lnTo>
                <a:lnTo>
                  <a:pt x="606" y="1295"/>
                </a:lnTo>
                <a:lnTo>
                  <a:pt x="606" y="1292"/>
                </a:lnTo>
                <a:lnTo>
                  <a:pt x="593" y="1295"/>
                </a:lnTo>
                <a:lnTo>
                  <a:pt x="577" y="1302"/>
                </a:lnTo>
                <a:lnTo>
                  <a:pt x="577" y="1302"/>
                </a:lnTo>
                <a:lnTo>
                  <a:pt x="570" y="1305"/>
                </a:lnTo>
                <a:lnTo>
                  <a:pt x="560" y="1315"/>
                </a:lnTo>
                <a:lnTo>
                  <a:pt x="557" y="1318"/>
                </a:lnTo>
                <a:lnTo>
                  <a:pt x="554" y="1321"/>
                </a:lnTo>
                <a:lnTo>
                  <a:pt x="551" y="1328"/>
                </a:lnTo>
                <a:lnTo>
                  <a:pt x="541" y="1338"/>
                </a:lnTo>
                <a:lnTo>
                  <a:pt x="537" y="1344"/>
                </a:lnTo>
                <a:lnTo>
                  <a:pt x="534" y="1351"/>
                </a:lnTo>
                <a:lnTo>
                  <a:pt x="534" y="1354"/>
                </a:lnTo>
                <a:lnTo>
                  <a:pt x="531" y="1357"/>
                </a:lnTo>
                <a:lnTo>
                  <a:pt x="528" y="1364"/>
                </a:lnTo>
                <a:lnTo>
                  <a:pt x="524" y="1364"/>
                </a:lnTo>
                <a:lnTo>
                  <a:pt x="524" y="1364"/>
                </a:lnTo>
                <a:lnTo>
                  <a:pt x="524" y="1367"/>
                </a:lnTo>
                <a:lnTo>
                  <a:pt x="524" y="1367"/>
                </a:lnTo>
                <a:lnTo>
                  <a:pt x="521" y="1367"/>
                </a:lnTo>
                <a:lnTo>
                  <a:pt x="521" y="1367"/>
                </a:lnTo>
                <a:lnTo>
                  <a:pt x="521" y="1370"/>
                </a:lnTo>
                <a:lnTo>
                  <a:pt x="521" y="1370"/>
                </a:lnTo>
                <a:lnTo>
                  <a:pt x="521" y="1374"/>
                </a:lnTo>
                <a:lnTo>
                  <a:pt x="521" y="1374"/>
                </a:lnTo>
                <a:lnTo>
                  <a:pt x="521" y="1377"/>
                </a:lnTo>
                <a:lnTo>
                  <a:pt x="521" y="1380"/>
                </a:lnTo>
                <a:lnTo>
                  <a:pt x="515" y="1380"/>
                </a:lnTo>
                <a:lnTo>
                  <a:pt x="511" y="1390"/>
                </a:lnTo>
                <a:lnTo>
                  <a:pt x="508" y="1393"/>
                </a:lnTo>
                <a:lnTo>
                  <a:pt x="505" y="1390"/>
                </a:lnTo>
                <a:lnTo>
                  <a:pt x="501" y="1387"/>
                </a:lnTo>
                <a:lnTo>
                  <a:pt x="495" y="1384"/>
                </a:lnTo>
                <a:lnTo>
                  <a:pt x="485" y="1377"/>
                </a:lnTo>
                <a:lnTo>
                  <a:pt x="485" y="1377"/>
                </a:lnTo>
                <a:lnTo>
                  <a:pt x="485" y="1367"/>
                </a:lnTo>
                <a:lnTo>
                  <a:pt x="488" y="1357"/>
                </a:lnTo>
                <a:lnTo>
                  <a:pt x="492" y="1347"/>
                </a:lnTo>
                <a:lnTo>
                  <a:pt x="488" y="1341"/>
                </a:lnTo>
                <a:lnTo>
                  <a:pt x="485" y="1341"/>
                </a:lnTo>
                <a:lnTo>
                  <a:pt x="485" y="1338"/>
                </a:lnTo>
                <a:lnTo>
                  <a:pt x="482" y="1338"/>
                </a:lnTo>
                <a:lnTo>
                  <a:pt x="478" y="1338"/>
                </a:lnTo>
                <a:lnTo>
                  <a:pt x="478" y="1338"/>
                </a:lnTo>
                <a:lnTo>
                  <a:pt x="478" y="1338"/>
                </a:lnTo>
                <a:lnTo>
                  <a:pt x="472" y="1341"/>
                </a:lnTo>
                <a:lnTo>
                  <a:pt x="472" y="1344"/>
                </a:lnTo>
                <a:lnTo>
                  <a:pt x="472" y="1344"/>
                </a:lnTo>
                <a:lnTo>
                  <a:pt x="462" y="1344"/>
                </a:lnTo>
                <a:lnTo>
                  <a:pt x="462" y="1344"/>
                </a:lnTo>
                <a:lnTo>
                  <a:pt x="462" y="1344"/>
                </a:lnTo>
                <a:lnTo>
                  <a:pt x="459" y="1344"/>
                </a:lnTo>
                <a:lnTo>
                  <a:pt x="459" y="1344"/>
                </a:lnTo>
                <a:lnTo>
                  <a:pt x="456" y="1341"/>
                </a:lnTo>
                <a:lnTo>
                  <a:pt x="456" y="1341"/>
                </a:lnTo>
                <a:lnTo>
                  <a:pt x="452" y="1338"/>
                </a:lnTo>
                <a:lnTo>
                  <a:pt x="449" y="1338"/>
                </a:lnTo>
                <a:lnTo>
                  <a:pt x="446" y="1334"/>
                </a:lnTo>
                <a:lnTo>
                  <a:pt x="446" y="1334"/>
                </a:lnTo>
                <a:lnTo>
                  <a:pt x="446" y="1334"/>
                </a:lnTo>
                <a:lnTo>
                  <a:pt x="436" y="1338"/>
                </a:lnTo>
                <a:lnTo>
                  <a:pt x="436" y="1341"/>
                </a:lnTo>
                <a:lnTo>
                  <a:pt x="429" y="1341"/>
                </a:lnTo>
                <a:lnTo>
                  <a:pt x="429" y="1341"/>
                </a:lnTo>
                <a:lnTo>
                  <a:pt x="426" y="1341"/>
                </a:lnTo>
                <a:lnTo>
                  <a:pt x="426" y="1341"/>
                </a:lnTo>
                <a:lnTo>
                  <a:pt x="423" y="1341"/>
                </a:lnTo>
                <a:lnTo>
                  <a:pt x="419" y="1341"/>
                </a:lnTo>
                <a:lnTo>
                  <a:pt x="413" y="1338"/>
                </a:lnTo>
                <a:lnTo>
                  <a:pt x="410" y="1334"/>
                </a:lnTo>
                <a:lnTo>
                  <a:pt x="406" y="1334"/>
                </a:lnTo>
                <a:lnTo>
                  <a:pt x="403" y="1334"/>
                </a:lnTo>
                <a:lnTo>
                  <a:pt x="400" y="1334"/>
                </a:lnTo>
                <a:lnTo>
                  <a:pt x="400" y="1334"/>
                </a:lnTo>
                <a:lnTo>
                  <a:pt x="400" y="1334"/>
                </a:lnTo>
                <a:lnTo>
                  <a:pt x="400" y="1334"/>
                </a:lnTo>
                <a:lnTo>
                  <a:pt x="397" y="1338"/>
                </a:lnTo>
                <a:lnTo>
                  <a:pt x="393" y="1338"/>
                </a:lnTo>
                <a:lnTo>
                  <a:pt x="393" y="1338"/>
                </a:lnTo>
                <a:lnTo>
                  <a:pt x="390" y="1338"/>
                </a:lnTo>
                <a:lnTo>
                  <a:pt x="390" y="1341"/>
                </a:lnTo>
                <a:lnTo>
                  <a:pt x="390" y="1341"/>
                </a:lnTo>
                <a:lnTo>
                  <a:pt x="390" y="1341"/>
                </a:lnTo>
                <a:lnTo>
                  <a:pt x="390" y="1341"/>
                </a:lnTo>
                <a:lnTo>
                  <a:pt x="390" y="1341"/>
                </a:lnTo>
                <a:lnTo>
                  <a:pt x="387" y="1344"/>
                </a:lnTo>
                <a:lnTo>
                  <a:pt x="383" y="1344"/>
                </a:lnTo>
                <a:lnTo>
                  <a:pt x="383" y="1344"/>
                </a:lnTo>
                <a:lnTo>
                  <a:pt x="383" y="1344"/>
                </a:lnTo>
                <a:lnTo>
                  <a:pt x="380" y="1344"/>
                </a:lnTo>
                <a:lnTo>
                  <a:pt x="377" y="1344"/>
                </a:lnTo>
                <a:lnTo>
                  <a:pt x="374" y="1344"/>
                </a:lnTo>
                <a:lnTo>
                  <a:pt x="374" y="1344"/>
                </a:lnTo>
                <a:lnTo>
                  <a:pt x="374" y="1344"/>
                </a:lnTo>
                <a:lnTo>
                  <a:pt x="370" y="1344"/>
                </a:lnTo>
                <a:lnTo>
                  <a:pt x="367" y="1344"/>
                </a:lnTo>
                <a:lnTo>
                  <a:pt x="367" y="1341"/>
                </a:lnTo>
                <a:lnTo>
                  <a:pt x="367" y="1341"/>
                </a:lnTo>
                <a:lnTo>
                  <a:pt x="364" y="1341"/>
                </a:lnTo>
                <a:lnTo>
                  <a:pt x="364" y="1338"/>
                </a:lnTo>
                <a:lnTo>
                  <a:pt x="364" y="1334"/>
                </a:lnTo>
                <a:lnTo>
                  <a:pt x="360" y="1334"/>
                </a:lnTo>
                <a:lnTo>
                  <a:pt x="360" y="1331"/>
                </a:lnTo>
                <a:lnTo>
                  <a:pt x="360" y="1331"/>
                </a:lnTo>
                <a:lnTo>
                  <a:pt x="357" y="1331"/>
                </a:lnTo>
                <a:lnTo>
                  <a:pt x="357" y="1331"/>
                </a:lnTo>
                <a:lnTo>
                  <a:pt x="357" y="1331"/>
                </a:lnTo>
                <a:lnTo>
                  <a:pt x="357" y="1331"/>
                </a:lnTo>
                <a:lnTo>
                  <a:pt x="347" y="1331"/>
                </a:lnTo>
                <a:lnTo>
                  <a:pt x="347" y="1328"/>
                </a:lnTo>
                <a:lnTo>
                  <a:pt x="344" y="1328"/>
                </a:lnTo>
                <a:lnTo>
                  <a:pt x="347" y="1328"/>
                </a:lnTo>
                <a:lnTo>
                  <a:pt x="347" y="1325"/>
                </a:lnTo>
                <a:lnTo>
                  <a:pt x="344" y="1325"/>
                </a:lnTo>
                <a:lnTo>
                  <a:pt x="344" y="1325"/>
                </a:lnTo>
                <a:lnTo>
                  <a:pt x="341" y="1325"/>
                </a:lnTo>
                <a:lnTo>
                  <a:pt x="341" y="1325"/>
                </a:lnTo>
                <a:lnTo>
                  <a:pt x="338" y="1325"/>
                </a:lnTo>
                <a:lnTo>
                  <a:pt x="338" y="1325"/>
                </a:lnTo>
                <a:lnTo>
                  <a:pt x="334" y="1325"/>
                </a:lnTo>
                <a:lnTo>
                  <a:pt x="334" y="1325"/>
                </a:lnTo>
                <a:lnTo>
                  <a:pt x="334" y="1325"/>
                </a:lnTo>
                <a:lnTo>
                  <a:pt x="331" y="1325"/>
                </a:lnTo>
                <a:lnTo>
                  <a:pt x="331" y="1325"/>
                </a:lnTo>
                <a:lnTo>
                  <a:pt x="331" y="1325"/>
                </a:lnTo>
                <a:lnTo>
                  <a:pt x="324" y="1321"/>
                </a:lnTo>
                <a:lnTo>
                  <a:pt x="324" y="1321"/>
                </a:lnTo>
                <a:lnTo>
                  <a:pt x="318" y="1328"/>
                </a:lnTo>
                <a:lnTo>
                  <a:pt x="318" y="1328"/>
                </a:lnTo>
                <a:lnTo>
                  <a:pt x="315" y="1328"/>
                </a:lnTo>
                <a:lnTo>
                  <a:pt x="315" y="1331"/>
                </a:lnTo>
                <a:lnTo>
                  <a:pt x="311" y="1328"/>
                </a:lnTo>
                <a:lnTo>
                  <a:pt x="305" y="1328"/>
                </a:lnTo>
                <a:lnTo>
                  <a:pt x="305" y="1328"/>
                </a:lnTo>
                <a:lnTo>
                  <a:pt x="305" y="1325"/>
                </a:lnTo>
                <a:lnTo>
                  <a:pt x="305" y="1325"/>
                </a:lnTo>
                <a:lnTo>
                  <a:pt x="305" y="1325"/>
                </a:lnTo>
                <a:lnTo>
                  <a:pt x="305" y="1325"/>
                </a:lnTo>
                <a:lnTo>
                  <a:pt x="308" y="1321"/>
                </a:lnTo>
                <a:lnTo>
                  <a:pt x="308" y="1318"/>
                </a:lnTo>
                <a:lnTo>
                  <a:pt x="308" y="1315"/>
                </a:lnTo>
                <a:lnTo>
                  <a:pt x="305" y="1315"/>
                </a:lnTo>
                <a:lnTo>
                  <a:pt x="305" y="1311"/>
                </a:lnTo>
                <a:lnTo>
                  <a:pt x="305" y="1311"/>
                </a:lnTo>
                <a:lnTo>
                  <a:pt x="305" y="1311"/>
                </a:lnTo>
                <a:lnTo>
                  <a:pt x="305" y="1308"/>
                </a:lnTo>
                <a:lnTo>
                  <a:pt x="305" y="1305"/>
                </a:lnTo>
                <a:lnTo>
                  <a:pt x="305" y="1305"/>
                </a:lnTo>
                <a:lnTo>
                  <a:pt x="305" y="1305"/>
                </a:lnTo>
                <a:lnTo>
                  <a:pt x="308" y="1298"/>
                </a:lnTo>
                <a:lnTo>
                  <a:pt x="308" y="1298"/>
                </a:lnTo>
                <a:lnTo>
                  <a:pt x="308" y="1295"/>
                </a:lnTo>
                <a:lnTo>
                  <a:pt x="311" y="1292"/>
                </a:lnTo>
                <a:lnTo>
                  <a:pt x="311" y="1292"/>
                </a:lnTo>
                <a:lnTo>
                  <a:pt x="315" y="1288"/>
                </a:lnTo>
                <a:lnTo>
                  <a:pt x="315" y="1288"/>
                </a:lnTo>
                <a:lnTo>
                  <a:pt x="324" y="1288"/>
                </a:lnTo>
                <a:lnTo>
                  <a:pt x="328" y="1282"/>
                </a:lnTo>
                <a:lnTo>
                  <a:pt x="328" y="1282"/>
                </a:lnTo>
                <a:lnTo>
                  <a:pt x="328" y="1275"/>
                </a:lnTo>
                <a:lnTo>
                  <a:pt x="324" y="1272"/>
                </a:lnTo>
                <a:lnTo>
                  <a:pt x="324" y="1269"/>
                </a:lnTo>
                <a:lnTo>
                  <a:pt x="331" y="1256"/>
                </a:lnTo>
                <a:lnTo>
                  <a:pt x="331" y="1256"/>
                </a:lnTo>
                <a:lnTo>
                  <a:pt x="331" y="1256"/>
                </a:lnTo>
                <a:lnTo>
                  <a:pt x="331" y="1252"/>
                </a:lnTo>
                <a:lnTo>
                  <a:pt x="334" y="1249"/>
                </a:lnTo>
                <a:lnTo>
                  <a:pt x="338" y="1243"/>
                </a:lnTo>
                <a:lnTo>
                  <a:pt x="344" y="1236"/>
                </a:lnTo>
                <a:lnTo>
                  <a:pt x="344" y="1233"/>
                </a:lnTo>
                <a:lnTo>
                  <a:pt x="344" y="1229"/>
                </a:lnTo>
                <a:lnTo>
                  <a:pt x="341" y="1216"/>
                </a:lnTo>
                <a:lnTo>
                  <a:pt x="334" y="1203"/>
                </a:lnTo>
                <a:lnTo>
                  <a:pt x="334" y="1200"/>
                </a:lnTo>
                <a:lnTo>
                  <a:pt x="331" y="1197"/>
                </a:lnTo>
                <a:lnTo>
                  <a:pt x="324" y="1187"/>
                </a:lnTo>
                <a:lnTo>
                  <a:pt x="324" y="1187"/>
                </a:lnTo>
                <a:lnTo>
                  <a:pt x="318" y="1187"/>
                </a:lnTo>
                <a:lnTo>
                  <a:pt x="315" y="1190"/>
                </a:lnTo>
                <a:lnTo>
                  <a:pt x="311" y="1190"/>
                </a:lnTo>
                <a:lnTo>
                  <a:pt x="308" y="1190"/>
                </a:lnTo>
                <a:lnTo>
                  <a:pt x="298" y="1197"/>
                </a:lnTo>
                <a:lnTo>
                  <a:pt x="295" y="1197"/>
                </a:lnTo>
                <a:lnTo>
                  <a:pt x="295" y="1200"/>
                </a:lnTo>
                <a:lnTo>
                  <a:pt x="288" y="1203"/>
                </a:lnTo>
                <a:lnTo>
                  <a:pt x="285" y="1206"/>
                </a:lnTo>
                <a:lnTo>
                  <a:pt x="275" y="1213"/>
                </a:lnTo>
                <a:lnTo>
                  <a:pt x="265" y="1216"/>
                </a:lnTo>
                <a:lnTo>
                  <a:pt x="265" y="1216"/>
                </a:lnTo>
                <a:lnTo>
                  <a:pt x="262" y="1216"/>
                </a:lnTo>
                <a:lnTo>
                  <a:pt x="256" y="1220"/>
                </a:lnTo>
                <a:lnTo>
                  <a:pt x="249" y="1226"/>
                </a:lnTo>
                <a:lnTo>
                  <a:pt x="246" y="1226"/>
                </a:lnTo>
                <a:lnTo>
                  <a:pt x="233" y="1236"/>
                </a:lnTo>
                <a:lnTo>
                  <a:pt x="229" y="1236"/>
                </a:lnTo>
                <a:lnTo>
                  <a:pt x="229" y="1236"/>
                </a:lnTo>
                <a:lnTo>
                  <a:pt x="226" y="1239"/>
                </a:lnTo>
                <a:lnTo>
                  <a:pt x="223" y="1239"/>
                </a:lnTo>
                <a:lnTo>
                  <a:pt x="216" y="1239"/>
                </a:lnTo>
                <a:lnTo>
                  <a:pt x="206" y="1243"/>
                </a:lnTo>
                <a:lnTo>
                  <a:pt x="200" y="1243"/>
                </a:lnTo>
                <a:lnTo>
                  <a:pt x="197" y="1243"/>
                </a:lnTo>
                <a:lnTo>
                  <a:pt x="193" y="1246"/>
                </a:lnTo>
                <a:lnTo>
                  <a:pt x="187" y="1246"/>
                </a:lnTo>
                <a:lnTo>
                  <a:pt x="187" y="1249"/>
                </a:lnTo>
                <a:lnTo>
                  <a:pt x="187" y="1249"/>
                </a:lnTo>
                <a:lnTo>
                  <a:pt x="187" y="1256"/>
                </a:lnTo>
                <a:lnTo>
                  <a:pt x="187" y="1256"/>
                </a:lnTo>
                <a:lnTo>
                  <a:pt x="183" y="1256"/>
                </a:lnTo>
                <a:lnTo>
                  <a:pt x="180" y="1266"/>
                </a:lnTo>
                <a:lnTo>
                  <a:pt x="177" y="1266"/>
                </a:lnTo>
                <a:lnTo>
                  <a:pt x="177" y="1266"/>
                </a:lnTo>
                <a:lnTo>
                  <a:pt x="174" y="1269"/>
                </a:lnTo>
                <a:lnTo>
                  <a:pt x="170" y="1272"/>
                </a:lnTo>
                <a:lnTo>
                  <a:pt x="161" y="1275"/>
                </a:lnTo>
                <a:lnTo>
                  <a:pt x="161" y="1275"/>
                </a:lnTo>
                <a:lnTo>
                  <a:pt x="151" y="1275"/>
                </a:lnTo>
                <a:lnTo>
                  <a:pt x="144" y="1275"/>
                </a:lnTo>
                <a:lnTo>
                  <a:pt x="138" y="1275"/>
                </a:lnTo>
                <a:lnTo>
                  <a:pt x="121" y="1275"/>
                </a:lnTo>
                <a:lnTo>
                  <a:pt x="121" y="1272"/>
                </a:lnTo>
                <a:lnTo>
                  <a:pt x="118" y="1272"/>
                </a:lnTo>
                <a:lnTo>
                  <a:pt x="118" y="1272"/>
                </a:lnTo>
                <a:lnTo>
                  <a:pt x="111" y="1272"/>
                </a:lnTo>
                <a:lnTo>
                  <a:pt x="108" y="1272"/>
                </a:lnTo>
                <a:lnTo>
                  <a:pt x="108" y="1272"/>
                </a:lnTo>
                <a:lnTo>
                  <a:pt x="108" y="1272"/>
                </a:lnTo>
                <a:lnTo>
                  <a:pt x="105" y="1269"/>
                </a:lnTo>
                <a:lnTo>
                  <a:pt x="105" y="1269"/>
                </a:lnTo>
                <a:lnTo>
                  <a:pt x="102" y="1266"/>
                </a:lnTo>
                <a:lnTo>
                  <a:pt x="98" y="1262"/>
                </a:lnTo>
                <a:lnTo>
                  <a:pt x="98" y="1262"/>
                </a:lnTo>
                <a:lnTo>
                  <a:pt x="92" y="1259"/>
                </a:lnTo>
                <a:lnTo>
                  <a:pt x="88" y="1256"/>
                </a:lnTo>
                <a:lnTo>
                  <a:pt x="85" y="1252"/>
                </a:lnTo>
                <a:lnTo>
                  <a:pt x="82" y="1249"/>
                </a:lnTo>
                <a:lnTo>
                  <a:pt x="82" y="1249"/>
                </a:lnTo>
                <a:lnTo>
                  <a:pt x="79" y="1246"/>
                </a:lnTo>
                <a:lnTo>
                  <a:pt x="79" y="1246"/>
                </a:lnTo>
                <a:lnTo>
                  <a:pt x="75" y="1243"/>
                </a:lnTo>
                <a:lnTo>
                  <a:pt x="72" y="1243"/>
                </a:lnTo>
                <a:lnTo>
                  <a:pt x="72" y="1239"/>
                </a:lnTo>
                <a:lnTo>
                  <a:pt x="72" y="1239"/>
                </a:lnTo>
                <a:lnTo>
                  <a:pt x="69" y="1236"/>
                </a:lnTo>
                <a:lnTo>
                  <a:pt x="69" y="1233"/>
                </a:lnTo>
                <a:lnTo>
                  <a:pt x="69" y="1233"/>
                </a:lnTo>
                <a:lnTo>
                  <a:pt x="69" y="1229"/>
                </a:lnTo>
                <a:lnTo>
                  <a:pt x="69" y="1223"/>
                </a:lnTo>
                <a:lnTo>
                  <a:pt x="69" y="1220"/>
                </a:lnTo>
                <a:lnTo>
                  <a:pt x="72" y="1213"/>
                </a:lnTo>
                <a:lnTo>
                  <a:pt x="72" y="1213"/>
                </a:lnTo>
                <a:lnTo>
                  <a:pt x="72" y="1210"/>
                </a:lnTo>
                <a:lnTo>
                  <a:pt x="72" y="1210"/>
                </a:lnTo>
                <a:lnTo>
                  <a:pt x="72" y="1206"/>
                </a:lnTo>
                <a:lnTo>
                  <a:pt x="88" y="1193"/>
                </a:lnTo>
                <a:lnTo>
                  <a:pt x="92" y="1190"/>
                </a:lnTo>
                <a:lnTo>
                  <a:pt x="95" y="1187"/>
                </a:lnTo>
                <a:lnTo>
                  <a:pt x="98" y="1187"/>
                </a:lnTo>
                <a:lnTo>
                  <a:pt x="111" y="1184"/>
                </a:lnTo>
                <a:lnTo>
                  <a:pt x="115" y="1180"/>
                </a:lnTo>
                <a:lnTo>
                  <a:pt x="115" y="1177"/>
                </a:lnTo>
                <a:lnTo>
                  <a:pt x="124" y="1164"/>
                </a:lnTo>
                <a:lnTo>
                  <a:pt x="121" y="1161"/>
                </a:lnTo>
                <a:lnTo>
                  <a:pt x="121" y="1161"/>
                </a:lnTo>
                <a:lnTo>
                  <a:pt x="118" y="1157"/>
                </a:lnTo>
                <a:lnTo>
                  <a:pt x="118" y="1157"/>
                </a:lnTo>
                <a:lnTo>
                  <a:pt x="121" y="1151"/>
                </a:lnTo>
                <a:lnTo>
                  <a:pt x="124" y="1147"/>
                </a:lnTo>
                <a:lnTo>
                  <a:pt x="124" y="1147"/>
                </a:lnTo>
                <a:lnTo>
                  <a:pt x="131" y="1144"/>
                </a:lnTo>
                <a:lnTo>
                  <a:pt x="134" y="1138"/>
                </a:lnTo>
                <a:lnTo>
                  <a:pt x="134" y="1138"/>
                </a:lnTo>
                <a:lnTo>
                  <a:pt x="141" y="1138"/>
                </a:lnTo>
                <a:lnTo>
                  <a:pt x="147" y="1134"/>
                </a:lnTo>
                <a:lnTo>
                  <a:pt x="161" y="1138"/>
                </a:lnTo>
                <a:lnTo>
                  <a:pt x="164" y="1138"/>
                </a:lnTo>
                <a:lnTo>
                  <a:pt x="174" y="1138"/>
                </a:lnTo>
                <a:lnTo>
                  <a:pt x="174" y="1138"/>
                </a:lnTo>
                <a:lnTo>
                  <a:pt x="177" y="1134"/>
                </a:lnTo>
                <a:lnTo>
                  <a:pt x="187" y="1125"/>
                </a:lnTo>
                <a:lnTo>
                  <a:pt x="190" y="1125"/>
                </a:lnTo>
                <a:lnTo>
                  <a:pt x="190" y="1121"/>
                </a:lnTo>
                <a:lnTo>
                  <a:pt x="193" y="1118"/>
                </a:lnTo>
                <a:lnTo>
                  <a:pt x="213" y="1098"/>
                </a:lnTo>
                <a:lnTo>
                  <a:pt x="226" y="1085"/>
                </a:lnTo>
                <a:lnTo>
                  <a:pt x="229" y="1085"/>
                </a:lnTo>
                <a:lnTo>
                  <a:pt x="236" y="1079"/>
                </a:lnTo>
                <a:lnTo>
                  <a:pt x="256" y="1059"/>
                </a:lnTo>
                <a:lnTo>
                  <a:pt x="262" y="1052"/>
                </a:lnTo>
                <a:lnTo>
                  <a:pt x="262" y="1049"/>
                </a:lnTo>
                <a:lnTo>
                  <a:pt x="262" y="1049"/>
                </a:lnTo>
                <a:lnTo>
                  <a:pt x="262" y="1036"/>
                </a:lnTo>
                <a:lnTo>
                  <a:pt x="262" y="1033"/>
                </a:lnTo>
                <a:lnTo>
                  <a:pt x="262" y="1033"/>
                </a:lnTo>
                <a:lnTo>
                  <a:pt x="262" y="1023"/>
                </a:lnTo>
                <a:lnTo>
                  <a:pt x="265" y="1023"/>
                </a:lnTo>
                <a:lnTo>
                  <a:pt x="265" y="1020"/>
                </a:lnTo>
                <a:lnTo>
                  <a:pt x="275" y="1013"/>
                </a:lnTo>
                <a:lnTo>
                  <a:pt x="295" y="1010"/>
                </a:lnTo>
                <a:lnTo>
                  <a:pt x="295" y="1010"/>
                </a:lnTo>
                <a:lnTo>
                  <a:pt x="315" y="1003"/>
                </a:lnTo>
                <a:lnTo>
                  <a:pt x="318" y="1003"/>
                </a:lnTo>
                <a:lnTo>
                  <a:pt x="321" y="1007"/>
                </a:lnTo>
                <a:lnTo>
                  <a:pt x="331" y="1010"/>
                </a:lnTo>
                <a:lnTo>
                  <a:pt x="331" y="1010"/>
                </a:lnTo>
                <a:lnTo>
                  <a:pt x="331" y="1010"/>
                </a:lnTo>
                <a:lnTo>
                  <a:pt x="341" y="1010"/>
                </a:lnTo>
                <a:lnTo>
                  <a:pt x="341" y="1010"/>
                </a:lnTo>
                <a:lnTo>
                  <a:pt x="347" y="1010"/>
                </a:lnTo>
                <a:lnTo>
                  <a:pt x="351" y="1013"/>
                </a:lnTo>
                <a:lnTo>
                  <a:pt x="351" y="1013"/>
                </a:lnTo>
                <a:lnTo>
                  <a:pt x="351" y="1016"/>
                </a:lnTo>
                <a:lnTo>
                  <a:pt x="351" y="1016"/>
                </a:lnTo>
                <a:lnTo>
                  <a:pt x="351" y="1020"/>
                </a:lnTo>
                <a:lnTo>
                  <a:pt x="351" y="1020"/>
                </a:lnTo>
                <a:lnTo>
                  <a:pt x="351" y="1023"/>
                </a:lnTo>
                <a:lnTo>
                  <a:pt x="354" y="1023"/>
                </a:lnTo>
                <a:lnTo>
                  <a:pt x="354" y="1023"/>
                </a:lnTo>
                <a:lnTo>
                  <a:pt x="354" y="1023"/>
                </a:lnTo>
                <a:lnTo>
                  <a:pt x="351" y="1026"/>
                </a:lnTo>
                <a:lnTo>
                  <a:pt x="351" y="1033"/>
                </a:lnTo>
                <a:lnTo>
                  <a:pt x="351" y="1033"/>
                </a:lnTo>
                <a:lnTo>
                  <a:pt x="351" y="1033"/>
                </a:lnTo>
                <a:lnTo>
                  <a:pt x="351" y="1033"/>
                </a:lnTo>
                <a:lnTo>
                  <a:pt x="351" y="1036"/>
                </a:lnTo>
                <a:lnTo>
                  <a:pt x="351" y="1036"/>
                </a:lnTo>
                <a:lnTo>
                  <a:pt x="347" y="1036"/>
                </a:lnTo>
                <a:lnTo>
                  <a:pt x="344" y="1036"/>
                </a:lnTo>
                <a:lnTo>
                  <a:pt x="344" y="1036"/>
                </a:lnTo>
                <a:lnTo>
                  <a:pt x="344" y="1039"/>
                </a:lnTo>
                <a:lnTo>
                  <a:pt x="341" y="1043"/>
                </a:lnTo>
                <a:lnTo>
                  <a:pt x="341" y="1046"/>
                </a:lnTo>
                <a:lnTo>
                  <a:pt x="344" y="1046"/>
                </a:lnTo>
                <a:lnTo>
                  <a:pt x="344" y="1046"/>
                </a:lnTo>
                <a:lnTo>
                  <a:pt x="344" y="1046"/>
                </a:lnTo>
                <a:lnTo>
                  <a:pt x="347" y="1049"/>
                </a:lnTo>
                <a:lnTo>
                  <a:pt x="347" y="1052"/>
                </a:lnTo>
                <a:lnTo>
                  <a:pt x="347" y="1056"/>
                </a:lnTo>
                <a:lnTo>
                  <a:pt x="347" y="1059"/>
                </a:lnTo>
                <a:lnTo>
                  <a:pt x="347" y="1059"/>
                </a:lnTo>
                <a:lnTo>
                  <a:pt x="347" y="1059"/>
                </a:lnTo>
                <a:lnTo>
                  <a:pt x="347" y="1059"/>
                </a:lnTo>
                <a:lnTo>
                  <a:pt x="347" y="1059"/>
                </a:lnTo>
                <a:lnTo>
                  <a:pt x="347" y="1062"/>
                </a:lnTo>
                <a:lnTo>
                  <a:pt x="351" y="1062"/>
                </a:lnTo>
                <a:lnTo>
                  <a:pt x="351" y="1062"/>
                </a:lnTo>
                <a:lnTo>
                  <a:pt x="351" y="1062"/>
                </a:lnTo>
                <a:lnTo>
                  <a:pt x="351" y="1066"/>
                </a:lnTo>
                <a:lnTo>
                  <a:pt x="351" y="1069"/>
                </a:lnTo>
                <a:lnTo>
                  <a:pt x="354" y="1069"/>
                </a:lnTo>
                <a:lnTo>
                  <a:pt x="354" y="1072"/>
                </a:lnTo>
                <a:lnTo>
                  <a:pt x="354" y="1072"/>
                </a:lnTo>
                <a:lnTo>
                  <a:pt x="354" y="1072"/>
                </a:lnTo>
                <a:lnTo>
                  <a:pt x="351" y="1072"/>
                </a:lnTo>
                <a:lnTo>
                  <a:pt x="347" y="1075"/>
                </a:lnTo>
                <a:lnTo>
                  <a:pt x="347" y="1075"/>
                </a:lnTo>
                <a:lnTo>
                  <a:pt x="351" y="1079"/>
                </a:lnTo>
                <a:lnTo>
                  <a:pt x="351" y="1079"/>
                </a:lnTo>
                <a:lnTo>
                  <a:pt x="351" y="1079"/>
                </a:lnTo>
                <a:lnTo>
                  <a:pt x="354" y="1079"/>
                </a:lnTo>
                <a:lnTo>
                  <a:pt x="357" y="1082"/>
                </a:lnTo>
                <a:lnTo>
                  <a:pt x="357" y="1082"/>
                </a:lnTo>
                <a:lnTo>
                  <a:pt x="357" y="1082"/>
                </a:lnTo>
                <a:lnTo>
                  <a:pt x="357" y="1085"/>
                </a:lnTo>
                <a:lnTo>
                  <a:pt x="357" y="1085"/>
                </a:lnTo>
                <a:lnTo>
                  <a:pt x="357" y="1085"/>
                </a:lnTo>
                <a:lnTo>
                  <a:pt x="364" y="1085"/>
                </a:lnTo>
                <a:lnTo>
                  <a:pt x="370" y="1082"/>
                </a:lnTo>
                <a:lnTo>
                  <a:pt x="370" y="1082"/>
                </a:lnTo>
                <a:lnTo>
                  <a:pt x="370" y="1079"/>
                </a:lnTo>
                <a:lnTo>
                  <a:pt x="374" y="1075"/>
                </a:lnTo>
                <a:lnTo>
                  <a:pt x="377" y="1075"/>
                </a:lnTo>
                <a:lnTo>
                  <a:pt x="380" y="1072"/>
                </a:lnTo>
                <a:lnTo>
                  <a:pt x="380" y="1069"/>
                </a:lnTo>
                <a:lnTo>
                  <a:pt x="383" y="1062"/>
                </a:lnTo>
                <a:lnTo>
                  <a:pt x="383" y="1062"/>
                </a:lnTo>
                <a:lnTo>
                  <a:pt x="383" y="1059"/>
                </a:lnTo>
                <a:lnTo>
                  <a:pt x="383" y="1059"/>
                </a:lnTo>
                <a:lnTo>
                  <a:pt x="387" y="1059"/>
                </a:lnTo>
                <a:lnTo>
                  <a:pt x="390" y="1059"/>
                </a:lnTo>
                <a:lnTo>
                  <a:pt x="390" y="1059"/>
                </a:lnTo>
                <a:lnTo>
                  <a:pt x="393" y="1056"/>
                </a:lnTo>
                <a:lnTo>
                  <a:pt x="397" y="1056"/>
                </a:lnTo>
                <a:lnTo>
                  <a:pt x="400" y="1056"/>
                </a:lnTo>
                <a:lnTo>
                  <a:pt x="400" y="1056"/>
                </a:lnTo>
                <a:lnTo>
                  <a:pt x="403" y="1052"/>
                </a:lnTo>
                <a:lnTo>
                  <a:pt x="406" y="1052"/>
                </a:lnTo>
                <a:lnTo>
                  <a:pt x="406" y="1049"/>
                </a:lnTo>
                <a:lnTo>
                  <a:pt x="410" y="1049"/>
                </a:lnTo>
                <a:lnTo>
                  <a:pt x="410" y="1049"/>
                </a:lnTo>
                <a:lnTo>
                  <a:pt x="410" y="1046"/>
                </a:lnTo>
                <a:lnTo>
                  <a:pt x="410" y="1046"/>
                </a:lnTo>
                <a:lnTo>
                  <a:pt x="416" y="1046"/>
                </a:lnTo>
                <a:lnTo>
                  <a:pt x="419" y="1046"/>
                </a:lnTo>
                <a:lnTo>
                  <a:pt x="423" y="1046"/>
                </a:lnTo>
                <a:lnTo>
                  <a:pt x="423" y="1043"/>
                </a:lnTo>
                <a:lnTo>
                  <a:pt x="423" y="1039"/>
                </a:lnTo>
                <a:lnTo>
                  <a:pt x="423" y="1036"/>
                </a:lnTo>
                <a:lnTo>
                  <a:pt x="423" y="1036"/>
                </a:lnTo>
                <a:lnTo>
                  <a:pt x="423" y="1036"/>
                </a:lnTo>
                <a:lnTo>
                  <a:pt x="423" y="1036"/>
                </a:lnTo>
                <a:lnTo>
                  <a:pt x="423" y="1036"/>
                </a:lnTo>
                <a:lnTo>
                  <a:pt x="439" y="1026"/>
                </a:lnTo>
                <a:lnTo>
                  <a:pt x="442" y="1026"/>
                </a:lnTo>
                <a:lnTo>
                  <a:pt x="446" y="1023"/>
                </a:lnTo>
                <a:lnTo>
                  <a:pt x="449" y="1023"/>
                </a:lnTo>
                <a:lnTo>
                  <a:pt x="449" y="1023"/>
                </a:lnTo>
                <a:lnTo>
                  <a:pt x="456" y="1020"/>
                </a:lnTo>
                <a:lnTo>
                  <a:pt x="465" y="1016"/>
                </a:lnTo>
                <a:lnTo>
                  <a:pt x="469" y="1016"/>
                </a:lnTo>
                <a:lnTo>
                  <a:pt x="469" y="1020"/>
                </a:lnTo>
                <a:lnTo>
                  <a:pt x="469" y="1020"/>
                </a:lnTo>
                <a:lnTo>
                  <a:pt x="469" y="1023"/>
                </a:lnTo>
                <a:lnTo>
                  <a:pt x="472" y="1023"/>
                </a:lnTo>
                <a:lnTo>
                  <a:pt x="472" y="1020"/>
                </a:lnTo>
                <a:lnTo>
                  <a:pt x="475" y="1020"/>
                </a:lnTo>
                <a:lnTo>
                  <a:pt x="478" y="1023"/>
                </a:lnTo>
                <a:lnTo>
                  <a:pt x="482" y="1023"/>
                </a:lnTo>
                <a:lnTo>
                  <a:pt x="482" y="1023"/>
                </a:lnTo>
                <a:lnTo>
                  <a:pt x="485" y="1023"/>
                </a:lnTo>
                <a:lnTo>
                  <a:pt x="485" y="1020"/>
                </a:lnTo>
                <a:lnTo>
                  <a:pt x="488" y="1020"/>
                </a:lnTo>
                <a:lnTo>
                  <a:pt x="495" y="1013"/>
                </a:lnTo>
                <a:lnTo>
                  <a:pt x="498" y="1013"/>
                </a:lnTo>
                <a:lnTo>
                  <a:pt x="498" y="1013"/>
                </a:lnTo>
                <a:lnTo>
                  <a:pt x="501" y="1013"/>
                </a:lnTo>
                <a:lnTo>
                  <a:pt x="501" y="1010"/>
                </a:lnTo>
                <a:lnTo>
                  <a:pt x="498" y="1007"/>
                </a:lnTo>
                <a:lnTo>
                  <a:pt x="498" y="1003"/>
                </a:lnTo>
                <a:lnTo>
                  <a:pt x="498" y="1003"/>
                </a:lnTo>
                <a:lnTo>
                  <a:pt x="501" y="1000"/>
                </a:lnTo>
                <a:lnTo>
                  <a:pt x="501" y="1000"/>
                </a:lnTo>
                <a:lnTo>
                  <a:pt x="505" y="1000"/>
                </a:lnTo>
                <a:lnTo>
                  <a:pt x="508" y="1003"/>
                </a:lnTo>
                <a:lnTo>
                  <a:pt x="508" y="1000"/>
                </a:lnTo>
                <a:lnTo>
                  <a:pt x="511" y="1000"/>
                </a:lnTo>
                <a:lnTo>
                  <a:pt x="515" y="1000"/>
                </a:lnTo>
                <a:lnTo>
                  <a:pt x="521" y="997"/>
                </a:lnTo>
                <a:lnTo>
                  <a:pt x="521" y="997"/>
                </a:lnTo>
                <a:lnTo>
                  <a:pt x="524" y="993"/>
                </a:lnTo>
                <a:lnTo>
                  <a:pt x="524" y="987"/>
                </a:lnTo>
                <a:lnTo>
                  <a:pt x="531" y="984"/>
                </a:lnTo>
                <a:lnTo>
                  <a:pt x="534" y="984"/>
                </a:lnTo>
                <a:lnTo>
                  <a:pt x="537" y="984"/>
                </a:lnTo>
                <a:lnTo>
                  <a:pt x="541" y="984"/>
                </a:lnTo>
                <a:lnTo>
                  <a:pt x="544" y="980"/>
                </a:lnTo>
                <a:lnTo>
                  <a:pt x="551" y="974"/>
                </a:lnTo>
                <a:lnTo>
                  <a:pt x="551" y="974"/>
                </a:lnTo>
                <a:lnTo>
                  <a:pt x="551" y="974"/>
                </a:lnTo>
                <a:lnTo>
                  <a:pt x="554" y="974"/>
                </a:lnTo>
                <a:lnTo>
                  <a:pt x="560" y="967"/>
                </a:lnTo>
                <a:lnTo>
                  <a:pt x="560" y="967"/>
                </a:lnTo>
                <a:lnTo>
                  <a:pt x="560" y="967"/>
                </a:lnTo>
                <a:lnTo>
                  <a:pt x="564" y="964"/>
                </a:lnTo>
                <a:lnTo>
                  <a:pt x="567" y="961"/>
                </a:lnTo>
                <a:lnTo>
                  <a:pt x="567" y="964"/>
                </a:lnTo>
                <a:lnTo>
                  <a:pt x="570" y="964"/>
                </a:lnTo>
                <a:lnTo>
                  <a:pt x="570" y="964"/>
                </a:lnTo>
                <a:lnTo>
                  <a:pt x="570" y="961"/>
                </a:lnTo>
                <a:lnTo>
                  <a:pt x="570" y="957"/>
                </a:lnTo>
                <a:lnTo>
                  <a:pt x="570" y="957"/>
                </a:lnTo>
                <a:lnTo>
                  <a:pt x="570" y="957"/>
                </a:lnTo>
                <a:lnTo>
                  <a:pt x="577" y="951"/>
                </a:lnTo>
                <a:lnTo>
                  <a:pt x="577" y="951"/>
                </a:lnTo>
                <a:lnTo>
                  <a:pt x="577" y="944"/>
                </a:lnTo>
                <a:lnTo>
                  <a:pt x="580" y="944"/>
                </a:lnTo>
                <a:lnTo>
                  <a:pt x="580" y="944"/>
                </a:lnTo>
                <a:lnTo>
                  <a:pt x="577" y="938"/>
                </a:lnTo>
                <a:lnTo>
                  <a:pt x="580" y="938"/>
                </a:lnTo>
                <a:lnTo>
                  <a:pt x="583" y="931"/>
                </a:lnTo>
                <a:lnTo>
                  <a:pt x="587" y="931"/>
                </a:lnTo>
                <a:lnTo>
                  <a:pt x="590" y="934"/>
                </a:lnTo>
                <a:lnTo>
                  <a:pt x="590" y="931"/>
                </a:lnTo>
                <a:lnTo>
                  <a:pt x="593" y="931"/>
                </a:lnTo>
                <a:lnTo>
                  <a:pt x="593" y="934"/>
                </a:lnTo>
                <a:lnTo>
                  <a:pt x="596" y="934"/>
                </a:lnTo>
                <a:lnTo>
                  <a:pt x="596" y="931"/>
                </a:lnTo>
                <a:lnTo>
                  <a:pt x="596" y="931"/>
                </a:lnTo>
                <a:lnTo>
                  <a:pt x="596" y="931"/>
                </a:lnTo>
                <a:lnTo>
                  <a:pt x="593" y="928"/>
                </a:lnTo>
                <a:lnTo>
                  <a:pt x="593" y="928"/>
                </a:lnTo>
                <a:lnTo>
                  <a:pt x="593" y="925"/>
                </a:lnTo>
                <a:lnTo>
                  <a:pt x="590" y="925"/>
                </a:lnTo>
                <a:lnTo>
                  <a:pt x="590" y="921"/>
                </a:lnTo>
                <a:lnTo>
                  <a:pt x="590" y="921"/>
                </a:lnTo>
                <a:lnTo>
                  <a:pt x="587" y="921"/>
                </a:lnTo>
                <a:lnTo>
                  <a:pt x="587" y="921"/>
                </a:lnTo>
                <a:lnTo>
                  <a:pt x="583" y="921"/>
                </a:lnTo>
                <a:lnTo>
                  <a:pt x="583" y="921"/>
                </a:lnTo>
                <a:lnTo>
                  <a:pt x="583" y="925"/>
                </a:lnTo>
                <a:lnTo>
                  <a:pt x="583" y="925"/>
                </a:lnTo>
                <a:lnTo>
                  <a:pt x="583" y="918"/>
                </a:lnTo>
                <a:lnTo>
                  <a:pt x="580" y="918"/>
                </a:lnTo>
                <a:lnTo>
                  <a:pt x="577" y="915"/>
                </a:lnTo>
                <a:lnTo>
                  <a:pt x="580" y="915"/>
                </a:lnTo>
                <a:lnTo>
                  <a:pt x="580" y="915"/>
                </a:lnTo>
                <a:lnTo>
                  <a:pt x="583" y="915"/>
                </a:lnTo>
                <a:lnTo>
                  <a:pt x="590" y="908"/>
                </a:lnTo>
                <a:lnTo>
                  <a:pt x="593" y="908"/>
                </a:lnTo>
                <a:lnTo>
                  <a:pt x="593" y="905"/>
                </a:lnTo>
                <a:lnTo>
                  <a:pt x="593" y="905"/>
                </a:lnTo>
                <a:lnTo>
                  <a:pt x="593" y="905"/>
                </a:lnTo>
                <a:lnTo>
                  <a:pt x="596" y="902"/>
                </a:lnTo>
                <a:lnTo>
                  <a:pt x="596" y="902"/>
                </a:lnTo>
                <a:lnTo>
                  <a:pt x="596" y="902"/>
                </a:lnTo>
                <a:lnTo>
                  <a:pt x="596" y="898"/>
                </a:lnTo>
                <a:lnTo>
                  <a:pt x="596" y="898"/>
                </a:lnTo>
                <a:lnTo>
                  <a:pt x="596" y="895"/>
                </a:lnTo>
                <a:lnTo>
                  <a:pt x="596" y="895"/>
                </a:lnTo>
                <a:lnTo>
                  <a:pt x="596" y="892"/>
                </a:lnTo>
                <a:lnTo>
                  <a:pt x="600" y="888"/>
                </a:lnTo>
                <a:lnTo>
                  <a:pt x="596" y="885"/>
                </a:lnTo>
                <a:lnTo>
                  <a:pt x="600" y="882"/>
                </a:lnTo>
                <a:lnTo>
                  <a:pt x="600" y="875"/>
                </a:lnTo>
                <a:lnTo>
                  <a:pt x="600" y="875"/>
                </a:lnTo>
                <a:lnTo>
                  <a:pt x="600" y="875"/>
                </a:lnTo>
                <a:lnTo>
                  <a:pt x="603" y="872"/>
                </a:lnTo>
                <a:lnTo>
                  <a:pt x="606" y="869"/>
                </a:lnTo>
                <a:lnTo>
                  <a:pt x="606" y="869"/>
                </a:lnTo>
                <a:lnTo>
                  <a:pt x="610" y="866"/>
                </a:lnTo>
                <a:lnTo>
                  <a:pt x="610" y="862"/>
                </a:lnTo>
                <a:lnTo>
                  <a:pt x="613" y="862"/>
                </a:lnTo>
                <a:lnTo>
                  <a:pt x="619" y="859"/>
                </a:lnTo>
                <a:lnTo>
                  <a:pt x="619" y="862"/>
                </a:lnTo>
                <a:lnTo>
                  <a:pt x="619" y="859"/>
                </a:lnTo>
                <a:lnTo>
                  <a:pt x="619" y="859"/>
                </a:lnTo>
                <a:lnTo>
                  <a:pt x="619" y="859"/>
                </a:lnTo>
                <a:lnTo>
                  <a:pt x="619" y="856"/>
                </a:lnTo>
                <a:lnTo>
                  <a:pt x="616" y="856"/>
                </a:lnTo>
                <a:lnTo>
                  <a:pt x="613" y="859"/>
                </a:lnTo>
                <a:lnTo>
                  <a:pt x="613" y="856"/>
                </a:lnTo>
                <a:lnTo>
                  <a:pt x="613" y="856"/>
                </a:lnTo>
                <a:lnTo>
                  <a:pt x="616" y="856"/>
                </a:lnTo>
                <a:lnTo>
                  <a:pt x="619" y="856"/>
                </a:lnTo>
                <a:lnTo>
                  <a:pt x="623" y="856"/>
                </a:lnTo>
                <a:lnTo>
                  <a:pt x="623" y="852"/>
                </a:lnTo>
                <a:lnTo>
                  <a:pt x="623" y="849"/>
                </a:lnTo>
                <a:lnTo>
                  <a:pt x="623" y="849"/>
                </a:lnTo>
                <a:lnTo>
                  <a:pt x="623" y="849"/>
                </a:lnTo>
                <a:lnTo>
                  <a:pt x="626" y="849"/>
                </a:lnTo>
                <a:lnTo>
                  <a:pt x="626" y="852"/>
                </a:lnTo>
                <a:lnTo>
                  <a:pt x="626" y="852"/>
                </a:lnTo>
                <a:lnTo>
                  <a:pt x="626" y="856"/>
                </a:lnTo>
                <a:lnTo>
                  <a:pt x="623" y="856"/>
                </a:lnTo>
                <a:lnTo>
                  <a:pt x="626" y="856"/>
                </a:lnTo>
                <a:lnTo>
                  <a:pt x="629" y="852"/>
                </a:lnTo>
                <a:lnTo>
                  <a:pt x="629" y="852"/>
                </a:lnTo>
                <a:lnTo>
                  <a:pt x="626" y="852"/>
                </a:lnTo>
                <a:lnTo>
                  <a:pt x="629" y="849"/>
                </a:lnTo>
                <a:lnTo>
                  <a:pt x="629" y="846"/>
                </a:lnTo>
                <a:lnTo>
                  <a:pt x="629" y="846"/>
                </a:lnTo>
                <a:lnTo>
                  <a:pt x="629" y="846"/>
                </a:lnTo>
                <a:lnTo>
                  <a:pt x="629" y="843"/>
                </a:lnTo>
                <a:lnTo>
                  <a:pt x="629" y="843"/>
                </a:lnTo>
                <a:lnTo>
                  <a:pt x="626" y="843"/>
                </a:lnTo>
                <a:lnTo>
                  <a:pt x="626" y="839"/>
                </a:lnTo>
                <a:lnTo>
                  <a:pt x="626" y="839"/>
                </a:lnTo>
                <a:lnTo>
                  <a:pt x="633" y="836"/>
                </a:lnTo>
                <a:lnTo>
                  <a:pt x="636" y="839"/>
                </a:lnTo>
                <a:lnTo>
                  <a:pt x="639" y="839"/>
                </a:lnTo>
                <a:lnTo>
                  <a:pt x="642" y="833"/>
                </a:lnTo>
                <a:lnTo>
                  <a:pt x="642" y="833"/>
                </a:lnTo>
                <a:lnTo>
                  <a:pt x="646" y="833"/>
                </a:lnTo>
                <a:lnTo>
                  <a:pt x="646" y="836"/>
                </a:lnTo>
                <a:lnTo>
                  <a:pt x="652" y="829"/>
                </a:lnTo>
                <a:lnTo>
                  <a:pt x="652" y="829"/>
                </a:lnTo>
                <a:lnTo>
                  <a:pt x="649" y="829"/>
                </a:lnTo>
                <a:lnTo>
                  <a:pt x="649" y="829"/>
                </a:lnTo>
                <a:lnTo>
                  <a:pt x="642" y="829"/>
                </a:lnTo>
                <a:lnTo>
                  <a:pt x="642" y="826"/>
                </a:lnTo>
                <a:lnTo>
                  <a:pt x="642" y="823"/>
                </a:lnTo>
                <a:lnTo>
                  <a:pt x="646" y="823"/>
                </a:lnTo>
                <a:lnTo>
                  <a:pt x="646" y="820"/>
                </a:lnTo>
                <a:lnTo>
                  <a:pt x="646" y="820"/>
                </a:lnTo>
                <a:lnTo>
                  <a:pt x="642" y="816"/>
                </a:lnTo>
                <a:lnTo>
                  <a:pt x="639" y="816"/>
                </a:lnTo>
                <a:lnTo>
                  <a:pt x="636" y="816"/>
                </a:lnTo>
                <a:lnTo>
                  <a:pt x="636" y="816"/>
                </a:lnTo>
                <a:lnTo>
                  <a:pt x="636" y="813"/>
                </a:lnTo>
                <a:lnTo>
                  <a:pt x="639" y="813"/>
                </a:lnTo>
                <a:lnTo>
                  <a:pt x="636" y="810"/>
                </a:lnTo>
                <a:lnTo>
                  <a:pt x="636" y="803"/>
                </a:lnTo>
                <a:lnTo>
                  <a:pt x="629" y="800"/>
                </a:lnTo>
                <a:lnTo>
                  <a:pt x="629" y="797"/>
                </a:lnTo>
                <a:lnTo>
                  <a:pt x="633" y="797"/>
                </a:lnTo>
                <a:lnTo>
                  <a:pt x="633" y="793"/>
                </a:lnTo>
                <a:lnTo>
                  <a:pt x="633" y="793"/>
                </a:lnTo>
                <a:lnTo>
                  <a:pt x="633" y="790"/>
                </a:lnTo>
                <a:lnTo>
                  <a:pt x="633" y="790"/>
                </a:lnTo>
                <a:lnTo>
                  <a:pt x="636" y="790"/>
                </a:lnTo>
                <a:lnTo>
                  <a:pt x="636" y="787"/>
                </a:lnTo>
                <a:lnTo>
                  <a:pt x="636" y="787"/>
                </a:lnTo>
                <a:lnTo>
                  <a:pt x="639" y="787"/>
                </a:lnTo>
                <a:lnTo>
                  <a:pt x="639" y="787"/>
                </a:lnTo>
                <a:lnTo>
                  <a:pt x="642" y="784"/>
                </a:lnTo>
                <a:lnTo>
                  <a:pt x="642" y="784"/>
                </a:lnTo>
                <a:lnTo>
                  <a:pt x="642" y="784"/>
                </a:lnTo>
                <a:lnTo>
                  <a:pt x="646" y="784"/>
                </a:lnTo>
                <a:lnTo>
                  <a:pt x="646" y="784"/>
                </a:lnTo>
                <a:lnTo>
                  <a:pt x="649" y="780"/>
                </a:lnTo>
                <a:lnTo>
                  <a:pt x="652" y="777"/>
                </a:lnTo>
                <a:lnTo>
                  <a:pt x="652" y="777"/>
                </a:lnTo>
                <a:lnTo>
                  <a:pt x="652" y="777"/>
                </a:lnTo>
                <a:lnTo>
                  <a:pt x="649" y="777"/>
                </a:lnTo>
                <a:lnTo>
                  <a:pt x="649" y="774"/>
                </a:lnTo>
                <a:lnTo>
                  <a:pt x="649" y="774"/>
                </a:lnTo>
                <a:lnTo>
                  <a:pt x="649" y="770"/>
                </a:lnTo>
                <a:lnTo>
                  <a:pt x="649" y="770"/>
                </a:lnTo>
                <a:lnTo>
                  <a:pt x="646" y="770"/>
                </a:lnTo>
                <a:lnTo>
                  <a:pt x="649" y="767"/>
                </a:lnTo>
                <a:lnTo>
                  <a:pt x="652" y="764"/>
                </a:lnTo>
                <a:lnTo>
                  <a:pt x="652" y="764"/>
                </a:lnTo>
                <a:lnTo>
                  <a:pt x="652" y="761"/>
                </a:lnTo>
                <a:lnTo>
                  <a:pt x="652" y="757"/>
                </a:lnTo>
                <a:lnTo>
                  <a:pt x="659" y="757"/>
                </a:lnTo>
                <a:lnTo>
                  <a:pt x="662" y="754"/>
                </a:lnTo>
                <a:lnTo>
                  <a:pt x="665" y="754"/>
                </a:lnTo>
                <a:lnTo>
                  <a:pt x="672" y="757"/>
                </a:lnTo>
                <a:lnTo>
                  <a:pt x="672" y="757"/>
                </a:lnTo>
                <a:lnTo>
                  <a:pt x="672" y="757"/>
                </a:lnTo>
                <a:lnTo>
                  <a:pt x="672" y="754"/>
                </a:lnTo>
                <a:lnTo>
                  <a:pt x="672" y="754"/>
                </a:lnTo>
                <a:lnTo>
                  <a:pt x="672" y="751"/>
                </a:lnTo>
                <a:lnTo>
                  <a:pt x="675" y="748"/>
                </a:lnTo>
                <a:lnTo>
                  <a:pt x="675" y="748"/>
                </a:lnTo>
                <a:lnTo>
                  <a:pt x="678" y="744"/>
                </a:lnTo>
                <a:lnTo>
                  <a:pt x="678" y="741"/>
                </a:lnTo>
                <a:lnTo>
                  <a:pt x="678" y="741"/>
                </a:lnTo>
                <a:lnTo>
                  <a:pt x="682" y="741"/>
                </a:lnTo>
                <a:lnTo>
                  <a:pt x="688" y="738"/>
                </a:lnTo>
                <a:lnTo>
                  <a:pt x="688" y="734"/>
                </a:lnTo>
                <a:lnTo>
                  <a:pt x="685" y="731"/>
                </a:lnTo>
                <a:lnTo>
                  <a:pt x="675" y="715"/>
                </a:lnTo>
                <a:lnTo>
                  <a:pt x="675" y="711"/>
                </a:lnTo>
                <a:lnTo>
                  <a:pt x="672" y="705"/>
                </a:lnTo>
                <a:lnTo>
                  <a:pt x="669" y="695"/>
                </a:lnTo>
                <a:lnTo>
                  <a:pt x="665" y="692"/>
                </a:lnTo>
                <a:lnTo>
                  <a:pt x="662" y="685"/>
                </a:lnTo>
                <a:lnTo>
                  <a:pt x="655" y="679"/>
                </a:lnTo>
                <a:lnTo>
                  <a:pt x="649" y="672"/>
                </a:lnTo>
                <a:lnTo>
                  <a:pt x="639" y="662"/>
                </a:lnTo>
                <a:lnTo>
                  <a:pt x="626" y="659"/>
                </a:lnTo>
                <a:lnTo>
                  <a:pt x="616" y="652"/>
                </a:lnTo>
                <a:lnTo>
                  <a:pt x="613" y="649"/>
                </a:lnTo>
                <a:lnTo>
                  <a:pt x="613" y="649"/>
                </a:lnTo>
                <a:lnTo>
                  <a:pt x="610" y="646"/>
                </a:lnTo>
                <a:lnTo>
                  <a:pt x="603" y="643"/>
                </a:lnTo>
                <a:lnTo>
                  <a:pt x="596" y="643"/>
                </a:lnTo>
                <a:lnTo>
                  <a:pt x="596" y="643"/>
                </a:lnTo>
                <a:lnTo>
                  <a:pt x="590" y="636"/>
                </a:lnTo>
                <a:lnTo>
                  <a:pt x="590" y="636"/>
                </a:lnTo>
                <a:lnTo>
                  <a:pt x="580" y="633"/>
                </a:lnTo>
                <a:lnTo>
                  <a:pt x="554" y="620"/>
                </a:lnTo>
                <a:lnTo>
                  <a:pt x="544" y="613"/>
                </a:lnTo>
                <a:lnTo>
                  <a:pt x="544" y="613"/>
                </a:lnTo>
                <a:lnTo>
                  <a:pt x="524" y="607"/>
                </a:lnTo>
                <a:lnTo>
                  <a:pt x="521" y="607"/>
                </a:lnTo>
                <a:lnTo>
                  <a:pt x="521" y="607"/>
                </a:lnTo>
                <a:lnTo>
                  <a:pt x="498" y="590"/>
                </a:lnTo>
                <a:lnTo>
                  <a:pt x="488" y="587"/>
                </a:lnTo>
                <a:lnTo>
                  <a:pt x="488" y="584"/>
                </a:lnTo>
                <a:lnTo>
                  <a:pt x="485" y="584"/>
                </a:lnTo>
                <a:lnTo>
                  <a:pt x="475" y="584"/>
                </a:lnTo>
                <a:lnTo>
                  <a:pt x="475" y="584"/>
                </a:lnTo>
                <a:lnTo>
                  <a:pt x="465" y="584"/>
                </a:lnTo>
                <a:lnTo>
                  <a:pt x="465" y="584"/>
                </a:lnTo>
                <a:lnTo>
                  <a:pt x="462" y="584"/>
                </a:lnTo>
                <a:lnTo>
                  <a:pt x="462" y="584"/>
                </a:lnTo>
                <a:lnTo>
                  <a:pt x="456" y="587"/>
                </a:lnTo>
                <a:lnTo>
                  <a:pt x="446" y="590"/>
                </a:lnTo>
                <a:lnTo>
                  <a:pt x="439" y="590"/>
                </a:lnTo>
                <a:lnTo>
                  <a:pt x="439" y="590"/>
                </a:lnTo>
                <a:lnTo>
                  <a:pt x="436" y="593"/>
                </a:lnTo>
                <a:lnTo>
                  <a:pt x="436" y="593"/>
                </a:lnTo>
                <a:lnTo>
                  <a:pt x="433" y="593"/>
                </a:lnTo>
                <a:lnTo>
                  <a:pt x="423" y="593"/>
                </a:lnTo>
                <a:lnTo>
                  <a:pt x="413" y="593"/>
                </a:lnTo>
                <a:lnTo>
                  <a:pt x="413" y="593"/>
                </a:lnTo>
                <a:lnTo>
                  <a:pt x="413" y="587"/>
                </a:lnTo>
                <a:lnTo>
                  <a:pt x="413" y="587"/>
                </a:lnTo>
                <a:lnTo>
                  <a:pt x="410" y="584"/>
                </a:lnTo>
                <a:lnTo>
                  <a:pt x="403" y="584"/>
                </a:lnTo>
                <a:lnTo>
                  <a:pt x="400" y="584"/>
                </a:lnTo>
                <a:lnTo>
                  <a:pt x="400" y="584"/>
                </a:lnTo>
                <a:lnTo>
                  <a:pt x="397" y="587"/>
                </a:lnTo>
                <a:lnTo>
                  <a:pt x="397" y="590"/>
                </a:lnTo>
                <a:lnTo>
                  <a:pt x="393" y="590"/>
                </a:lnTo>
                <a:lnTo>
                  <a:pt x="367" y="590"/>
                </a:lnTo>
                <a:lnTo>
                  <a:pt x="364" y="590"/>
                </a:lnTo>
                <a:lnTo>
                  <a:pt x="360" y="590"/>
                </a:lnTo>
                <a:lnTo>
                  <a:pt x="360" y="590"/>
                </a:lnTo>
                <a:lnTo>
                  <a:pt x="360" y="590"/>
                </a:lnTo>
                <a:lnTo>
                  <a:pt x="360" y="590"/>
                </a:lnTo>
                <a:lnTo>
                  <a:pt x="351" y="587"/>
                </a:lnTo>
                <a:lnTo>
                  <a:pt x="351" y="587"/>
                </a:lnTo>
                <a:lnTo>
                  <a:pt x="344" y="590"/>
                </a:lnTo>
                <a:lnTo>
                  <a:pt x="324" y="593"/>
                </a:lnTo>
                <a:lnTo>
                  <a:pt x="305" y="593"/>
                </a:lnTo>
                <a:lnTo>
                  <a:pt x="305" y="593"/>
                </a:lnTo>
                <a:lnTo>
                  <a:pt x="305" y="590"/>
                </a:lnTo>
                <a:lnTo>
                  <a:pt x="305" y="590"/>
                </a:lnTo>
                <a:lnTo>
                  <a:pt x="311" y="584"/>
                </a:lnTo>
                <a:lnTo>
                  <a:pt x="311" y="577"/>
                </a:lnTo>
                <a:lnTo>
                  <a:pt x="311" y="570"/>
                </a:lnTo>
                <a:lnTo>
                  <a:pt x="311" y="564"/>
                </a:lnTo>
                <a:lnTo>
                  <a:pt x="305" y="561"/>
                </a:lnTo>
                <a:lnTo>
                  <a:pt x="301" y="564"/>
                </a:lnTo>
                <a:lnTo>
                  <a:pt x="298" y="564"/>
                </a:lnTo>
                <a:lnTo>
                  <a:pt x="295" y="561"/>
                </a:lnTo>
                <a:lnTo>
                  <a:pt x="295" y="554"/>
                </a:lnTo>
                <a:lnTo>
                  <a:pt x="298" y="544"/>
                </a:lnTo>
                <a:lnTo>
                  <a:pt x="295" y="538"/>
                </a:lnTo>
                <a:lnTo>
                  <a:pt x="298" y="534"/>
                </a:lnTo>
                <a:lnTo>
                  <a:pt x="298" y="534"/>
                </a:lnTo>
                <a:lnTo>
                  <a:pt x="298" y="534"/>
                </a:lnTo>
                <a:lnTo>
                  <a:pt x="292" y="534"/>
                </a:lnTo>
                <a:lnTo>
                  <a:pt x="282" y="541"/>
                </a:lnTo>
                <a:lnTo>
                  <a:pt x="282" y="541"/>
                </a:lnTo>
                <a:lnTo>
                  <a:pt x="279" y="541"/>
                </a:lnTo>
                <a:lnTo>
                  <a:pt x="279" y="541"/>
                </a:lnTo>
                <a:lnTo>
                  <a:pt x="272" y="544"/>
                </a:lnTo>
                <a:lnTo>
                  <a:pt x="265" y="541"/>
                </a:lnTo>
                <a:lnTo>
                  <a:pt x="265" y="541"/>
                </a:lnTo>
                <a:lnTo>
                  <a:pt x="262" y="534"/>
                </a:lnTo>
                <a:lnTo>
                  <a:pt x="262" y="531"/>
                </a:lnTo>
                <a:lnTo>
                  <a:pt x="259" y="528"/>
                </a:lnTo>
                <a:lnTo>
                  <a:pt x="262" y="525"/>
                </a:lnTo>
                <a:lnTo>
                  <a:pt x="265" y="518"/>
                </a:lnTo>
                <a:lnTo>
                  <a:pt x="265" y="518"/>
                </a:lnTo>
                <a:lnTo>
                  <a:pt x="265" y="518"/>
                </a:lnTo>
                <a:lnTo>
                  <a:pt x="262" y="518"/>
                </a:lnTo>
                <a:lnTo>
                  <a:pt x="252" y="521"/>
                </a:lnTo>
                <a:lnTo>
                  <a:pt x="252" y="518"/>
                </a:lnTo>
                <a:lnTo>
                  <a:pt x="252" y="518"/>
                </a:lnTo>
                <a:lnTo>
                  <a:pt x="249" y="515"/>
                </a:lnTo>
                <a:lnTo>
                  <a:pt x="242" y="518"/>
                </a:lnTo>
                <a:lnTo>
                  <a:pt x="242" y="521"/>
                </a:lnTo>
                <a:lnTo>
                  <a:pt x="239" y="521"/>
                </a:lnTo>
                <a:lnTo>
                  <a:pt x="239" y="525"/>
                </a:lnTo>
                <a:lnTo>
                  <a:pt x="233" y="531"/>
                </a:lnTo>
                <a:lnTo>
                  <a:pt x="229" y="531"/>
                </a:lnTo>
                <a:lnTo>
                  <a:pt x="229" y="531"/>
                </a:lnTo>
                <a:lnTo>
                  <a:pt x="226" y="531"/>
                </a:lnTo>
                <a:lnTo>
                  <a:pt x="226" y="531"/>
                </a:lnTo>
                <a:lnTo>
                  <a:pt x="233" y="511"/>
                </a:lnTo>
                <a:lnTo>
                  <a:pt x="233" y="511"/>
                </a:lnTo>
                <a:lnTo>
                  <a:pt x="229" y="508"/>
                </a:lnTo>
                <a:lnTo>
                  <a:pt x="226" y="508"/>
                </a:lnTo>
                <a:lnTo>
                  <a:pt x="220" y="508"/>
                </a:lnTo>
                <a:lnTo>
                  <a:pt x="213" y="508"/>
                </a:lnTo>
                <a:lnTo>
                  <a:pt x="213" y="508"/>
                </a:lnTo>
                <a:lnTo>
                  <a:pt x="210" y="508"/>
                </a:lnTo>
                <a:lnTo>
                  <a:pt x="210" y="505"/>
                </a:lnTo>
                <a:lnTo>
                  <a:pt x="210" y="505"/>
                </a:lnTo>
                <a:lnTo>
                  <a:pt x="210" y="502"/>
                </a:lnTo>
                <a:lnTo>
                  <a:pt x="206" y="498"/>
                </a:lnTo>
                <a:lnTo>
                  <a:pt x="203" y="498"/>
                </a:lnTo>
                <a:lnTo>
                  <a:pt x="203" y="488"/>
                </a:lnTo>
                <a:lnTo>
                  <a:pt x="203" y="488"/>
                </a:lnTo>
                <a:lnTo>
                  <a:pt x="206" y="485"/>
                </a:lnTo>
                <a:lnTo>
                  <a:pt x="210" y="485"/>
                </a:lnTo>
                <a:lnTo>
                  <a:pt x="216" y="479"/>
                </a:lnTo>
                <a:lnTo>
                  <a:pt x="216" y="472"/>
                </a:lnTo>
                <a:lnTo>
                  <a:pt x="220" y="466"/>
                </a:lnTo>
                <a:lnTo>
                  <a:pt x="223" y="459"/>
                </a:lnTo>
                <a:lnTo>
                  <a:pt x="220" y="456"/>
                </a:lnTo>
                <a:lnTo>
                  <a:pt x="210" y="462"/>
                </a:lnTo>
                <a:lnTo>
                  <a:pt x="200" y="462"/>
                </a:lnTo>
                <a:lnTo>
                  <a:pt x="200" y="459"/>
                </a:lnTo>
                <a:lnTo>
                  <a:pt x="197" y="456"/>
                </a:lnTo>
                <a:lnTo>
                  <a:pt x="200" y="452"/>
                </a:lnTo>
                <a:lnTo>
                  <a:pt x="203" y="443"/>
                </a:lnTo>
                <a:lnTo>
                  <a:pt x="203" y="439"/>
                </a:lnTo>
                <a:lnTo>
                  <a:pt x="206" y="436"/>
                </a:lnTo>
                <a:lnTo>
                  <a:pt x="213" y="429"/>
                </a:lnTo>
                <a:lnTo>
                  <a:pt x="220" y="420"/>
                </a:lnTo>
                <a:lnTo>
                  <a:pt x="220" y="410"/>
                </a:lnTo>
                <a:lnTo>
                  <a:pt x="223" y="403"/>
                </a:lnTo>
                <a:lnTo>
                  <a:pt x="223" y="403"/>
                </a:lnTo>
                <a:lnTo>
                  <a:pt x="216" y="400"/>
                </a:lnTo>
                <a:lnTo>
                  <a:pt x="213" y="400"/>
                </a:lnTo>
                <a:lnTo>
                  <a:pt x="210" y="400"/>
                </a:lnTo>
                <a:lnTo>
                  <a:pt x="206" y="400"/>
                </a:lnTo>
                <a:lnTo>
                  <a:pt x="200" y="397"/>
                </a:lnTo>
                <a:lnTo>
                  <a:pt x="197" y="397"/>
                </a:lnTo>
                <a:lnTo>
                  <a:pt x="197" y="397"/>
                </a:lnTo>
                <a:lnTo>
                  <a:pt x="193" y="407"/>
                </a:lnTo>
                <a:lnTo>
                  <a:pt x="190" y="407"/>
                </a:lnTo>
                <a:lnTo>
                  <a:pt x="190" y="407"/>
                </a:lnTo>
                <a:lnTo>
                  <a:pt x="187" y="407"/>
                </a:lnTo>
                <a:lnTo>
                  <a:pt x="183" y="410"/>
                </a:lnTo>
                <a:lnTo>
                  <a:pt x="167" y="416"/>
                </a:lnTo>
                <a:lnTo>
                  <a:pt x="164" y="416"/>
                </a:lnTo>
                <a:lnTo>
                  <a:pt x="151" y="423"/>
                </a:lnTo>
                <a:lnTo>
                  <a:pt x="147" y="423"/>
                </a:lnTo>
                <a:lnTo>
                  <a:pt x="147" y="420"/>
                </a:lnTo>
                <a:lnTo>
                  <a:pt x="147" y="416"/>
                </a:lnTo>
                <a:lnTo>
                  <a:pt x="147" y="413"/>
                </a:lnTo>
                <a:lnTo>
                  <a:pt x="141" y="413"/>
                </a:lnTo>
                <a:lnTo>
                  <a:pt x="134" y="413"/>
                </a:lnTo>
                <a:lnTo>
                  <a:pt x="134" y="413"/>
                </a:lnTo>
                <a:lnTo>
                  <a:pt x="131" y="413"/>
                </a:lnTo>
                <a:lnTo>
                  <a:pt x="131" y="413"/>
                </a:lnTo>
                <a:lnTo>
                  <a:pt x="124" y="416"/>
                </a:lnTo>
                <a:lnTo>
                  <a:pt x="124" y="416"/>
                </a:lnTo>
                <a:lnTo>
                  <a:pt x="121" y="413"/>
                </a:lnTo>
                <a:lnTo>
                  <a:pt x="118" y="413"/>
                </a:lnTo>
                <a:lnTo>
                  <a:pt x="115" y="413"/>
                </a:lnTo>
                <a:lnTo>
                  <a:pt x="115" y="413"/>
                </a:lnTo>
                <a:lnTo>
                  <a:pt x="111" y="413"/>
                </a:lnTo>
                <a:lnTo>
                  <a:pt x="108" y="416"/>
                </a:lnTo>
                <a:lnTo>
                  <a:pt x="102" y="420"/>
                </a:lnTo>
                <a:lnTo>
                  <a:pt x="102" y="420"/>
                </a:lnTo>
                <a:lnTo>
                  <a:pt x="95" y="420"/>
                </a:lnTo>
                <a:lnTo>
                  <a:pt x="85" y="423"/>
                </a:lnTo>
                <a:lnTo>
                  <a:pt x="85" y="423"/>
                </a:lnTo>
                <a:lnTo>
                  <a:pt x="72" y="429"/>
                </a:lnTo>
                <a:lnTo>
                  <a:pt x="69" y="433"/>
                </a:lnTo>
                <a:lnTo>
                  <a:pt x="56" y="436"/>
                </a:lnTo>
                <a:lnTo>
                  <a:pt x="49" y="436"/>
                </a:lnTo>
                <a:lnTo>
                  <a:pt x="43" y="439"/>
                </a:lnTo>
                <a:lnTo>
                  <a:pt x="43" y="439"/>
                </a:lnTo>
                <a:lnTo>
                  <a:pt x="43" y="433"/>
                </a:lnTo>
                <a:lnTo>
                  <a:pt x="43" y="429"/>
                </a:lnTo>
                <a:lnTo>
                  <a:pt x="43" y="433"/>
                </a:lnTo>
                <a:lnTo>
                  <a:pt x="39" y="436"/>
                </a:lnTo>
                <a:lnTo>
                  <a:pt x="39" y="436"/>
                </a:lnTo>
                <a:lnTo>
                  <a:pt x="36" y="439"/>
                </a:lnTo>
                <a:lnTo>
                  <a:pt x="36" y="439"/>
                </a:lnTo>
                <a:lnTo>
                  <a:pt x="33" y="443"/>
                </a:lnTo>
                <a:lnTo>
                  <a:pt x="33" y="443"/>
                </a:lnTo>
                <a:lnTo>
                  <a:pt x="29" y="443"/>
                </a:lnTo>
                <a:lnTo>
                  <a:pt x="29" y="446"/>
                </a:lnTo>
                <a:lnTo>
                  <a:pt x="26" y="449"/>
                </a:lnTo>
                <a:lnTo>
                  <a:pt x="20" y="452"/>
                </a:lnTo>
                <a:lnTo>
                  <a:pt x="0" y="466"/>
                </a:lnTo>
                <a:lnTo>
                  <a:pt x="0" y="377"/>
                </a:lnTo>
                <a:lnTo>
                  <a:pt x="0" y="377"/>
                </a:lnTo>
                <a:lnTo>
                  <a:pt x="3" y="377"/>
                </a:lnTo>
                <a:lnTo>
                  <a:pt x="3" y="374"/>
                </a:lnTo>
                <a:lnTo>
                  <a:pt x="20" y="370"/>
                </a:lnTo>
                <a:lnTo>
                  <a:pt x="26" y="364"/>
                </a:lnTo>
                <a:lnTo>
                  <a:pt x="29" y="361"/>
                </a:lnTo>
                <a:lnTo>
                  <a:pt x="33" y="351"/>
                </a:lnTo>
                <a:lnTo>
                  <a:pt x="36" y="348"/>
                </a:lnTo>
                <a:lnTo>
                  <a:pt x="36" y="348"/>
                </a:lnTo>
                <a:lnTo>
                  <a:pt x="36" y="348"/>
                </a:lnTo>
                <a:lnTo>
                  <a:pt x="43" y="341"/>
                </a:lnTo>
                <a:lnTo>
                  <a:pt x="52" y="325"/>
                </a:lnTo>
                <a:lnTo>
                  <a:pt x="56" y="318"/>
                </a:lnTo>
                <a:lnTo>
                  <a:pt x="59" y="318"/>
                </a:lnTo>
                <a:lnTo>
                  <a:pt x="56" y="318"/>
                </a:lnTo>
                <a:lnTo>
                  <a:pt x="69" y="308"/>
                </a:lnTo>
                <a:lnTo>
                  <a:pt x="75" y="302"/>
                </a:lnTo>
                <a:lnTo>
                  <a:pt x="82" y="298"/>
                </a:lnTo>
                <a:lnTo>
                  <a:pt x="85" y="298"/>
                </a:lnTo>
                <a:lnTo>
                  <a:pt x="102" y="295"/>
                </a:lnTo>
                <a:lnTo>
                  <a:pt x="115" y="295"/>
                </a:lnTo>
                <a:lnTo>
                  <a:pt x="118" y="295"/>
                </a:lnTo>
                <a:lnTo>
                  <a:pt x="124" y="295"/>
                </a:lnTo>
                <a:lnTo>
                  <a:pt x="128" y="298"/>
                </a:lnTo>
                <a:lnTo>
                  <a:pt x="128" y="298"/>
                </a:lnTo>
                <a:lnTo>
                  <a:pt x="144" y="298"/>
                </a:lnTo>
                <a:lnTo>
                  <a:pt x="147" y="298"/>
                </a:lnTo>
                <a:lnTo>
                  <a:pt x="154" y="298"/>
                </a:lnTo>
                <a:lnTo>
                  <a:pt x="154" y="295"/>
                </a:lnTo>
                <a:lnTo>
                  <a:pt x="154" y="295"/>
                </a:lnTo>
                <a:lnTo>
                  <a:pt x="157" y="289"/>
                </a:lnTo>
                <a:lnTo>
                  <a:pt x="157" y="289"/>
                </a:lnTo>
                <a:lnTo>
                  <a:pt x="161" y="289"/>
                </a:lnTo>
                <a:lnTo>
                  <a:pt x="164" y="289"/>
                </a:lnTo>
                <a:lnTo>
                  <a:pt x="164" y="289"/>
                </a:lnTo>
                <a:lnTo>
                  <a:pt x="170" y="292"/>
                </a:lnTo>
                <a:lnTo>
                  <a:pt x="180" y="298"/>
                </a:lnTo>
                <a:lnTo>
                  <a:pt x="183" y="295"/>
                </a:lnTo>
                <a:lnTo>
                  <a:pt x="187" y="292"/>
                </a:lnTo>
                <a:lnTo>
                  <a:pt x="187" y="292"/>
                </a:lnTo>
                <a:lnTo>
                  <a:pt x="193" y="285"/>
                </a:lnTo>
                <a:lnTo>
                  <a:pt x="197" y="282"/>
                </a:lnTo>
                <a:lnTo>
                  <a:pt x="197" y="275"/>
                </a:lnTo>
                <a:lnTo>
                  <a:pt x="200" y="275"/>
                </a:lnTo>
                <a:lnTo>
                  <a:pt x="203" y="272"/>
                </a:lnTo>
                <a:lnTo>
                  <a:pt x="203" y="269"/>
                </a:lnTo>
                <a:lnTo>
                  <a:pt x="210" y="266"/>
                </a:lnTo>
                <a:lnTo>
                  <a:pt x="210" y="266"/>
                </a:lnTo>
                <a:lnTo>
                  <a:pt x="216" y="266"/>
                </a:lnTo>
                <a:lnTo>
                  <a:pt x="216" y="266"/>
                </a:lnTo>
                <a:lnTo>
                  <a:pt x="216" y="252"/>
                </a:lnTo>
                <a:lnTo>
                  <a:pt x="220" y="249"/>
                </a:lnTo>
                <a:lnTo>
                  <a:pt x="216" y="243"/>
                </a:lnTo>
                <a:lnTo>
                  <a:pt x="216" y="239"/>
                </a:lnTo>
                <a:lnTo>
                  <a:pt x="216" y="236"/>
                </a:lnTo>
                <a:lnTo>
                  <a:pt x="213" y="233"/>
                </a:lnTo>
                <a:lnTo>
                  <a:pt x="203" y="207"/>
                </a:lnTo>
                <a:lnTo>
                  <a:pt x="203" y="203"/>
                </a:lnTo>
                <a:lnTo>
                  <a:pt x="210" y="197"/>
                </a:lnTo>
                <a:lnTo>
                  <a:pt x="210" y="197"/>
                </a:lnTo>
                <a:lnTo>
                  <a:pt x="213" y="193"/>
                </a:lnTo>
                <a:lnTo>
                  <a:pt x="213" y="193"/>
                </a:lnTo>
                <a:lnTo>
                  <a:pt x="213" y="190"/>
                </a:lnTo>
                <a:lnTo>
                  <a:pt x="216" y="187"/>
                </a:lnTo>
                <a:lnTo>
                  <a:pt x="220" y="184"/>
                </a:lnTo>
                <a:lnTo>
                  <a:pt x="223" y="167"/>
                </a:lnTo>
                <a:lnTo>
                  <a:pt x="223" y="167"/>
                </a:lnTo>
                <a:lnTo>
                  <a:pt x="223" y="167"/>
                </a:lnTo>
                <a:lnTo>
                  <a:pt x="223" y="164"/>
                </a:lnTo>
                <a:lnTo>
                  <a:pt x="223" y="164"/>
                </a:lnTo>
                <a:lnTo>
                  <a:pt x="223" y="161"/>
                </a:lnTo>
                <a:lnTo>
                  <a:pt x="223" y="161"/>
                </a:lnTo>
                <a:lnTo>
                  <a:pt x="223" y="161"/>
                </a:lnTo>
                <a:lnTo>
                  <a:pt x="223" y="157"/>
                </a:lnTo>
                <a:lnTo>
                  <a:pt x="223" y="154"/>
                </a:lnTo>
                <a:lnTo>
                  <a:pt x="220" y="154"/>
                </a:lnTo>
                <a:lnTo>
                  <a:pt x="220" y="154"/>
                </a:lnTo>
                <a:lnTo>
                  <a:pt x="223" y="151"/>
                </a:lnTo>
                <a:lnTo>
                  <a:pt x="223" y="148"/>
                </a:lnTo>
                <a:lnTo>
                  <a:pt x="226" y="141"/>
                </a:lnTo>
                <a:lnTo>
                  <a:pt x="226" y="138"/>
                </a:lnTo>
                <a:lnTo>
                  <a:pt x="226" y="138"/>
                </a:lnTo>
                <a:lnTo>
                  <a:pt x="226" y="128"/>
                </a:lnTo>
                <a:lnTo>
                  <a:pt x="226" y="128"/>
                </a:lnTo>
                <a:lnTo>
                  <a:pt x="229" y="128"/>
                </a:lnTo>
                <a:lnTo>
                  <a:pt x="233" y="125"/>
                </a:lnTo>
                <a:lnTo>
                  <a:pt x="233" y="118"/>
                </a:lnTo>
                <a:lnTo>
                  <a:pt x="233" y="118"/>
                </a:lnTo>
                <a:lnTo>
                  <a:pt x="236" y="108"/>
                </a:lnTo>
                <a:lnTo>
                  <a:pt x="236" y="105"/>
                </a:lnTo>
                <a:lnTo>
                  <a:pt x="229" y="105"/>
                </a:lnTo>
                <a:lnTo>
                  <a:pt x="229" y="102"/>
                </a:lnTo>
                <a:lnTo>
                  <a:pt x="236" y="95"/>
                </a:lnTo>
                <a:lnTo>
                  <a:pt x="236" y="92"/>
                </a:lnTo>
                <a:lnTo>
                  <a:pt x="236" y="89"/>
                </a:lnTo>
                <a:lnTo>
                  <a:pt x="233" y="85"/>
                </a:lnTo>
                <a:lnTo>
                  <a:pt x="233" y="79"/>
                </a:lnTo>
                <a:lnTo>
                  <a:pt x="233" y="79"/>
                </a:lnTo>
                <a:lnTo>
                  <a:pt x="229" y="79"/>
                </a:lnTo>
                <a:lnTo>
                  <a:pt x="229" y="75"/>
                </a:lnTo>
                <a:lnTo>
                  <a:pt x="229" y="75"/>
                </a:lnTo>
                <a:lnTo>
                  <a:pt x="233" y="75"/>
                </a:lnTo>
                <a:lnTo>
                  <a:pt x="233" y="72"/>
                </a:lnTo>
                <a:lnTo>
                  <a:pt x="233" y="72"/>
                </a:lnTo>
                <a:lnTo>
                  <a:pt x="233" y="72"/>
                </a:lnTo>
                <a:lnTo>
                  <a:pt x="236" y="69"/>
                </a:lnTo>
                <a:lnTo>
                  <a:pt x="236" y="66"/>
                </a:lnTo>
                <a:lnTo>
                  <a:pt x="236" y="66"/>
                </a:lnTo>
                <a:lnTo>
                  <a:pt x="233" y="62"/>
                </a:lnTo>
                <a:lnTo>
                  <a:pt x="233" y="62"/>
                </a:lnTo>
                <a:lnTo>
                  <a:pt x="233" y="62"/>
                </a:lnTo>
                <a:lnTo>
                  <a:pt x="233" y="62"/>
                </a:lnTo>
                <a:lnTo>
                  <a:pt x="233" y="59"/>
                </a:lnTo>
                <a:lnTo>
                  <a:pt x="233" y="59"/>
                </a:lnTo>
                <a:lnTo>
                  <a:pt x="233" y="59"/>
                </a:lnTo>
                <a:lnTo>
                  <a:pt x="233" y="59"/>
                </a:lnTo>
                <a:lnTo>
                  <a:pt x="233" y="59"/>
                </a:lnTo>
                <a:lnTo>
                  <a:pt x="233" y="59"/>
                </a:lnTo>
                <a:lnTo>
                  <a:pt x="236" y="56"/>
                </a:lnTo>
                <a:lnTo>
                  <a:pt x="236" y="56"/>
                </a:lnTo>
                <a:lnTo>
                  <a:pt x="242" y="59"/>
                </a:lnTo>
                <a:lnTo>
                  <a:pt x="242" y="59"/>
                </a:lnTo>
                <a:lnTo>
                  <a:pt x="242" y="59"/>
                </a:lnTo>
                <a:lnTo>
                  <a:pt x="242" y="59"/>
                </a:lnTo>
                <a:lnTo>
                  <a:pt x="246" y="59"/>
                </a:lnTo>
                <a:lnTo>
                  <a:pt x="249" y="62"/>
                </a:lnTo>
                <a:lnTo>
                  <a:pt x="252" y="59"/>
                </a:lnTo>
                <a:lnTo>
                  <a:pt x="256" y="59"/>
                </a:lnTo>
                <a:lnTo>
                  <a:pt x="259" y="56"/>
                </a:lnTo>
                <a:lnTo>
                  <a:pt x="262" y="56"/>
                </a:lnTo>
                <a:lnTo>
                  <a:pt x="265" y="52"/>
                </a:lnTo>
                <a:lnTo>
                  <a:pt x="269" y="52"/>
                </a:lnTo>
                <a:lnTo>
                  <a:pt x="272" y="56"/>
                </a:lnTo>
                <a:lnTo>
                  <a:pt x="272" y="62"/>
                </a:lnTo>
                <a:lnTo>
                  <a:pt x="272" y="66"/>
                </a:lnTo>
                <a:lnTo>
                  <a:pt x="275" y="66"/>
                </a:lnTo>
                <a:lnTo>
                  <a:pt x="279" y="66"/>
                </a:lnTo>
                <a:lnTo>
                  <a:pt x="282" y="62"/>
                </a:lnTo>
                <a:lnTo>
                  <a:pt x="282" y="62"/>
                </a:lnTo>
                <a:lnTo>
                  <a:pt x="285" y="59"/>
                </a:lnTo>
                <a:lnTo>
                  <a:pt x="288" y="56"/>
                </a:lnTo>
                <a:lnTo>
                  <a:pt x="292" y="52"/>
                </a:lnTo>
                <a:lnTo>
                  <a:pt x="292" y="52"/>
                </a:lnTo>
                <a:lnTo>
                  <a:pt x="295" y="52"/>
                </a:lnTo>
                <a:lnTo>
                  <a:pt x="298" y="49"/>
                </a:lnTo>
                <a:lnTo>
                  <a:pt x="301" y="49"/>
                </a:lnTo>
                <a:lnTo>
                  <a:pt x="305" y="46"/>
                </a:lnTo>
                <a:lnTo>
                  <a:pt x="308" y="46"/>
                </a:lnTo>
                <a:lnTo>
                  <a:pt x="308" y="43"/>
                </a:lnTo>
                <a:lnTo>
                  <a:pt x="308" y="43"/>
                </a:lnTo>
                <a:lnTo>
                  <a:pt x="311" y="39"/>
                </a:lnTo>
                <a:lnTo>
                  <a:pt x="311" y="36"/>
                </a:lnTo>
                <a:lnTo>
                  <a:pt x="311" y="30"/>
                </a:lnTo>
                <a:lnTo>
                  <a:pt x="315" y="30"/>
                </a:lnTo>
                <a:lnTo>
                  <a:pt x="318" y="30"/>
                </a:lnTo>
                <a:lnTo>
                  <a:pt x="324" y="30"/>
                </a:lnTo>
                <a:lnTo>
                  <a:pt x="328" y="30"/>
                </a:lnTo>
                <a:lnTo>
                  <a:pt x="334" y="30"/>
                </a:lnTo>
                <a:lnTo>
                  <a:pt x="334" y="33"/>
                </a:lnTo>
                <a:lnTo>
                  <a:pt x="341" y="33"/>
                </a:lnTo>
                <a:lnTo>
                  <a:pt x="344" y="30"/>
                </a:lnTo>
                <a:lnTo>
                  <a:pt x="347" y="30"/>
                </a:lnTo>
                <a:lnTo>
                  <a:pt x="351" y="30"/>
                </a:lnTo>
                <a:lnTo>
                  <a:pt x="354" y="33"/>
                </a:lnTo>
                <a:lnTo>
                  <a:pt x="357" y="33"/>
                </a:lnTo>
                <a:lnTo>
                  <a:pt x="357" y="36"/>
                </a:lnTo>
                <a:lnTo>
                  <a:pt x="360" y="36"/>
                </a:lnTo>
                <a:lnTo>
                  <a:pt x="367" y="39"/>
                </a:lnTo>
                <a:lnTo>
                  <a:pt x="370" y="36"/>
                </a:lnTo>
                <a:lnTo>
                  <a:pt x="374" y="36"/>
                </a:lnTo>
                <a:lnTo>
                  <a:pt x="377" y="39"/>
                </a:lnTo>
                <a:lnTo>
                  <a:pt x="380" y="43"/>
                </a:lnTo>
                <a:lnTo>
                  <a:pt x="380" y="43"/>
                </a:lnTo>
                <a:lnTo>
                  <a:pt x="387" y="43"/>
                </a:lnTo>
                <a:lnTo>
                  <a:pt x="387" y="46"/>
                </a:lnTo>
                <a:lnTo>
                  <a:pt x="390" y="46"/>
                </a:lnTo>
                <a:lnTo>
                  <a:pt x="390" y="52"/>
                </a:lnTo>
                <a:lnTo>
                  <a:pt x="390" y="56"/>
                </a:lnTo>
                <a:lnTo>
                  <a:pt x="390" y="59"/>
                </a:lnTo>
                <a:lnTo>
                  <a:pt x="390" y="66"/>
                </a:lnTo>
                <a:lnTo>
                  <a:pt x="390" y="69"/>
                </a:lnTo>
                <a:lnTo>
                  <a:pt x="390" y="72"/>
                </a:lnTo>
                <a:lnTo>
                  <a:pt x="387" y="75"/>
                </a:lnTo>
                <a:lnTo>
                  <a:pt x="387" y="79"/>
                </a:lnTo>
                <a:lnTo>
                  <a:pt x="387" y="85"/>
                </a:lnTo>
                <a:lnTo>
                  <a:pt x="387" y="89"/>
                </a:lnTo>
                <a:lnTo>
                  <a:pt x="383" y="92"/>
                </a:lnTo>
                <a:lnTo>
                  <a:pt x="387" y="98"/>
                </a:lnTo>
                <a:lnTo>
                  <a:pt x="387" y="102"/>
                </a:lnTo>
                <a:lnTo>
                  <a:pt x="387" y="105"/>
                </a:lnTo>
                <a:lnTo>
                  <a:pt x="390" y="108"/>
                </a:lnTo>
                <a:lnTo>
                  <a:pt x="393" y="108"/>
                </a:lnTo>
                <a:lnTo>
                  <a:pt x="397" y="108"/>
                </a:lnTo>
                <a:lnTo>
                  <a:pt x="400" y="105"/>
                </a:lnTo>
                <a:lnTo>
                  <a:pt x="403" y="102"/>
                </a:lnTo>
                <a:lnTo>
                  <a:pt x="406" y="102"/>
                </a:lnTo>
                <a:lnTo>
                  <a:pt x="413" y="102"/>
                </a:lnTo>
                <a:lnTo>
                  <a:pt x="416" y="98"/>
                </a:lnTo>
                <a:lnTo>
                  <a:pt x="416" y="95"/>
                </a:lnTo>
                <a:lnTo>
                  <a:pt x="419" y="92"/>
                </a:lnTo>
                <a:lnTo>
                  <a:pt x="419" y="89"/>
                </a:lnTo>
                <a:lnTo>
                  <a:pt x="426" y="89"/>
                </a:lnTo>
                <a:lnTo>
                  <a:pt x="429" y="92"/>
                </a:lnTo>
                <a:lnTo>
                  <a:pt x="429" y="92"/>
                </a:lnTo>
                <a:lnTo>
                  <a:pt x="433" y="92"/>
                </a:lnTo>
                <a:lnTo>
                  <a:pt x="436" y="89"/>
                </a:lnTo>
                <a:lnTo>
                  <a:pt x="439" y="89"/>
                </a:lnTo>
                <a:lnTo>
                  <a:pt x="442" y="85"/>
                </a:lnTo>
                <a:lnTo>
                  <a:pt x="442" y="82"/>
                </a:lnTo>
                <a:lnTo>
                  <a:pt x="446" y="79"/>
                </a:lnTo>
                <a:lnTo>
                  <a:pt x="449" y="79"/>
                </a:lnTo>
                <a:lnTo>
                  <a:pt x="449" y="75"/>
                </a:lnTo>
                <a:lnTo>
                  <a:pt x="452" y="72"/>
                </a:lnTo>
                <a:lnTo>
                  <a:pt x="456" y="69"/>
                </a:lnTo>
                <a:lnTo>
                  <a:pt x="459" y="66"/>
                </a:lnTo>
                <a:lnTo>
                  <a:pt x="459" y="66"/>
                </a:lnTo>
                <a:lnTo>
                  <a:pt x="462" y="66"/>
                </a:lnTo>
                <a:lnTo>
                  <a:pt x="469" y="62"/>
                </a:lnTo>
                <a:lnTo>
                  <a:pt x="472" y="62"/>
                </a:lnTo>
                <a:lnTo>
                  <a:pt x="478" y="62"/>
                </a:lnTo>
                <a:lnTo>
                  <a:pt x="478" y="59"/>
                </a:lnTo>
                <a:lnTo>
                  <a:pt x="482" y="56"/>
                </a:lnTo>
                <a:lnTo>
                  <a:pt x="485" y="56"/>
                </a:lnTo>
                <a:lnTo>
                  <a:pt x="488" y="52"/>
                </a:lnTo>
                <a:lnTo>
                  <a:pt x="492" y="52"/>
                </a:lnTo>
                <a:lnTo>
                  <a:pt x="495" y="52"/>
                </a:lnTo>
                <a:lnTo>
                  <a:pt x="498" y="49"/>
                </a:lnTo>
                <a:lnTo>
                  <a:pt x="505" y="49"/>
                </a:lnTo>
                <a:lnTo>
                  <a:pt x="505" y="49"/>
                </a:lnTo>
                <a:lnTo>
                  <a:pt x="511" y="49"/>
                </a:lnTo>
                <a:lnTo>
                  <a:pt x="515" y="49"/>
                </a:lnTo>
                <a:lnTo>
                  <a:pt x="515" y="49"/>
                </a:lnTo>
                <a:lnTo>
                  <a:pt x="518" y="52"/>
                </a:lnTo>
                <a:lnTo>
                  <a:pt x="521" y="52"/>
                </a:lnTo>
                <a:lnTo>
                  <a:pt x="524" y="52"/>
                </a:lnTo>
                <a:lnTo>
                  <a:pt x="528" y="52"/>
                </a:lnTo>
                <a:lnTo>
                  <a:pt x="531" y="49"/>
                </a:lnTo>
                <a:lnTo>
                  <a:pt x="534" y="46"/>
                </a:lnTo>
                <a:lnTo>
                  <a:pt x="537" y="46"/>
                </a:lnTo>
                <a:lnTo>
                  <a:pt x="537" y="49"/>
                </a:lnTo>
                <a:lnTo>
                  <a:pt x="541" y="56"/>
                </a:lnTo>
                <a:lnTo>
                  <a:pt x="541" y="59"/>
                </a:lnTo>
                <a:lnTo>
                  <a:pt x="544" y="56"/>
                </a:lnTo>
                <a:lnTo>
                  <a:pt x="547" y="56"/>
                </a:lnTo>
                <a:lnTo>
                  <a:pt x="551" y="52"/>
                </a:lnTo>
                <a:lnTo>
                  <a:pt x="554" y="49"/>
                </a:lnTo>
                <a:lnTo>
                  <a:pt x="557" y="49"/>
                </a:lnTo>
                <a:lnTo>
                  <a:pt x="560" y="46"/>
                </a:lnTo>
                <a:lnTo>
                  <a:pt x="567" y="46"/>
                </a:lnTo>
                <a:lnTo>
                  <a:pt x="570" y="46"/>
                </a:lnTo>
                <a:lnTo>
                  <a:pt x="574" y="46"/>
                </a:lnTo>
                <a:lnTo>
                  <a:pt x="577" y="46"/>
                </a:lnTo>
                <a:lnTo>
                  <a:pt x="580" y="43"/>
                </a:lnTo>
                <a:lnTo>
                  <a:pt x="580" y="39"/>
                </a:lnTo>
                <a:lnTo>
                  <a:pt x="580" y="36"/>
                </a:lnTo>
                <a:lnTo>
                  <a:pt x="580" y="30"/>
                </a:lnTo>
                <a:lnTo>
                  <a:pt x="577" y="30"/>
                </a:lnTo>
                <a:lnTo>
                  <a:pt x="577" y="26"/>
                </a:lnTo>
                <a:lnTo>
                  <a:pt x="580" y="23"/>
                </a:lnTo>
                <a:lnTo>
                  <a:pt x="583" y="23"/>
                </a:lnTo>
                <a:lnTo>
                  <a:pt x="587" y="20"/>
                </a:lnTo>
                <a:lnTo>
                  <a:pt x="590" y="16"/>
                </a:lnTo>
                <a:lnTo>
                  <a:pt x="590" y="13"/>
                </a:lnTo>
                <a:lnTo>
                  <a:pt x="590" y="10"/>
                </a:lnTo>
                <a:lnTo>
                  <a:pt x="590" y="3"/>
                </a:lnTo>
                <a:lnTo>
                  <a:pt x="590" y="3"/>
                </a:lnTo>
                <a:lnTo>
                  <a:pt x="593" y="0"/>
                </a:lnTo>
                <a:lnTo>
                  <a:pt x="596" y="0"/>
                </a:lnTo>
                <a:lnTo>
                  <a:pt x="600" y="3"/>
                </a:lnTo>
                <a:lnTo>
                  <a:pt x="603" y="3"/>
                </a:lnTo>
                <a:lnTo>
                  <a:pt x="606" y="7"/>
                </a:lnTo>
                <a:lnTo>
                  <a:pt x="606" y="10"/>
                </a:lnTo>
                <a:lnTo>
                  <a:pt x="610" y="16"/>
                </a:lnTo>
                <a:lnTo>
                  <a:pt x="610" y="20"/>
                </a:lnTo>
                <a:lnTo>
                  <a:pt x="613" y="23"/>
                </a:lnTo>
                <a:lnTo>
                  <a:pt x="616" y="23"/>
                </a:lnTo>
                <a:lnTo>
                  <a:pt x="616" y="26"/>
                </a:lnTo>
                <a:lnTo>
                  <a:pt x="619" y="30"/>
                </a:lnTo>
                <a:lnTo>
                  <a:pt x="616" y="33"/>
                </a:lnTo>
                <a:lnTo>
                  <a:pt x="616" y="36"/>
                </a:lnTo>
                <a:lnTo>
                  <a:pt x="613" y="39"/>
                </a:lnTo>
                <a:lnTo>
                  <a:pt x="610" y="39"/>
                </a:lnTo>
                <a:lnTo>
                  <a:pt x="610" y="43"/>
                </a:lnTo>
                <a:lnTo>
                  <a:pt x="610" y="46"/>
                </a:lnTo>
                <a:lnTo>
                  <a:pt x="613" y="52"/>
                </a:lnTo>
                <a:lnTo>
                  <a:pt x="613" y="56"/>
                </a:lnTo>
                <a:lnTo>
                  <a:pt x="616" y="56"/>
                </a:lnTo>
                <a:lnTo>
                  <a:pt x="616" y="56"/>
                </a:lnTo>
                <a:close/>
              </a:path>
            </a:pathLst>
          </a:custGeom>
          <a:solidFill>
            <a:schemeClr val="accent5">
              <a:lumMod val="25000"/>
              <a:lumOff val="75000"/>
            </a:schemeClr>
          </a:solidFill>
          <a:ln w="6350">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noEditPoints="1"/>
          </p:cNvSpPr>
          <p:nvPr/>
        </p:nvSpPr>
        <p:spPr bwMode="auto">
          <a:xfrm>
            <a:off x="2202425" y="2136247"/>
            <a:ext cx="2367221" cy="1949688"/>
          </a:xfrm>
          <a:custGeom>
            <a:avLst/>
            <a:gdLst>
              <a:gd name="T0" fmla="*/ 200 w 1321"/>
              <a:gd name="T1" fmla="*/ 905 h 1088"/>
              <a:gd name="T2" fmla="*/ 118 w 1321"/>
              <a:gd name="T3" fmla="*/ 905 h 1088"/>
              <a:gd name="T4" fmla="*/ 108 w 1321"/>
              <a:gd name="T5" fmla="*/ 888 h 1088"/>
              <a:gd name="T6" fmla="*/ 830 w 1321"/>
              <a:gd name="T7" fmla="*/ 59 h 1088"/>
              <a:gd name="T8" fmla="*/ 862 w 1321"/>
              <a:gd name="T9" fmla="*/ 134 h 1088"/>
              <a:gd name="T10" fmla="*/ 928 w 1321"/>
              <a:gd name="T11" fmla="*/ 141 h 1088"/>
              <a:gd name="T12" fmla="*/ 1033 w 1321"/>
              <a:gd name="T13" fmla="*/ 187 h 1088"/>
              <a:gd name="T14" fmla="*/ 1177 w 1321"/>
              <a:gd name="T15" fmla="*/ 216 h 1088"/>
              <a:gd name="T16" fmla="*/ 1308 w 1321"/>
              <a:gd name="T17" fmla="*/ 351 h 1088"/>
              <a:gd name="T18" fmla="*/ 1275 w 1321"/>
              <a:gd name="T19" fmla="*/ 387 h 1088"/>
              <a:gd name="T20" fmla="*/ 1282 w 1321"/>
              <a:gd name="T21" fmla="*/ 432 h 1088"/>
              <a:gd name="T22" fmla="*/ 1256 w 1321"/>
              <a:gd name="T23" fmla="*/ 452 h 1088"/>
              <a:gd name="T24" fmla="*/ 1229 w 1321"/>
              <a:gd name="T25" fmla="*/ 498 h 1088"/>
              <a:gd name="T26" fmla="*/ 1226 w 1321"/>
              <a:gd name="T27" fmla="*/ 531 h 1088"/>
              <a:gd name="T28" fmla="*/ 1193 w 1321"/>
              <a:gd name="T29" fmla="*/ 570 h 1088"/>
              <a:gd name="T30" fmla="*/ 1121 w 1321"/>
              <a:gd name="T31" fmla="*/ 623 h 1088"/>
              <a:gd name="T32" fmla="*/ 1049 w 1321"/>
              <a:gd name="T33" fmla="*/ 649 h 1088"/>
              <a:gd name="T34" fmla="*/ 990 w 1321"/>
              <a:gd name="T35" fmla="*/ 688 h 1088"/>
              <a:gd name="T36" fmla="*/ 977 w 1321"/>
              <a:gd name="T37" fmla="*/ 649 h 1088"/>
              <a:gd name="T38" fmla="*/ 964 w 1321"/>
              <a:gd name="T39" fmla="*/ 613 h 1088"/>
              <a:gd name="T40" fmla="*/ 807 w 1321"/>
              <a:gd name="T41" fmla="*/ 741 h 1088"/>
              <a:gd name="T42" fmla="*/ 702 w 1321"/>
              <a:gd name="T43" fmla="*/ 826 h 1088"/>
              <a:gd name="T44" fmla="*/ 662 w 1321"/>
              <a:gd name="T45" fmla="*/ 869 h 1088"/>
              <a:gd name="T46" fmla="*/ 643 w 1321"/>
              <a:gd name="T47" fmla="*/ 914 h 1088"/>
              <a:gd name="T48" fmla="*/ 633 w 1321"/>
              <a:gd name="T49" fmla="*/ 954 h 1088"/>
              <a:gd name="T50" fmla="*/ 603 w 1321"/>
              <a:gd name="T51" fmla="*/ 1006 h 1088"/>
              <a:gd name="T52" fmla="*/ 544 w 1321"/>
              <a:gd name="T53" fmla="*/ 1036 h 1088"/>
              <a:gd name="T54" fmla="*/ 508 w 1321"/>
              <a:gd name="T55" fmla="*/ 1019 h 1088"/>
              <a:gd name="T56" fmla="*/ 472 w 1321"/>
              <a:gd name="T57" fmla="*/ 1019 h 1088"/>
              <a:gd name="T58" fmla="*/ 482 w 1321"/>
              <a:gd name="T59" fmla="*/ 1052 h 1088"/>
              <a:gd name="T60" fmla="*/ 479 w 1321"/>
              <a:gd name="T61" fmla="*/ 1075 h 1088"/>
              <a:gd name="T62" fmla="*/ 456 w 1321"/>
              <a:gd name="T63" fmla="*/ 1082 h 1088"/>
              <a:gd name="T64" fmla="*/ 443 w 1321"/>
              <a:gd name="T65" fmla="*/ 1082 h 1088"/>
              <a:gd name="T66" fmla="*/ 443 w 1321"/>
              <a:gd name="T67" fmla="*/ 1062 h 1088"/>
              <a:gd name="T68" fmla="*/ 403 w 1321"/>
              <a:gd name="T69" fmla="*/ 1026 h 1088"/>
              <a:gd name="T70" fmla="*/ 354 w 1321"/>
              <a:gd name="T71" fmla="*/ 1032 h 1088"/>
              <a:gd name="T72" fmla="*/ 305 w 1321"/>
              <a:gd name="T73" fmla="*/ 1006 h 1088"/>
              <a:gd name="T74" fmla="*/ 292 w 1321"/>
              <a:gd name="T75" fmla="*/ 1006 h 1088"/>
              <a:gd name="T76" fmla="*/ 197 w 1321"/>
              <a:gd name="T77" fmla="*/ 967 h 1088"/>
              <a:gd name="T78" fmla="*/ 118 w 1321"/>
              <a:gd name="T79" fmla="*/ 934 h 1088"/>
              <a:gd name="T80" fmla="*/ 82 w 1321"/>
              <a:gd name="T81" fmla="*/ 905 h 1088"/>
              <a:gd name="T82" fmla="*/ 115 w 1321"/>
              <a:gd name="T83" fmla="*/ 905 h 1088"/>
              <a:gd name="T84" fmla="*/ 164 w 1321"/>
              <a:gd name="T85" fmla="*/ 934 h 1088"/>
              <a:gd name="T86" fmla="*/ 217 w 1321"/>
              <a:gd name="T87" fmla="*/ 941 h 1088"/>
              <a:gd name="T88" fmla="*/ 204 w 1321"/>
              <a:gd name="T89" fmla="*/ 905 h 1088"/>
              <a:gd name="T90" fmla="*/ 190 w 1321"/>
              <a:gd name="T91" fmla="*/ 865 h 1088"/>
              <a:gd name="T92" fmla="*/ 151 w 1321"/>
              <a:gd name="T93" fmla="*/ 875 h 1088"/>
              <a:gd name="T94" fmla="*/ 102 w 1321"/>
              <a:gd name="T95" fmla="*/ 882 h 1088"/>
              <a:gd name="T96" fmla="*/ 86 w 1321"/>
              <a:gd name="T97" fmla="*/ 849 h 1088"/>
              <a:gd name="T98" fmla="*/ 33 w 1321"/>
              <a:gd name="T99" fmla="*/ 800 h 1088"/>
              <a:gd name="T100" fmla="*/ 27 w 1321"/>
              <a:gd name="T101" fmla="*/ 770 h 1088"/>
              <a:gd name="T102" fmla="*/ 69 w 1321"/>
              <a:gd name="T103" fmla="*/ 724 h 1088"/>
              <a:gd name="T104" fmla="*/ 115 w 1321"/>
              <a:gd name="T105" fmla="*/ 662 h 1088"/>
              <a:gd name="T106" fmla="*/ 141 w 1321"/>
              <a:gd name="T107" fmla="*/ 570 h 1088"/>
              <a:gd name="T108" fmla="*/ 197 w 1321"/>
              <a:gd name="T109" fmla="*/ 541 h 1088"/>
              <a:gd name="T110" fmla="*/ 253 w 1321"/>
              <a:gd name="T111" fmla="*/ 475 h 1088"/>
              <a:gd name="T112" fmla="*/ 335 w 1321"/>
              <a:gd name="T113" fmla="*/ 410 h 1088"/>
              <a:gd name="T114" fmla="*/ 433 w 1321"/>
              <a:gd name="T115" fmla="*/ 344 h 1088"/>
              <a:gd name="T116" fmla="*/ 521 w 1321"/>
              <a:gd name="T117" fmla="*/ 249 h 1088"/>
              <a:gd name="T118" fmla="*/ 571 w 1321"/>
              <a:gd name="T119" fmla="*/ 193 h 1088"/>
              <a:gd name="T120" fmla="*/ 633 w 1321"/>
              <a:gd name="T121" fmla="*/ 101 h 1088"/>
              <a:gd name="T122" fmla="*/ 748 w 1321"/>
              <a:gd name="T123" fmla="*/ 16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1" h="1088">
                <a:moveTo>
                  <a:pt x="308" y="1019"/>
                </a:moveTo>
                <a:lnTo>
                  <a:pt x="305" y="1019"/>
                </a:lnTo>
                <a:lnTo>
                  <a:pt x="305" y="1016"/>
                </a:lnTo>
                <a:lnTo>
                  <a:pt x="305" y="1016"/>
                </a:lnTo>
                <a:lnTo>
                  <a:pt x="305" y="1016"/>
                </a:lnTo>
                <a:lnTo>
                  <a:pt x="305" y="1016"/>
                </a:lnTo>
                <a:lnTo>
                  <a:pt x="305" y="1016"/>
                </a:lnTo>
                <a:lnTo>
                  <a:pt x="308" y="1016"/>
                </a:lnTo>
                <a:lnTo>
                  <a:pt x="308" y="1019"/>
                </a:lnTo>
                <a:lnTo>
                  <a:pt x="308" y="1019"/>
                </a:lnTo>
                <a:close/>
                <a:moveTo>
                  <a:pt x="302" y="1003"/>
                </a:moveTo>
                <a:lnTo>
                  <a:pt x="299" y="1003"/>
                </a:lnTo>
                <a:lnTo>
                  <a:pt x="299" y="1000"/>
                </a:lnTo>
                <a:lnTo>
                  <a:pt x="299" y="1000"/>
                </a:lnTo>
                <a:lnTo>
                  <a:pt x="299" y="1000"/>
                </a:lnTo>
                <a:lnTo>
                  <a:pt x="302" y="1000"/>
                </a:lnTo>
                <a:lnTo>
                  <a:pt x="302" y="1003"/>
                </a:lnTo>
                <a:lnTo>
                  <a:pt x="302" y="1003"/>
                </a:lnTo>
                <a:close/>
                <a:moveTo>
                  <a:pt x="295" y="1000"/>
                </a:moveTo>
                <a:lnTo>
                  <a:pt x="295" y="1000"/>
                </a:lnTo>
                <a:lnTo>
                  <a:pt x="295" y="996"/>
                </a:lnTo>
                <a:lnTo>
                  <a:pt x="295" y="993"/>
                </a:lnTo>
                <a:lnTo>
                  <a:pt x="295" y="993"/>
                </a:lnTo>
                <a:lnTo>
                  <a:pt x="295" y="993"/>
                </a:lnTo>
                <a:lnTo>
                  <a:pt x="295" y="1000"/>
                </a:lnTo>
                <a:lnTo>
                  <a:pt x="295" y="1000"/>
                </a:lnTo>
                <a:close/>
                <a:moveTo>
                  <a:pt x="200" y="905"/>
                </a:moveTo>
                <a:lnTo>
                  <a:pt x="200" y="905"/>
                </a:lnTo>
                <a:lnTo>
                  <a:pt x="200" y="905"/>
                </a:lnTo>
                <a:lnTo>
                  <a:pt x="200" y="905"/>
                </a:lnTo>
                <a:lnTo>
                  <a:pt x="200" y="905"/>
                </a:lnTo>
                <a:lnTo>
                  <a:pt x="200" y="905"/>
                </a:lnTo>
                <a:lnTo>
                  <a:pt x="200" y="905"/>
                </a:lnTo>
                <a:lnTo>
                  <a:pt x="200" y="905"/>
                </a:lnTo>
                <a:close/>
                <a:moveTo>
                  <a:pt x="115" y="901"/>
                </a:moveTo>
                <a:lnTo>
                  <a:pt x="115" y="901"/>
                </a:lnTo>
                <a:lnTo>
                  <a:pt x="115" y="901"/>
                </a:lnTo>
                <a:lnTo>
                  <a:pt x="115" y="901"/>
                </a:lnTo>
                <a:lnTo>
                  <a:pt x="115" y="901"/>
                </a:lnTo>
                <a:lnTo>
                  <a:pt x="115" y="901"/>
                </a:lnTo>
                <a:close/>
                <a:moveTo>
                  <a:pt x="118" y="895"/>
                </a:moveTo>
                <a:lnTo>
                  <a:pt x="118" y="895"/>
                </a:lnTo>
                <a:lnTo>
                  <a:pt x="115" y="891"/>
                </a:lnTo>
                <a:lnTo>
                  <a:pt x="115" y="891"/>
                </a:lnTo>
                <a:lnTo>
                  <a:pt x="118" y="891"/>
                </a:lnTo>
                <a:lnTo>
                  <a:pt x="118" y="891"/>
                </a:lnTo>
                <a:lnTo>
                  <a:pt x="118" y="891"/>
                </a:lnTo>
                <a:lnTo>
                  <a:pt x="118" y="895"/>
                </a:lnTo>
                <a:lnTo>
                  <a:pt x="118" y="895"/>
                </a:lnTo>
                <a:close/>
                <a:moveTo>
                  <a:pt x="122" y="891"/>
                </a:moveTo>
                <a:lnTo>
                  <a:pt x="118" y="891"/>
                </a:lnTo>
                <a:lnTo>
                  <a:pt x="122" y="891"/>
                </a:lnTo>
                <a:lnTo>
                  <a:pt x="122" y="891"/>
                </a:lnTo>
                <a:lnTo>
                  <a:pt x="122" y="891"/>
                </a:lnTo>
                <a:lnTo>
                  <a:pt x="122" y="891"/>
                </a:lnTo>
                <a:close/>
                <a:moveTo>
                  <a:pt x="125" y="905"/>
                </a:moveTo>
                <a:lnTo>
                  <a:pt x="122" y="905"/>
                </a:lnTo>
                <a:lnTo>
                  <a:pt x="118" y="905"/>
                </a:lnTo>
                <a:lnTo>
                  <a:pt x="122" y="901"/>
                </a:lnTo>
                <a:lnTo>
                  <a:pt x="122" y="901"/>
                </a:lnTo>
                <a:lnTo>
                  <a:pt x="122" y="901"/>
                </a:lnTo>
                <a:lnTo>
                  <a:pt x="118" y="901"/>
                </a:lnTo>
                <a:lnTo>
                  <a:pt x="125" y="895"/>
                </a:lnTo>
                <a:lnTo>
                  <a:pt x="125" y="891"/>
                </a:lnTo>
                <a:lnTo>
                  <a:pt x="128" y="891"/>
                </a:lnTo>
                <a:lnTo>
                  <a:pt x="128" y="891"/>
                </a:lnTo>
                <a:lnTo>
                  <a:pt x="128" y="891"/>
                </a:lnTo>
                <a:lnTo>
                  <a:pt x="128" y="895"/>
                </a:lnTo>
                <a:lnTo>
                  <a:pt x="131" y="895"/>
                </a:lnTo>
                <a:lnTo>
                  <a:pt x="131" y="895"/>
                </a:lnTo>
                <a:lnTo>
                  <a:pt x="131" y="898"/>
                </a:lnTo>
                <a:lnTo>
                  <a:pt x="128" y="898"/>
                </a:lnTo>
                <a:lnTo>
                  <a:pt x="128" y="898"/>
                </a:lnTo>
                <a:lnTo>
                  <a:pt x="125" y="901"/>
                </a:lnTo>
                <a:lnTo>
                  <a:pt x="125" y="905"/>
                </a:lnTo>
                <a:lnTo>
                  <a:pt x="125" y="905"/>
                </a:lnTo>
                <a:lnTo>
                  <a:pt x="125" y="905"/>
                </a:lnTo>
                <a:close/>
                <a:moveTo>
                  <a:pt x="115" y="891"/>
                </a:moveTo>
                <a:lnTo>
                  <a:pt x="115" y="891"/>
                </a:lnTo>
                <a:lnTo>
                  <a:pt x="112" y="888"/>
                </a:lnTo>
                <a:lnTo>
                  <a:pt x="118" y="888"/>
                </a:lnTo>
                <a:lnTo>
                  <a:pt x="118" y="888"/>
                </a:lnTo>
                <a:lnTo>
                  <a:pt x="115" y="891"/>
                </a:lnTo>
                <a:lnTo>
                  <a:pt x="115" y="891"/>
                </a:lnTo>
                <a:lnTo>
                  <a:pt x="115" y="891"/>
                </a:lnTo>
                <a:close/>
                <a:moveTo>
                  <a:pt x="112" y="888"/>
                </a:moveTo>
                <a:lnTo>
                  <a:pt x="108" y="888"/>
                </a:lnTo>
                <a:lnTo>
                  <a:pt x="108" y="888"/>
                </a:lnTo>
                <a:lnTo>
                  <a:pt x="108" y="888"/>
                </a:lnTo>
                <a:lnTo>
                  <a:pt x="108" y="888"/>
                </a:lnTo>
                <a:lnTo>
                  <a:pt x="112" y="888"/>
                </a:lnTo>
                <a:lnTo>
                  <a:pt x="112" y="888"/>
                </a:lnTo>
                <a:lnTo>
                  <a:pt x="112" y="888"/>
                </a:lnTo>
                <a:close/>
                <a:moveTo>
                  <a:pt x="95" y="872"/>
                </a:moveTo>
                <a:lnTo>
                  <a:pt x="95" y="872"/>
                </a:lnTo>
                <a:lnTo>
                  <a:pt x="95" y="872"/>
                </a:lnTo>
                <a:lnTo>
                  <a:pt x="95" y="872"/>
                </a:lnTo>
                <a:lnTo>
                  <a:pt x="95" y="872"/>
                </a:lnTo>
                <a:lnTo>
                  <a:pt x="95" y="872"/>
                </a:lnTo>
                <a:lnTo>
                  <a:pt x="95" y="872"/>
                </a:lnTo>
                <a:lnTo>
                  <a:pt x="95" y="872"/>
                </a:lnTo>
                <a:close/>
                <a:moveTo>
                  <a:pt x="833" y="0"/>
                </a:moveTo>
                <a:lnTo>
                  <a:pt x="839" y="3"/>
                </a:lnTo>
                <a:lnTo>
                  <a:pt x="843" y="3"/>
                </a:lnTo>
                <a:lnTo>
                  <a:pt x="846" y="3"/>
                </a:lnTo>
                <a:lnTo>
                  <a:pt x="849" y="3"/>
                </a:lnTo>
                <a:lnTo>
                  <a:pt x="856" y="6"/>
                </a:lnTo>
                <a:lnTo>
                  <a:pt x="856" y="6"/>
                </a:lnTo>
                <a:lnTo>
                  <a:pt x="853" y="13"/>
                </a:lnTo>
                <a:lnTo>
                  <a:pt x="853" y="23"/>
                </a:lnTo>
                <a:lnTo>
                  <a:pt x="846" y="32"/>
                </a:lnTo>
                <a:lnTo>
                  <a:pt x="839" y="39"/>
                </a:lnTo>
                <a:lnTo>
                  <a:pt x="836" y="42"/>
                </a:lnTo>
                <a:lnTo>
                  <a:pt x="836" y="46"/>
                </a:lnTo>
                <a:lnTo>
                  <a:pt x="833" y="55"/>
                </a:lnTo>
                <a:lnTo>
                  <a:pt x="830" y="59"/>
                </a:lnTo>
                <a:lnTo>
                  <a:pt x="833" y="62"/>
                </a:lnTo>
                <a:lnTo>
                  <a:pt x="833" y="65"/>
                </a:lnTo>
                <a:lnTo>
                  <a:pt x="843" y="65"/>
                </a:lnTo>
                <a:lnTo>
                  <a:pt x="853" y="59"/>
                </a:lnTo>
                <a:lnTo>
                  <a:pt x="856" y="62"/>
                </a:lnTo>
                <a:lnTo>
                  <a:pt x="853" y="69"/>
                </a:lnTo>
                <a:lnTo>
                  <a:pt x="849" y="75"/>
                </a:lnTo>
                <a:lnTo>
                  <a:pt x="849" y="82"/>
                </a:lnTo>
                <a:lnTo>
                  <a:pt x="843" y="88"/>
                </a:lnTo>
                <a:lnTo>
                  <a:pt x="839" y="88"/>
                </a:lnTo>
                <a:lnTo>
                  <a:pt x="836" y="91"/>
                </a:lnTo>
                <a:lnTo>
                  <a:pt x="836" y="91"/>
                </a:lnTo>
                <a:lnTo>
                  <a:pt x="836" y="101"/>
                </a:lnTo>
                <a:lnTo>
                  <a:pt x="839" y="101"/>
                </a:lnTo>
                <a:lnTo>
                  <a:pt x="843" y="105"/>
                </a:lnTo>
                <a:lnTo>
                  <a:pt x="843" y="108"/>
                </a:lnTo>
                <a:lnTo>
                  <a:pt x="843" y="108"/>
                </a:lnTo>
                <a:lnTo>
                  <a:pt x="843" y="111"/>
                </a:lnTo>
                <a:lnTo>
                  <a:pt x="846" y="111"/>
                </a:lnTo>
                <a:lnTo>
                  <a:pt x="846" y="111"/>
                </a:lnTo>
                <a:lnTo>
                  <a:pt x="853" y="111"/>
                </a:lnTo>
                <a:lnTo>
                  <a:pt x="859" y="111"/>
                </a:lnTo>
                <a:lnTo>
                  <a:pt x="862" y="111"/>
                </a:lnTo>
                <a:lnTo>
                  <a:pt x="866" y="114"/>
                </a:lnTo>
                <a:lnTo>
                  <a:pt x="866" y="114"/>
                </a:lnTo>
                <a:lnTo>
                  <a:pt x="859" y="134"/>
                </a:lnTo>
                <a:lnTo>
                  <a:pt x="859" y="134"/>
                </a:lnTo>
                <a:lnTo>
                  <a:pt x="862" y="134"/>
                </a:lnTo>
                <a:lnTo>
                  <a:pt x="862" y="134"/>
                </a:lnTo>
                <a:lnTo>
                  <a:pt x="866" y="134"/>
                </a:lnTo>
                <a:lnTo>
                  <a:pt x="872" y="128"/>
                </a:lnTo>
                <a:lnTo>
                  <a:pt x="872" y="124"/>
                </a:lnTo>
                <a:lnTo>
                  <a:pt x="875" y="124"/>
                </a:lnTo>
                <a:lnTo>
                  <a:pt x="875" y="121"/>
                </a:lnTo>
                <a:lnTo>
                  <a:pt x="882" y="118"/>
                </a:lnTo>
                <a:lnTo>
                  <a:pt x="885" y="121"/>
                </a:lnTo>
                <a:lnTo>
                  <a:pt x="885" y="121"/>
                </a:lnTo>
                <a:lnTo>
                  <a:pt x="885" y="124"/>
                </a:lnTo>
                <a:lnTo>
                  <a:pt x="895" y="121"/>
                </a:lnTo>
                <a:lnTo>
                  <a:pt x="898" y="121"/>
                </a:lnTo>
                <a:lnTo>
                  <a:pt x="898" y="121"/>
                </a:lnTo>
                <a:lnTo>
                  <a:pt x="898" y="121"/>
                </a:lnTo>
                <a:lnTo>
                  <a:pt x="895" y="128"/>
                </a:lnTo>
                <a:lnTo>
                  <a:pt x="892" y="131"/>
                </a:lnTo>
                <a:lnTo>
                  <a:pt x="895" y="134"/>
                </a:lnTo>
                <a:lnTo>
                  <a:pt x="895" y="137"/>
                </a:lnTo>
                <a:lnTo>
                  <a:pt x="898" y="144"/>
                </a:lnTo>
                <a:lnTo>
                  <a:pt x="898" y="144"/>
                </a:lnTo>
                <a:lnTo>
                  <a:pt x="905" y="147"/>
                </a:lnTo>
                <a:lnTo>
                  <a:pt x="912" y="144"/>
                </a:lnTo>
                <a:lnTo>
                  <a:pt x="912" y="144"/>
                </a:lnTo>
                <a:lnTo>
                  <a:pt x="915" y="144"/>
                </a:lnTo>
                <a:lnTo>
                  <a:pt x="915" y="144"/>
                </a:lnTo>
                <a:lnTo>
                  <a:pt x="925" y="137"/>
                </a:lnTo>
                <a:lnTo>
                  <a:pt x="931" y="137"/>
                </a:lnTo>
                <a:lnTo>
                  <a:pt x="931" y="137"/>
                </a:lnTo>
                <a:lnTo>
                  <a:pt x="931" y="137"/>
                </a:lnTo>
                <a:lnTo>
                  <a:pt x="928" y="141"/>
                </a:lnTo>
                <a:lnTo>
                  <a:pt x="931" y="147"/>
                </a:lnTo>
                <a:lnTo>
                  <a:pt x="928" y="157"/>
                </a:lnTo>
                <a:lnTo>
                  <a:pt x="928" y="164"/>
                </a:lnTo>
                <a:lnTo>
                  <a:pt x="931" y="167"/>
                </a:lnTo>
                <a:lnTo>
                  <a:pt x="934" y="167"/>
                </a:lnTo>
                <a:lnTo>
                  <a:pt x="938" y="164"/>
                </a:lnTo>
                <a:lnTo>
                  <a:pt x="944" y="167"/>
                </a:lnTo>
                <a:lnTo>
                  <a:pt x="944" y="173"/>
                </a:lnTo>
                <a:lnTo>
                  <a:pt x="944" y="180"/>
                </a:lnTo>
                <a:lnTo>
                  <a:pt x="944" y="187"/>
                </a:lnTo>
                <a:lnTo>
                  <a:pt x="938" y="193"/>
                </a:lnTo>
                <a:lnTo>
                  <a:pt x="938" y="193"/>
                </a:lnTo>
                <a:lnTo>
                  <a:pt x="938" y="196"/>
                </a:lnTo>
                <a:lnTo>
                  <a:pt x="938" y="196"/>
                </a:lnTo>
                <a:lnTo>
                  <a:pt x="957" y="196"/>
                </a:lnTo>
                <a:lnTo>
                  <a:pt x="977" y="193"/>
                </a:lnTo>
                <a:lnTo>
                  <a:pt x="984" y="190"/>
                </a:lnTo>
                <a:lnTo>
                  <a:pt x="984" y="190"/>
                </a:lnTo>
                <a:lnTo>
                  <a:pt x="993" y="193"/>
                </a:lnTo>
                <a:lnTo>
                  <a:pt x="993" y="193"/>
                </a:lnTo>
                <a:lnTo>
                  <a:pt x="993" y="193"/>
                </a:lnTo>
                <a:lnTo>
                  <a:pt x="993" y="193"/>
                </a:lnTo>
                <a:lnTo>
                  <a:pt x="997" y="193"/>
                </a:lnTo>
                <a:lnTo>
                  <a:pt x="1000" y="193"/>
                </a:lnTo>
                <a:lnTo>
                  <a:pt x="1026" y="193"/>
                </a:lnTo>
                <a:lnTo>
                  <a:pt x="1030" y="193"/>
                </a:lnTo>
                <a:lnTo>
                  <a:pt x="1030" y="190"/>
                </a:lnTo>
                <a:lnTo>
                  <a:pt x="1033" y="187"/>
                </a:lnTo>
                <a:lnTo>
                  <a:pt x="1033" y="187"/>
                </a:lnTo>
                <a:lnTo>
                  <a:pt x="1036" y="187"/>
                </a:lnTo>
                <a:lnTo>
                  <a:pt x="1043" y="187"/>
                </a:lnTo>
                <a:lnTo>
                  <a:pt x="1046" y="190"/>
                </a:lnTo>
                <a:lnTo>
                  <a:pt x="1046" y="190"/>
                </a:lnTo>
                <a:lnTo>
                  <a:pt x="1046" y="196"/>
                </a:lnTo>
                <a:lnTo>
                  <a:pt x="1046" y="196"/>
                </a:lnTo>
                <a:lnTo>
                  <a:pt x="1056" y="196"/>
                </a:lnTo>
                <a:lnTo>
                  <a:pt x="1066" y="196"/>
                </a:lnTo>
                <a:lnTo>
                  <a:pt x="1069" y="196"/>
                </a:lnTo>
                <a:lnTo>
                  <a:pt x="1069" y="196"/>
                </a:lnTo>
                <a:lnTo>
                  <a:pt x="1072" y="193"/>
                </a:lnTo>
                <a:lnTo>
                  <a:pt x="1072" y="193"/>
                </a:lnTo>
                <a:lnTo>
                  <a:pt x="1079" y="193"/>
                </a:lnTo>
                <a:lnTo>
                  <a:pt x="1089" y="190"/>
                </a:lnTo>
                <a:lnTo>
                  <a:pt x="1095" y="187"/>
                </a:lnTo>
                <a:lnTo>
                  <a:pt x="1095" y="187"/>
                </a:lnTo>
                <a:lnTo>
                  <a:pt x="1098" y="187"/>
                </a:lnTo>
                <a:lnTo>
                  <a:pt x="1098" y="187"/>
                </a:lnTo>
                <a:lnTo>
                  <a:pt x="1108" y="187"/>
                </a:lnTo>
                <a:lnTo>
                  <a:pt x="1108" y="187"/>
                </a:lnTo>
                <a:lnTo>
                  <a:pt x="1118" y="187"/>
                </a:lnTo>
                <a:lnTo>
                  <a:pt x="1121" y="187"/>
                </a:lnTo>
                <a:lnTo>
                  <a:pt x="1121" y="190"/>
                </a:lnTo>
                <a:lnTo>
                  <a:pt x="1131" y="193"/>
                </a:lnTo>
                <a:lnTo>
                  <a:pt x="1154" y="210"/>
                </a:lnTo>
                <a:lnTo>
                  <a:pt x="1154" y="210"/>
                </a:lnTo>
                <a:lnTo>
                  <a:pt x="1157" y="210"/>
                </a:lnTo>
                <a:lnTo>
                  <a:pt x="1177" y="216"/>
                </a:lnTo>
                <a:lnTo>
                  <a:pt x="1177" y="216"/>
                </a:lnTo>
                <a:lnTo>
                  <a:pt x="1187" y="223"/>
                </a:lnTo>
                <a:lnTo>
                  <a:pt x="1213" y="236"/>
                </a:lnTo>
                <a:lnTo>
                  <a:pt x="1223" y="239"/>
                </a:lnTo>
                <a:lnTo>
                  <a:pt x="1223" y="239"/>
                </a:lnTo>
                <a:lnTo>
                  <a:pt x="1229" y="246"/>
                </a:lnTo>
                <a:lnTo>
                  <a:pt x="1229" y="246"/>
                </a:lnTo>
                <a:lnTo>
                  <a:pt x="1236" y="246"/>
                </a:lnTo>
                <a:lnTo>
                  <a:pt x="1243" y="249"/>
                </a:lnTo>
                <a:lnTo>
                  <a:pt x="1246" y="252"/>
                </a:lnTo>
                <a:lnTo>
                  <a:pt x="1246" y="252"/>
                </a:lnTo>
                <a:lnTo>
                  <a:pt x="1249" y="255"/>
                </a:lnTo>
                <a:lnTo>
                  <a:pt x="1259" y="262"/>
                </a:lnTo>
                <a:lnTo>
                  <a:pt x="1272" y="265"/>
                </a:lnTo>
                <a:lnTo>
                  <a:pt x="1282" y="275"/>
                </a:lnTo>
                <a:lnTo>
                  <a:pt x="1288" y="282"/>
                </a:lnTo>
                <a:lnTo>
                  <a:pt x="1295" y="288"/>
                </a:lnTo>
                <a:lnTo>
                  <a:pt x="1298" y="295"/>
                </a:lnTo>
                <a:lnTo>
                  <a:pt x="1302" y="298"/>
                </a:lnTo>
                <a:lnTo>
                  <a:pt x="1305" y="308"/>
                </a:lnTo>
                <a:lnTo>
                  <a:pt x="1308" y="314"/>
                </a:lnTo>
                <a:lnTo>
                  <a:pt x="1308" y="318"/>
                </a:lnTo>
                <a:lnTo>
                  <a:pt x="1318" y="334"/>
                </a:lnTo>
                <a:lnTo>
                  <a:pt x="1321" y="337"/>
                </a:lnTo>
                <a:lnTo>
                  <a:pt x="1321" y="341"/>
                </a:lnTo>
                <a:lnTo>
                  <a:pt x="1315" y="344"/>
                </a:lnTo>
                <a:lnTo>
                  <a:pt x="1311" y="344"/>
                </a:lnTo>
                <a:lnTo>
                  <a:pt x="1311" y="344"/>
                </a:lnTo>
                <a:lnTo>
                  <a:pt x="1311" y="347"/>
                </a:lnTo>
                <a:lnTo>
                  <a:pt x="1308" y="351"/>
                </a:lnTo>
                <a:lnTo>
                  <a:pt x="1308" y="351"/>
                </a:lnTo>
                <a:lnTo>
                  <a:pt x="1305" y="354"/>
                </a:lnTo>
                <a:lnTo>
                  <a:pt x="1305" y="357"/>
                </a:lnTo>
                <a:lnTo>
                  <a:pt x="1305" y="357"/>
                </a:lnTo>
                <a:lnTo>
                  <a:pt x="1305" y="360"/>
                </a:lnTo>
                <a:lnTo>
                  <a:pt x="1305" y="360"/>
                </a:lnTo>
                <a:lnTo>
                  <a:pt x="1305" y="360"/>
                </a:lnTo>
                <a:lnTo>
                  <a:pt x="1298" y="357"/>
                </a:lnTo>
                <a:lnTo>
                  <a:pt x="1295" y="357"/>
                </a:lnTo>
                <a:lnTo>
                  <a:pt x="1292" y="360"/>
                </a:lnTo>
                <a:lnTo>
                  <a:pt x="1285" y="360"/>
                </a:lnTo>
                <a:lnTo>
                  <a:pt x="1285" y="364"/>
                </a:lnTo>
                <a:lnTo>
                  <a:pt x="1285" y="367"/>
                </a:lnTo>
                <a:lnTo>
                  <a:pt x="1285" y="367"/>
                </a:lnTo>
                <a:lnTo>
                  <a:pt x="1282" y="370"/>
                </a:lnTo>
                <a:lnTo>
                  <a:pt x="1279" y="373"/>
                </a:lnTo>
                <a:lnTo>
                  <a:pt x="1282" y="373"/>
                </a:lnTo>
                <a:lnTo>
                  <a:pt x="1282" y="373"/>
                </a:lnTo>
                <a:lnTo>
                  <a:pt x="1282" y="377"/>
                </a:lnTo>
                <a:lnTo>
                  <a:pt x="1282" y="377"/>
                </a:lnTo>
                <a:lnTo>
                  <a:pt x="1282" y="380"/>
                </a:lnTo>
                <a:lnTo>
                  <a:pt x="1285" y="380"/>
                </a:lnTo>
                <a:lnTo>
                  <a:pt x="1285" y="380"/>
                </a:lnTo>
                <a:lnTo>
                  <a:pt x="1285" y="380"/>
                </a:lnTo>
                <a:lnTo>
                  <a:pt x="1282" y="383"/>
                </a:lnTo>
                <a:lnTo>
                  <a:pt x="1279" y="387"/>
                </a:lnTo>
                <a:lnTo>
                  <a:pt x="1279" y="387"/>
                </a:lnTo>
                <a:lnTo>
                  <a:pt x="1275" y="387"/>
                </a:lnTo>
                <a:lnTo>
                  <a:pt x="1275" y="387"/>
                </a:lnTo>
                <a:lnTo>
                  <a:pt x="1275" y="387"/>
                </a:lnTo>
                <a:lnTo>
                  <a:pt x="1272" y="390"/>
                </a:lnTo>
                <a:lnTo>
                  <a:pt x="1272" y="390"/>
                </a:lnTo>
                <a:lnTo>
                  <a:pt x="1269" y="390"/>
                </a:lnTo>
                <a:lnTo>
                  <a:pt x="1269" y="390"/>
                </a:lnTo>
                <a:lnTo>
                  <a:pt x="1269" y="393"/>
                </a:lnTo>
                <a:lnTo>
                  <a:pt x="1266" y="393"/>
                </a:lnTo>
                <a:lnTo>
                  <a:pt x="1266" y="393"/>
                </a:lnTo>
                <a:lnTo>
                  <a:pt x="1266" y="396"/>
                </a:lnTo>
                <a:lnTo>
                  <a:pt x="1266" y="396"/>
                </a:lnTo>
                <a:lnTo>
                  <a:pt x="1266" y="400"/>
                </a:lnTo>
                <a:lnTo>
                  <a:pt x="1262" y="400"/>
                </a:lnTo>
                <a:lnTo>
                  <a:pt x="1262" y="403"/>
                </a:lnTo>
                <a:lnTo>
                  <a:pt x="1269" y="406"/>
                </a:lnTo>
                <a:lnTo>
                  <a:pt x="1269" y="413"/>
                </a:lnTo>
                <a:lnTo>
                  <a:pt x="1272" y="416"/>
                </a:lnTo>
                <a:lnTo>
                  <a:pt x="1269" y="416"/>
                </a:lnTo>
                <a:lnTo>
                  <a:pt x="1269" y="419"/>
                </a:lnTo>
                <a:lnTo>
                  <a:pt x="1269" y="419"/>
                </a:lnTo>
                <a:lnTo>
                  <a:pt x="1272" y="419"/>
                </a:lnTo>
                <a:lnTo>
                  <a:pt x="1275" y="419"/>
                </a:lnTo>
                <a:lnTo>
                  <a:pt x="1279" y="423"/>
                </a:lnTo>
                <a:lnTo>
                  <a:pt x="1279" y="423"/>
                </a:lnTo>
                <a:lnTo>
                  <a:pt x="1279" y="426"/>
                </a:lnTo>
                <a:lnTo>
                  <a:pt x="1275" y="426"/>
                </a:lnTo>
                <a:lnTo>
                  <a:pt x="1275" y="429"/>
                </a:lnTo>
                <a:lnTo>
                  <a:pt x="1275" y="432"/>
                </a:lnTo>
                <a:lnTo>
                  <a:pt x="1282" y="432"/>
                </a:lnTo>
                <a:lnTo>
                  <a:pt x="1282" y="432"/>
                </a:lnTo>
                <a:lnTo>
                  <a:pt x="1285" y="432"/>
                </a:lnTo>
                <a:lnTo>
                  <a:pt x="1285" y="432"/>
                </a:lnTo>
                <a:lnTo>
                  <a:pt x="1279" y="439"/>
                </a:lnTo>
                <a:lnTo>
                  <a:pt x="1279" y="436"/>
                </a:lnTo>
                <a:lnTo>
                  <a:pt x="1275" y="436"/>
                </a:lnTo>
                <a:lnTo>
                  <a:pt x="1275" y="436"/>
                </a:lnTo>
                <a:lnTo>
                  <a:pt x="1272" y="442"/>
                </a:lnTo>
                <a:lnTo>
                  <a:pt x="1269" y="442"/>
                </a:lnTo>
                <a:lnTo>
                  <a:pt x="1266" y="439"/>
                </a:lnTo>
                <a:lnTo>
                  <a:pt x="1259" y="442"/>
                </a:lnTo>
                <a:lnTo>
                  <a:pt x="1259" y="442"/>
                </a:lnTo>
                <a:lnTo>
                  <a:pt x="1259" y="446"/>
                </a:lnTo>
                <a:lnTo>
                  <a:pt x="1262" y="446"/>
                </a:lnTo>
                <a:lnTo>
                  <a:pt x="1262" y="446"/>
                </a:lnTo>
                <a:lnTo>
                  <a:pt x="1262" y="449"/>
                </a:lnTo>
                <a:lnTo>
                  <a:pt x="1262" y="449"/>
                </a:lnTo>
                <a:lnTo>
                  <a:pt x="1262" y="449"/>
                </a:lnTo>
                <a:lnTo>
                  <a:pt x="1262" y="452"/>
                </a:lnTo>
                <a:lnTo>
                  <a:pt x="1259" y="455"/>
                </a:lnTo>
                <a:lnTo>
                  <a:pt x="1262" y="455"/>
                </a:lnTo>
                <a:lnTo>
                  <a:pt x="1262" y="455"/>
                </a:lnTo>
                <a:lnTo>
                  <a:pt x="1259" y="459"/>
                </a:lnTo>
                <a:lnTo>
                  <a:pt x="1256" y="459"/>
                </a:lnTo>
                <a:lnTo>
                  <a:pt x="1259" y="459"/>
                </a:lnTo>
                <a:lnTo>
                  <a:pt x="1259" y="455"/>
                </a:lnTo>
                <a:lnTo>
                  <a:pt x="1259" y="455"/>
                </a:lnTo>
                <a:lnTo>
                  <a:pt x="1259" y="452"/>
                </a:lnTo>
                <a:lnTo>
                  <a:pt x="1256" y="452"/>
                </a:lnTo>
                <a:lnTo>
                  <a:pt x="1256" y="452"/>
                </a:lnTo>
                <a:lnTo>
                  <a:pt x="1256" y="452"/>
                </a:lnTo>
                <a:lnTo>
                  <a:pt x="1256" y="455"/>
                </a:lnTo>
                <a:lnTo>
                  <a:pt x="1256" y="459"/>
                </a:lnTo>
                <a:lnTo>
                  <a:pt x="1252" y="459"/>
                </a:lnTo>
                <a:lnTo>
                  <a:pt x="1249" y="459"/>
                </a:lnTo>
                <a:lnTo>
                  <a:pt x="1246" y="459"/>
                </a:lnTo>
                <a:lnTo>
                  <a:pt x="1246" y="459"/>
                </a:lnTo>
                <a:lnTo>
                  <a:pt x="1246" y="462"/>
                </a:lnTo>
                <a:lnTo>
                  <a:pt x="1249" y="459"/>
                </a:lnTo>
                <a:lnTo>
                  <a:pt x="1252" y="459"/>
                </a:lnTo>
                <a:lnTo>
                  <a:pt x="1252" y="462"/>
                </a:lnTo>
                <a:lnTo>
                  <a:pt x="1252" y="462"/>
                </a:lnTo>
                <a:lnTo>
                  <a:pt x="1252" y="462"/>
                </a:lnTo>
                <a:lnTo>
                  <a:pt x="1252" y="465"/>
                </a:lnTo>
                <a:lnTo>
                  <a:pt x="1252" y="462"/>
                </a:lnTo>
                <a:lnTo>
                  <a:pt x="1246" y="465"/>
                </a:lnTo>
                <a:lnTo>
                  <a:pt x="1243" y="465"/>
                </a:lnTo>
                <a:lnTo>
                  <a:pt x="1243" y="469"/>
                </a:lnTo>
                <a:lnTo>
                  <a:pt x="1239" y="472"/>
                </a:lnTo>
                <a:lnTo>
                  <a:pt x="1239" y="472"/>
                </a:lnTo>
                <a:lnTo>
                  <a:pt x="1236" y="475"/>
                </a:lnTo>
                <a:lnTo>
                  <a:pt x="1233" y="478"/>
                </a:lnTo>
                <a:lnTo>
                  <a:pt x="1233" y="478"/>
                </a:lnTo>
                <a:lnTo>
                  <a:pt x="1233" y="478"/>
                </a:lnTo>
                <a:lnTo>
                  <a:pt x="1233" y="485"/>
                </a:lnTo>
                <a:lnTo>
                  <a:pt x="1229" y="488"/>
                </a:lnTo>
                <a:lnTo>
                  <a:pt x="1233" y="491"/>
                </a:lnTo>
                <a:lnTo>
                  <a:pt x="1229" y="495"/>
                </a:lnTo>
                <a:lnTo>
                  <a:pt x="1229" y="498"/>
                </a:lnTo>
                <a:lnTo>
                  <a:pt x="1229" y="498"/>
                </a:lnTo>
                <a:lnTo>
                  <a:pt x="1229" y="501"/>
                </a:lnTo>
                <a:lnTo>
                  <a:pt x="1229" y="501"/>
                </a:lnTo>
                <a:lnTo>
                  <a:pt x="1229" y="505"/>
                </a:lnTo>
                <a:lnTo>
                  <a:pt x="1229" y="505"/>
                </a:lnTo>
                <a:lnTo>
                  <a:pt x="1229" y="505"/>
                </a:lnTo>
                <a:lnTo>
                  <a:pt x="1226" y="508"/>
                </a:lnTo>
                <a:lnTo>
                  <a:pt x="1226" y="508"/>
                </a:lnTo>
                <a:lnTo>
                  <a:pt x="1226" y="508"/>
                </a:lnTo>
                <a:lnTo>
                  <a:pt x="1226" y="511"/>
                </a:lnTo>
                <a:lnTo>
                  <a:pt x="1223" y="511"/>
                </a:lnTo>
                <a:lnTo>
                  <a:pt x="1216" y="518"/>
                </a:lnTo>
                <a:lnTo>
                  <a:pt x="1213" y="518"/>
                </a:lnTo>
                <a:lnTo>
                  <a:pt x="1213" y="518"/>
                </a:lnTo>
                <a:lnTo>
                  <a:pt x="1210" y="518"/>
                </a:lnTo>
                <a:lnTo>
                  <a:pt x="1213" y="521"/>
                </a:lnTo>
                <a:lnTo>
                  <a:pt x="1216" y="521"/>
                </a:lnTo>
                <a:lnTo>
                  <a:pt x="1216" y="528"/>
                </a:lnTo>
                <a:lnTo>
                  <a:pt x="1216" y="528"/>
                </a:lnTo>
                <a:lnTo>
                  <a:pt x="1216" y="524"/>
                </a:lnTo>
                <a:lnTo>
                  <a:pt x="1216" y="524"/>
                </a:lnTo>
                <a:lnTo>
                  <a:pt x="1220" y="524"/>
                </a:lnTo>
                <a:lnTo>
                  <a:pt x="1220" y="524"/>
                </a:lnTo>
                <a:lnTo>
                  <a:pt x="1223" y="524"/>
                </a:lnTo>
                <a:lnTo>
                  <a:pt x="1223" y="524"/>
                </a:lnTo>
                <a:lnTo>
                  <a:pt x="1223" y="528"/>
                </a:lnTo>
                <a:lnTo>
                  <a:pt x="1226" y="528"/>
                </a:lnTo>
                <a:lnTo>
                  <a:pt x="1226" y="531"/>
                </a:lnTo>
                <a:lnTo>
                  <a:pt x="1226" y="531"/>
                </a:lnTo>
                <a:lnTo>
                  <a:pt x="1229" y="534"/>
                </a:lnTo>
                <a:lnTo>
                  <a:pt x="1229" y="534"/>
                </a:lnTo>
                <a:lnTo>
                  <a:pt x="1229" y="534"/>
                </a:lnTo>
                <a:lnTo>
                  <a:pt x="1229" y="537"/>
                </a:lnTo>
                <a:lnTo>
                  <a:pt x="1226" y="537"/>
                </a:lnTo>
                <a:lnTo>
                  <a:pt x="1226" y="534"/>
                </a:lnTo>
                <a:lnTo>
                  <a:pt x="1223" y="534"/>
                </a:lnTo>
                <a:lnTo>
                  <a:pt x="1223" y="537"/>
                </a:lnTo>
                <a:lnTo>
                  <a:pt x="1220" y="534"/>
                </a:lnTo>
                <a:lnTo>
                  <a:pt x="1216" y="534"/>
                </a:lnTo>
                <a:lnTo>
                  <a:pt x="1213" y="541"/>
                </a:lnTo>
                <a:lnTo>
                  <a:pt x="1210" y="541"/>
                </a:lnTo>
                <a:lnTo>
                  <a:pt x="1213" y="547"/>
                </a:lnTo>
                <a:lnTo>
                  <a:pt x="1213" y="547"/>
                </a:lnTo>
                <a:lnTo>
                  <a:pt x="1210" y="547"/>
                </a:lnTo>
                <a:lnTo>
                  <a:pt x="1210" y="554"/>
                </a:lnTo>
                <a:lnTo>
                  <a:pt x="1210" y="554"/>
                </a:lnTo>
                <a:lnTo>
                  <a:pt x="1203" y="560"/>
                </a:lnTo>
                <a:lnTo>
                  <a:pt x="1203" y="560"/>
                </a:lnTo>
                <a:lnTo>
                  <a:pt x="1203" y="560"/>
                </a:lnTo>
                <a:lnTo>
                  <a:pt x="1203" y="564"/>
                </a:lnTo>
                <a:lnTo>
                  <a:pt x="1203" y="567"/>
                </a:lnTo>
                <a:lnTo>
                  <a:pt x="1203" y="567"/>
                </a:lnTo>
                <a:lnTo>
                  <a:pt x="1200" y="567"/>
                </a:lnTo>
                <a:lnTo>
                  <a:pt x="1200" y="564"/>
                </a:lnTo>
                <a:lnTo>
                  <a:pt x="1197" y="567"/>
                </a:lnTo>
                <a:lnTo>
                  <a:pt x="1193" y="570"/>
                </a:lnTo>
                <a:lnTo>
                  <a:pt x="1193" y="570"/>
                </a:lnTo>
                <a:lnTo>
                  <a:pt x="1193" y="570"/>
                </a:lnTo>
                <a:lnTo>
                  <a:pt x="1187" y="577"/>
                </a:lnTo>
                <a:lnTo>
                  <a:pt x="1184" y="577"/>
                </a:lnTo>
                <a:lnTo>
                  <a:pt x="1184" y="577"/>
                </a:lnTo>
                <a:lnTo>
                  <a:pt x="1184" y="577"/>
                </a:lnTo>
                <a:lnTo>
                  <a:pt x="1177" y="583"/>
                </a:lnTo>
                <a:lnTo>
                  <a:pt x="1174" y="587"/>
                </a:lnTo>
                <a:lnTo>
                  <a:pt x="1170" y="587"/>
                </a:lnTo>
                <a:lnTo>
                  <a:pt x="1167" y="587"/>
                </a:lnTo>
                <a:lnTo>
                  <a:pt x="1164" y="587"/>
                </a:lnTo>
                <a:lnTo>
                  <a:pt x="1157" y="590"/>
                </a:lnTo>
                <a:lnTo>
                  <a:pt x="1157" y="596"/>
                </a:lnTo>
                <a:lnTo>
                  <a:pt x="1154" y="600"/>
                </a:lnTo>
                <a:lnTo>
                  <a:pt x="1154" y="600"/>
                </a:lnTo>
                <a:lnTo>
                  <a:pt x="1148" y="603"/>
                </a:lnTo>
                <a:lnTo>
                  <a:pt x="1144" y="603"/>
                </a:lnTo>
                <a:lnTo>
                  <a:pt x="1141" y="603"/>
                </a:lnTo>
                <a:lnTo>
                  <a:pt x="1141" y="606"/>
                </a:lnTo>
                <a:lnTo>
                  <a:pt x="1138" y="603"/>
                </a:lnTo>
                <a:lnTo>
                  <a:pt x="1134" y="603"/>
                </a:lnTo>
                <a:lnTo>
                  <a:pt x="1134" y="603"/>
                </a:lnTo>
                <a:lnTo>
                  <a:pt x="1131" y="606"/>
                </a:lnTo>
                <a:lnTo>
                  <a:pt x="1131" y="606"/>
                </a:lnTo>
                <a:lnTo>
                  <a:pt x="1131" y="610"/>
                </a:lnTo>
                <a:lnTo>
                  <a:pt x="1134" y="613"/>
                </a:lnTo>
                <a:lnTo>
                  <a:pt x="1134" y="616"/>
                </a:lnTo>
                <a:lnTo>
                  <a:pt x="1131" y="616"/>
                </a:lnTo>
                <a:lnTo>
                  <a:pt x="1131" y="616"/>
                </a:lnTo>
                <a:lnTo>
                  <a:pt x="1128" y="616"/>
                </a:lnTo>
                <a:lnTo>
                  <a:pt x="1121" y="623"/>
                </a:lnTo>
                <a:lnTo>
                  <a:pt x="1118" y="623"/>
                </a:lnTo>
                <a:lnTo>
                  <a:pt x="1118" y="626"/>
                </a:lnTo>
                <a:lnTo>
                  <a:pt x="1115" y="626"/>
                </a:lnTo>
                <a:lnTo>
                  <a:pt x="1115" y="626"/>
                </a:lnTo>
                <a:lnTo>
                  <a:pt x="1111" y="626"/>
                </a:lnTo>
                <a:lnTo>
                  <a:pt x="1108" y="623"/>
                </a:lnTo>
                <a:lnTo>
                  <a:pt x="1105" y="623"/>
                </a:lnTo>
                <a:lnTo>
                  <a:pt x="1105" y="626"/>
                </a:lnTo>
                <a:lnTo>
                  <a:pt x="1102" y="626"/>
                </a:lnTo>
                <a:lnTo>
                  <a:pt x="1102" y="623"/>
                </a:lnTo>
                <a:lnTo>
                  <a:pt x="1102" y="623"/>
                </a:lnTo>
                <a:lnTo>
                  <a:pt x="1102" y="619"/>
                </a:lnTo>
                <a:lnTo>
                  <a:pt x="1098" y="619"/>
                </a:lnTo>
                <a:lnTo>
                  <a:pt x="1089" y="623"/>
                </a:lnTo>
                <a:lnTo>
                  <a:pt x="1082" y="626"/>
                </a:lnTo>
                <a:lnTo>
                  <a:pt x="1082" y="626"/>
                </a:lnTo>
                <a:lnTo>
                  <a:pt x="1079" y="626"/>
                </a:lnTo>
                <a:lnTo>
                  <a:pt x="1075" y="629"/>
                </a:lnTo>
                <a:lnTo>
                  <a:pt x="1072" y="629"/>
                </a:lnTo>
                <a:lnTo>
                  <a:pt x="1056" y="639"/>
                </a:lnTo>
                <a:lnTo>
                  <a:pt x="1056" y="639"/>
                </a:lnTo>
                <a:lnTo>
                  <a:pt x="1056" y="639"/>
                </a:lnTo>
                <a:lnTo>
                  <a:pt x="1056" y="639"/>
                </a:lnTo>
                <a:lnTo>
                  <a:pt x="1056" y="639"/>
                </a:lnTo>
                <a:lnTo>
                  <a:pt x="1056" y="642"/>
                </a:lnTo>
                <a:lnTo>
                  <a:pt x="1056" y="646"/>
                </a:lnTo>
                <a:lnTo>
                  <a:pt x="1056" y="649"/>
                </a:lnTo>
                <a:lnTo>
                  <a:pt x="1052" y="649"/>
                </a:lnTo>
                <a:lnTo>
                  <a:pt x="1049" y="649"/>
                </a:lnTo>
                <a:lnTo>
                  <a:pt x="1043" y="649"/>
                </a:lnTo>
                <a:lnTo>
                  <a:pt x="1043" y="649"/>
                </a:lnTo>
                <a:lnTo>
                  <a:pt x="1043" y="652"/>
                </a:lnTo>
                <a:lnTo>
                  <a:pt x="1043" y="652"/>
                </a:lnTo>
                <a:lnTo>
                  <a:pt x="1039" y="652"/>
                </a:lnTo>
                <a:lnTo>
                  <a:pt x="1039" y="655"/>
                </a:lnTo>
                <a:lnTo>
                  <a:pt x="1036" y="655"/>
                </a:lnTo>
                <a:lnTo>
                  <a:pt x="1033" y="659"/>
                </a:lnTo>
                <a:lnTo>
                  <a:pt x="1033" y="659"/>
                </a:lnTo>
                <a:lnTo>
                  <a:pt x="1030" y="659"/>
                </a:lnTo>
                <a:lnTo>
                  <a:pt x="1026" y="659"/>
                </a:lnTo>
                <a:lnTo>
                  <a:pt x="1023" y="662"/>
                </a:lnTo>
                <a:lnTo>
                  <a:pt x="1023" y="662"/>
                </a:lnTo>
                <a:lnTo>
                  <a:pt x="1020" y="662"/>
                </a:lnTo>
                <a:lnTo>
                  <a:pt x="1016" y="662"/>
                </a:lnTo>
                <a:lnTo>
                  <a:pt x="1016" y="662"/>
                </a:lnTo>
                <a:lnTo>
                  <a:pt x="1016" y="665"/>
                </a:lnTo>
                <a:lnTo>
                  <a:pt x="1016" y="665"/>
                </a:lnTo>
                <a:lnTo>
                  <a:pt x="1013" y="672"/>
                </a:lnTo>
                <a:lnTo>
                  <a:pt x="1013" y="675"/>
                </a:lnTo>
                <a:lnTo>
                  <a:pt x="1010" y="678"/>
                </a:lnTo>
                <a:lnTo>
                  <a:pt x="1007" y="678"/>
                </a:lnTo>
                <a:lnTo>
                  <a:pt x="1003" y="682"/>
                </a:lnTo>
                <a:lnTo>
                  <a:pt x="1003" y="685"/>
                </a:lnTo>
                <a:lnTo>
                  <a:pt x="1003" y="685"/>
                </a:lnTo>
                <a:lnTo>
                  <a:pt x="997" y="688"/>
                </a:lnTo>
                <a:lnTo>
                  <a:pt x="990" y="688"/>
                </a:lnTo>
                <a:lnTo>
                  <a:pt x="990" y="688"/>
                </a:lnTo>
                <a:lnTo>
                  <a:pt x="990" y="688"/>
                </a:lnTo>
                <a:lnTo>
                  <a:pt x="990" y="685"/>
                </a:lnTo>
                <a:lnTo>
                  <a:pt x="990" y="685"/>
                </a:lnTo>
                <a:lnTo>
                  <a:pt x="990" y="685"/>
                </a:lnTo>
                <a:lnTo>
                  <a:pt x="987" y="682"/>
                </a:lnTo>
                <a:lnTo>
                  <a:pt x="984" y="682"/>
                </a:lnTo>
                <a:lnTo>
                  <a:pt x="984" y="682"/>
                </a:lnTo>
                <a:lnTo>
                  <a:pt x="984" y="682"/>
                </a:lnTo>
                <a:lnTo>
                  <a:pt x="980" y="678"/>
                </a:lnTo>
                <a:lnTo>
                  <a:pt x="980" y="678"/>
                </a:lnTo>
                <a:lnTo>
                  <a:pt x="984" y="675"/>
                </a:lnTo>
                <a:lnTo>
                  <a:pt x="987" y="675"/>
                </a:lnTo>
                <a:lnTo>
                  <a:pt x="987" y="675"/>
                </a:lnTo>
                <a:lnTo>
                  <a:pt x="987" y="675"/>
                </a:lnTo>
                <a:lnTo>
                  <a:pt x="987" y="672"/>
                </a:lnTo>
                <a:lnTo>
                  <a:pt x="984" y="672"/>
                </a:lnTo>
                <a:lnTo>
                  <a:pt x="984" y="669"/>
                </a:lnTo>
                <a:lnTo>
                  <a:pt x="984" y="665"/>
                </a:lnTo>
                <a:lnTo>
                  <a:pt x="984" y="665"/>
                </a:lnTo>
                <a:lnTo>
                  <a:pt x="984" y="665"/>
                </a:lnTo>
                <a:lnTo>
                  <a:pt x="980" y="665"/>
                </a:lnTo>
                <a:lnTo>
                  <a:pt x="980" y="662"/>
                </a:lnTo>
                <a:lnTo>
                  <a:pt x="980" y="662"/>
                </a:lnTo>
                <a:lnTo>
                  <a:pt x="980" y="662"/>
                </a:lnTo>
                <a:lnTo>
                  <a:pt x="980" y="662"/>
                </a:lnTo>
                <a:lnTo>
                  <a:pt x="980" y="662"/>
                </a:lnTo>
                <a:lnTo>
                  <a:pt x="980" y="659"/>
                </a:lnTo>
                <a:lnTo>
                  <a:pt x="980" y="655"/>
                </a:lnTo>
                <a:lnTo>
                  <a:pt x="980" y="652"/>
                </a:lnTo>
                <a:lnTo>
                  <a:pt x="977" y="649"/>
                </a:lnTo>
                <a:lnTo>
                  <a:pt x="977" y="649"/>
                </a:lnTo>
                <a:lnTo>
                  <a:pt x="977" y="649"/>
                </a:lnTo>
                <a:lnTo>
                  <a:pt x="974" y="649"/>
                </a:lnTo>
                <a:lnTo>
                  <a:pt x="974" y="646"/>
                </a:lnTo>
                <a:lnTo>
                  <a:pt x="977" y="642"/>
                </a:lnTo>
                <a:lnTo>
                  <a:pt x="977" y="639"/>
                </a:lnTo>
                <a:lnTo>
                  <a:pt x="977" y="639"/>
                </a:lnTo>
                <a:lnTo>
                  <a:pt x="980" y="639"/>
                </a:lnTo>
                <a:lnTo>
                  <a:pt x="984" y="639"/>
                </a:lnTo>
                <a:lnTo>
                  <a:pt x="984" y="639"/>
                </a:lnTo>
                <a:lnTo>
                  <a:pt x="984" y="636"/>
                </a:lnTo>
                <a:lnTo>
                  <a:pt x="984" y="636"/>
                </a:lnTo>
                <a:lnTo>
                  <a:pt x="984" y="636"/>
                </a:lnTo>
                <a:lnTo>
                  <a:pt x="984" y="636"/>
                </a:lnTo>
                <a:lnTo>
                  <a:pt x="984" y="629"/>
                </a:lnTo>
                <a:lnTo>
                  <a:pt x="987" y="626"/>
                </a:lnTo>
                <a:lnTo>
                  <a:pt x="987" y="626"/>
                </a:lnTo>
                <a:lnTo>
                  <a:pt x="987" y="626"/>
                </a:lnTo>
                <a:lnTo>
                  <a:pt x="984" y="626"/>
                </a:lnTo>
                <a:lnTo>
                  <a:pt x="984" y="623"/>
                </a:lnTo>
                <a:lnTo>
                  <a:pt x="984" y="623"/>
                </a:lnTo>
                <a:lnTo>
                  <a:pt x="984" y="619"/>
                </a:lnTo>
                <a:lnTo>
                  <a:pt x="984" y="619"/>
                </a:lnTo>
                <a:lnTo>
                  <a:pt x="984" y="616"/>
                </a:lnTo>
                <a:lnTo>
                  <a:pt x="984" y="616"/>
                </a:lnTo>
                <a:lnTo>
                  <a:pt x="980" y="613"/>
                </a:lnTo>
                <a:lnTo>
                  <a:pt x="974" y="613"/>
                </a:lnTo>
                <a:lnTo>
                  <a:pt x="974" y="613"/>
                </a:lnTo>
                <a:lnTo>
                  <a:pt x="964" y="613"/>
                </a:lnTo>
                <a:lnTo>
                  <a:pt x="964" y="613"/>
                </a:lnTo>
                <a:lnTo>
                  <a:pt x="964" y="613"/>
                </a:lnTo>
                <a:lnTo>
                  <a:pt x="954" y="610"/>
                </a:lnTo>
                <a:lnTo>
                  <a:pt x="951" y="606"/>
                </a:lnTo>
                <a:lnTo>
                  <a:pt x="948" y="606"/>
                </a:lnTo>
                <a:lnTo>
                  <a:pt x="928" y="613"/>
                </a:lnTo>
                <a:lnTo>
                  <a:pt x="928" y="613"/>
                </a:lnTo>
                <a:lnTo>
                  <a:pt x="908" y="616"/>
                </a:lnTo>
                <a:lnTo>
                  <a:pt x="898" y="623"/>
                </a:lnTo>
                <a:lnTo>
                  <a:pt x="898" y="626"/>
                </a:lnTo>
                <a:lnTo>
                  <a:pt x="895" y="626"/>
                </a:lnTo>
                <a:lnTo>
                  <a:pt x="895" y="636"/>
                </a:lnTo>
                <a:lnTo>
                  <a:pt x="895" y="636"/>
                </a:lnTo>
                <a:lnTo>
                  <a:pt x="895" y="639"/>
                </a:lnTo>
                <a:lnTo>
                  <a:pt x="895" y="652"/>
                </a:lnTo>
                <a:lnTo>
                  <a:pt x="895" y="652"/>
                </a:lnTo>
                <a:lnTo>
                  <a:pt x="895" y="655"/>
                </a:lnTo>
                <a:lnTo>
                  <a:pt x="889" y="662"/>
                </a:lnTo>
                <a:lnTo>
                  <a:pt x="869" y="682"/>
                </a:lnTo>
                <a:lnTo>
                  <a:pt x="862" y="688"/>
                </a:lnTo>
                <a:lnTo>
                  <a:pt x="859" y="688"/>
                </a:lnTo>
                <a:lnTo>
                  <a:pt x="846" y="701"/>
                </a:lnTo>
                <a:lnTo>
                  <a:pt x="826" y="721"/>
                </a:lnTo>
                <a:lnTo>
                  <a:pt x="823" y="724"/>
                </a:lnTo>
                <a:lnTo>
                  <a:pt x="823" y="728"/>
                </a:lnTo>
                <a:lnTo>
                  <a:pt x="820" y="728"/>
                </a:lnTo>
                <a:lnTo>
                  <a:pt x="810" y="737"/>
                </a:lnTo>
                <a:lnTo>
                  <a:pt x="807" y="741"/>
                </a:lnTo>
                <a:lnTo>
                  <a:pt x="807" y="741"/>
                </a:lnTo>
                <a:lnTo>
                  <a:pt x="797" y="741"/>
                </a:lnTo>
                <a:lnTo>
                  <a:pt x="794" y="741"/>
                </a:lnTo>
                <a:lnTo>
                  <a:pt x="780" y="737"/>
                </a:lnTo>
                <a:lnTo>
                  <a:pt x="774" y="741"/>
                </a:lnTo>
                <a:lnTo>
                  <a:pt x="767" y="741"/>
                </a:lnTo>
                <a:lnTo>
                  <a:pt x="767" y="741"/>
                </a:lnTo>
                <a:lnTo>
                  <a:pt x="764" y="747"/>
                </a:lnTo>
                <a:lnTo>
                  <a:pt x="757" y="750"/>
                </a:lnTo>
                <a:lnTo>
                  <a:pt x="757" y="750"/>
                </a:lnTo>
                <a:lnTo>
                  <a:pt x="754" y="754"/>
                </a:lnTo>
                <a:lnTo>
                  <a:pt x="751" y="760"/>
                </a:lnTo>
                <a:lnTo>
                  <a:pt x="751" y="760"/>
                </a:lnTo>
                <a:lnTo>
                  <a:pt x="754" y="764"/>
                </a:lnTo>
                <a:lnTo>
                  <a:pt x="754" y="764"/>
                </a:lnTo>
                <a:lnTo>
                  <a:pt x="757" y="767"/>
                </a:lnTo>
                <a:lnTo>
                  <a:pt x="748" y="780"/>
                </a:lnTo>
                <a:lnTo>
                  <a:pt x="748" y="783"/>
                </a:lnTo>
                <a:lnTo>
                  <a:pt x="744" y="787"/>
                </a:lnTo>
                <a:lnTo>
                  <a:pt x="731" y="790"/>
                </a:lnTo>
                <a:lnTo>
                  <a:pt x="728" y="790"/>
                </a:lnTo>
                <a:lnTo>
                  <a:pt x="725" y="793"/>
                </a:lnTo>
                <a:lnTo>
                  <a:pt x="721" y="796"/>
                </a:lnTo>
                <a:lnTo>
                  <a:pt x="705" y="809"/>
                </a:lnTo>
                <a:lnTo>
                  <a:pt x="705" y="813"/>
                </a:lnTo>
                <a:lnTo>
                  <a:pt x="705" y="813"/>
                </a:lnTo>
                <a:lnTo>
                  <a:pt x="705" y="816"/>
                </a:lnTo>
                <a:lnTo>
                  <a:pt x="705" y="816"/>
                </a:lnTo>
                <a:lnTo>
                  <a:pt x="702" y="823"/>
                </a:lnTo>
                <a:lnTo>
                  <a:pt x="702" y="826"/>
                </a:lnTo>
                <a:lnTo>
                  <a:pt x="702" y="832"/>
                </a:lnTo>
                <a:lnTo>
                  <a:pt x="702" y="836"/>
                </a:lnTo>
                <a:lnTo>
                  <a:pt x="702" y="836"/>
                </a:lnTo>
                <a:lnTo>
                  <a:pt x="702" y="839"/>
                </a:lnTo>
                <a:lnTo>
                  <a:pt x="702" y="839"/>
                </a:lnTo>
                <a:lnTo>
                  <a:pt x="698" y="836"/>
                </a:lnTo>
                <a:lnTo>
                  <a:pt x="698" y="836"/>
                </a:lnTo>
                <a:lnTo>
                  <a:pt x="698" y="836"/>
                </a:lnTo>
                <a:lnTo>
                  <a:pt x="698" y="836"/>
                </a:lnTo>
                <a:lnTo>
                  <a:pt x="698" y="836"/>
                </a:lnTo>
                <a:lnTo>
                  <a:pt x="695" y="839"/>
                </a:lnTo>
                <a:lnTo>
                  <a:pt x="695" y="839"/>
                </a:lnTo>
                <a:lnTo>
                  <a:pt x="692" y="842"/>
                </a:lnTo>
                <a:lnTo>
                  <a:pt x="692" y="842"/>
                </a:lnTo>
                <a:lnTo>
                  <a:pt x="689" y="842"/>
                </a:lnTo>
                <a:lnTo>
                  <a:pt x="685" y="842"/>
                </a:lnTo>
                <a:lnTo>
                  <a:pt x="682" y="846"/>
                </a:lnTo>
                <a:lnTo>
                  <a:pt x="679" y="846"/>
                </a:lnTo>
                <a:lnTo>
                  <a:pt x="672" y="849"/>
                </a:lnTo>
                <a:lnTo>
                  <a:pt x="669" y="849"/>
                </a:lnTo>
                <a:lnTo>
                  <a:pt x="669" y="852"/>
                </a:lnTo>
                <a:lnTo>
                  <a:pt x="669" y="852"/>
                </a:lnTo>
                <a:lnTo>
                  <a:pt x="666" y="855"/>
                </a:lnTo>
                <a:lnTo>
                  <a:pt x="666" y="859"/>
                </a:lnTo>
                <a:lnTo>
                  <a:pt x="662" y="862"/>
                </a:lnTo>
                <a:lnTo>
                  <a:pt x="662" y="862"/>
                </a:lnTo>
                <a:lnTo>
                  <a:pt x="662" y="865"/>
                </a:lnTo>
                <a:lnTo>
                  <a:pt x="662" y="865"/>
                </a:lnTo>
                <a:lnTo>
                  <a:pt x="662" y="869"/>
                </a:lnTo>
                <a:lnTo>
                  <a:pt x="662" y="869"/>
                </a:lnTo>
                <a:lnTo>
                  <a:pt x="662" y="872"/>
                </a:lnTo>
                <a:lnTo>
                  <a:pt x="662" y="872"/>
                </a:lnTo>
                <a:lnTo>
                  <a:pt x="662" y="875"/>
                </a:lnTo>
                <a:lnTo>
                  <a:pt x="662" y="875"/>
                </a:lnTo>
                <a:lnTo>
                  <a:pt x="656" y="878"/>
                </a:lnTo>
                <a:lnTo>
                  <a:pt x="656" y="878"/>
                </a:lnTo>
                <a:lnTo>
                  <a:pt x="656" y="882"/>
                </a:lnTo>
                <a:lnTo>
                  <a:pt x="656" y="882"/>
                </a:lnTo>
                <a:lnTo>
                  <a:pt x="656" y="885"/>
                </a:lnTo>
                <a:lnTo>
                  <a:pt x="656" y="885"/>
                </a:lnTo>
                <a:lnTo>
                  <a:pt x="656" y="888"/>
                </a:lnTo>
                <a:lnTo>
                  <a:pt x="656" y="895"/>
                </a:lnTo>
                <a:lnTo>
                  <a:pt x="656" y="898"/>
                </a:lnTo>
                <a:lnTo>
                  <a:pt x="656" y="898"/>
                </a:lnTo>
                <a:lnTo>
                  <a:pt x="656" y="901"/>
                </a:lnTo>
                <a:lnTo>
                  <a:pt x="656" y="901"/>
                </a:lnTo>
                <a:lnTo>
                  <a:pt x="656" y="905"/>
                </a:lnTo>
                <a:lnTo>
                  <a:pt x="656" y="908"/>
                </a:lnTo>
                <a:lnTo>
                  <a:pt x="656" y="908"/>
                </a:lnTo>
                <a:lnTo>
                  <a:pt x="656" y="908"/>
                </a:lnTo>
                <a:lnTo>
                  <a:pt x="656" y="911"/>
                </a:lnTo>
                <a:lnTo>
                  <a:pt x="653" y="911"/>
                </a:lnTo>
                <a:lnTo>
                  <a:pt x="653" y="911"/>
                </a:lnTo>
                <a:lnTo>
                  <a:pt x="653" y="911"/>
                </a:lnTo>
                <a:lnTo>
                  <a:pt x="653" y="914"/>
                </a:lnTo>
                <a:lnTo>
                  <a:pt x="653" y="914"/>
                </a:lnTo>
                <a:lnTo>
                  <a:pt x="646" y="914"/>
                </a:lnTo>
                <a:lnTo>
                  <a:pt x="643" y="914"/>
                </a:lnTo>
                <a:lnTo>
                  <a:pt x="643" y="914"/>
                </a:lnTo>
                <a:lnTo>
                  <a:pt x="643" y="914"/>
                </a:lnTo>
                <a:lnTo>
                  <a:pt x="643" y="918"/>
                </a:lnTo>
                <a:lnTo>
                  <a:pt x="639" y="918"/>
                </a:lnTo>
                <a:lnTo>
                  <a:pt x="639" y="918"/>
                </a:lnTo>
                <a:lnTo>
                  <a:pt x="639" y="918"/>
                </a:lnTo>
                <a:lnTo>
                  <a:pt x="639" y="921"/>
                </a:lnTo>
                <a:lnTo>
                  <a:pt x="639" y="921"/>
                </a:lnTo>
                <a:lnTo>
                  <a:pt x="639" y="924"/>
                </a:lnTo>
                <a:lnTo>
                  <a:pt x="639" y="924"/>
                </a:lnTo>
                <a:lnTo>
                  <a:pt x="643" y="928"/>
                </a:lnTo>
                <a:lnTo>
                  <a:pt x="643" y="928"/>
                </a:lnTo>
                <a:lnTo>
                  <a:pt x="643" y="931"/>
                </a:lnTo>
                <a:lnTo>
                  <a:pt x="646" y="934"/>
                </a:lnTo>
                <a:lnTo>
                  <a:pt x="646" y="934"/>
                </a:lnTo>
                <a:lnTo>
                  <a:pt x="646" y="937"/>
                </a:lnTo>
                <a:lnTo>
                  <a:pt x="643" y="937"/>
                </a:lnTo>
                <a:lnTo>
                  <a:pt x="639" y="937"/>
                </a:lnTo>
                <a:lnTo>
                  <a:pt x="639" y="937"/>
                </a:lnTo>
                <a:lnTo>
                  <a:pt x="639" y="937"/>
                </a:lnTo>
                <a:lnTo>
                  <a:pt x="639" y="941"/>
                </a:lnTo>
                <a:lnTo>
                  <a:pt x="639" y="941"/>
                </a:lnTo>
                <a:lnTo>
                  <a:pt x="636" y="941"/>
                </a:lnTo>
                <a:lnTo>
                  <a:pt x="636" y="944"/>
                </a:lnTo>
                <a:lnTo>
                  <a:pt x="636" y="944"/>
                </a:lnTo>
                <a:lnTo>
                  <a:pt x="636" y="944"/>
                </a:lnTo>
                <a:lnTo>
                  <a:pt x="636" y="947"/>
                </a:lnTo>
                <a:lnTo>
                  <a:pt x="633" y="950"/>
                </a:lnTo>
                <a:lnTo>
                  <a:pt x="633" y="954"/>
                </a:lnTo>
                <a:lnTo>
                  <a:pt x="630" y="957"/>
                </a:lnTo>
                <a:lnTo>
                  <a:pt x="630" y="960"/>
                </a:lnTo>
                <a:lnTo>
                  <a:pt x="630" y="964"/>
                </a:lnTo>
                <a:lnTo>
                  <a:pt x="630" y="964"/>
                </a:lnTo>
                <a:lnTo>
                  <a:pt x="630" y="964"/>
                </a:lnTo>
                <a:lnTo>
                  <a:pt x="630" y="967"/>
                </a:lnTo>
                <a:lnTo>
                  <a:pt x="630" y="967"/>
                </a:lnTo>
                <a:lnTo>
                  <a:pt x="630" y="970"/>
                </a:lnTo>
                <a:lnTo>
                  <a:pt x="630" y="977"/>
                </a:lnTo>
                <a:lnTo>
                  <a:pt x="633" y="977"/>
                </a:lnTo>
                <a:lnTo>
                  <a:pt x="636" y="980"/>
                </a:lnTo>
                <a:lnTo>
                  <a:pt x="639" y="983"/>
                </a:lnTo>
                <a:lnTo>
                  <a:pt x="639" y="983"/>
                </a:lnTo>
                <a:lnTo>
                  <a:pt x="643" y="987"/>
                </a:lnTo>
                <a:lnTo>
                  <a:pt x="643" y="987"/>
                </a:lnTo>
                <a:lnTo>
                  <a:pt x="643" y="987"/>
                </a:lnTo>
                <a:lnTo>
                  <a:pt x="643" y="987"/>
                </a:lnTo>
                <a:lnTo>
                  <a:pt x="639" y="990"/>
                </a:lnTo>
                <a:lnTo>
                  <a:pt x="639" y="993"/>
                </a:lnTo>
                <a:lnTo>
                  <a:pt x="636" y="996"/>
                </a:lnTo>
                <a:lnTo>
                  <a:pt x="626" y="996"/>
                </a:lnTo>
                <a:lnTo>
                  <a:pt x="623" y="1000"/>
                </a:lnTo>
                <a:lnTo>
                  <a:pt x="620" y="1000"/>
                </a:lnTo>
                <a:lnTo>
                  <a:pt x="617" y="1003"/>
                </a:lnTo>
                <a:lnTo>
                  <a:pt x="613" y="1003"/>
                </a:lnTo>
                <a:lnTo>
                  <a:pt x="607" y="1003"/>
                </a:lnTo>
                <a:lnTo>
                  <a:pt x="607" y="1003"/>
                </a:lnTo>
                <a:lnTo>
                  <a:pt x="603" y="1003"/>
                </a:lnTo>
                <a:lnTo>
                  <a:pt x="603" y="1006"/>
                </a:lnTo>
                <a:lnTo>
                  <a:pt x="600" y="1006"/>
                </a:lnTo>
                <a:lnTo>
                  <a:pt x="600" y="1006"/>
                </a:lnTo>
                <a:lnTo>
                  <a:pt x="597" y="1006"/>
                </a:lnTo>
                <a:lnTo>
                  <a:pt x="594" y="1006"/>
                </a:lnTo>
                <a:lnTo>
                  <a:pt x="590" y="1003"/>
                </a:lnTo>
                <a:lnTo>
                  <a:pt x="590" y="1003"/>
                </a:lnTo>
                <a:lnTo>
                  <a:pt x="587" y="1003"/>
                </a:lnTo>
                <a:lnTo>
                  <a:pt x="587" y="1006"/>
                </a:lnTo>
                <a:lnTo>
                  <a:pt x="580" y="1003"/>
                </a:lnTo>
                <a:lnTo>
                  <a:pt x="580" y="1003"/>
                </a:lnTo>
                <a:lnTo>
                  <a:pt x="574" y="1003"/>
                </a:lnTo>
                <a:lnTo>
                  <a:pt x="571" y="1003"/>
                </a:lnTo>
                <a:lnTo>
                  <a:pt x="567" y="1006"/>
                </a:lnTo>
                <a:lnTo>
                  <a:pt x="567" y="1006"/>
                </a:lnTo>
                <a:lnTo>
                  <a:pt x="561" y="1009"/>
                </a:lnTo>
                <a:lnTo>
                  <a:pt x="558" y="1009"/>
                </a:lnTo>
                <a:lnTo>
                  <a:pt x="558" y="1009"/>
                </a:lnTo>
                <a:lnTo>
                  <a:pt x="558" y="1013"/>
                </a:lnTo>
                <a:lnTo>
                  <a:pt x="558" y="1013"/>
                </a:lnTo>
                <a:lnTo>
                  <a:pt x="554" y="1016"/>
                </a:lnTo>
                <a:lnTo>
                  <a:pt x="554" y="1019"/>
                </a:lnTo>
                <a:lnTo>
                  <a:pt x="554" y="1019"/>
                </a:lnTo>
                <a:lnTo>
                  <a:pt x="554" y="1023"/>
                </a:lnTo>
                <a:lnTo>
                  <a:pt x="554" y="1023"/>
                </a:lnTo>
                <a:lnTo>
                  <a:pt x="558" y="1026"/>
                </a:lnTo>
                <a:lnTo>
                  <a:pt x="554" y="1026"/>
                </a:lnTo>
                <a:lnTo>
                  <a:pt x="548" y="1032"/>
                </a:lnTo>
                <a:lnTo>
                  <a:pt x="548" y="1032"/>
                </a:lnTo>
                <a:lnTo>
                  <a:pt x="544" y="1036"/>
                </a:lnTo>
                <a:lnTo>
                  <a:pt x="538" y="1042"/>
                </a:lnTo>
                <a:lnTo>
                  <a:pt x="538" y="1042"/>
                </a:lnTo>
                <a:lnTo>
                  <a:pt x="531" y="1049"/>
                </a:lnTo>
                <a:lnTo>
                  <a:pt x="528" y="1052"/>
                </a:lnTo>
                <a:lnTo>
                  <a:pt x="525" y="1052"/>
                </a:lnTo>
                <a:lnTo>
                  <a:pt x="525" y="1052"/>
                </a:lnTo>
                <a:lnTo>
                  <a:pt x="515" y="1052"/>
                </a:lnTo>
                <a:lnTo>
                  <a:pt x="515" y="1052"/>
                </a:lnTo>
                <a:lnTo>
                  <a:pt x="508" y="1052"/>
                </a:lnTo>
                <a:lnTo>
                  <a:pt x="508" y="1052"/>
                </a:lnTo>
                <a:lnTo>
                  <a:pt x="505" y="1049"/>
                </a:lnTo>
                <a:lnTo>
                  <a:pt x="505" y="1049"/>
                </a:lnTo>
                <a:lnTo>
                  <a:pt x="505" y="1049"/>
                </a:lnTo>
                <a:lnTo>
                  <a:pt x="502" y="1042"/>
                </a:lnTo>
                <a:lnTo>
                  <a:pt x="505" y="1036"/>
                </a:lnTo>
                <a:lnTo>
                  <a:pt x="505" y="1036"/>
                </a:lnTo>
                <a:lnTo>
                  <a:pt x="505" y="1036"/>
                </a:lnTo>
                <a:lnTo>
                  <a:pt x="505" y="1036"/>
                </a:lnTo>
                <a:lnTo>
                  <a:pt x="508" y="1036"/>
                </a:lnTo>
                <a:lnTo>
                  <a:pt x="508" y="1036"/>
                </a:lnTo>
                <a:lnTo>
                  <a:pt x="512" y="1036"/>
                </a:lnTo>
                <a:lnTo>
                  <a:pt x="512" y="1032"/>
                </a:lnTo>
                <a:lnTo>
                  <a:pt x="512" y="1032"/>
                </a:lnTo>
                <a:lnTo>
                  <a:pt x="512" y="1029"/>
                </a:lnTo>
                <a:lnTo>
                  <a:pt x="508" y="1029"/>
                </a:lnTo>
                <a:lnTo>
                  <a:pt x="508" y="1026"/>
                </a:lnTo>
                <a:lnTo>
                  <a:pt x="508" y="1026"/>
                </a:lnTo>
                <a:lnTo>
                  <a:pt x="508" y="1023"/>
                </a:lnTo>
                <a:lnTo>
                  <a:pt x="508" y="1019"/>
                </a:lnTo>
                <a:lnTo>
                  <a:pt x="508" y="1016"/>
                </a:lnTo>
                <a:lnTo>
                  <a:pt x="508" y="1016"/>
                </a:lnTo>
                <a:lnTo>
                  <a:pt x="508" y="1013"/>
                </a:lnTo>
                <a:lnTo>
                  <a:pt x="508" y="1013"/>
                </a:lnTo>
                <a:lnTo>
                  <a:pt x="508" y="1009"/>
                </a:lnTo>
                <a:lnTo>
                  <a:pt x="505" y="1009"/>
                </a:lnTo>
                <a:lnTo>
                  <a:pt x="505" y="1009"/>
                </a:lnTo>
                <a:lnTo>
                  <a:pt x="505" y="1009"/>
                </a:lnTo>
                <a:lnTo>
                  <a:pt x="505" y="1009"/>
                </a:lnTo>
                <a:lnTo>
                  <a:pt x="502" y="1009"/>
                </a:lnTo>
                <a:lnTo>
                  <a:pt x="499" y="1009"/>
                </a:lnTo>
                <a:lnTo>
                  <a:pt x="495" y="1009"/>
                </a:lnTo>
                <a:lnTo>
                  <a:pt x="492" y="1006"/>
                </a:lnTo>
                <a:lnTo>
                  <a:pt x="489" y="1006"/>
                </a:lnTo>
                <a:lnTo>
                  <a:pt x="489" y="1006"/>
                </a:lnTo>
                <a:lnTo>
                  <a:pt x="485" y="1006"/>
                </a:lnTo>
                <a:lnTo>
                  <a:pt x="485" y="1006"/>
                </a:lnTo>
                <a:lnTo>
                  <a:pt x="485" y="1006"/>
                </a:lnTo>
                <a:lnTo>
                  <a:pt x="485" y="1006"/>
                </a:lnTo>
                <a:lnTo>
                  <a:pt x="479" y="1006"/>
                </a:lnTo>
                <a:lnTo>
                  <a:pt x="476" y="1006"/>
                </a:lnTo>
                <a:lnTo>
                  <a:pt x="476" y="1006"/>
                </a:lnTo>
                <a:lnTo>
                  <a:pt x="476" y="1006"/>
                </a:lnTo>
                <a:lnTo>
                  <a:pt x="476" y="1009"/>
                </a:lnTo>
                <a:lnTo>
                  <a:pt x="472" y="1009"/>
                </a:lnTo>
                <a:lnTo>
                  <a:pt x="476" y="1016"/>
                </a:lnTo>
                <a:lnTo>
                  <a:pt x="476" y="1016"/>
                </a:lnTo>
                <a:lnTo>
                  <a:pt x="472" y="1019"/>
                </a:lnTo>
                <a:lnTo>
                  <a:pt x="472" y="1019"/>
                </a:lnTo>
                <a:lnTo>
                  <a:pt x="472" y="1019"/>
                </a:lnTo>
                <a:lnTo>
                  <a:pt x="472" y="1019"/>
                </a:lnTo>
                <a:lnTo>
                  <a:pt x="469" y="1019"/>
                </a:lnTo>
                <a:lnTo>
                  <a:pt x="469" y="1019"/>
                </a:lnTo>
                <a:lnTo>
                  <a:pt x="469" y="1019"/>
                </a:lnTo>
                <a:lnTo>
                  <a:pt x="466" y="1019"/>
                </a:lnTo>
                <a:lnTo>
                  <a:pt x="466" y="1019"/>
                </a:lnTo>
                <a:lnTo>
                  <a:pt x="466" y="1023"/>
                </a:lnTo>
                <a:lnTo>
                  <a:pt x="466" y="1023"/>
                </a:lnTo>
                <a:lnTo>
                  <a:pt x="466" y="1023"/>
                </a:lnTo>
                <a:lnTo>
                  <a:pt x="469" y="1029"/>
                </a:lnTo>
                <a:lnTo>
                  <a:pt x="469" y="1032"/>
                </a:lnTo>
                <a:lnTo>
                  <a:pt x="469" y="1032"/>
                </a:lnTo>
                <a:lnTo>
                  <a:pt x="469" y="1032"/>
                </a:lnTo>
                <a:lnTo>
                  <a:pt x="469" y="1036"/>
                </a:lnTo>
                <a:lnTo>
                  <a:pt x="469" y="1036"/>
                </a:lnTo>
                <a:lnTo>
                  <a:pt x="469" y="1039"/>
                </a:lnTo>
                <a:lnTo>
                  <a:pt x="469" y="1042"/>
                </a:lnTo>
                <a:lnTo>
                  <a:pt x="469" y="1046"/>
                </a:lnTo>
                <a:lnTo>
                  <a:pt x="469" y="1049"/>
                </a:lnTo>
                <a:lnTo>
                  <a:pt x="469" y="1049"/>
                </a:lnTo>
                <a:lnTo>
                  <a:pt x="469" y="1052"/>
                </a:lnTo>
                <a:lnTo>
                  <a:pt x="472" y="1052"/>
                </a:lnTo>
                <a:lnTo>
                  <a:pt x="472" y="1052"/>
                </a:lnTo>
                <a:lnTo>
                  <a:pt x="476" y="1052"/>
                </a:lnTo>
                <a:lnTo>
                  <a:pt x="479" y="1052"/>
                </a:lnTo>
                <a:lnTo>
                  <a:pt x="482" y="1052"/>
                </a:lnTo>
                <a:lnTo>
                  <a:pt x="482" y="1052"/>
                </a:lnTo>
                <a:lnTo>
                  <a:pt x="482" y="1052"/>
                </a:lnTo>
                <a:lnTo>
                  <a:pt x="485" y="1055"/>
                </a:lnTo>
                <a:lnTo>
                  <a:pt x="489" y="1055"/>
                </a:lnTo>
                <a:lnTo>
                  <a:pt x="489" y="1055"/>
                </a:lnTo>
                <a:lnTo>
                  <a:pt x="489" y="1055"/>
                </a:lnTo>
                <a:lnTo>
                  <a:pt x="489" y="1059"/>
                </a:lnTo>
                <a:lnTo>
                  <a:pt x="489" y="1062"/>
                </a:lnTo>
                <a:lnTo>
                  <a:pt x="489" y="1062"/>
                </a:lnTo>
                <a:lnTo>
                  <a:pt x="492" y="1065"/>
                </a:lnTo>
                <a:lnTo>
                  <a:pt x="489" y="1065"/>
                </a:lnTo>
                <a:lnTo>
                  <a:pt x="489" y="1065"/>
                </a:lnTo>
                <a:lnTo>
                  <a:pt x="489" y="1065"/>
                </a:lnTo>
                <a:lnTo>
                  <a:pt x="489" y="1068"/>
                </a:lnTo>
                <a:lnTo>
                  <a:pt x="489" y="1068"/>
                </a:lnTo>
                <a:lnTo>
                  <a:pt x="489" y="1072"/>
                </a:lnTo>
                <a:lnTo>
                  <a:pt x="489" y="1075"/>
                </a:lnTo>
                <a:lnTo>
                  <a:pt x="489" y="1075"/>
                </a:lnTo>
                <a:lnTo>
                  <a:pt x="489" y="1075"/>
                </a:lnTo>
                <a:lnTo>
                  <a:pt x="489" y="1075"/>
                </a:lnTo>
                <a:lnTo>
                  <a:pt x="489" y="1075"/>
                </a:lnTo>
                <a:lnTo>
                  <a:pt x="489" y="1075"/>
                </a:lnTo>
                <a:lnTo>
                  <a:pt x="485" y="1075"/>
                </a:lnTo>
                <a:lnTo>
                  <a:pt x="485" y="1075"/>
                </a:lnTo>
                <a:lnTo>
                  <a:pt x="485" y="1078"/>
                </a:lnTo>
                <a:lnTo>
                  <a:pt x="485" y="1075"/>
                </a:lnTo>
                <a:lnTo>
                  <a:pt x="482" y="1075"/>
                </a:lnTo>
                <a:lnTo>
                  <a:pt x="482" y="1075"/>
                </a:lnTo>
                <a:lnTo>
                  <a:pt x="479" y="1075"/>
                </a:lnTo>
                <a:lnTo>
                  <a:pt x="479" y="1075"/>
                </a:lnTo>
                <a:lnTo>
                  <a:pt x="479" y="1075"/>
                </a:lnTo>
                <a:lnTo>
                  <a:pt x="476" y="1078"/>
                </a:lnTo>
                <a:lnTo>
                  <a:pt x="476" y="1078"/>
                </a:lnTo>
                <a:lnTo>
                  <a:pt x="476" y="1078"/>
                </a:lnTo>
                <a:lnTo>
                  <a:pt x="472" y="1082"/>
                </a:lnTo>
                <a:lnTo>
                  <a:pt x="472" y="1082"/>
                </a:lnTo>
                <a:lnTo>
                  <a:pt x="472" y="1082"/>
                </a:lnTo>
                <a:lnTo>
                  <a:pt x="472" y="1082"/>
                </a:lnTo>
                <a:lnTo>
                  <a:pt x="472" y="1085"/>
                </a:lnTo>
                <a:lnTo>
                  <a:pt x="472" y="1085"/>
                </a:lnTo>
                <a:lnTo>
                  <a:pt x="469" y="1085"/>
                </a:lnTo>
                <a:lnTo>
                  <a:pt x="469" y="1088"/>
                </a:lnTo>
                <a:lnTo>
                  <a:pt x="466" y="1088"/>
                </a:lnTo>
                <a:lnTo>
                  <a:pt x="466" y="1088"/>
                </a:lnTo>
                <a:lnTo>
                  <a:pt x="466" y="1085"/>
                </a:lnTo>
                <a:lnTo>
                  <a:pt x="466" y="1085"/>
                </a:lnTo>
                <a:lnTo>
                  <a:pt x="466" y="1085"/>
                </a:lnTo>
                <a:lnTo>
                  <a:pt x="466" y="1085"/>
                </a:lnTo>
                <a:lnTo>
                  <a:pt x="466" y="1085"/>
                </a:lnTo>
                <a:lnTo>
                  <a:pt x="462" y="1085"/>
                </a:lnTo>
                <a:lnTo>
                  <a:pt x="462" y="1082"/>
                </a:lnTo>
                <a:lnTo>
                  <a:pt x="462" y="1082"/>
                </a:lnTo>
                <a:lnTo>
                  <a:pt x="462" y="1082"/>
                </a:lnTo>
                <a:lnTo>
                  <a:pt x="462" y="1082"/>
                </a:lnTo>
                <a:lnTo>
                  <a:pt x="462" y="1082"/>
                </a:lnTo>
                <a:lnTo>
                  <a:pt x="459" y="1082"/>
                </a:lnTo>
                <a:lnTo>
                  <a:pt x="459" y="1085"/>
                </a:lnTo>
                <a:lnTo>
                  <a:pt x="459" y="1085"/>
                </a:lnTo>
                <a:lnTo>
                  <a:pt x="459" y="1082"/>
                </a:lnTo>
                <a:lnTo>
                  <a:pt x="456" y="1082"/>
                </a:lnTo>
                <a:lnTo>
                  <a:pt x="456" y="1082"/>
                </a:lnTo>
                <a:lnTo>
                  <a:pt x="456" y="1082"/>
                </a:lnTo>
                <a:lnTo>
                  <a:pt x="456" y="1082"/>
                </a:lnTo>
                <a:lnTo>
                  <a:pt x="456" y="1082"/>
                </a:lnTo>
                <a:lnTo>
                  <a:pt x="456" y="1085"/>
                </a:lnTo>
                <a:lnTo>
                  <a:pt x="456" y="1085"/>
                </a:lnTo>
                <a:lnTo>
                  <a:pt x="453" y="1088"/>
                </a:lnTo>
                <a:lnTo>
                  <a:pt x="453" y="1088"/>
                </a:lnTo>
                <a:lnTo>
                  <a:pt x="453" y="1085"/>
                </a:lnTo>
                <a:lnTo>
                  <a:pt x="453" y="1085"/>
                </a:lnTo>
                <a:lnTo>
                  <a:pt x="453" y="1085"/>
                </a:lnTo>
                <a:lnTo>
                  <a:pt x="453" y="1082"/>
                </a:lnTo>
                <a:lnTo>
                  <a:pt x="449" y="1082"/>
                </a:lnTo>
                <a:lnTo>
                  <a:pt x="449" y="1082"/>
                </a:lnTo>
                <a:lnTo>
                  <a:pt x="449" y="1082"/>
                </a:lnTo>
                <a:lnTo>
                  <a:pt x="449" y="1082"/>
                </a:lnTo>
                <a:lnTo>
                  <a:pt x="446" y="1082"/>
                </a:lnTo>
                <a:lnTo>
                  <a:pt x="446" y="1085"/>
                </a:lnTo>
                <a:lnTo>
                  <a:pt x="446" y="1085"/>
                </a:lnTo>
                <a:lnTo>
                  <a:pt x="446" y="1085"/>
                </a:lnTo>
                <a:lnTo>
                  <a:pt x="446" y="1085"/>
                </a:lnTo>
                <a:lnTo>
                  <a:pt x="446" y="1085"/>
                </a:lnTo>
                <a:lnTo>
                  <a:pt x="443" y="1085"/>
                </a:lnTo>
                <a:lnTo>
                  <a:pt x="443" y="1085"/>
                </a:lnTo>
                <a:lnTo>
                  <a:pt x="446" y="1085"/>
                </a:lnTo>
                <a:lnTo>
                  <a:pt x="446" y="1082"/>
                </a:lnTo>
                <a:lnTo>
                  <a:pt x="446" y="1082"/>
                </a:lnTo>
                <a:lnTo>
                  <a:pt x="446" y="1082"/>
                </a:lnTo>
                <a:lnTo>
                  <a:pt x="443" y="1082"/>
                </a:lnTo>
                <a:lnTo>
                  <a:pt x="443" y="1082"/>
                </a:lnTo>
                <a:lnTo>
                  <a:pt x="443" y="1082"/>
                </a:lnTo>
                <a:lnTo>
                  <a:pt x="443" y="1082"/>
                </a:lnTo>
                <a:lnTo>
                  <a:pt x="443" y="1082"/>
                </a:lnTo>
                <a:lnTo>
                  <a:pt x="443" y="1082"/>
                </a:lnTo>
                <a:lnTo>
                  <a:pt x="440" y="1082"/>
                </a:lnTo>
                <a:lnTo>
                  <a:pt x="440" y="1085"/>
                </a:lnTo>
                <a:lnTo>
                  <a:pt x="440" y="1085"/>
                </a:lnTo>
                <a:lnTo>
                  <a:pt x="440" y="1085"/>
                </a:lnTo>
                <a:lnTo>
                  <a:pt x="440" y="1085"/>
                </a:lnTo>
                <a:lnTo>
                  <a:pt x="440" y="1085"/>
                </a:lnTo>
                <a:lnTo>
                  <a:pt x="436" y="1082"/>
                </a:lnTo>
                <a:lnTo>
                  <a:pt x="440" y="1082"/>
                </a:lnTo>
                <a:lnTo>
                  <a:pt x="440" y="1082"/>
                </a:lnTo>
                <a:lnTo>
                  <a:pt x="440" y="1082"/>
                </a:lnTo>
                <a:lnTo>
                  <a:pt x="440" y="1082"/>
                </a:lnTo>
                <a:lnTo>
                  <a:pt x="440" y="1078"/>
                </a:lnTo>
                <a:lnTo>
                  <a:pt x="440" y="1078"/>
                </a:lnTo>
                <a:lnTo>
                  <a:pt x="440" y="1078"/>
                </a:lnTo>
                <a:lnTo>
                  <a:pt x="440" y="1078"/>
                </a:lnTo>
                <a:lnTo>
                  <a:pt x="440" y="1078"/>
                </a:lnTo>
                <a:lnTo>
                  <a:pt x="436" y="1075"/>
                </a:lnTo>
                <a:lnTo>
                  <a:pt x="436" y="1075"/>
                </a:lnTo>
                <a:lnTo>
                  <a:pt x="436" y="1075"/>
                </a:lnTo>
                <a:lnTo>
                  <a:pt x="440" y="1072"/>
                </a:lnTo>
                <a:lnTo>
                  <a:pt x="440" y="1072"/>
                </a:lnTo>
                <a:lnTo>
                  <a:pt x="440" y="1068"/>
                </a:lnTo>
                <a:lnTo>
                  <a:pt x="440" y="1068"/>
                </a:lnTo>
                <a:lnTo>
                  <a:pt x="443" y="1062"/>
                </a:lnTo>
                <a:lnTo>
                  <a:pt x="443" y="1059"/>
                </a:lnTo>
                <a:lnTo>
                  <a:pt x="443" y="1059"/>
                </a:lnTo>
                <a:lnTo>
                  <a:pt x="443" y="1059"/>
                </a:lnTo>
                <a:lnTo>
                  <a:pt x="440" y="1059"/>
                </a:lnTo>
                <a:lnTo>
                  <a:pt x="436" y="1059"/>
                </a:lnTo>
                <a:lnTo>
                  <a:pt x="433" y="1059"/>
                </a:lnTo>
                <a:lnTo>
                  <a:pt x="430" y="1055"/>
                </a:lnTo>
                <a:lnTo>
                  <a:pt x="426" y="1052"/>
                </a:lnTo>
                <a:lnTo>
                  <a:pt x="426" y="1049"/>
                </a:lnTo>
                <a:lnTo>
                  <a:pt x="423" y="1049"/>
                </a:lnTo>
                <a:lnTo>
                  <a:pt x="423" y="1046"/>
                </a:lnTo>
                <a:lnTo>
                  <a:pt x="423" y="1046"/>
                </a:lnTo>
                <a:lnTo>
                  <a:pt x="423" y="1046"/>
                </a:lnTo>
                <a:lnTo>
                  <a:pt x="423" y="1046"/>
                </a:lnTo>
                <a:lnTo>
                  <a:pt x="420" y="1042"/>
                </a:lnTo>
                <a:lnTo>
                  <a:pt x="420" y="1042"/>
                </a:lnTo>
                <a:lnTo>
                  <a:pt x="420" y="1039"/>
                </a:lnTo>
                <a:lnTo>
                  <a:pt x="420" y="1039"/>
                </a:lnTo>
                <a:lnTo>
                  <a:pt x="420" y="1039"/>
                </a:lnTo>
                <a:lnTo>
                  <a:pt x="417" y="1036"/>
                </a:lnTo>
                <a:lnTo>
                  <a:pt x="417" y="1032"/>
                </a:lnTo>
                <a:lnTo>
                  <a:pt x="417" y="1032"/>
                </a:lnTo>
                <a:lnTo>
                  <a:pt x="417" y="1032"/>
                </a:lnTo>
                <a:lnTo>
                  <a:pt x="413" y="1029"/>
                </a:lnTo>
                <a:lnTo>
                  <a:pt x="413" y="1029"/>
                </a:lnTo>
                <a:lnTo>
                  <a:pt x="407" y="1026"/>
                </a:lnTo>
                <a:lnTo>
                  <a:pt x="403" y="1026"/>
                </a:lnTo>
                <a:lnTo>
                  <a:pt x="403" y="1026"/>
                </a:lnTo>
                <a:lnTo>
                  <a:pt x="403" y="1026"/>
                </a:lnTo>
                <a:lnTo>
                  <a:pt x="403" y="1026"/>
                </a:lnTo>
                <a:lnTo>
                  <a:pt x="400" y="1026"/>
                </a:lnTo>
                <a:lnTo>
                  <a:pt x="397" y="1026"/>
                </a:lnTo>
                <a:lnTo>
                  <a:pt x="397" y="1026"/>
                </a:lnTo>
                <a:lnTo>
                  <a:pt x="397" y="1026"/>
                </a:lnTo>
                <a:lnTo>
                  <a:pt x="397" y="1026"/>
                </a:lnTo>
                <a:lnTo>
                  <a:pt x="394" y="1026"/>
                </a:lnTo>
                <a:lnTo>
                  <a:pt x="394" y="1029"/>
                </a:lnTo>
                <a:lnTo>
                  <a:pt x="394" y="1029"/>
                </a:lnTo>
                <a:lnTo>
                  <a:pt x="390" y="1029"/>
                </a:lnTo>
                <a:lnTo>
                  <a:pt x="387" y="1032"/>
                </a:lnTo>
                <a:lnTo>
                  <a:pt x="387" y="1036"/>
                </a:lnTo>
                <a:lnTo>
                  <a:pt x="384" y="1036"/>
                </a:lnTo>
                <a:lnTo>
                  <a:pt x="384" y="1036"/>
                </a:lnTo>
                <a:lnTo>
                  <a:pt x="384" y="1039"/>
                </a:lnTo>
                <a:lnTo>
                  <a:pt x="384" y="1042"/>
                </a:lnTo>
                <a:lnTo>
                  <a:pt x="381" y="1046"/>
                </a:lnTo>
                <a:lnTo>
                  <a:pt x="381" y="1046"/>
                </a:lnTo>
                <a:lnTo>
                  <a:pt x="377" y="1042"/>
                </a:lnTo>
                <a:lnTo>
                  <a:pt x="367" y="1039"/>
                </a:lnTo>
                <a:lnTo>
                  <a:pt x="367" y="1039"/>
                </a:lnTo>
                <a:lnTo>
                  <a:pt x="367" y="1039"/>
                </a:lnTo>
                <a:lnTo>
                  <a:pt x="364" y="1036"/>
                </a:lnTo>
                <a:lnTo>
                  <a:pt x="361" y="1036"/>
                </a:lnTo>
                <a:lnTo>
                  <a:pt x="358" y="1032"/>
                </a:lnTo>
                <a:lnTo>
                  <a:pt x="358" y="1032"/>
                </a:lnTo>
                <a:lnTo>
                  <a:pt x="354" y="1032"/>
                </a:lnTo>
                <a:lnTo>
                  <a:pt x="354" y="1032"/>
                </a:lnTo>
                <a:lnTo>
                  <a:pt x="354" y="1032"/>
                </a:lnTo>
                <a:lnTo>
                  <a:pt x="351" y="1029"/>
                </a:lnTo>
                <a:lnTo>
                  <a:pt x="348" y="1026"/>
                </a:lnTo>
                <a:lnTo>
                  <a:pt x="344" y="1023"/>
                </a:lnTo>
                <a:lnTo>
                  <a:pt x="341" y="1023"/>
                </a:lnTo>
                <a:lnTo>
                  <a:pt x="338" y="1023"/>
                </a:lnTo>
                <a:lnTo>
                  <a:pt x="338" y="1019"/>
                </a:lnTo>
                <a:lnTo>
                  <a:pt x="335" y="1016"/>
                </a:lnTo>
                <a:lnTo>
                  <a:pt x="331" y="1013"/>
                </a:lnTo>
                <a:lnTo>
                  <a:pt x="328" y="1013"/>
                </a:lnTo>
                <a:lnTo>
                  <a:pt x="328" y="1019"/>
                </a:lnTo>
                <a:lnTo>
                  <a:pt x="328" y="1019"/>
                </a:lnTo>
                <a:lnTo>
                  <a:pt x="325" y="1016"/>
                </a:lnTo>
                <a:lnTo>
                  <a:pt x="325" y="1013"/>
                </a:lnTo>
                <a:lnTo>
                  <a:pt x="325" y="1009"/>
                </a:lnTo>
                <a:lnTo>
                  <a:pt x="325" y="1009"/>
                </a:lnTo>
                <a:lnTo>
                  <a:pt x="322" y="1009"/>
                </a:lnTo>
                <a:lnTo>
                  <a:pt x="318" y="1013"/>
                </a:lnTo>
                <a:lnTo>
                  <a:pt x="318" y="1013"/>
                </a:lnTo>
                <a:lnTo>
                  <a:pt x="318" y="1016"/>
                </a:lnTo>
                <a:lnTo>
                  <a:pt x="318" y="1016"/>
                </a:lnTo>
                <a:lnTo>
                  <a:pt x="318" y="1016"/>
                </a:lnTo>
                <a:lnTo>
                  <a:pt x="315" y="1016"/>
                </a:lnTo>
                <a:lnTo>
                  <a:pt x="312" y="1013"/>
                </a:lnTo>
                <a:lnTo>
                  <a:pt x="312" y="1013"/>
                </a:lnTo>
                <a:lnTo>
                  <a:pt x="308" y="1013"/>
                </a:lnTo>
                <a:lnTo>
                  <a:pt x="305" y="1013"/>
                </a:lnTo>
                <a:lnTo>
                  <a:pt x="305" y="1009"/>
                </a:lnTo>
                <a:lnTo>
                  <a:pt x="302" y="1006"/>
                </a:lnTo>
                <a:lnTo>
                  <a:pt x="305" y="1006"/>
                </a:lnTo>
                <a:lnTo>
                  <a:pt x="305" y="1003"/>
                </a:lnTo>
                <a:lnTo>
                  <a:pt x="302" y="1000"/>
                </a:lnTo>
                <a:lnTo>
                  <a:pt x="302" y="1000"/>
                </a:lnTo>
                <a:lnTo>
                  <a:pt x="302" y="996"/>
                </a:lnTo>
                <a:lnTo>
                  <a:pt x="302" y="996"/>
                </a:lnTo>
                <a:lnTo>
                  <a:pt x="302" y="993"/>
                </a:lnTo>
                <a:lnTo>
                  <a:pt x="299" y="993"/>
                </a:lnTo>
                <a:lnTo>
                  <a:pt x="299" y="990"/>
                </a:lnTo>
                <a:lnTo>
                  <a:pt x="295" y="987"/>
                </a:lnTo>
                <a:lnTo>
                  <a:pt x="295" y="993"/>
                </a:lnTo>
                <a:lnTo>
                  <a:pt x="295" y="993"/>
                </a:lnTo>
                <a:lnTo>
                  <a:pt x="295" y="1000"/>
                </a:lnTo>
                <a:lnTo>
                  <a:pt x="295" y="1003"/>
                </a:lnTo>
                <a:lnTo>
                  <a:pt x="295" y="1003"/>
                </a:lnTo>
                <a:lnTo>
                  <a:pt x="299" y="1006"/>
                </a:lnTo>
                <a:lnTo>
                  <a:pt x="299" y="1006"/>
                </a:lnTo>
                <a:lnTo>
                  <a:pt x="299" y="1006"/>
                </a:lnTo>
                <a:lnTo>
                  <a:pt x="299" y="1009"/>
                </a:lnTo>
                <a:lnTo>
                  <a:pt x="299" y="1009"/>
                </a:lnTo>
                <a:lnTo>
                  <a:pt x="302" y="1009"/>
                </a:lnTo>
                <a:lnTo>
                  <a:pt x="308" y="1013"/>
                </a:lnTo>
                <a:lnTo>
                  <a:pt x="308" y="1016"/>
                </a:lnTo>
                <a:lnTo>
                  <a:pt x="308" y="1016"/>
                </a:lnTo>
                <a:lnTo>
                  <a:pt x="308" y="1016"/>
                </a:lnTo>
                <a:lnTo>
                  <a:pt x="308" y="1016"/>
                </a:lnTo>
                <a:lnTo>
                  <a:pt x="299" y="1013"/>
                </a:lnTo>
                <a:lnTo>
                  <a:pt x="299" y="1009"/>
                </a:lnTo>
                <a:lnTo>
                  <a:pt x="295" y="1009"/>
                </a:lnTo>
                <a:lnTo>
                  <a:pt x="292" y="1006"/>
                </a:lnTo>
                <a:lnTo>
                  <a:pt x="285" y="1006"/>
                </a:lnTo>
                <a:lnTo>
                  <a:pt x="282" y="1006"/>
                </a:lnTo>
                <a:lnTo>
                  <a:pt x="282" y="1003"/>
                </a:lnTo>
                <a:lnTo>
                  <a:pt x="276" y="1000"/>
                </a:lnTo>
                <a:lnTo>
                  <a:pt x="272" y="1000"/>
                </a:lnTo>
                <a:lnTo>
                  <a:pt x="272" y="1000"/>
                </a:lnTo>
                <a:lnTo>
                  <a:pt x="269" y="1000"/>
                </a:lnTo>
                <a:lnTo>
                  <a:pt x="266" y="996"/>
                </a:lnTo>
                <a:lnTo>
                  <a:pt x="266" y="996"/>
                </a:lnTo>
                <a:lnTo>
                  <a:pt x="263" y="993"/>
                </a:lnTo>
                <a:lnTo>
                  <a:pt x="259" y="993"/>
                </a:lnTo>
                <a:lnTo>
                  <a:pt x="259" y="993"/>
                </a:lnTo>
                <a:lnTo>
                  <a:pt x="256" y="993"/>
                </a:lnTo>
                <a:lnTo>
                  <a:pt x="256" y="993"/>
                </a:lnTo>
                <a:lnTo>
                  <a:pt x="253" y="993"/>
                </a:lnTo>
                <a:lnTo>
                  <a:pt x="243" y="987"/>
                </a:lnTo>
                <a:lnTo>
                  <a:pt x="233" y="983"/>
                </a:lnTo>
                <a:lnTo>
                  <a:pt x="233" y="983"/>
                </a:lnTo>
                <a:lnTo>
                  <a:pt x="230" y="980"/>
                </a:lnTo>
                <a:lnTo>
                  <a:pt x="226" y="980"/>
                </a:lnTo>
                <a:lnTo>
                  <a:pt x="217" y="973"/>
                </a:lnTo>
                <a:lnTo>
                  <a:pt x="213" y="973"/>
                </a:lnTo>
                <a:lnTo>
                  <a:pt x="210" y="973"/>
                </a:lnTo>
                <a:lnTo>
                  <a:pt x="210" y="973"/>
                </a:lnTo>
                <a:lnTo>
                  <a:pt x="207" y="970"/>
                </a:lnTo>
                <a:lnTo>
                  <a:pt x="204" y="970"/>
                </a:lnTo>
                <a:lnTo>
                  <a:pt x="200" y="967"/>
                </a:lnTo>
                <a:lnTo>
                  <a:pt x="200" y="970"/>
                </a:lnTo>
                <a:lnTo>
                  <a:pt x="197" y="967"/>
                </a:lnTo>
                <a:lnTo>
                  <a:pt x="197" y="967"/>
                </a:lnTo>
                <a:lnTo>
                  <a:pt x="194" y="967"/>
                </a:lnTo>
                <a:lnTo>
                  <a:pt x="194" y="967"/>
                </a:lnTo>
                <a:lnTo>
                  <a:pt x="187" y="964"/>
                </a:lnTo>
                <a:lnTo>
                  <a:pt x="187" y="964"/>
                </a:lnTo>
                <a:lnTo>
                  <a:pt x="184" y="964"/>
                </a:lnTo>
                <a:lnTo>
                  <a:pt x="184" y="960"/>
                </a:lnTo>
                <a:lnTo>
                  <a:pt x="184" y="960"/>
                </a:lnTo>
                <a:lnTo>
                  <a:pt x="181" y="960"/>
                </a:lnTo>
                <a:lnTo>
                  <a:pt x="177" y="960"/>
                </a:lnTo>
                <a:lnTo>
                  <a:pt x="177" y="957"/>
                </a:lnTo>
                <a:lnTo>
                  <a:pt x="174" y="957"/>
                </a:lnTo>
                <a:lnTo>
                  <a:pt x="171" y="957"/>
                </a:lnTo>
                <a:lnTo>
                  <a:pt x="167" y="957"/>
                </a:lnTo>
                <a:lnTo>
                  <a:pt x="164" y="954"/>
                </a:lnTo>
                <a:lnTo>
                  <a:pt x="161" y="950"/>
                </a:lnTo>
                <a:lnTo>
                  <a:pt x="158" y="950"/>
                </a:lnTo>
                <a:lnTo>
                  <a:pt x="158" y="950"/>
                </a:lnTo>
                <a:lnTo>
                  <a:pt x="154" y="947"/>
                </a:lnTo>
                <a:lnTo>
                  <a:pt x="151" y="947"/>
                </a:lnTo>
                <a:lnTo>
                  <a:pt x="151" y="947"/>
                </a:lnTo>
                <a:lnTo>
                  <a:pt x="151" y="947"/>
                </a:lnTo>
                <a:lnTo>
                  <a:pt x="141" y="944"/>
                </a:lnTo>
                <a:lnTo>
                  <a:pt x="131" y="937"/>
                </a:lnTo>
                <a:lnTo>
                  <a:pt x="125" y="937"/>
                </a:lnTo>
                <a:lnTo>
                  <a:pt x="122" y="934"/>
                </a:lnTo>
                <a:lnTo>
                  <a:pt x="122" y="934"/>
                </a:lnTo>
                <a:lnTo>
                  <a:pt x="118" y="934"/>
                </a:lnTo>
                <a:lnTo>
                  <a:pt x="118" y="934"/>
                </a:lnTo>
                <a:lnTo>
                  <a:pt x="115" y="934"/>
                </a:lnTo>
                <a:lnTo>
                  <a:pt x="115" y="934"/>
                </a:lnTo>
                <a:lnTo>
                  <a:pt x="112" y="931"/>
                </a:lnTo>
                <a:lnTo>
                  <a:pt x="108" y="931"/>
                </a:lnTo>
                <a:lnTo>
                  <a:pt x="105" y="928"/>
                </a:lnTo>
                <a:lnTo>
                  <a:pt x="105" y="928"/>
                </a:lnTo>
                <a:lnTo>
                  <a:pt x="105" y="928"/>
                </a:lnTo>
                <a:lnTo>
                  <a:pt x="105" y="928"/>
                </a:lnTo>
                <a:lnTo>
                  <a:pt x="105" y="928"/>
                </a:lnTo>
                <a:lnTo>
                  <a:pt x="105" y="928"/>
                </a:lnTo>
                <a:lnTo>
                  <a:pt x="105" y="924"/>
                </a:lnTo>
                <a:lnTo>
                  <a:pt x="105" y="928"/>
                </a:lnTo>
                <a:lnTo>
                  <a:pt x="102" y="928"/>
                </a:lnTo>
                <a:lnTo>
                  <a:pt x="102" y="924"/>
                </a:lnTo>
                <a:lnTo>
                  <a:pt x="99" y="924"/>
                </a:lnTo>
                <a:lnTo>
                  <a:pt x="95" y="924"/>
                </a:lnTo>
                <a:lnTo>
                  <a:pt x="92" y="918"/>
                </a:lnTo>
                <a:lnTo>
                  <a:pt x="92" y="918"/>
                </a:lnTo>
                <a:lnTo>
                  <a:pt x="89" y="918"/>
                </a:lnTo>
                <a:lnTo>
                  <a:pt x="89" y="918"/>
                </a:lnTo>
                <a:lnTo>
                  <a:pt x="89" y="914"/>
                </a:lnTo>
                <a:lnTo>
                  <a:pt x="89" y="914"/>
                </a:lnTo>
                <a:lnTo>
                  <a:pt x="89" y="914"/>
                </a:lnTo>
                <a:lnTo>
                  <a:pt x="86" y="911"/>
                </a:lnTo>
                <a:lnTo>
                  <a:pt x="86" y="908"/>
                </a:lnTo>
                <a:lnTo>
                  <a:pt x="82" y="908"/>
                </a:lnTo>
                <a:lnTo>
                  <a:pt x="82" y="905"/>
                </a:lnTo>
                <a:lnTo>
                  <a:pt x="82" y="905"/>
                </a:lnTo>
                <a:lnTo>
                  <a:pt x="82" y="905"/>
                </a:lnTo>
                <a:lnTo>
                  <a:pt x="79" y="905"/>
                </a:lnTo>
                <a:lnTo>
                  <a:pt x="79" y="901"/>
                </a:lnTo>
                <a:lnTo>
                  <a:pt x="79" y="901"/>
                </a:lnTo>
                <a:lnTo>
                  <a:pt x="79" y="901"/>
                </a:lnTo>
                <a:lnTo>
                  <a:pt x="76" y="898"/>
                </a:lnTo>
                <a:lnTo>
                  <a:pt x="79" y="895"/>
                </a:lnTo>
                <a:lnTo>
                  <a:pt x="79" y="895"/>
                </a:lnTo>
                <a:lnTo>
                  <a:pt x="79" y="891"/>
                </a:lnTo>
                <a:lnTo>
                  <a:pt x="82" y="891"/>
                </a:lnTo>
                <a:lnTo>
                  <a:pt x="82" y="891"/>
                </a:lnTo>
                <a:lnTo>
                  <a:pt x="86" y="888"/>
                </a:lnTo>
                <a:lnTo>
                  <a:pt x="89" y="885"/>
                </a:lnTo>
                <a:lnTo>
                  <a:pt x="89" y="885"/>
                </a:lnTo>
                <a:lnTo>
                  <a:pt x="92" y="888"/>
                </a:lnTo>
                <a:lnTo>
                  <a:pt x="95" y="888"/>
                </a:lnTo>
                <a:lnTo>
                  <a:pt x="99" y="885"/>
                </a:lnTo>
                <a:lnTo>
                  <a:pt x="99" y="885"/>
                </a:lnTo>
                <a:lnTo>
                  <a:pt x="102" y="888"/>
                </a:lnTo>
                <a:lnTo>
                  <a:pt x="105" y="888"/>
                </a:lnTo>
                <a:lnTo>
                  <a:pt x="105" y="891"/>
                </a:lnTo>
                <a:lnTo>
                  <a:pt x="105" y="891"/>
                </a:lnTo>
                <a:lnTo>
                  <a:pt x="108" y="891"/>
                </a:lnTo>
                <a:lnTo>
                  <a:pt x="108" y="895"/>
                </a:lnTo>
                <a:lnTo>
                  <a:pt x="112" y="895"/>
                </a:lnTo>
                <a:lnTo>
                  <a:pt x="115" y="898"/>
                </a:lnTo>
                <a:lnTo>
                  <a:pt x="115" y="898"/>
                </a:lnTo>
                <a:lnTo>
                  <a:pt x="112" y="901"/>
                </a:lnTo>
                <a:lnTo>
                  <a:pt x="112" y="901"/>
                </a:lnTo>
                <a:lnTo>
                  <a:pt x="115" y="905"/>
                </a:lnTo>
                <a:lnTo>
                  <a:pt x="115" y="905"/>
                </a:lnTo>
                <a:lnTo>
                  <a:pt x="115" y="908"/>
                </a:lnTo>
                <a:lnTo>
                  <a:pt x="115" y="908"/>
                </a:lnTo>
                <a:lnTo>
                  <a:pt x="115" y="911"/>
                </a:lnTo>
                <a:lnTo>
                  <a:pt x="118" y="911"/>
                </a:lnTo>
                <a:lnTo>
                  <a:pt x="118" y="908"/>
                </a:lnTo>
                <a:lnTo>
                  <a:pt x="118" y="908"/>
                </a:lnTo>
                <a:lnTo>
                  <a:pt x="122" y="908"/>
                </a:lnTo>
                <a:lnTo>
                  <a:pt x="125" y="911"/>
                </a:lnTo>
                <a:lnTo>
                  <a:pt x="125" y="911"/>
                </a:lnTo>
                <a:lnTo>
                  <a:pt x="135" y="918"/>
                </a:lnTo>
                <a:lnTo>
                  <a:pt x="135" y="921"/>
                </a:lnTo>
                <a:lnTo>
                  <a:pt x="138" y="921"/>
                </a:lnTo>
                <a:lnTo>
                  <a:pt x="138" y="921"/>
                </a:lnTo>
                <a:lnTo>
                  <a:pt x="138" y="921"/>
                </a:lnTo>
                <a:lnTo>
                  <a:pt x="141" y="921"/>
                </a:lnTo>
                <a:lnTo>
                  <a:pt x="141" y="921"/>
                </a:lnTo>
                <a:lnTo>
                  <a:pt x="145" y="924"/>
                </a:lnTo>
                <a:lnTo>
                  <a:pt x="148" y="924"/>
                </a:lnTo>
                <a:lnTo>
                  <a:pt x="148" y="921"/>
                </a:lnTo>
                <a:lnTo>
                  <a:pt x="151" y="921"/>
                </a:lnTo>
                <a:lnTo>
                  <a:pt x="151" y="924"/>
                </a:lnTo>
                <a:lnTo>
                  <a:pt x="151" y="924"/>
                </a:lnTo>
                <a:lnTo>
                  <a:pt x="151" y="924"/>
                </a:lnTo>
                <a:lnTo>
                  <a:pt x="154" y="928"/>
                </a:lnTo>
                <a:lnTo>
                  <a:pt x="158" y="928"/>
                </a:lnTo>
                <a:lnTo>
                  <a:pt x="161" y="931"/>
                </a:lnTo>
                <a:lnTo>
                  <a:pt x="161" y="931"/>
                </a:lnTo>
                <a:lnTo>
                  <a:pt x="164" y="934"/>
                </a:lnTo>
                <a:lnTo>
                  <a:pt x="171" y="937"/>
                </a:lnTo>
                <a:lnTo>
                  <a:pt x="174" y="937"/>
                </a:lnTo>
                <a:lnTo>
                  <a:pt x="174" y="937"/>
                </a:lnTo>
                <a:lnTo>
                  <a:pt x="177" y="937"/>
                </a:lnTo>
                <a:lnTo>
                  <a:pt x="177" y="937"/>
                </a:lnTo>
                <a:lnTo>
                  <a:pt x="181" y="937"/>
                </a:lnTo>
                <a:lnTo>
                  <a:pt x="184" y="941"/>
                </a:lnTo>
                <a:lnTo>
                  <a:pt x="187" y="941"/>
                </a:lnTo>
                <a:lnTo>
                  <a:pt x="187" y="941"/>
                </a:lnTo>
                <a:lnTo>
                  <a:pt x="194" y="941"/>
                </a:lnTo>
                <a:lnTo>
                  <a:pt x="194" y="941"/>
                </a:lnTo>
                <a:lnTo>
                  <a:pt x="197" y="941"/>
                </a:lnTo>
                <a:lnTo>
                  <a:pt x="197" y="941"/>
                </a:lnTo>
                <a:lnTo>
                  <a:pt x="200" y="941"/>
                </a:lnTo>
                <a:lnTo>
                  <a:pt x="204" y="944"/>
                </a:lnTo>
                <a:lnTo>
                  <a:pt x="204" y="944"/>
                </a:lnTo>
                <a:lnTo>
                  <a:pt x="204" y="944"/>
                </a:lnTo>
                <a:lnTo>
                  <a:pt x="207" y="944"/>
                </a:lnTo>
                <a:lnTo>
                  <a:pt x="210" y="947"/>
                </a:lnTo>
                <a:lnTo>
                  <a:pt x="210" y="947"/>
                </a:lnTo>
                <a:lnTo>
                  <a:pt x="210" y="947"/>
                </a:lnTo>
                <a:lnTo>
                  <a:pt x="210" y="944"/>
                </a:lnTo>
                <a:lnTo>
                  <a:pt x="213" y="944"/>
                </a:lnTo>
                <a:lnTo>
                  <a:pt x="213" y="941"/>
                </a:lnTo>
                <a:lnTo>
                  <a:pt x="217" y="941"/>
                </a:lnTo>
                <a:lnTo>
                  <a:pt x="217" y="941"/>
                </a:lnTo>
                <a:lnTo>
                  <a:pt x="217" y="941"/>
                </a:lnTo>
                <a:lnTo>
                  <a:pt x="217" y="937"/>
                </a:lnTo>
                <a:lnTo>
                  <a:pt x="217" y="941"/>
                </a:lnTo>
                <a:lnTo>
                  <a:pt x="213" y="937"/>
                </a:lnTo>
                <a:lnTo>
                  <a:pt x="213" y="937"/>
                </a:lnTo>
                <a:lnTo>
                  <a:pt x="217" y="937"/>
                </a:lnTo>
                <a:lnTo>
                  <a:pt x="217" y="934"/>
                </a:lnTo>
                <a:lnTo>
                  <a:pt x="220" y="931"/>
                </a:lnTo>
                <a:lnTo>
                  <a:pt x="220" y="931"/>
                </a:lnTo>
                <a:lnTo>
                  <a:pt x="220" y="931"/>
                </a:lnTo>
                <a:lnTo>
                  <a:pt x="220" y="928"/>
                </a:lnTo>
                <a:lnTo>
                  <a:pt x="223" y="924"/>
                </a:lnTo>
                <a:lnTo>
                  <a:pt x="223" y="921"/>
                </a:lnTo>
                <a:lnTo>
                  <a:pt x="223" y="921"/>
                </a:lnTo>
                <a:lnTo>
                  <a:pt x="223" y="921"/>
                </a:lnTo>
                <a:lnTo>
                  <a:pt x="226" y="921"/>
                </a:lnTo>
                <a:lnTo>
                  <a:pt x="226" y="918"/>
                </a:lnTo>
                <a:lnTo>
                  <a:pt x="226" y="918"/>
                </a:lnTo>
                <a:lnTo>
                  <a:pt x="226" y="918"/>
                </a:lnTo>
                <a:lnTo>
                  <a:pt x="226" y="918"/>
                </a:lnTo>
                <a:lnTo>
                  <a:pt x="226" y="918"/>
                </a:lnTo>
                <a:lnTo>
                  <a:pt x="223" y="918"/>
                </a:lnTo>
                <a:lnTo>
                  <a:pt x="220" y="918"/>
                </a:lnTo>
                <a:lnTo>
                  <a:pt x="220" y="918"/>
                </a:lnTo>
                <a:lnTo>
                  <a:pt x="217" y="918"/>
                </a:lnTo>
                <a:lnTo>
                  <a:pt x="213" y="914"/>
                </a:lnTo>
                <a:lnTo>
                  <a:pt x="213" y="911"/>
                </a:lnTo>
                <a:lnTo>
                  <a:pt x="213" y="908"/>
                </a:lnTo>
                <a:lnTo>
                  <a:pt x="210" y="908"/>
                </a:lnTo>
                <a:lnTo>
                  <a:pt x="207" y="905"/>
                </a:lnTo>
                <a:lnTo>
                  <a:pt x="204" y="905"/>
                </a:lnTo>
                <a:lnTo>
                  <a:pt x="204" y="905"/>
                </a:lnTo>
                <a:lnTo>
                  <a:pt x="204" y="905"/>
                </a:lnTo>
                <a:lnTo>
                  <a:pt x="204" y="905"/>
                </a:lnTo>
                <a:lnTo>
                  <a:pt x="204" y="905"/>
                </a:lnTo>
                <a:lnTo>
                  <a:pt x="204" y="901"/>
                </a:lnTo>
                <a:lnTo>
                  <a:pt x="207" y="901"/>
                </a:lnTo>
                <a:lnTo>
                  <a:pt x="207" y="895"/>
                </a:lnTo>
                <a:lnTo>
                  <a:pt x="207" y="895"/>
                </a:lnTo>
                <a:lnTo>
                  <a:pt x="207" y="895"/>
                </a:lnTo>
                <a:lnTo>
                  <a:pt x="207" y="895"/>
                </a:lnTo>
                <a:lnTo>
                  <a:pt x="210" y="895"/>
                </a:lnTo>
                <a:lnTo>
                  <a:pt x="210" y="895"/>
                </a:lnTo>
                <a:lnTo>
                  <a:pt x="210" y="891"/>
                </a:lnTo>
                <a:lnTo>
                  <a:pt x="207" y="891"/>
                </a:lnTo>
                <a:lnTo>
                  <a:pt x="207" y="895"/>
                </a:lnTo>
                <a:lnTo>
                  <a:pt x="207" y="891"/>
                </a:lnTo>
                <a:lnTo>
                  <a:pt x="204" y="891"/>
                </a:lnTo>
                <a:lnTo>
                  <a:pt x="204" y="888"/>
                </a:lnTo>
                <a:lnTo>
                  <a:pt x="197" y="885"/>
                </a:lnTo>
                <a:lnTo>
                  <a:pt x="197" y="885"/>
                </a:lnTo>
                <a:lnTo>
                  <a:pt x="194" y="885"/>
                </a:lnTo>
                <a:lnTo>
                  <a:pt x="190" y="882"/>
                </a:lnTo>
                <a:lnTo>
                  <a:pt x="187" y="882"/>
                </a:lnTo>
                <a:lnTo>
                  <a:pt x="187" y="882"/>
                </a:lnTo>
                <a:lnTo>
                  <a:pt x="194" y="875"/>
                </a:lnTo>
                <a:lnTo>
                  <a:pt x="194" y="875"/>
                </a:lnTo>
                <a:lnTo>
                  <a:pt x="190" y="872"/>
                </a:lnTo>
                <a:lnTo>
                  <a:pt x="190" y="869"/>
                </a:lnTo>
                <a:lnTo>
                  <a:pt x="190" y="865"/>
                </a:lnTo>
                <a:lnTo>
                  <a:pt x="190" y="865"/>
                </a:lnTo>
                <a:lnTo>
                  <a:pt x="187" y="865"/>
                </a:lnTo>
                <a:lnTo>
                  <a:pt x="187" y="865"/>
                </a:lnTo>
                <a:lnTo>
                  <a:pt x="187" y="865"/>
                </a:lnTo>
                <a:lnTo>
                  <a:pt x="187" y="869"/>
                </a:lnTo>
                <a:lnTo>
                  <a:pt x="187" y="872"/>
                </a:lnTo>
                <a:lnTo>
                  <a:pt x="184" y="872"/>
                </a:lnTo>
                <a:lnTo>
                  <a:pt x="184" y="872"/>
                </a:lnTo>
                <a:lnTo>
                  <a:pt x="181" y="872"/>
                </a:lnTo>
                <a:lnTo>
                  <a:pt x="181" y="872"/>
                </a:lnTo>
                <a:lnTo>
                  <a:pt x="177" y="872"/>
                </a:lnTo>
                <a:lnTo>
                  <a:pt x="177" y="872"/>
                </a:lnTo>
                <a:lnTo>
                  <a:pt x="174" y="872"/>
                </a:lnTo>
                <a:lnTo>
                  <a:pt x="174" y="872"/>
                </a:lnTo>
                <a:lnTo>
                  <a:pt x="174" y="872"/>
                </a:lnTo>
                <a:lnTo>
                  <a:pt x="174" y="869"/>
                </a:lnTo>
                <a:lnTo>
                  <a:pt x="171" y="869"/>
                </a:lnTo>
                <a:lnTo>
                  <a:pt x="171" y="869"/>
                </a:lnTo>
                <a:lnTo>
                  <a:pt x="167" y="869"/>
                </a:lnTo>
                <a:lnTo>
                  <a:pt x="164" y="872"/>
                </a:lnTo>
                <a:lnTo>
                  <a:pt x="164" y="872"/>
                </a:lnTo>
                <a:lnTo>
                  <a:pt x="164" y="872"/>
                </a:lnTo>
                <a:lnTo>
                  <a:pt x="164" y="872"/>
                </a:lnTo>
                <a:lnTo>
                  <a:pt x="161" y="875"/>
                </a:lnTo>
                <a:lnTo>
                  <a:pt x="161" y="875"/>
                </a:lnTo>
                <a:lnTo>
                  <a:pt x="161" y="872"/>
                </a:lnTo>
                <a:lnTo>
                  <a:pt x="158" y="875"/>
                </a:lnTo>
                <a:lnTo>
                  <a:pt x="158" y="872"/>
                </a:lnTo>
                <a:lnTo>
                  <a:pt x="154" y="872"/>
                </a:lnTo>
                <a:lnTo>
                  <a:pt x="151" y="875"/>
                </a:lnTo>
                <a:lnTo>
                  <a:pt x="151" y="875"/>
                </a:lnTo>
                <a:lnTo>
                  <a:pt x="151" y="875"/>
                </a:lnTo>
                <a:lnTo>
                  <a:pt x="151" y="878"/>
                </a:lnTo>
                <a:lnTo>
                  <a:pt x="151" y="875"/>
                </a:lnTo>
                <a:lnTo>
                  <a:pt x="148" y="875"/>
                </a:lnTo>
                <a:lnTo>
                  <a:pt x="148" y="875"/>
                </a:lnTo>
                <a:lnTo>
                  <a:pt x="145" y="878"/>
                </a:lnTo>
                <a:lnTo>
                  <a:pt x="145" y="878"/>
                </a:lnTo>
                <a:lnTo>
                  <a:pt x="145" y="878"/>
                </a:lnTo>
                <a:lnTo>
                  <a:pt x="141" y="878"/>
                </a:lnTo>
                <a:lnTo>
                  <a:pt x="141" y="878"/>
                </a:lnTo>
                <a:lnTo>
                  <a:pt x="138" y="878"/>
                </a:lnTo>
                <a:lnTo>
                  <a:pt x="138" y="878"/>
                </a:lnTo>
                <a:lnTo>
                  <a:pt x="135" y="878"/>
                </a:lnTo>
                <a:lnTo>
                  <a:pt x="128" y="882"/>
                </a:lnTo>
                <a:lnTo>
                  <a:pt x="128" y="885"/>
                </a:lnTo>
                <a:lnTo>
                  <a:pt x="125" y="885"/>
                </a:lnTo>
                <a:lnTo>
                  <a:pt x="125" y="888"/>
                </a:lnTo>
                <a:lnTo>
                  <a:pt x="122" y="888"/>
                </a:lnTo>
                <a:lnTo>
                  <a:pt x="118" y="888"/>
                </a:lnTo>
                <a:lnTo>
                  <a:pt x="118" y="888"/>
                </a:lnTo>
                <a:lnTo>
                  <a:pt x="115" y="888"/>
                </a:lnTo>
                <a:lnTo>
                  <a:pt x="115" y="888"/>
                </a:lnTo>
                <a:lnTo>
                  <a:pt x="112" y="888"/>
                </a:lnTo>
                <a:lnTo>
                  <a:pt x="112" y="885"/>
                </a:lnTo>
                <a:lnTo>
                  <a:pt x="108" y="885"/>
                </a:lnTo>
                <a:lnTo>
                  <a:pt x="108" y="888"/>
                </a:lnTo>
                <a:lnTo>
                  <a:pt x="105" y="888"/>
                </a:lnTo>
                <a:lnTo>
                  <a:pt x="102" y="882"/>
                </a:lnTo>
                <a:lnTo>
                  <a:pt x="95" y="882"/>
                </a:lnTo>
                <a:lnTo>
                  <a:pt x="95" y="882"/>
                </a:lnTo>
                <a:lnTo>
                  <a:pt x="95" y="878"/>
                </a:lnTo>
                <a:lnTo>
                  <a:pt x="99" y="875"/>
                </a:lnTo>
                <a:lnTo>
                  <a:pt x="99" y="869"/>
                </a:lnTo>
                <a:lnTo>
                  <a:pt x="99" y="869"/>
                </a:lnTo>
                <a:lnTo>
                  <a:pt x="99" y="865"/>
                </a:lnTo>
                <a:lnTo>
                  <a:pt x="99" y="865"/>
                </a:lnTo>
                <a:lnTo>
                  <a:pt x="95" y="869"/>
                </a:lnTo>
                <a:lnTo>
                  <a:pt x="95" y="869"/>
                </a:lnTo>
                <a:lnTo>
                  <a:pt x="95" y="872"/>
                </a:lnTo>
                <a:lnTo>
                  <a:pt x="95" y="872"/>
                </a:lnTo>
                <a:lnTo>
                  <a:pt x="95" y="875"/>
                </a:lnTo>
                <a:lnTo>
                  <a:pt x="95" y="875"/>
                </a:lnTo>
                <a:lnTo>
                  <a:pt x="95" y="875"/>
                </a:lnTo>
                <a:lnTo>
                  <a:pt x="95" y="878"/>
                </a:lnTo>
                <a:lnTo>
                  <a:pt x="92" y="875"/>
                </a:lnTo>
                <a:lnTo>
                  <a:pt x="92" y="872"/>
                </a:lnTo>
                <a:lnTo>
                  <a:pt x="92" y="872"/>
                </a:lnTo>
                <a:lnTo>
                  <a:pt x="92" y="872"/>
                </a:lnTo>
                <a:lnTo>
                  <a:pt x="92" y="872"/>
                </a:lnTo>
                <a:lnTo>
                  <a:pt x="92" y="869"/>
                </a:lnTo>
                <a:lnTo>
                  <a:pt x="92" y="865"/>
                </a:lnTo>
                <a:lnTo>
                  <a:pt x="89" y="862"/>
                </a:lnTo>
                <a:lnTo>
                  <a:pt x="89" y="862"/>
                </a:lnTo>
                <a:lnTo>
                  <a:pt x="89" y="859"/>
                </a:lnTo>
                <a:lnTo>
                  <a:pt x="89" y="859"/>
                </a:lnTo>
                <a:lnTo>
                  <a:pt x="86" y="852"/>
                </a:lnTo>
                <a:lnTo>
                  <a:pt x="86" y="849"/>
                </a:lnTo>
                <a:lnTo>
                  <a:pt x="86" y="849"/>
                </a:lnTo>
                <a:lnTo>
                  <a:pt x="86" y="849"/>
                </a:lnTo>
                <a:lnTo>
                  <a:pt x="82" y="846"/>
                </a:lnTo>
                <a:lnTo>
                  <a:pt x="79" y="842"/>
                </a:lnTo>
                <a:lnTo>
                  <a:pt x="79" y="842"/>
                </a:lnTo>
                <a:lnTo>
                  <a:pt x="79" y="839"/>
                </a:lnTo>
                <a:lnTo>
                  <a:pt x="76" y="836"/>
                </a:lnTo>
                <a:lnTo>
                  <a:pt x="76" y="836"/>
                </a:lnTo>
                <a:lnTo>
                  <a:pt x="76" y="836"/>
                </a:lnTo>
                <a:lnTo>
                  <a:pt x="76" y="832"/>
                </a:lnTo>
                <a:lnTo>
                  <a:pt x="76" y="832"/>
                </a:lnTo>
                <a:lnTo>
                  <a:pt x="72" y="829"/>
                </a:lnTo>
                <a:lnTo>
                  <a:pt x="69" y="823"/>
                </a:lnTo>
                <a:lnTo>
                  <a:pt x="66" y="819"/>
                </a:lnTo>
                <a:lnTo>
                  <a:pt x="66" y="819"/>
                </a:lnTo>
                <a:lnTo>
                  <a:pt x="63" y="816"/>
                </a:lnTo>
                <a:lnTo>
                  <a:pt x="59" y="816"/>
                </a:lnTo>
                <a:lnTo>
                  <a:pt x="56" y="813"/>
                </a:lnTo>
                <a:lnTo>
                  <a:pt x="53" y="813"/>
                </a:lnTo>
                <a:lnTo>
                  <a:pt x="53" y="809"/>
                </a:lnTo>
                <a:lnTo>
                  <a:pt x="49" y="809"/>
                </a:lnTo>
                <a:lnTo>
                  <a:pt x="46" y="806"/>
                </a:lnTo>
                <a:lnTo>
                  <a:pt x="43" y="806"/>
                </a:lnTo>
                <a:lnTo>
                  <a:pt x="43" y="806"/>
                </a:lnTo>
                <a:lnTo>
                  <a:pt x="43" y="806"/>
                </a:lnTo>
                <a:lnTo>
                  <a:pt x="40" y="803"/>
                </a:lnTo>
                <a:lnTo>
                  <a:pt x="40" y="803"/>
                </a:lnTo>
                <a:lnTo>
                  <a:pt x="36" y="803"/>
                </a:lnTo>
                <a:lnTo>
                  <a:pt x="33" y="800"/>
                </a:lnTo>
                <a:lnTo>
                  <a:pt x="30" y="800"/>
                </a:lnTo>
                <a:lnTo>
                  <a:pt x="30" y="800"/>
                </a:lnTo>
                <a:lnTo>
                  <a:pt x="27" y="796"/>
                </a:lnTo>
                <a:lnTo>
                  <a:pt x="30" y="796"/>
                </a:lnTo>
                <a:lnTo>
                  <a:pt x="30" y="793"/>
                </a:lnTo>
                <a:lnTo>
                  <a:pt x="27" y="793"/>
                </a:lnTo>
                <a:lnTo>
                  <a:pt x="27" y="793"/>
                </a:lnTo>
                <a:lnTo>
                  <a:pt x="27" y="790"/>
                </a:lnTo>
                <a:lnTo>
                  <a:pt x="20" y="783"/>
                </a:lnTo>
                <a:lnTo>
                  <a:pt x="20" y="783"/>
                </a:lnTo>
                <a:lnTo>
                  <a:pt x="20" y="783"/>
                </a:lnTo>
                <a:lnTo>
                  <a:pt x="17" y="780"/>
                </a:lnTo>
                <a:lnTo>
                  <a:pt x="13" y="777"/>
                </a:lnTo>
                <a:lnTo>
                  <a:pt x="10" y="777"/>
                </a:lnTo>
                <a:lnTo>
                  <a:pt x="7" y="773"/>
                </a:lnTo>
                <a:lnTo>
                  <a:pt x="4" y="773"/>
                </a:lnTo>
                <a:lnTo>
                  <a:pt x="0" y="770"/>
                </a:lnTo>
                <a:lnTo>
                  <a:pt x="0" y="770"/>
                </a:lnTo>
                <a:lnTo>
                  <a:pt x="0" y="770"/>
                </a:lnTo>
                <a:lnTo>
                  <a:pt x="0" y="770"/>
                </a:lnTo>
                <a:lnTo>
                  <a:pt x="4" y="770"/>
                </a:lnTo>
                <a:lnTo>
                  <a:pt x="7" y="770"/>
                </a:lnTo>
                <a:lnTo>
                  <a:pt x="10" y="770"/>
                </a:lnTo>
                <a:lnTo>
                  <a:pt x="17" y="770"/>
                </a:lnTo>
                <a:lnTo>
                  <a:pt x="17" y="770"/>
                </a:lnTo>
                <a:lnTo>
                  <a:pt x="20" y="770"/>
                </a:lnTo>
                <a:lnTo>
                  <a:pt x="20" y="770"/>
                </a:lnTo>
                <a:lnTo>
                  <a:pt x="23" y="767"/>
                </a:lnTo>
                <a:lnTo>
                  <a:pt x="27" y="770"/>
                </a:lnTo>
                <a:lnTo>
                  <a:pt x="27" y="770"/>
                </a:lnTo>
                <a:lnTo>
                  <a:pt x="30" y="770"/>
                </a:lnTo>
                <a:lnTo>
                  <a:pt x="33" y="767"/>
                </a:lnTo>
                <a:lnTo>
                  <a:pt x="33" y="764"/>
                </a:lnTo>
                <a:lnTo>
                  <a:pt x="33" y="760"/>
                </a:lnTo>
                <a:lnTo>
                  <a:pt x="36" y="760"/>
                </a:lnTo>
                <a:lnTo>
                  <a:pt x="43" y="757"/>
                </a:lnTo>
                <a:lnTo>
                  <a:pt x="43" y="757"/>
                </a:lnTo>
                <a:lnTo>
                  <a:pt x="49" y="757"/>
                </a:lnTo>
                <a:lnTo>
                  <a:pt x="53" y="760"/>
                </a:lnTo>
                <a:lnTo>
                  <a:pt x="53" y="760"/>
                </a:lnTo>
                <a:lnTo>
                  <a:pt x="56" y="760"/>
                </a:lnTo>
                <a:lnTo>
                  <a:pt x="56" y="757"/>
                </a:lnTo>
                <a:lnTo>
                  <a:pt x="56" y="754"/>
                </a:lnTo>
                <a:lnTo>
                  <a:pt x="53" y="747"/>
                </a:lnTo>
                <a:lnTo>
                  <a:pt x="49" y="741"/>
                </a:lnTo>
                <a:lnTo>
                  <a:pt x="49" y="737"/>
                </a:lnTo>
                <a:lnTo>
                  <a:pt x="49" y="734"/>
                </a:lnTo>
                <a:lnTo>
                  <a:pt x="53" y="734"/>
                </a:lnTo>
                <a:lnTo>
                  <a:pt x="56" y="734"/>
                </a:lnTo>
                <a:lnTo>
                  <a:pt x="56" y="734"/>
                </a:lnTo>
                <a:lnTo>
                  <a:pt x="56" y="734"/>
                </a:lnTo>
                <a:lnTo>
                  <a:pt x="56" y="734"/>
                </a:lnTo>
                <a:lnTo>
                  <a:pt x="56" y="731"/>
                </a:lnTo>
                <a:lnTo>
                  <a:pt x="59" y="728"/>
                </a:lnTo>
                <a:lnTo>
                  <a:pt x="59" y="728"/>
                </a:lnTo>
                <a:lnTo>
                  <a:pt x="66" y="724"/>
                </a:lnTo>
                <a:lnTo>
                  <a:pt x="69" y="724"/>
                </a:lnTo>
                <a:lnTo>
                  <a:pt x="69" y="724"/>
                </a:lnTo>
                <a:lnTo>
                  <a:pt x="72" y="718"/>
                </a:lnTo>
                <a:lnTo>
                  <a:pt x="72" y="718"/>
                </a:lnTo>
                <a:lnTo>
                  <a:pt x="76" y="714"/>
                </a:lnTo>
                <a:lnTo>
                  <a:pt x="76" y="714"/>
                </a:lnTo>
                <a:lnTo>
                  <a:pt x="76" y="714"/>
                </a:lnTo>
                <a:lnTo>
                  <a:pt x="79" y="711"/>
                </a:lnTo>
                <a:lnTo>
                  <a:pt x="79" y="708"/>
                </a:lnTo>
                <a:lnTo>
                  <a:pt x="86" y="708"/>
                </a:lnTo>
                <a:lnTo>
                  <a:pt x="89" y="705"/>
                </a:lnTo>
                <a:lnTo>
                  <a:pt x="89" y="701"/>
                </a:lnTo>
                <a:lnTo>
                  <a:pt x="92" y="701"/>
                </a:lnTo>
                <a:lnTo>
                  <a:pt x="92" y="698"/>
                </a:lnTo>
                <a:lnTo>
                  <a:pt x="92" y="695"/>
                </a:lnTo>
                <a:lnTo>
                  <a:pt x="92" y="695"/>
                </a:lnTo>
                <a:lnTo>
                  <a:pt x="92" y="685"/>
                </a:lnTo>
                <a:lnTo>
                  <a:pt x="92" y="682"/>
                </a:lnTo>
                <a:lnTo>
                  <a:pt x="95" y="682"/>
                </a:lnTo>
                <a:lnTo>
                  <a:pt x="95" y="682"/>
                </a:lnTo>
                <a:lnTo>
                  <a:pt x="95" y="678"/>
                </a:lnTo>
                <a:lnTo>
                  <a:pt x="89" y="672"/>
                </a:lnTo>
                <a:lnTo>
                  <a:pt x="89" y="672"/>
                </a:lnTo>
                <a:lnTo>
                  <a:pt x="86" y="665"/>
                </a:lnTo>
                <a:lnTo>
                  <a:pt x="89" y="665"/>
                </a:lnTo>
                <a:lnTo>
                  <a:pt x="92" y="659"/>
                </a:lnTo>
                <a:lnTo>
                  <a:pt x="95" y="659"/>
                </a:lnTo>
                <a:lnTo>
                  <a:pt x="105" y="659"/>
                </a:lnTo>
                <a:lnTo>
                  <a:pt x="108" y="659"/>
                </a:lnTo>
                <a:lnTo>
                  <a:pt x="115" y="662"/>
                </a:lnTo>
                <a:lnTo>
                  <a:pt x="115" y="662"/>
                </a:lnTo>
                <a:lnTo>
                  <a:pt x="118" y="659"/>
                </a:lnTo>
                <a:lnTo>
                  <a:pt x="115" y="639"/>
                </a:lnTo>
                <a:lnTo>
                  <a:pt x="115" y="639"/>
                </a:lnTo>
                <a:lnTo>
                  <a:pt x="118" y="632"/>
                </a:lnTo>
                <a:lnTo>
                  <a:pt x="115" y="632"/>
                </a:lnTo>
                <a:lnTo>
                  <a:pt x="115" y="629"/>
                </a:lnTo>
                <a:lnTo>
                  <a:pt x="105" y="616"/>
                </a:lnTo>
                <a:lnTo>
                  <a:pt x="105" y="616"/>
                </a:lnTo>
                <a:lnTo>
                  <a:pt x="108" y="613"/>
                </a:lnTo>
                <a:lnTo>
                  <a:pt x="115" y="613"/>
                </a:lnTo>
                <a:lnTo>
                  <a:pt x="115" y="613"/>
                </a:lnTo>
                <a:lnTo>
                  <a:pt x="122" y="610"/>
                </a:lnTo>
                <a:lnTo>
                  <a:pt x="118" y="606"/>
                </a:lnTo>
                <a:lnTo>
                  <a:pt x="118" y="606"/>
                </a:lnTo>
                <a:lnTo>
                  <a:pt x="118" y="606"/>
                </a:lnTo>
                <a:lnTo>
                  <a:pt x="115" y="603"/>
                </a:lnTo>
                <a:lnTo>
                  <a:pt x="118" y="600"/>
                </a:lnTo>
                <a:lnTo>
                  <a:pt x="128" y="593"/>
                </a:lnTo>
                <a:lnTo>
                  <a:pt x="131" y="587"/>
                </a:lnTo>
                <a:lnTo>
                  <a:pt x="131" y="583"/>
                </a:lnTo>
                <a:lnTo>
                  <a:pt x="131" y="580"/>
                </a:lnTo>
                <a:lnTo>
                  <a:pt x="131" y="577"/>
                </a:lnTo>
                <a:lnTo>
                  <a:pt x="135" y="573"/>
                </a:lnTo>
                <a:lnTo>
                  <a:pt x="135" y="567"/>
                </a:lnTo>
                <a:lnTo>
                  <a:pt x="135" y="567"/>
                </a:lnTo>
                <a:lnTo>
                  <a:pt x="138" y="564"/>
                </a:lnTo>
                <a:lnTo>
                  <a:pt x="138" y="564"/>
                </a:lnTo>
                <a:lnTo>
                  <a:pt x="138" y="570"/>
                </a:lnTo>
                <a:lnTo>
                  <a:pt x="141" y="570"/>
                </a:lnTo>
                <a:lnTo>
                  <a:pt x="145" y="570"/>
                </a:lnTo>
                <a:lnTo>
                  <a:pt x="148" y="570"/>
                </a:lnTo>
                <a:lnTo>
                  <a:pt x="148" y="570"/>
                </a:lnTo>
                <a:lnTo>
                  <a:pt x="145" y="573"/>
                </a:lnTo>
                <a:lnTo>
                  <a:pt x="145" y="577"/>
                </a:lnTo>
                <a:lnTo>
                  <a:pt x="145" y="577"/>
                </a:lnTo>
                <a:lnTo>
                  <a:pt x="145" y="577"/>
                </a:lnTo>
                <a:lnTo>
                  <a:pt x="148" y="573"/>
                </a:lnTo>
                <a:lnTo>
                  <a:pt x="148" y="573"/>
                </a:lnTo>
                <a:lnTo>
                  <a:pt x="151" y="564"/>
                </a:lnTo>
                <a:lnTo>
                  <a:pt x="151" y="564"/>
                </a:lnTo>
                <a:lnTo>
                  <a:pt x="154" y="564"/>
                </a:lnTo>
                <a:lnTo>
                  <a:pt x="158" y="557"/>
                </a:lnTo>
                <a:lnTo>
                  <a:pt x="161" y="554"/>
                </a:lnTo>
                <a:lnTo>
                  <a:pt x="161" y="547"/>
                </a:lnTo>
                <a:lnTo>
                  <a:pt x="161" y="547"/>
                </a:lnTo>
                <a:lnTo>
                  <a:pt x="161" y="547"/>
                </a:lnTo>
                <a:lnTo>
                  <a:pt x="164" y="550"/>
                </a:lnTo>
                <a:lnTo>
                  <a:pt x="164" y="550"/>
                </a:lnTo>
                <a:lnTo>
                  <a:pt x="164" y="550"/>
                </a:lnTo>
                <a:lnTo>
                  <a:pt x="174" y="550"/>
                </a:lnTo>
                <a:lnTo>
                  <a:pt x="174" y="550"/>
                </a:lnTo>
                <a:lnTo>
                  <a:pt x="181" y="544"/>
                </a:lnTo>
                <a:lnTo>
                  <a:pt x="184" y="544"/>
                </a:lnTo>
                <a:lnTo>
                  <a:pt x="187" y="541"/>
                </a:lnTo>
                <a:lnTo>
                  <a:pt x="190" y="541"/>
                </a:lnTo>
                <a:lnTo>
                  <a:pt x="194" y="537"/>
                </a:lnTo>
                <a:lnTo>
                  <a:pt x="194" y="541"/>
                </a:lnTo>
                <a:lnTo>
                  <a:pt x="197" y="541"/>
                </a:lnTo>
                <a:lnTo>
                  <a:pt x="197" y="541"/>
                </a:lnTo>
                <a:lnTo>
                  <a:pt x="200" y="541"/>
                </a:lnTo>
                <a:lnTo>
                  <a:pt x="204" y="537"/>
                </a:lnTo>
                <a:lnTo>
                  <a:pt x="213" y="531"/>
                </a:lnTo>
                <a:lnTo>
                  <a:pt x="217" y="531"/>
                </a:lnTo>
                <a:lnTo>
                  <a:pt x="220" y="531"/>
                </a:lnTo>
                <a:lnTo>
                  <a:pt x="220" y="531"/>
                </a:lnTo>
                <a:lnTo>
                  <a:pt x="226" y="528"/>
                </a:lnTo>
                <a:lnTo>
                  <a:pt x="226" y="528"/>
                </a:lnTo>
                <a:lnTo>
                  <a:pt x="226" y="524"/>
                </a:lnTo>
                <a:lnTo>
                  <a:pt x="223" y="521"/>
                </a:lnTo>
                <a:lnTo>
                  <a:pt x="223" y="521"/>
                </a:lnTo>
                <a:lnTo>
                  <a:pt x="223" y="521"/>
                </a:lnTo>
                <a:lnTo>
                  <a:pt x="226" y="518"/>
                </a:lnTo>
                <a:lnTo>
                  <a:pt x="226" y="514"/>
                </a:lnTo>
                <a:lnTo>
                  <a:pt x="230" y="514"/>
                </a:lnTo>
                <a:lnTo>
                  <a:pt x="230" y="514"/>
                </a:lnTo>
                <a:lnTo>
                  <a:pt x="226" y="511"/>
                </a:lnTo>
                <a:lnTo>
                  <a:pt x="230" y="508"/>
                </a:lnTo>
                <a:lnTo>
                  <a:pt x="230" y="508"/>
                </a:lnTo>
                <a:lnTo>
                  <a:pt x="230" y="508"/>
                </a:lnTo>
                <a:lnTo>
                  <a:pt x="230" y="505"/>
                </a:lnTo>
                <a:lnTo>
                  <a:pt x="233" y="501"/>
                </a:lnTo>
                <a:lnTo>
                  <a:pt x="236" y="498"/>
                </a:lnTo>
                <a:lnTo>
                  <a:pt x="240" y="498"/>
                </a:lnTo>
                <a:lnTo>
                  <a:pt x="253" y="488"/>
                </a:lnTo>
                <a:lnTo>
                  <a:pt x="253" y="478"/>
                </a:lnTo>
                <a:lnTo>
                  <a:pt x="249" y="475"/>
                </a:lnTo>
                <a:lnTo>
                  <a:pt x="253" y="475"/>
                </a:lnTo>
                <a:lnTo>
                  <a:pt x="256" y="472"/>
                </a:lnTo>
                <a:lnTo>
                  <a:pt x="259" y="469"/>
                </a:lnTo>
                <a:lnTo>
                  <a:pt x="263" y="469"/>
                </a:lnTo>
                <a:lnTo>
                  <a:pt x="263" y="465"/>
                </a:lnTo>
                <a:lnTo>
                  <a:pt x="263" y="462"/>
                </a:lnTo>
                <a:lnTo>
                  <a:pt x="266" y="459"/>
                </a:lnTo>
                <a:lnTo>
                  <a:pt x="266" y="459"/>
                </a:lnTo>
                <a:lnTo>
                  <a:pt x="266" y="459"/>
                </a:lnTo>
                <a:lnTo>
                  <a:pt x="266" y="455"/>
                </a:lnTo>
                <a:lnTo>
                  <a:pt x="272" y="452"/>
                </a:lnTo>
                <a:lnTo>
                  <a:pt x="272" y="452"/>
                </a:lnTo>
                <a:lnTo>
                  <a:pt x="272" y="449"/>
                </a:lnTo>
                <a:lnTo>
                  <a:pt x="272" y="449"/>
                </a:lnTo>
                <a:lnTo>
                  <a:pt x="276" y="449"/>
                </a:lnTo>
                <a:lnTo>
                  <a:pt x="279" y="446"/>
                </a:lnTo>
                <a:lnTo>
                  <a:pt x="282" y="439"/>
                </a:lnTo>
                <a:lnTo>
                  <a:pt x="289" y="439"/>
                </a:lnTo>
                <a:lnTo>
                  <a:pt x="292" y="439"/>
                </a:lnTo>
                <a:lnTo>
                  <a:pt x="295" y="439"/>
                </a:lnTo>
                <a:lnTo>
                  <a:pt x="295" y="439"/>
                </a:lnTo>
                <a:lnTo>
                  <a:pt x="302" y="436"/>
                </a:lnTo>
                <a:lnTo>
                  <a:pt x="308" y="432"/>
                </a:lnTo>
                <a:lnTo>
                  <a:pt x="315" y="426"/>
                </a:lnTo>
                <a:lnTo>
                  <a:pt x="325" y="416"/>
                </a:lnTo>
                <a:lnTo>
                  <a:pt x="328" y="416"/>
                </a:lnTo>
                <a:lnTo>
                  <a:pt x="328" y="413"/>
                </a:lnTo>
                <a:lnTo>
                  <a:pt x="328" y="413"/>
                </a:lnTo>
                <a:lnTo>
                  <a:pt x="331" y="410"/>
                </a:lnTo>
                <a:lnTo>
                  <a:pt x="335" y="410"/>
                </a:lnTo>
                <a:lnTo>
                  <a:pt x="335" y="406"/>
                </a:lnTo>
                <a:lnTo>
                  <a:pt x="344" y="403"/>
                </a:lnTo>
                <a:lnTo>
                  <a:pt x="344" y="400"/>
                </a:lnTo>
                <a:lnTo>
                  <a:pt x="348" y="400"/>
                </a:lnTo>
                <a:lnTo>
                  <a:pt x="354" y="393"/>
                </a:lnTo>
                <a:lnTo>
                  <a:pt x="358" y="387"/>
                </a:lnTo>
                <a:lnTo>
                  <a:pt x="361" y="387"/>
                </a:lnTo>
                <a:lnTo>
                  <a:pt x="367" y="383"/>
                </a:lnTo>
                <a:lnTo>
                  <a:pt x="374" y="373"/>
                </a:lnTo>
                <a:lnTo>
                  <a:pt x="377" y="370"/>
                </a:lnTo>
                <a:lnTo>
                  <a:pt x="384" y="367"/>
                </a:lnTo>
                <a:lnTo>
                  <a:pt x="387" y="364"/>
                </a:lnTo>
                <a:lnTo>
                  <a:pt x="394" y="357"/>
                </a:lnTo>
                <a:lnTo>
                  <a:pt x="397" y="357"/>
                </a:lnTo>
                <a:lnTo>
                  <a:pt x="397" y="357"/>
                </a:lnTo>
                <a:lnTo>
                  <a:pt x="400" y="354"/>
                </a:lnTo>
                <a:lnTo>
                  <a:pt x="400" y="354"/>
                </a:lnTo>
                <a:lnTo>
                  <a:pt x="403" y="354"/>
                </a:lnTo>
                <a:lnTo>
                  <a:pt x="403" y="354"/>
                </a:lnTo>
                <a:lnTo>
                  <a:pt x="403" y="360"/>
                </a:lnTo>
                <a:lnTo>
                  <a:pt x="403" y="360"/>
                </a:lnTo>
                <a:lnTo>
                  <a:pt x="407" y="364"/>
                </a:lnTo>
                <a:lnTo>
                  <a:pt x="413" y="360"/>
                </a:lnTo>
                <a:lnTo>
                  <a:pt x="413" y="357"/>
                </a:lnTo>
                <a:lnTo>
                  <a:pt x="417" y="357"/>
                </a:lnTo>
                <a:lnTo>
                  <a:pt x="426" y="351"/>
                </a:lnTo>
                <a:lnTo>
                  <a:pt x="426" y="351"/>
                </a:lnTo>
                <a:lnTo>
                  <a:pt x="430" y="347"/>
                </a:lnTo>
                <a:lnTo>
                  <a:pt x="433" y="344"/>
                </a:lnTo>
                <a:lnTo>
                  <a:pt x="440" y="344"/>
                </a:lnTo>
                <a:lnTo>
                  <a:pt x="449" y="337"/>
                </a:lnTo>
                <a:lnTo>
                  <a:pt x="459" y="331"/>
                </a:lnTo>
                <a:lnTo>
                  <a:pt x="472" y="314"/>
                </a:lnTo>
                <a:lnTo>
                  <a:pt x="472" y="318"/>
                </a:lnTo>
                <a:lnTo>
                  <a:pt x="476" y="318"/>
                </a:lnTo>
                <a:lnTo>
                  <a:pt x="476" y="318"/>
                </a:lnTo>
                <a:lnTo>
                  <a:pt x="476" y="318"/>
                </a:lnTo>
                <a:lnTo>
                  <a:pt x="476" y="314"/>
                </a:lnTo>
                <a:lnTo>
                  <a:pt x="479" y="308"/>
                </a:lnTo>
                <a:lnTo>
                  <a:pt x="485" y="298"/>
                </a:lnTo>
                <a:lnTo>
                  <a:pt x="485" y="295"/>
                </a:lnTo>
                <a:lnTo>
                  <a:pt x="489" y="298"/>
                </a:lnTo>
                <a:lnTo>
                  <a:pt x="495" y="295"/>
                </a:lnTo>
                <a:lnTo>
                  <a:pt x="495" y="295"/>
                </a:lnTo>
                <a:lnTo>
                  <a:pt x="499" y="295"/>
                </a:lnTo>
                <a:lnTo>
                  <a:pt x="499" y="295"/>
                </a:lnTo>
                <a:lnTo>
                  <a:pt x="502" y="288"/>
                </a:lnTo>
                <a:lnTo>
                  <a:pt x="502" y="288"/>
                </a:lnTo>
                <a:lnTo>
                  <a:pt x="502" y="285"/>
                </a:lnTo>
                <a:lnTo>
                  <a:pt x="502" y="275"/>
                </a:lnTo>
                <a:lnTo>
                  <a:pt x="505" y="272"/>
                </a:lnTo>
                <a:lnTo>
                  <a:pt x="512" y="265"/>
                </a:lnTo>
                <a:lnTo>
                  <a:pt x="512" y="255"/>
                </a:lnTo>
                <a:lnTo>
                  <a:pt x="512" y="255"/>
                </a:lnTo>
                <a:lnTo>
                  <a:pt x="515" y="252"/>
                </a:lnTo>
                <a:lnTo>
                  <a:pt x="515" y="255"/>
                </a:lnTo>
                <a:lnTo>
                  <a:pt x="518" y="255"/>
                </a:lnTo>
                <a:lnTo>
                  <a:pt x="521" y="249"/>
                </a:lnTo>
                <a:lnTo>
                  <a:pt x="521" y="249"/>
                </a:lnTo>
                <a:lnTo>
                  <a:pt x="528" y="249"/>
                </a:lnTo>
                <a:lnTo>
                  <a:pt x="531" y="246"/>
                </a:lnTo>
                <a:lnTo>
                  <a:pt x="531" y="246"/>
                </a:lnTo>
                <a:lnTo>
                  <a:pt x="531" y="246"/>
                </a:lnTo>
                <a:lnTo>
                  <a:pt x="531" y="242"/>
                </a:lnTo>
                <a:lnTo>
                  <a:pt x="535" y="239"/>
                </a:lnTo>
                <a:lnTo>
                  <a:pt x="538" y="232"/>
                </a:lnTo>
                <a:lnTo>
                  <a:pt x="538" y="232"/>
                </a:lnTo>
                <a:lnTo>
                  <a:pt x="541" y="232"/>
                </a:lnTo>
                <a:lnTo>
                  <a:pt x="541" y="232"/>
                </a:lnTo>
                <a:lnTo>
                  <a:pt x="544" y="229"/>
                </a:lnTo>
                <a:lnTo>
                  <a:pt x="544" y="229"/>
                </a:lnTo>
                <a:lnTo>
                  <a:pt x="548" y="229"/>
                </a:lnTo>
                <a:lnTo>
                  <a:pt x="548" y="229"/>
                </a:lnTo>
                <a:lnTo>
                  <a:pt x="548" y="226"/>
                </a:lnTo>
                <a:lnTo>
                  <a:pt x="548" y="223"/>
                </a:lnTo>
                <a:lnTo>
                  <a:pt x="548" y="219"/>
                </a:lnTo>
                <a:lnTo>
                  <a:pt x="558" y="210"/>
                </a:lnTo>
                <a:lnTo>
                  <a:pt x="561" y="206"/>
                </a:lnTo>
                <a:lnTo>
                  <a:pt x="561" y="203"/>
                </a:lnTo>
                <a:lnTo>
                  <a:pt x="561" y="200"/>
                </a:lnTo>
                <a:lnTo>
                  <a:pt x="561" y="200"/>
                </a:lnTo>
                <a:lnTo>
                  <a:pt x="564" y="200"/>
                </a:lnTo>
                <a:lnTo>
                  <a:pt x="567" y="193"/>
                </a:lnTo>
                <a:lnTo>
                  <a:pt x="567" y="196"/>
                </a:lnTo>
                <a:lnTo>
                  <a:pt x="567" y="196"/>
                </a:lnTo>
                <a:lnTo>
                  <a:pt x="571" y="193"/>
                </a:lnTo>
                <a:lnTo>
                  <a:pt x="571" y="193"/>
                </a:lnTo>
                <a:lnTo>
                  <a:pt x="571" y="193"/>
                </a:lnTo>
                <a:lnTo>
                  <a:pt x="571" y="193"/>
                </a:lnTo>
                <a:lnTo>
                  <a:pt x="571" y="190"/>
                </a:lnTo>
                <a:lnTo>
                  <a:pt x="577" y="190"/>
                </a:lnTo>
                <a:lnTo>
                  <a:pt x="577" y="190"/>
                </a:lnTo>
                <a:lnTo>
                  <a:pt x="580" y="187"/>
                </a:lnTo>
                <a:lnTo>
                  <a:pt x="584" y="187"/>
                </a:lnTo>
                <a:lnTo>
                  <a:pt x="584" y="187"/>
                </a:lnTo>
                <a:lnTo>
                  <a:pt x="587" y="187"/>
                </a:lnTo>
                <a:lnTo>
                  <a:pt x="594" y="183"/>
                </a:lnTo>
                <a:lnTo>
                  <a:pt x="597" y="180"/>
                </a:lnTo>
                <a:lnTo>
                  <a:pt x="597" y="180"/>
                </a:lnTo>
                <a:lnTo>
                  <a:pt x="597" y="177"/>
                </a:lnTo>
                <a:lnTo>
                  <a:pt x="597" y="177"/>
                </a:lnTo>
                <a:lnTo>
                  <a:pt x="597" y="177"/>
                </a:lnTo>
                <a:lnTo>
                  <a:pt x="600" y="173"/>
                </a:lnTo>
                <a:lnTo>
                  <a:pt x="600" y="173"/>
                </a:lnTo>
                <a:lnTo>
                  <a:pt x="600" y="173"/>
                </a:lnTo>
                <a:lnTo>
                  <a:pt x="603" y="173"/>
                </a:lnTo>
                <a:lnTo>
                  <a:pt x="603" y="170"/>
                </a:lnTo>
                <a:lnTo>
                  <a:pt x="607" y="170"/>
                </a:lnTo>
                <a:lnTo>
                  <a:pt x="610" y="170"/>
                </a:lnTo>
                <a:lnTo>
                  <a:pt x="610" y="173"/>
                </a:lnTo>
                <a:lnTo>
                  <a:pt x="613" y="173"/>
                </a:lnTo>
                <a:lnTo>
                  <a:pt x="623" y="170"/>
                </a:lnTo>
                <a:lnTo>
                  <a:pt x="633" y="167"/>
                </a:lnTo>
                <a:lnTo>
                  <a:pt x="633" y="167"/>
                </a:lnTo>
                <a:lnTo>
                  <a:pt x="633" y="118"/>
                </a:lnTo>
                <a:lnTo>
                  <a:pt x="633" y="101"/>
                </a:lnTo>
                <a:lnTo>
                  <a:pt x="633" y="69"/>
                </a:lnTo>
                <a:lnTo>
                  <a:pt x="653" y="55"/>
                </a:lnTo>
                <a:lnTo>
                  <a:pt x="659" y="52"/>
                </a:lnTo>
                <a:lnTo>
                  <a:pt x="662" y="49"/>
                </a:lnTo>
                <a:lnTo>
                  <a:pt x="662" y="46"/>
                </a:lnTo>
                <a:lnTo>
                  <a:pt x="666" y="46"/>
                </a:lnTo>
                <a:lnTo>
                  <a:pt x="666" y="46"/>
                </a:lnTo>
                <a:lnTo>
                  <a:pt x="669" y="42"/>
                </a:lnTo>
                <a:lnTo>
                  <a:pt x="669" y="42"/>
                </a:lnTo>
                <a:lnTo>
                  <a:pt x="672" y="39"/>
                </a:lnTo>
                <a:lnTo>
                  <a:pt x="672" y="39"/>
                </a:lnTo>
                <a:lnTo>
                  <a:pt x="676" y="36"/>
                </a:lnTo>
                <a:lnTo>
                  <a:pt x="676" y="32"/>
                </a:lnTo>
                <a:lnTo>
                  <a:pt x="676" y="36"/>
                </a:lnTo>
                <a:lnTo>
                  <a:pt x="676" y="42"/>
                </a:lnTo>
                <a:lnTo>
                  <a:pt x="676" y="42"/>
                </a:lnTo>
                <a:lnTo>
                  <a:pt x="682" y="39"/>
                </a:lnTo>
                <a:lnTo>
                  <a:pt x="689" y="39"/>
                </a:lnTo>
                <a:lnTo>
                  <a:pt x="702" y="36"/>
                </a:lnTo>
                <a:lnTo>
                  <a:pt x="705" y="32"/>
                </a:lnTo>
                <a:lnTo>
                  <a:pt x="718" y="26"/>
                </a:lnTo>
                <a:lnTo>
                  <a:pt x="718" y="26"/>
                </a:lnTo>
                <a:lnTo>
                  <a:pt x="728" y="23"/>
                </a:lnTo>
                <a:lnTo>
                  <a:pt x="735" y="23"/>
                </a:lnTo>
                <a:lnTo>
                  <a:pt x="735" y="23"/>
                </a:lnTo>
                <a:lnTo>
                  <a:pt x="741" y="19"/>
                </a:lnTo>
                <a:lnTo>
                  <a:pt x="744" y="16"/>
                </a:lnTo>
                <a:lnTo>
                  <a:pt x="748" y="16"/>
                </a:lnTo>
                <a:lnTo>
                  <a:pt x="748" y="16"/>
                </a:lnTo>
                <a:lnTo>
                  <a:pt x="751" y="16"/>
                </a:lnTo>
                <a:lnTo>
                  <a:pt x="754" y="16"/>
                </a:lnTo>
                <a:lnTo>
                  <a:pt x="757" y="19"/>
                </a:lnTo>
                <a:lnTo>
                  <a:pt x="757" y="19"/>
                </a:lnTo>
                <a:lnTo>
                  <a:pt x="764" y="16"/>
                </a:lnTo>
                <a:lnTo>
                  <a:pt x="764" y="16"/>
                </a:lnTo>
                <a:lnTo>
                  <a:pt x="767" y="16"/>
                </a:lnTo>
                <a:lnTo>
                  <a:pt x="767" y="16"/>
                </a:lnTo>
                <a:lnTo>
                  <a:pt x="774" y="16"/>
                </a:lnTo>
                <a:lnTo>
                  <a:pt x="780" y="16"/>
                </a:lnTo>
                <a:lnTo>
                  <a:pt x="780" y="19"/>
                </a:lnTo>
                <a:lnTo>
                  <a:pt x="780" y="23"/>
                </a:lnTo>
                <a:lnTo>
                  <a:pt x="780" y="26"/>
                </a:lnTo>
                <a:lnTo>
                  <a:pt x="784" y="26"/>
                </a:lnTo>
                <a:lnTo>
                  <a:pt x="797" y="19"/>
                </a:lnTo>
                <a:lnTo>
                  <a:pt x="800" y="19"/>
                </a:lnTo>
                <a:lnTo>
                  <a:pt x="816" y="13"/>
                </a:lnTo>
                <a:lnTo>
                  <a:pt x="820" y="10"/>
                </a:lnTo>
                <a:lnTo>
                  <a:pt x="823" y="10"/>
                </a:lnTo>
                <a:lnTo>
                  <a:pt x="823" y="10"/>
                </a:lnTo>
                <a:lnTo>
                  <a:pt x="826" y="10"/>
                </a:lnTo>
                <a:lnTo>
                  <a:pt x="830" y="0"/>
                </a:lnTo>
                <a:lnTo>
                  <a:pt x="830" y="0"/>
                </a:lnTo>
                <a:lnTo>
                  <a:pt x="833" y="0"/>
                </a:lnTo>
                <a:lnTo>
                  <a:pt x="833" y="0"/>
                </a:lnTo>
                <a:close/>
              </a:path>
            </a:pathLst>
          </a:custGeom>
          <a:solidFill>
            <a:schemeClr val="accent5">
              <a:lumMod val="25000"/>
              <a:lumOff val="75000"/>
            </a:schemeClr>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noEditPoints="1"/>
          </p:cNvSpPr>
          <p:nvPr/>
        </p:nvSpPr>
        <p:spPr bwMode="auto">
          <a:xfrm>
            <a:off x="5745193" y="5191593"/>
            <a:ext cx="1709561" cy="1585913"/>
          </a:xfrm>
          <a:custGeom>
            <a:avLst/>
            <a:gdLst>
              <a:gd name="T0" fmla="*/ 826 w 954"/>
              <a:gd name="T1" fmla="*/ 872 h 885"/>
              <a:gd name="T2" fmla="*/ 347 w 954"/>
              <a:gd name="T3" fmla="*/ 737 h 885"/>
              <a:gd name="T4" fmla="*/ 82 w 954"/>
              <a:gd name="T5" fmla="*/ 603 h 885"/>
              <a:gd name="T6" fmla="*/ 501 w 954"/>
              <a:gd name="T7" fmla="*/ 3 h 885"/>
              <a:gd name="T8" fmla="*/ 655 w 954"/>
              <a:gd name="T9" fmla="*/ 32 h 885"/>
              <a:gd name="T10" fmla="*/ 777 w 954"/>
              <a:gd name="T11" fmla="*/ 52 h 885"/>
              <a:gd name="T12" fmla="*/ 937 w 954"/>
              <a:gd name="T13" fmla="*/ 65 h 885"/>
              <a:gd name="T14" fmla="*/ 918 w 954"/>
              <a:gd name="T15" fmla="*/ 121 h 885"/>
              <a:gd name="T16" fmla="*/ 921 w 954"/>
              <a:gd name="T17" fmla="*/ 163 h 885"/>
              <a:gd name="T18" fmla="*/ 954 w 954"/>
              <a:gd name="T19" fmla="*/ 193 h 885"/>
              <a:gd name="T20" fmla="*/ 924 w 954"/>
              <a:gd name="T21" fmla="*/ 242 h 885"/>
              <a:gd name="T22" fmla="*/ 891 w 954"/>
              <a:gd name="T23" fmla="*/ 232 h 885"/>
              <a:gd name="T24" fmla="*/ 882 w 954"/>
              <a:gd name="T25" fmla="*/ 281 h 885"/>
              <a:gd name="T26" fmla="*/ 865 w 954"/>
              <a:gd name="T27" fmla="*/ 344 h 885"/>
              <a:gd name="T28" fmla="*/ 826 w 954"/>
              <a:gd name="T29" fmla="*/ 363 h 885"/>
              <a:gd name="T30" fmla="*/ 823 w 954"/>
              <a:gd name="T31" fmla="*/ 432 h 885"/>
              <a:gd name="T32" fmla="*/ 836 w 954"/>
              <a:gd name="T33" fmla="*/ 488 h 885"/>
              <a:gd name="T34" fmla="*/ 796 w 954"/>
              <a:gd name="T35" fmla="*/ 508 h 885"/>
              <a:gd name="T36" fmla="*/ 803 w 954"/>
              <a:gd name="T37" fmla="*/ 573 h 885"/>
              <a:gd name="T38" fmla="*/ 819 w 954"/>
              <a:gd name="T39" fmla="*/ 639 h 885"/>
              <a:gd name="T40" fmla="*/ 823 w 954"/>
              <a:gd name="T41" fmla="*/ 695 h 885"/>
              <a:gd name="T42" fmla="*/ 819 w 954"/>
              <a:gd name="T43" fmla="*/ 757 h 885"/>
              <a:gd name="T44" fmla="*/ 819 w 954"/>
              <a:gd name="T45" fmla="*/ 822 h 885"/>
              <a:gd name="T46" fmla="*/ 819 w 954"/>
              <a:gd name="T47" fmla="*/ 868 h 885"/>
              <a:gd name="T48" fmla="*/ 819 w 954"/>
              <a:gd name="T49" fmla="*/ 878 h 885"/>
              <a:gd name="T50" fmla="*/ 777 w 954"/>
              <a:gd name="T51" fmla="*/ 885 h 885"/>
              <a:gd name="T52" fmla="*/ 721 w 954"/>
              <a:gd name="T53" fmla="*/ 875 h 885"/>
              <a:gd name="T54" fmla="*/ 688 w 954"/>
              <a:gd name="T55" fmla="*/ 862 h 885"/>
              <a:gd name="T56" fmla="*/ 655 w 954"/>
              <a:gd name="T57" fmla="*/ 855 h 885"/>
              <a:gd name="T58" fmla="*/ 626 w 954"/>
              <a:gd name="T59" fmla="*/ 839 h 885"/>
              <a:gd name="T60" fmla="*/ 606 w 954"/>
              <a:gd name="T61" fmla="*/ 806 h 885"/>
              <a:gd name="T62" fmla="*/ 554 w 954"/>
              <a:gd name="T63" fmla="*/ 786 h 885"/>
              <a:gd name="T64" fmla="*/ 531 w 954"/>
              <a:gd name="T65" fmla="*/ 773 h 885"/>
              <a:gd name="T66" fmla="*/ 495 w 954"/>
              <a:gd name="T67" fmla="*/ 763 h 885"/>
              <a:gd name="T68" fmla="*/ 465 w 954"/>
              <a:gd name="T69" fmla="*/ 757 h 885"/>
              <a:gd name="T70" fmla="*/ 446 w 954"/>
              <a:gd name="T71" fmla="*/ 754 h 885"/>
              <a:gd name="T72" fmla="*/ 419 w 954"/>
              <a:gd name="T73" fmla="*/ 747 h 885"/>
              <a:gd name="T74" fmla="*/ 370 w 954"/>
              <a:gd name="T75" fmla="*/ 740 h 885"/>
              <a:gd name="T76" fmla="*/ 331 w 954"/>
              <a:gd name="T77" fmla="*/ 731 h 885"/>
              <a:gd name="T78" fmla="*/ 308 w 954"/>
              <a:gd name="T79" fmla="*/ 714 h 885"/>
              <a:gd name="T80" fmla="*/ 269 w 954"/>
              <a:gd name="T81" fmla="*/ 688 h 885"/>
              <a:gd name="T82" fmla="*/ 242 w 954"/>
              <a:gd name="T83" fmla="*/ 678 h 885"/>
              <a:gd name="T84" fmla="*/ 210 w 954"/>
              <a:gd name="T85" fmla="*/ 668 h 885"/>
              <a:gd name="T86" fmla="*/ 180 w 954"/>
              <a:gd name="T87" fmla="*/ 652 h 885"/>
              <a:gd name="T88" fmla="*/ 167 w 954"/>
              <a:gd name="T89" fmla="*/ 636 h 885"/>
              <a:gd name="T90" fmla="*/ 115 w 954"/>
              <a:gd name="T91" fmla="*/ 606 h 885"/>
              <a:gd name="T92" fmla="*/ 72 w 954"/>
              <a:gd name="T93" fmla="*/ 586 h 885"/>
              <a:gd name="T94" fmla="*/ 36 w 954"/>
              <a:gd name="T95" fmla="*/ 573 h 885"/>
              <a:gd name="T96" fmla="*/ 13 w 954"/>
              <a:gd name="T97" fmla="*/ 567 h 885"/>
              <a:gd name="T98" fmla="*/ 59 w 954"/>
              <a:gd name="T99" fmla="*/ 508 h 885"/>
              <a:gd name="T100" fmla="*/ 108 w 954"/>
              <a:gd name="T101" fmla="*/ 436 h 885"/>
              <a:gd name="T102" fmla="*/ 180 w 954"/>
              <a:gd name="T103" fmla="*/ 432 h 885"/>
              <a:gd name="T104" fmla="*/ 239 w 954"/>
              <a:gd name="T105" fmla="*/ 406 h 885"/>
              <a:gd name="T106" fmla="*/ 282 w 954"/>
              <a:gd name="T107" fmla="*/ 390 h 885"/>
              <a:gd name="T108" fmla="*/ 315 w 954"/>
              <a:gd name="T109" fmla="*/ 347 h 885"/>
              <a:gd name="T110" fmla="*/ 337 w 954"/>
              <a:gd name="T111" fmla="*/ 226 h 885"/>
              <a:gd name="T112" fmla="*/ 377 w 954"/>
              <a:gd name="T113" fmla="*/ 193 h 885"/>
              <a:gd name="T114" fmla="*/ 436 w 954"/>
              <a:gd name="T115" fmla="*/ 190 h 885"/>
              <a:gd name="T116" fmla="*/ 452 w 954"/>
              <a:gd name="T117" fmla="*/ 163 h 885"/>
              <a:gd name="T118" fmla="*/ 403 w 954"/>
              <a:gd name="T119" fmla="*/ 111 h 885"/>
              <a:gd name="T120" fmla="*/ 331 w 954"/>
              <a:gd name="T121" fmla="*/ 72 h 885"/>
              <a:gd name="T122" fmla="*/ 465 w 954"/>
              <a:gd name="T123" fmla="*/ 36 h 885"/>
              <a:gd name="T124" fmla="*/ 492 w 954"/>
              <a:gd name="T125" fmla="*/ 0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4" h="885">
                <a:moveTo>
                  <a:pt x="698" y="878"/>
                </a:moveTo>
                <a:lnTo>
                  <a:pt x="695" y="878"/>
                </a:lnTo>
                <a:lnTo>
                  <a:pt x="695" y="875"/>
                </a:lnTo>
                <a:lnTo>
                  <a:pt x="698" y="875"/>
                </a:lnTo>
                <a:lnTo>
                  <a:pt x="698" y="875"/>
                </a:lnTo>
                <a:lnTo>
                  <a:pt x="698" y="875"/>
                </a:lnTo>
                <a:lnTo>
                  <a:pt x="698" y="875"/>
                </a:lnTo>
                <a:lnTo>
                  <a:pt x="698" y="878"/>
                </a:lnTo>
                <a:lnTo>
                  <a:pt x="698" y="878"/>
                </a:lnTo>
                <a:close/>
                <a:moveTo>
                  <a:pt x="832" y="872"/>
                </a:moveTo>
                <a:lnTo>
                  <a:pt x="829" y="872"/>
                </a:lnTo>
                <a:lnTo>
                  <a:pt x="826" y="868"/>
                </a:lnTo>
                <a:lnTo>
                  <a:pt x="826" y="868"/>
                </a:lnTo>
                <a:lnTo>
                  <a:pt x="829" y="868"/>
                </a:lnTo>
                <a:lnTo>
                  <a:pt x="832" y="872"/>
                </a:lnTo>
                <a:lnTo>
                  <a:pt x="832" y="872"/>
                </a:lnTo>
                <a:lnTo>
                  <a:pt x="832" y="872"/>
                </a:lnTo>
                <a:close/>
                <a:moveTo>
                  <a:pt x="826" y="872"/>
                </a:moveTo>
                <a:lnTo>
                  <a:pt x="823" y="872"/>
                </a:lnTo>
                <a:lnTo>
                  <a:pt x="819" y="868"/>
                </a:lnTo>
                <a:lnTo>
                  <a:pt x="819" y="868"/>
                </a:lnTo>
                <a:lnTo>
                  <a:pt x="823" y="865"/>
                </a:lnTo>
                <a:lnTo>
                  <a:pt x="823" y="865"/>
                </a:lnTo>
                <a:lnTo>
                  <a:pt x="826" y="872"/>
                </a:lnTo>
                <a:lnTo>
                  <a:pt x="826" y="872"/>
                </a:lnTo>
                <a:lnTo>
                  <a:pt x="826" y="872"/>
                </a:lnTo>
                <a:close/>
                <a:moveTo>
                  <a:pt x="557" y="790"/>
                </a:moveTo>
                <a:lnTo>
                  <a:pt x="554" y="790"/>
                </a:lnTo>
                <a:lnTo>
                  <a:pt x="554" y="790"/>
                </a:lnTo>
                <a:lnTo>
                  <a:pt x="557" y="790"/>
                </a:lnTo>
                <a:lnTo>
                  <a:pt x="557" y="790"/>
                </a:lnTo>
                <a:lnTo>
                  <a:pt x="557" y="790"/>
                </a:lnTo>
                <a:close/>
                <a:moveTo>
                  <a:pt x="347" y="740"/>
                </a:moveTo>
                <a:lnTo>
                  <a:pt x="344" y="740"/>
                </a:lnTo>
                <a:lnTo>
                  <a:pt x="344" y="737"/>
                </a:lnTo>
                <a:lnTo>
                  <a:pt x="347" y="737"/>
                </a:lnTo>
                <a:lnTo>
                  <a:pt x="347" y="737"/>
                </a:lnTo>
                <a:lnTo>
                  <a:pt x="347" y="737"/>
                </a:lnTo>
                <a:lnTo>
                  <a:pt x="347" y="737"/>
                </a:lnTo>
                <a:lnTo>
                  <a:pt x="347" y="740"/>
                </a:lnTo>
                <a:lnTo>
                  <a:pt x="347" y="740"/>
                </a:lnTo>
                <a:close/>
                <a:moveTo>
                  <a:pt x="318" y="727"/>
                </a:moveTo>
                <a:lnTo>
                  <a:pt x="315" y="727"/>
                </a:lnTo>
                <a:lnTo>
                  <a:pt x="315" y="724"/>
                </a:lnTo>
                <a:lnTo>
                  <a:pt x="315" y="724"/>
                </a:lnTo>
                <a:lnTo>
                  <a:pt x="318" y="724"/>
                </a:lnTo>
                <a:lnTo>
                  <a:pt x="318" y="724"/>
                </a:lnTo>
                <a:lnTo>
                  <a:pt x="318" y="727"/>
                </a:lnTo>
                <a:lnTo>
                  <a:pt x="318" y="727"/>
                </a:lnTo>
                <a:lnTo>
                  <a:pt x="318" y="727"/>
                </a:lnTo>
                <a:close/>
                <a:moveTo>
                  <a:pt x="82" y="606"/>
                </a:moveTo>
                <a:lnTo>
                  <a:pt x="82" y="606"/>
                </a:lnTo>
                <a:lnTo>
                  <a:pt x="82" y="603"/>
                </a:lnTo>
                <a:lnTo>
                  <a:pt x="82" y="603"/>
                </a:lnTo>
                <a:lnTo>
                  <a:pt x="82" y="603"/>
                </a:lnTo>
                <a:lnTo>
                  <a:pt x="82" y="603"/>
                </a:lnTo>
                <a:lnTo>
                  <a:pt x="82" y="606"/>
                </a:lnTo>
                <a:lnTo>
                  <a:pt x="82" y="606"/>
                </a:lnTo>
                <a:lnTo>
                  <a:pt x="82" y="606"/>
                </a:lnTo>
                <a:close/>
                <a:moveTo>
                  <a:pt x="20" y="573"/>
                </a:moveTo>
                <a:lnTo>
                  <a:pt x="16" y="573"/>
                </a:lnTo>
                <a:lnTo>
                  <a:pt x="16" y="573"/>
                </a:lnTo>
                <a:lnTo>
                  <a:pt x="16" y="570"/>
                </a:lnTo>
                <a:lnTo>
                  <a:pt x="20" y="570"/>
                </a:lnTo>
                <a:lnTo>
                  <a:pt x="20" y="570"/>
                </a:lnTo>
                <a:lnTo>
                  <a:pt x="20" y="570"/>
                </a:lnTo>
                <a:lnTo>
                  <a:pt x="20" y="570"/>
                </a:lnTo>
                <a:lnTo>
                  <a:pt x="20" y="573"/>
                </a:lnTo>
                <a:lnTo>
                  <a:pt x="20" y="573"/>
                </a:lnTo>
                <a:close/>
                <a:moveTo>
                  <a:pt x="492" y="0"/>
                </a:moveTo>
                <a:lnTo>
                  <a:pt x="498" y="3"/>
                </a:lnTo>
                <a:lnTo>
                  <a:pt x="501" y="3"/>
                </a:lnTo>
                <a:lnTo>
                  <a:pt x="511" y="0"/>
                </a:lnTo>
                <a:lnTo>
                  <a:pt x="514" y="0"/>
                </a:lnTo>
                <a:lnTo>
                  <a:pt x="528" y="3"/>
                </a:lnTo>
                <a:lnTo>
                  <a:pt x="528" y="3"/>
                </a:lnTo>
                <a:lnTo>
                  <a:pt x="544" y="3"/>
                </a:lnTo>
                <a:lnTo>
                  <a:pt x="577" y="0"/>
                </a:lnTo>
                <a:lnTo>
                  <a:pt x="583" y="0"/>
                </a:lnTo>
                <a:lnTo>
                  <a:pt x="587" y="0"/>
                </a:lnTo>
                <a:lnTo>
                  <a:pt x="603" y="3"/>
                </a:lnTo>
                <a:lnTo>
                  <a:pt x="610" y="3"/>
                </a:lnTo>
                <a:lnTo>
                  <a:pt x="629" y="3"/>
                </a:lnTo>
                <a:lnTo>
                  <a:pt x="642" y="3"/>
                </a:lnTo>
                <a:lnTo>
                  <a:pt x="646" y="6"/>
                </a:lnTo>
                <a:lnTo>
                  <a:pt x="649" y="9"/>
                </a:lnTo>
                <a:lnTo>
                  <a:pt x="649" y="9"/>
                </a:lnTo>
                <a:lnTo>
                  <a:pt x="652" y="22"/>
                </a:lnTo>
                <a:lnTo>
                  <a:pt x="655" y="29"/>
                </a:lnTo>
                <a:lnTo>
                  <a:pt x="655" y="32"/>
                </a:lnTo>
                <a:lnTo>
                  <a:pt x="659" y="39"/>
                </a:lnTo>
                <a:lnTo>
                  <a:pt x="655" y="39"/>
                </a:lnTo>
                <a:lnTo>
                  <a:pt x="659" y="42"/>
                </a:lnTo>
                <a:lnTo>
                  <a:pt x="665" y="49"/>
                </a:lnTo>
                <a:lnTo>
                  <a:pt x="682" y="49"/>
                </a:lnTo>
                <a:lnTo>
                  <a:pt x="701" y="49"/>
                </a:lnTo>
                <a:lnTo>
                  <a:pt x="705" y="49"/>
                </a:lnTo>
                <a:lnTo>
                  <a:pt x="708" y="49"/>
                </a:lnTo>
                <a:lnTo>
                  <a:pt x="721" y="49"/>
                </a:lnTo>
                <a:lnTo>
                  <a:pt x="724" y="49"/>
                </a:lnTo>
                <a:lnTo>
                  <a:pt x="724" y="49"/>
                </a:lnTo>
                <a:lnTo>
                  <a:pt x="728" y="49"/>
                </a:lnTo>
                <a:lnTo>
                  <a:pt x="728" y="49"/>
                </a:lnTo>
                <a:lnTo>
                  <a:pt x="737" y="49"/>
                </a:lnTo>
                <a:lnTo>
                  <a:pt x="754" y="52"/>
                </a:lnTo>
                <a:lnTo>
                  <a:pt x="757" y="52"/>
                </a:lnTo>
                <a:lnTo>
                  <a:pt x="773" y="52"/>
                </a:lnTo>
                <a:lnTo>
                  <a:pt x="777" y="52"/>
                </a:lnTo>
                <a:lnTo>
                  <a:pt x="803" y="52"/>
                </a:lnTo>
                <a:lnTo>
                  <a:pt x="823" y="52"/>
                </a:lnTo>
                <a:lnTo>
                  <a:pt x="832" y="52"/>
                </a:lnTo>
                <a:lnTo>
                  <a:pt x="839" y="52"/>
                </a:lnTo>
                <a:lnTo>
                  <a:pt x="846" y="52"/>
                </a:lnTo>
                <a:lnTo>
                  <a:pt x="859" y="52"/>
                </a:lnTo>
                <a:lnTo>
                  <a:pt x="865" y="62"/>
                </a:lnTo>
                <a:lnTo>
                  <a:pt x="875" y="62"/>
                </a:lnTo>
                <a:lnTo>
                  <a:pt x="888" y="62"/>
                </a:lnTo>
                <a:lnTo>
                  <a:pt x="898" y="62"/>
                </a:lnTo>
                <a:lnTo>
                  <a:pt x="901" y="62"/>
                </a:lnTo>
                <a:lnTo>
                  <a:pt x="905" y="62"/>
                </a:lnTo>
                <a:lnTo>
                  <a:pt x="905" y="65"/>
                </a:lnTo>
                <a:lnTo>
                  <a:pt x="908" y="65"/>
                </a:lnTo>
                <a:lnTo>
                  <a:pt x="914" y="65"/>
                </a:lnTo>
                <a:lnTo>
                  <a:pt x="934" y="62"/>
                </a:lnTo>
                <a:lnTo>
                  <a:pt x="937" y="62"/>
                </a:lnTo>
                <a:lnTo>
                  <a:pt x="937" y="65"/>
                </a:lnTo>
                <a:lnTo>
                  <a:pt x="937" y="65"/>
                </a:lnTo>
                <a:lnTo>
                  <a:pt x="934" y="68"/>
                </a:lnTo>
                <a:lnTo>
                  <a:pt x="927" y="68"/>
                </a:lnTo>
                <a:lnTo>
                  <a:pt x="927" y="72"/>
                </a:lnTo>
                <a:lnTo>
                  <a:pt x="927" y="75"/>
                </a:lnTo>
                <a:lnTo>
                  <a:pt x="924" y="78"/>
                </a:lnTo>
                <a:lnTo>
                  <a:pt x="921" y="78"/>
                </a:lnTo>
                <a:lnTo>
                  <a:pt x="921" y="78"/>
                </a:lnTo>
                <a:lnTo>
                  <a:pt x="918" y="81"/>
                </a:lnTo>
                <a:lnTo>
                  <a:pt x="918" y="88"/>
                </a:lnTo>
                <a:lnTo>
                  <a:pt x="918" y="91"/>
                </a:lnTo>
                <a:lnTo>
                  <a:pt x="918" y="98"/>
                </a:lnTo>
                <a:lnTo>
                  <a:pt x="918" y="101"/>
                </a:lnTo>
                <a:lnTo>
                  <a:pt x="918" y="104"/>
                </a:lnTo>
                <a:lnTo>
                  <a:pt x="918" y="111"/>
                </a:lnTo>
                <a:lnTo>
                  <a:pt x="921" y="114"/>
                </a:lnTo>
                <a:lnTo>
                  <a:pt x="921" y="118"/>
                </a:lnTo>
                <a:lnTo>
                  <a:pt x="918" y="121"/>
                </a:lnTo>
                <a:lnTo>
                  <a:pt x="914" y="121"/>
                </a:lnTo>
                <a:lnTo>
                  <a:pt x="911" y="118"/>
                </a:lnTo>
                <a:lnTo>
                  <a:pt x="908" y="114"/>
                </a:lnTo>
                <a:lnTo>
                  <a:pt x="905" y="114"/>
                </a:lnTo>
                <a:lnTo>
                  <a:pt x="905" y="118"/>
                </a:lnTo>
                <a:lnTo>
                  <a:pt x="905" y="121"/>
                </a:lnTo>
                <a:lnTo>
                  <a:pt x="905" y="127"/>
                </a:lnTo>
                <a:lnTo>
                  <a:pt x="908" y="131"/>
                </a:lnTo>
                <a:lnTo>
                  <a:pt x="908" y="134"/>
                </a:lnTo>
                <a:lnTo>
                  <a:pt x="911" y="137"/>
                </a:lnTo>
                <a:lnTo>
                  <a:pt x="911" y="141"/>
                </a:lnTo>
                <a:lnTo>
                  <a:pt x="911" y="144"/>
                </a:lnTo>
                <a:lnTo>
                  <a:pt x="914" y="147"/>
                </a:lnTo>
                <a:lnTo>
                  <a:pt x="914" y="150"/>
                </a:lnTo>
                <a:lnTo>
                  <a:pt x="918" y="154"/>
                </a:lnTo>
                <a:lnTo>
                  <a:pt x="918" y="157"/>
                </a:lnTo>
                <a:lnTo>
                  <a:pt x="921" y="160"/>
                </a:lnTo>
                <a:lnTo>
                  <a:pt x="921" y="163"/>
                </a:lnTo>
                <a:lnTo>
                  <a:pt x="924" y="167"/>
                </a:lnTo>
                <a:lnTo>
                  <a:pt x="924" y="170"/>
                </a:lnTo>
                <a:lnTo>
                  <a:pt x="927" y="170"/>
                </a:lnTo>
                <a:lnTo>
                  <a:pt x="931" y="173"/>
                </a:lnTo>
                <a:lnTo>
                  <a:pt x="934" y="170"/>
                </a:lnTo>
                <a:lnTo>
                  <a:pt x="934" y="167"/>
                </a:lnTo>
                <a:lnTo>
                  <a:pt x="937" y="163"/>
                </a:lnTo>
                <a:lnTo>
                  <a:pt x="941" y="160"/>
                </a:lnTo>
                <a:lnTo>
                  <a:pt x="944" y="160"/>
                </a:lnTo>
                <a:lnTo>
                  <a:pt x="947" y="163"/>
                </a:lnTo>
                <a:lnTo>
                  <a:pt x="947" y="167"/>
                </a:lnTo>
                <a:lnTo>
                  <a:pt x="947" y="170"/>
                </a:lnTo>
                <a:lnTo>
                  <a:pt x="947" y="177"/>
                </a:lnTo>
                <a:lnTo>
                  <a:pt x="947" y="180"/>
                </a:lnTo>
                <a:lnTo>
                  <a:pt x="950" y="183"/>
                </a:lnTo>
                <a:lnTo>
                  <a:pt x="950" y="186"/>
                </a:lnTo>
                <a:lnTo>
                  <a:pt x="954" y="190"/>
                </a:lnTo>
                <a:lnTo>
                  <a:pt x="954" y="193"/>
                </a:lnTo>
                <a:lnTo>
                  <a:pt x="954" y="200"/>
                </a:lnTo>
                <a:lnTo>
                  <a:pt x="950" y="203"/>
                </a:lnTo>
                <a:lnTo>
                  <a:pt x="950" y="203"/>
                </a:lnTo>
                <a:lnTo>
                  <a:pt x="950" y="203"/>
                </a:lnTo>
                <a:lnTo>
                  <a:pt x="947" y="206"/>
                </a:lnTo>
                <a:lnTo>
                  <a:pt x="944" y="209"/>
                </a:lnTo>
                <a:lnTo>
                  <a:pt x="941" y="209"/>
                </a:lnTo>
                <a:lnTo>
                  <a:pt x="937" y="213"/>
                </a:lnTo>
                <a:lnTo>
                  <a:pt x="937" y="216"/>
                </a:lnTo>
                <a:lnTo>
                  <a:pt x="937" y="219"/>
                </a:lnTo>
                <a:lnTo>
                  <a:pt x="934" y="222"/>
                </a:lnTo>
                <a:lnTo>
                  <a:pt x="934" y="229"/>
                </a:lnTo>
                <a:lnTo>
                  <a:pt x="934" y="232"/>
                </a:lnTo>
                <a:lnTo>
                  <a:pt x="931" y="232"/>
                </a:lnTo>
                <a:lnTo>
                  <a:pt x="931" y="236"/>
                </a:lnTo>
                <a:lnTo>
                  <a:pt x="931" y="236"/>
                </a:lnTo>
                <a:lnTo>
                  <a:pt x="927" y="239"/>
                </a:lnTo>
                <a:lnTo>
                  <a:pt x="924" y="242"/>
                </a:lnTo>
                <a:lnTo>
                  <a:pt x="918" y="242"/>
                </a:lnTo>
                <a:lnTo>
                  <a:pt x="918" y="239"/>
                </a:lnTo>
                <a:lnTo>
                  <a:pt x="918" y="236"/>
                </a:lnTo>
                <a:lnTo>
                  <a:pt x="918" y="229"/>
                </a:lnTo>
                <a:lnTo>
                  <a:pt x="918" y="229"/>
                </a:lnTo>
                <a:lnTo>
                  <a:pt x="921" y="226"/>
                </a:lnTo>
                <a:lnTo>
                  <a:pt x="921" y="222"/>
                </a:lnTo>
                <a:lnTo>
                  <a:pt x="921" y="216"/>
                </a:lnTo>
                <a:lnTo>
                  <a:pt x="921" y="216"/>
                </a:lnTo>
                <a:lnTo>
                  <a:pt x="914" y="216"/>
                </a:lnTo>
                <a:lnTo>
                  <a:pt x="914" y="219"/>
                </a:lnTo>
                <a:lnTo>
                  <a:pt x="911" y="222"/>
                </a:lnTo>
                <a:lnTo>
                  <a:pt x="908" y="226"/>
                </a:lnTo>
                <a:lnTo>
                  <a:pt x="908" y="229"/>
                </a:lnTo>
                <a:lnTo>
                  <a:pt x="905" y="229"/>
                </a:lnTo>
                <a:lnTo>
                  <a:pt x="898" y="229"/>
                </a:lnTo>
                <a:lnTo>
                  <a:pt x="895" y="229"/>
                </a:lnTo>
                <a:lnTo>
                  <a:pt x="891" y="232"/>
                </a:lnTo>
                <a:lnTo>
                  <a:pt x="888" y="232"/>
                </a:lnTo>
                <a:lnTo>
                  <a:pt x="885" y="232"/>
                </a:lnTo>
                <a:lnTo>
                  <a:pt x="882" y="236"/>
                </a:lnTo>
                <a:lnTo>
                  <a:pt x="882" y="239"/>
                </a:lnTo>
                <a:lnTo>
                  <a:pt x="882" y="242"/>
                </a:lnTo>
                <a:lnTo>
                  <a:pt x="885" y="245"/>
                </a:lnTo>
                <a:lnTo>
                  <a:pt x="885" y="249"/>
                </a:lnTo>
                <a:lnTo>
                  <a:pt x="888" y="252"/>
                </a:lnTo>
                <a:lnTo>
                  <a:pt x="885" y="255"/>
                </a:lnTo>
                <a:lnTo>
                  <a:pt x="885" y="255"/>
                </a:lnTo>
                <a:lnTo>
                  <a:pt x="882" y="259"/>
                </a:lnTo>
                <a:lnTo>
                  <a:pt x="882" y="262"/>
                </a:lnTo>
                <a:lnTo>
                  <a:pt x="878" y="265"/>
                </a:lnTo>
                <a:lnTo>
                  <a:pt x="878" y="268"/>
                </a:lnTo>
                <a:lnTo>
                  <a:pt x="878" y="272"/>
                </a:lnTo>
                <a:lnTo>
                  <a:pt x="878" y="275"/>
                </a:lnTo>
                <a:lnTo>
                  <a:pt x="882" y="278"/>
                </a:lnTo>
                <a:lnTo>
                  <a:pt x="882" y="281"/>
                </a:lnTo>
                <a:lnTo>
                  <a:pt x="882" y="285"/>
                </a:lnTo>
                <a:lnTo>
                  <a:pt x="882" y="288"/>
                </a:lnTo>
                <a:lnTo>
                  <a:pt x="882" y="295"/>
                </a:lnTo>
                <a:lnTo>
                  <a:pt x="882" y="298"/>
                </a:lnTo>
                <a:lnTo>
                  <a:pt x="885" y="301"/>
                </a:lnTo>
                <a:lnTo>
                  <a:pt x="885" y="304"/>
                </a:lnTo>
                <a:lnTo>
                  <a:pt x="885" y="308"/>
                </a:lnTo>
                <a:lnTo>
                  <a:pt x="882" y="314"/>
                </a:lnTo>
                <a:lnTo>
                  <a:pt x="882" y="318"/>
                </a:lnTo>
                <a:lnTo>
                  <a:pt x="878" y="318"/>
                </a:lnTo>
                <a:lnTo>
                  <a:pt x="878" y="321"/>
                </a:lnTo>
                <a:lnTo>
                  <a:pt x="875" y="327"/>
                </a:lnTo>
                <a:lnTo>
                  <a:pt x="875" y="331"/>
                </a:lnTo>
                <a:lnTo>
                  <a:pt x="875" y="334"/>
                </a:lnTo>
                <a:lnTo>
                  <a:pt x="872" y="337"/>
                </a:lnTo>
                <a:lnTo>
                  <a:pt x="872" y="340"/>
                </a:lnTo>
                <a:lnTo>
                  <a:pt x="868" y="340"/>
                </a:lnTo>
                <a:lnTo>
                  <a:pt x="865" y="344"/>
                </a:lnTo>
                <a:lnTo>
                  <a:pt x="865" y="347"/>
                </a:lnTo>
                <a:lnTo>
                  <a:pt x="865" y="350"/>
                </a:lnTo>
                <a:lnTo>
                  <a:pt x="862" y="357"/>
                </a:lnTo>
                <a:lnTo>
                  <a:pt x="862" y="357"/>
                </a:lnTo>
                <a:lnTo>
                  <a:pt x="859" y="360"/>
                </a:lnTo>
                <a:lnTo>
                  <a:pt x="859" y="360"/>
                </a:lnTo>
                <a:lnTo>
                  <a:pt x="855" y="360"/>
                </a:lnTo>
                <a:lnTo>
                  <a:pt x="852" y="360"/>
                </a:lnTo>
                <a:lnTo>
                  <a:pt x="849" y="357"/>
                </a:lnTo>
                <a:lnTo>
                  <a:pt x="849" y="354"/>
                </a:lnTo>
                <a:lnTo>
                  <a:pt x="846" y="350"/>
                </a:lnTo>
                <a:lnTo>
                  <a:pt x="842" y="350"/>
                </a:lnTo>
                <a:lnTo>
                  <a:pt x="839" y="354"/>
                </a:lnTo>
                <a:lnTo>
                  <a:pt x="839" y="357"/>
                </a:lnTo>
                <a:lnTo>
                  <a:pt x="836" y="360"/>
                </a:lnTo>
                <a:lnTo>
                  <a:pt x="832" y="360"/>
                </a:lnTo>
                <a:lnTo>
                  <a:pt x="829" y="363"/>
                </a:lnTo>
                <a:lnTo>
                  <a:pt x="826" y="363"/>
                </a:lnTo>
                <a:lnTo>
                  <a:pt x="823" y="363"/>
                </a:lnTo>
                <a:lnTo>
                  <a:pt x="819" y="367"/>
                </a:lnTo>
                <a:lnTo>
                  <a:pt x="819" y="370"/>
                </a:lnTo>
                <a:lnTo>
                  <a:pt x="816" y="373"/>
                </a:lnTo>
                <a:lnTo>
                  <a:pt x="816" y="377"/>
                </a:lnTo>
                <a:lnTo>
                  <a:pt x="816" y="383"/>
                </a:lnTo>
                <a:lnTo>
                  <a:pt x="816" y="386"/>
                </a:lnTo>
                <a:lnTo>
                  <a:pt x="816" y="390"/>
                </a:lnTo>
                <a:lnTo>
                  <a:pt x="816" y="393"/>
                </a:lnTo>
                <a:lnTo>
                  <a:pt x="819" y="400"/>
                </a:lnTo>
                <a:lnTo>
                  <a:pt x="819" y="403"/>
                </a:lnTo>
                <a:lnTo>
                  <a:pt x="819" y="406"/>
                </a:lnTo>
                <a:lnTo>
                  <a:pt x="823" y="409"/>
                </a:lnTo>
                <a:lnTo>
                  <a:pt x="823" y="416"/>
                </a:lnTo>
                <a:lnTo>
                  <a:pt x="819" y="419"/>
                </a:lnTo>
                <a:lnTo>
                  <a:pt x="819" y="422"/>
                </a:lnTo>
                <a:lnTo>
                  <a:pt x="819" y="426"/>
                </a:lnTo>
                <a:lnTo>
                  <a:pt x="823" y="432"/>
                </a:lnTo>
                <a:lnTo>
                  <a:pt x="819" y="436"/>
                </a:lnTo>
                <a:lnTo>
                  <a:pt x="819" y="439"/>
                </a:lnTo>
                <a:lnTo>
                  <a:pt x="819" y="442"/>
                </a:lnTo>
                <a:lnTo>
                  <a:pt x="816" y="445"/>
                </a:lnTo>
                <a:lnTo>
                  <a:pt x="819" y="449"/>
                </a:lnTo>
                <a:lnTo>
                  <a:pt x="823" y="452"/>
                </a:lnTo>
                <a:lnTo>
                  <a:pt x="826" y="452"/>
                </a:lnTo>
                <a:lnTo>
                  <a:pt x="829" y="455"/>
                </a:lnTo>
                <a:lnTo>
                  <a:pt x="832" y="459"/>
                </a:lnTo>
                <a:lnTo>
                  <a:pt x="832" y="462"/>
                </a:lnTo>
                <a:lnTo>
                  <a:pt x="832" y="465"/>
                </a:lnTo>
                <a:lnTo>
                  <a:pt x="832" y="468"/>
                </a:lnTo>
                <a:lnTo>
                  <a:pt x="832" y="472"/>
                </a:lnTo>
                <a:lnTo>
                  <a:pt x="836" y="475"/>
                </a:lnTo>
                <a:lnTo>
                  <a:pt x="839" y="475"/>
                </a:lnTo>
                <a:lnTo>
                  <a:pt x="839" y="478"/>
                </a:lnTo>
                <a:lnTo>
                  <a:pt x="839" y="485"/>
                </a:lnTo>
                <a:lnTo>
                  <a:pt x="836" y="488"/>
                </a:lnTo>
                <a:lnTo>
                  <a:pt x="832" y="488"/>
                </a:lnTo>
                <a:lnTo>
                  <a:pt x="829" y="488"/>
                </a:lnTo>
                <a:lnTo>
                  <a:pt x="826" y="485"/>
                </a:lnTo>
                <a:lnTo>
                  <a:pt x="823" y="485"/>
                </a:lnTo>
                <a:lnTo>
                  <a:pt x="819" y="481"/>
                </a:lnTo>
                <a:lnTo>
                  <a:pt x="816" y="481"/>
                </a:lnTo>
                <a:lnTo>
                  <a:pt x="813" y="481"/>
                </a:lnTo>
                <a:lnTo>
                  <a:pt x="813" y="485"/>
                </a:lnTo>
                <a:lnTo>
                  <a:pt x="813" y="488"/>
                </a:lnTo>
                <a:lnTo>
                  <a:pt x="809" y="491"/>
                </a:lnTo>
                <a:lnTo>
                  <a:pt x="806" y="495"/>
                </a:lnTo>
                <a:lnTo>
                  <a:pt x="803" y="495"/>
                </a:lnTo>
                <a:lnTo>
                  <a:pt x="800" y="491"/>
                </a:lnTo>
                <a:lnTo>
                  <a:pt x="796" y="495"/>
                </a:lnTo>
                <a:lnTo>
                  <a:pt x="796" y="498"/>
                </a:lnTo>
                <a:lnTo>
                  <a:pt x="796" y="501"/>
                </a:lnTo>
                <a:lnTo>
                  <a:pt x="796" y="504"/>
                </a:lnTo>
                <a:lnTo>
                  <a:pt x="796" y="508"/>
                </a:lnTo>
                <a:lnTo>
                  <a:pt x="800" y="514"/>
                </a:lnTo>
                <a:lnTo>
                  <a:pt x="800" y="518"/>
                </a:lnTo>
                <a:lnTo>
                  <a:pt x="800" y="521"/>
                </a:lnTo>
                <a:lnTo>
                  <a:pt x="800" y="527"/>
                </a:lnTo>
                <a:lnTo>
                  <a:pt x="800" y="531"/>
                </a:lnTo>
                <a:lnTo>
                  <a:pt x="800" y="534"/>
                </a:lnTo>
                <a:lnTo>
                  <a:pt x="803" y="537"/>
                </a:lnTo>
                <a:lnTo>
                  <a:pt x="803" y="540"/>
                </a:lnTo>
                <a:lnTo>
                  <a:pt x="800" y="544"/>
                </a:lnTo>
                <a:lnTo>
                  <a:pt x="796" y="547"/>
                </a:lnTo>
                <a:lnTo>
                  <a:pt x="796" y="547"/>
                </a:lnTo>
                <a:lnTo>
                  <a:pt x="796" y="554"/>
                </a:lnTo>
                <a:lnTo>
                  <a:pt x="796" y="557"/>
                </a:lnTo>
                <a:lnTo>
                  <a:pt x="796" y="560"/>
                </a:lnTo>
                <a:lnTo>
                  <a:pt x="800" y="563"/>
                </a:lnTo>
                <a:lnTo>
                  <a:pt x="800" y="567"/>
                </a:lnTo>
                <a:lnTo>
                  <a:pt x="800" y="570"/>
                </a:lnTo>
                <a:lnTo>
                  <a:pt x="803" y="573"/>
                </a:lnTo>
                <a:lnTo>
                  <a:pt x="806" y="573"/>
                </a:lnTo>
                <a:lnTo>
                  <a:pt x="809" y="577"/>
                </a:lnTo>
                <a:lnTo>
                  <a:pt x="813" y="577"/>
                </a:lnTo>
                <a:lnTo>
                  <a:pt x="816" y="580"/>
                </a:lnTo>
                <a:lnTo>
                  <a:pt x="816" y="583"/>
                </a:lnTo>
                <a:lnTo>
                  <a:pt x="816" y="590"/>
                </a:lnTo>
                <a:lnTo>
                  <a:pt x="816" y="593"/>
                </a:lnTo>
                <a:lnTo>
                  <a:pt x="816" y="596"/>
                </a:lnTo>
                <a:lnTo>
                  <a:pt x="816" y="599"/>
                </a:lnTo>
                <a:lnTo>
                  <a:pt x="819" y="603"/>
                </a:lnTo>
                <a:lnTo>
                  <a:pt x="819" y="609"/>
                </a:lnTo>
                <a:lnTo>
                  <a:pt x="819" y="613"/>
                </a:lnTo>
                <a:lnTo>
                  <a:pt x="819" y="616"/>
                </a:lnTo>
                <a:lnTo>
                  <a:pt x="816" y="622"/>
                </a:lnTo>
                <a:lnTo>
                  <a:pt x="816" y="626"/>
                </a:lnTo>
                <a:lnTo>
                  <a:pt x="816" y="632"/>
                </a:lnTo>
                <a:lnTo>
                  <a:pt x="819" y="636"/>
                </a:lnTo>
                <a:lnTo>
                  <a:pt x="819" y="639"/>
                </a:lnTo>
                <a:lnTo>
                  <a:pt x="819" y="642"/>
                </a:lnTo>
                <a:lnTo>
                  <a:pt x="819" y="645"/>
                </a:lnTo>
                <a:lnTo>
                  <a:pt x="816" y="649"/>
                </a:lnTo>
                <a:lnTo>
                  <a:pt x="813" y="649"/>
                </a:lnTo>
                <a:lnTo>
                  <a:pt x="813" y="655"/>
                </a:lnTo>
                <a:lnTo>
                  <a:pt x="816" y="655"/>
                </a:lnTo>
                <a:lnTo>
                  <a:pt x="816" y="659"/>
                </a:lnTo>
                <a:lnTo>
                  <a:pt x="816" y="662"/>
                </a:lnTo>
                <a:lnTo>
                  <a:pt x="813" y="662"/>
                </a:lnTo>
                <a:lnTo>
                  <a:pt x="813" y="665"/>
                </a:lnTo>
                <a:lnTo>
                  <a:pt x="813" y="672"/>
                </a:lnTo>
                <a:lnTo>
                  <a:pt x="816" y="675"/>
                </a:lnTo>
                <a:lnTo>
                  <a:pt x="816" y="675"/>
                </a:lnTo>
                <a:lnTo>
                  <a:pt x="819" y="678"/>
                </a:lnTo>
                <a:lnTo>
                  <a:pt x="819" y="681"/>
                </a:lnTo>
                <a:lnTo>
                  <a:pt x="823" y="685"/>
                </a:lnTo>
                <a:lnTo>
                  <a:pt x="823" y="691"/>
                </a:lnTo>
                <a:lnTo>
                  <a:pt x="823" y="695"/>
                </a:lnTo>
                <a:lnTo>
                  <a:pt x="823" y="701"/>
                </a:lnTo>
                <a:lnTo>
                  <a:pt x="823" y="704"/>
                </a:lnTo>
                <a:lnTo>
                  <a:pt x="823" y="708"/>
                </a:lnTo>
                <a:lnTo>
                  <a:pt x="823" y="711"/>
                </a:lnTo>
                <a:lnTo>
                  <a:pt x="819" y="714"/>
                </a:lnTo>
                <a:lnTo>
                  <a:pt x="819" y="718"/>
                </a:lnTo>
                <a:lnTo>
                  <a:pt x="816" y="721"/>
                </a:lnTo>
                <a:lnTo>
                  <a:pt x="813" y="721"/>
                </a:lnTo>
                <a:lnTo>
                  <a:pt x="813" y="727"/>
                </a:lnTo>
                <a:lnTo>
                  <a:pt x="813" y="731"/>
                </a:lnTo>
                <a:lnTo>
                  <a:pt x="813" y="734"/>
                </a:lnTo>
                <a:lnTo>
                  <a:pt x="813" y="737"/>
                </a:lnTo>
                <a:lnTo>
                  <a:pt x="816" y="740"/>
                </a:lnTo>
                <a:lnTo>
                  <a:pt x="816" y="744"/>
                </a:lnTo>
                <a:lnTo>
                  <a:pt x="819" y="747"/>
                </a:lnTo>
                <a:lnTo>
                  <a:pt x="819" y="750"/>
                </a:lnTo>
                <a:lnTo>
                  <a:pt x="819" y="754"/>
                </a:lnTo>
                <a:lnTo>
                  <a:pt x="819" y="757"/>
                </a:lnTo>
                <a:lnTo>
                  <a:pt x="816" y="760"/>
                </a:lnTo>
                <a:lnTo>
                  <a:pt x="816" y="763"/>
                </a:lnTo>
                <a:lnTo>
                  <a:pt x="816" y="767"/>
                </a:lnTo>
                <a:lnTo>
                  <a:pt x="816" y="773"/>
                </a:lnTo>
                <a:lnTo>
                  <a:pt x="819" y="773"/>
                </a:lnTo>
                <a:lnTo>
                  <a:pt x="823" y="777"/>
                </a:lnTo>
                <a:lnTo>
                  <a:pt x="823" y="780"/>
                </a:lnTo>
                <a:lnTo>
                  <a:pt x="823" y="783"/>
                </a:lnTo>
                <a:lnTo>
                  <a:pt x="823" y="786"/>
                </a:lnTo>
                <a:lnTo>
                  <a:pt x="819" y="790"/>
                </a:lnTo>
                <a:lnTo>
                  <a:pt x="819" y="796"/>
                </a:lnTo>
                <a:lnTo>
                  <a:pt x="819" y="799"/>
                </a:lnTo>
                <a:lnTo>
                  <a:pt x="819" y="803"/>
                </a:lnTo>
                <a:lnTo>
                  <a:pt x="819" y="806"/>
                </a:lnTo>
                <a:lnTo>
                  <a:pt x="816" y="809"/>
                </a:lnTo>
                <a:lnTo>
                  <a:pt x="816" y="816"/>
                </a:lnTo>
                <a:lnTo>
                  <a:pt x="816" y="819"/>
                </a:lnTo>
                <a:lnTo>
                  <a:pt x="819" y="822"/>
                </a:lnTo>
                <a:lnTo>
                  <a:pt x="819" y="826"/>
                </a:lnTo>
                <a:lnTo>
                  <a:pt x="823" y="829"/>
                </a:lnTo>
                <a:lnTo>
                  <a:pt x="826" y="832"/>
                </a:lnTo>
                <a:lnTo>
                  <a:pt x="826" y="832"/>
                </a:lnTo>
                <a:lnTo>
                  <a:pt x="826" y="836"/>
                </a:lnTo>
                <a:lnTo>
                  <a:pt x="826" y="839"/>
                </a:lnTo>
                <a:lnTo>
                  <a:pt x="823" y="842"/>
                </a:lnTo>
                <a:lnTo>
                  <a:pt x="823" y="845"/>
                </a:lnTo>
                <a:lnTo>
                  <a:pt x="819" y="845"/>
                </a:lnTo>
                <a:lnTo>
                  <a:pt x="816" y="849"/>
                </a:lnTo>
                <a:lnTo>
                  <a:pt x="813" y="852"/>
                </a:lnTo>
                <a:lnTo>
                  <a:pt x="813" y="855"/>
                </a:lnTo>
                <a:lnTo>
                  <a:pt x="813" y="858"/>
                </a:lnTo>
                <a:lnTo>
                  <a:pt x="813" y="858"/>
                </a:lnTo>
                <a:lnTo>
                  <a:pt x="813" y="858"/>
                </a:lnTo>
                <a:lnTo>
                  <a:pt x="813" y="862"/>
                </a:lnTo>
                <a:lnTo>
                  <a:pt x="813" y="862"/>
                </a:lnTo>
                <a:lnTo>
                  <a:pt x="819" y="868"/>
                </a:lnTo>
                <a:lnTo>
                  <a:pt x="819" y="868"/>
                </a:lnTo>
                <a:lnTo>
                  <a:pt x="823" y="872"/>
                </a:lnTo>
                <a:lnTo>
                  <a:pt x="826" y="872"/>
                </a:lnTo>
                <a:lnTo>
                  <a:pt x="826" y="872"/>
                </a:lnTo>
                <a:lnTo>
                  <a:pt x="829" y="872"/>
                </a:lnTo>
                <a:lnTo>
                  <a:pt x="836" y="875"/>
                </a:lnTo>
                <a:lnTo>
                  <a:pt x="836" y="875"/>
                </a:lnTo>
                <a:lnTo>
                  <a:pt x="836" y="875"/>
                </a:lnTo>
                <a:lnTo>
                  <a:pt x="836" y="878"/>
                </a:lnTo>
                <a:lnTo>
                  <a:pt x="836" y="878"/>
                </a:lnTo>
                <a:lnTo>
                  <a:pt x="832" y="878"/>
                </a:lnTo>
                <a:lnTo>
                  <a:pt x="832" y="878"/>
                </a:lnTo>
                <a:lnTo>
                  <a:pt x="832" y="878"/>
                </a:lnTo>
                <a:lnTo>
                  <a:pt x="832" y="878"/>
                </a:lnTo>
                <a:lnTo>
                  <a:pt x="823" y="878"/>
                </a:lnTo>
                <a:lnTo>
                  <a:pt x="823" y="878"/>
                </a:lnTo>
                <a:lnTo>
                  <a:pt x="823" y="878"/>
                </a:lnTo>
                <a:lnTo>
                  <a:pt x="819" y="878"/>
                </a:lnTo>
                <a:lnTo>
                  <a:pt x="819" y="878"/>
                </a:lnTo>
                <a:lnTo>
                  <a:pt x="809" y="878"/>
                </a:lnTo>
                <a:lnTo>
                  <a:pt x="806" y="881"/>
                </a:lnTo>
                <a:lnTo>
                  <a:pt x="806" y="881"/>
                </a:lnTo>
                <a:lnTo>
                  <a:pt x="806" y="878"/>
                </a:lnTo>
                <a:lnTo>
                  <a:pt x="803" y="881"/>
                </a:lnTo>
                <a:lnTo>
                  <a:pt x="796" y="881"/>
                </a:lnTo>
                <a:lnTo>
                  <a:pt x="793" y="881"/>
                </a:lnTo>
                <a:lnTo>
                  <a:pt x="793" y="881"/>
                </a:lnTo>
                <a:lnTo>
                  <a:pt x="793" y="881"/>
                </a:lnTo>
                <a:lnTo>
                  <a:pt x="790" y="885"/>
                </a:lnTo>
                <a:lnTo>
                  <a:pt x="787" y="885"/>
                </a:lnTo>
                <a:lnTo>
                  <a:pt x="787" y="885"/>
                </a:lnTo>
                <a:lnTo>
                  <a:pt x="783" y="885"/>
                </a:lnTo>
                <a:lnTo>
                  <a:pt x="783" y="885"/>
                </a:lnTo>
                <a:lnTo>
                  <a:pt x="783" y="885"/>
                </a:lnTo>
                <a:lnTo>
                  <a:pt x="783" y="885"/>
                </a:lnTo>
                <a:lnTo>
                  <a:pt x="777" y="885"/>
                </a:lnTo>
                <a:lnTo>
                  <a:pt x="773" y="885"/>
                </a:lnTo>
                <a:lnTo>
                  <a:pt x="770" y="881"/>
                </a:lnTo>
                <a:lnTo>
                  <a:pt x="767" y="878"/>
                </a:lnTo>
                <a:lnTo>
                  <a:pt x="767" y="878"/>
                </a:lnTo>
                <a:lnTo>
                  <a:pt x="767" y="878"/>
                </a:lnTo>
                <a:lnTo>
                  <a:pt x="760" y="878"/>
                </a:lnTo>
                <a:lnTo>
                  <a:pt x="760" y="878"/>
                </a:lnTo>
                <a:lnTo>
                  <a:pt x="750" y="878"/>
                </a:lnTo>
                <a:lnTo>
                  <a:pt x="750" y="875"/>
                </a:lnTo>
                <a:lnTo>
                  <a:pt x="741" y="875"/>
                </a:lnTo>
                <a:lnTo>
                  <a:pt x="741" y="875"/>
                </a:lnTo>
                <a:lnTo>
                  <a:pt x="737" y="875"/>
                </a:lnTo>
                <a:lnTo>
                  <a:pt x="737" y="875"/>
                </a:lnTo>
                <a:lnTo>
                  <a:pt x="734" y="875"/>
                </a:lnTo>
                <a:lnTo>
                  <a:pt x="734" y="875"/>
                </a:lnTo>
                <a:lnTo>
                  <a:pt x="731" y="875"/>
                </a:lnTo>
                <a:lnTo>
                  <a:pt x="731" y="875"/>
                </a:lnTo>
                <a:lnTo>
                  <a:pt x="721" y="875"/>
                </a:lnTo>
                <a:lnTo>
                  <a:pt x="718" y="872"/>
                </a:lnTo>
                <a:lnTo>
                  <a:pt x="705" y="872"/>
                </a:lnTo>
                <a:lnTo>
                  <a:pt x="705" y="872"/>
                </a:lnTo>
                <a:lnTo>
                  <a:pt x="701" y="872"/>
                </a:lnTo>
                <a:lnTo>
                  <a:pt x="701" y="872"/>
                </a:lnTo>
                <a:lnTo>
                  <a:pt x="698" y="875"/>
                </a:lnTo>
                <a:lnTo>
                  <a:pt x="695" y="875"/>
                </a:lnTo>
                <a:lnTo>
                  <a:pt x="695" y="875"/>
                </a:lnTo>
                <a:lnTo>
                  <a:pt x="695" y="875"/>
                </a:lnTo>
                <a:lnTo>
                  <a:pt x="695" y="872"/>
                </a:lnTo>
                <a:lnTo>
                  <a:pt x="698" y="872"/>
                </a:lnTo>
                <a:lnTo>
                  <a:pt x="698" y="868"/>
                </a:lnTo>
                <a:lnTo>
                  <a:pt x="695" y="865"/>
                </a:lnTo>
                <a:lnTo>
                  <a:pt x="691" y="865"/>
                </a:lnTo>
                <a:lnTo>
                  <a:pt x="691" y="865"/>
                </a:lnTo>
                <a:lnTo>
                  <a:pt x="691" y="865"/>
                </a:lnTo>
                <a:lnTo>
                  <a:pt x="688" y="865"/>
                </a:lnTo>
                <a:lnTo>
                  <a:pt x="688" y="862"/>
                </a:lnTo>
                <a:lnTo>
                  <a:pt x="682" y="862"/>
                </a:lnTo>
                <a:lnTo>
                  <a:pt x="682" y="862"/>
                </a:lnTo>
                <a:lnTo>
                  <a:pt x="678" y="862"/>
                </a:lnTo>
                <a:lnTo>
                  <a:pt x="678" y="862"/>
                </a:lnTo>
                <a:lnTo>
                  <a:pt x="675" y="862"/>
                </a:lnTo>
                <a:lnTo>
                  <a:pt x="675" y="862"/>
                </a:lnTo>
                <a:lnTo>
                  <a:pt x="672" y="862"/>
                </a:lnTo>
                <a:lnTo>
                  <a:pt x="672" y="862"/>
                </a:lnTo>
                <a:lnTo>
                  <a:pt x="672" y="862"/>
                </a:lnTo>
                <a:lnTo>
                  <a:pt x="669" y="862"/>
                </a:lnTo>
                <a:lnTo>
                  <a:pt x="669" y="862"/>
                </a:lnTo>
                <a:lnTo>
                  <a:pt x="669" y="858"/>
                </a:lnTo>
                <a:lnTo>
                  <a:pt x="662" y="858"/>
                </a:lnTo>
                <a:lnTo>
                  <a:pt x="662" y="858"/>
                </a:lnTo>
                <a:lnTo>
                  <a:pt x="659" y="858"/>
                </a:lnTo>
                <a:lnTo>
                  <a:pt x="655" y="858"/>
                </a:lnTo>
                <a:lnTo>
                  <a:pt x="655" y="855"/>
                </a:lnTo>
                <a:lnTo>
                  <a:pt x="655" y="855"/>
                </a:lnTo>
                <a:lnTo>
                  <a:pt x="659" y="855"/>
                </a:lnTo>
                <a:lnTo>
                  <a:pt x="659" y="852"/>
                </a:lnTo>
                <a:lnTo>
                  <a:pt x="655" y="849"/>
                </a:lnTo>
                <a:lnTo>
                  <a:pt x="652" y="849"/>
                </a:lnTo>
                <a:lnTo>
                  <a:pt x="646" y="845"/>
                </a:lnTo>
                <a:lnTo>
                  <a:pt x="646" y="845"/>
                </a:lnTo>
                <a:lnTo>
                  <a:pt x="646" y="845"/>
                </a:lnTo>
                <a:lnTo>
                  <a:pt x="642" y="845"/>
                </a:lnTo>
                <a:lnTo>
                  <a:pt x="642" y="842"/>
                </a:lnTo>
                <a:lnTo>
                  <a:pt x="639" y="842"/>
                </a:lnTo>
                <a:lnTo>
                  <a:pt x="639" y="842"/>
                </a:lnTo>
                <a:lnTo>
                  <a:pt x="636" y="842"/>
                </a:lnTo>
                <a:lnTo>
                  <a:pt x="636" y="839"/>
                </a:lnTo>
                <a:lnTo>
                  <a:pt x="636" y="839"/>
                </a:lnTo>
                <a:lnTo>
                  <a:pt x="636" y="839"/>
                </a:lnTo>
                <a:lnTo>
                  <a:pt x="632" y="839"/>
                </a:lnTo>
                <a:lnTo>
                  <a:pt x="632" y="839"/>
                </a:lnTo>
                <a:lnTo>
                  <a:pt x="626" y="839"/>
                </a:lnTo>
                <a:lnTo>
                  <a:pt x="626" y="836"/>
                </a:lnTo>
                <a:lnTo>
                  <a:pt x="626" y="836"/>
                </a:lnTo>
                <a:lnTo>
                  <a:pt x="629" y="832"/>
                </a:lnTo>
                <a:lnTo>
                  <a:pt x="629" y="832"/>
                </a:lnTo>
                <a:lnTo>
                  <a:pt x="632" y="829"/>
                </a:lnTo>
                <a:lnTo>
                  <a:pt x="632" y="826"/>
                </a:lnTo>
                <a:lnTo>
                  <a:pt x="632" y="822"/>
                </a:lnTo>
                <a:lnTo>
                  <a:pt x="629" y="822"/>
                </a:lnTo>
                <a:lnTo>
                  <a:pt x="629" y="819"/>
                </a:lnTo>
                <a:lnTo>
                  <a:pt x="629" y="819"/>
                </a:lnTo>
                <a:lnTo>
                  <a:pt x="623" y="816"/>
                </a:lnTo>
                <a:lnTo>
                  <a:pt x="623" y="813"/>
                </a:lnTo>
                <a:lnTo>
                  <a:pt x="619" y="809"/>
                </a:lnTo>
                <a:lnTo>
                  <a:pt x="616" y="809"/>
                </a:lnTo>
                <a:lnTo>
                  <a:pt x="616" y="809"/>
                </a:lnTo>
                <a:lnTo>
                  <a:pt x="613" y="806"/>
                </a:lnTo>
                <a:lnTo>
                  <a:pt x="610" y="806"/>
                </a:lnTo>
                <a:lnTo>
                  <a:pt x="606" y="806"/>
                </a:lnTo>
                <a:lnTo>
                  <a:pt x="603" y="803"/>
                </a:lnTo>
                <a:lnTo>
                  <a:pt x="600" y="803"/>
                </a:lnTo>
                <a:lnTo>
                  <a:pt x="596" y="799"/>
                </a:lnTo>
                <a:lnTo>
                  <a:pt x="596" y="799"/>
                </a:lnTo>
                <a:lnTo>
                  <a:pt x="593" y="799"/>
                </a:lnTo>
                <a:lnTo>
                  <a:pt x="590" y="799"/>
                </a:lnTo>
                <a:lnTo>
                  <a:pt x="583" y="796"/>
                </a:lnTo>
                <a:lnTo>
                  <a:pt x="583" y="796"/>
                </a:lnTo>
                <a:lnTo>
                  <a:pt x="580" y="793"/>
                </a:lnTo>
                <a:lnTo>
                  <a:pt x="573" y="793"/>
                </a:lnTo>
                <a:lnTo>
                  <a:pt x="573" y="793"/>
                </a:lnTo>
                <a:lnTo>
                  <a:pt x="570" y="793"/>
                </a:lnTo>
                <a:lnTo>
                  <a:pt x="567" y="790"/>
                </a:lnTo>
                <a:lnTo>
                  <a:pt x="557" y="790"/>
                </a:lnTo>
                <a:lnTo>
                  <a:pt x="557" y="786"/>
                </a:lnTo>
                <a:lnTo>
                  <a:pt x="557" y="786"/>
                </a:lnTo>
                <a:lnTo>
                  <a:pt x="554" y="786"/>
                </a:lnTo>
                <a:lnTo>
                  <a:pt x="554" y="786"/>
                </a:lnTo>
                <a:lnTo>
                  <a:pt x="554" y="786"/>
                </a:lnTo>
                <a:lnTo>
                  <a:pt x="547" y="786"/>
                </a:lnTo>
                <a:lnTo>
                  <a:pt x="547" y="783"/>
                </a:lnTo>
                <a:lnTo>
                  <a:pt x="547" y="783"/>
                </a:lnTo>
                <a:lnTo>
                  <a:pt x="551" y="780"/>
                </a:lnTo>
                <a:lnTo>
                  <a:pt x="551" y="780"/>
                </a:lnTo>
                <a:lnTo>
                  <a:pt x="551" y="777"/>
                </a:lnTo>
                <a:lnTo>
                  <a:pt x="547" y="777"/>
                </a:lnTo>
                <a:lnTo>
                  <a:pt x="547" y="780"/>
                </a:lnTo>
                <a:lnTo>
                  <a:pt x="547" y="780"/>
                </a:lnTo>
                <a:lnTo>
                  <a:pt x="547" y="780"/>
                </a:lnTo>
                <a:lnTo>
                  <a:pt x="547" y="780"/>
                </a:lnTo>
                <a:lnTo>
                  <a:pt x="541" y="777"/>
                </a:lnTo>
                <a:lnTo>
                  <a:pt x="541" y="777"/>
                </a:lnTo>
                <a:lnTo>
                  <a:pt x="541" y="773"/>
                </a:lnTo>
                <a:lnTo>
                  <a:pt x="537" y="773"/>
                </a:lnTo>
                <a:lnTo>
                  <a:pt x="534" y="773"/>
                </a:lnTo>
                <a:lnTo>
                  <a:pt x="531" y="773"/>
                </a:lnTo>
                <a:lnTo>
                  <a:pt x="531" y="773"/>
                </a:lnTo>
                <a:lnTo>
                  <a:pt x="528" y="770"/>
                </a:lnTo>
                <a:lnTo>
                  <a:pt x="524" y="770"/>
                </a:lnTo>
                <a:lnTo>
                  <a:pt x="521" y="770"/>
                </a:lnTo>
                <a:lnTo>
                  <a:pt x="518" y="767"/>
                </a:lnTo>
                <a:lnTo>
                  <a:pt x="518" y="767"/>
                </a:lnTo>
                <a:lnTo>
                  <a:pt x="514" y="767"/>
                </a:lnTo>
                <a:lnTo>
                  <a:pt x="514" y="767"/>
                </a:lnTo>
                <a:lnTo>
                  <a:pt x="514" y="767"/>
                </a:lnTo>
                <a:lnTo>
                  <a:pt x="511" y="767"/>
                </a:lnTo>
                <a:lnTo>
                  <a:pt x="511" y="767"/>
                </a:lnTo>
                <a:lnTo>
                  <a:pt x="508" y="767"/>
                </a:lnTo>
                <a:lnTo>
                  <a:pt x="508" y="763"/>
                </a:lnTo>
                <a:lnTo>
                  <a:pt x="505" y="763"/>
                </a:lnTo>
                <a:lnTo>
                  <a:pt x="501" y="763"/>
                </a:lnTo>
                <a:lnTo>
                  <a:pt x="501" y="763"/>
                </a:lnTo>
                <a:lnTo>
                  <a:pt x="498" y="763"/>
                </a:lnTo>
                <a:lnTo>
                  <a:pt x="495" y="763"/>
                </a:lnTo>
                <a:lnTo>
                  <a:pt x="495" y="763"/>
                </a:lnTo>
                <a:lnTo>
                  <a:pt x="495" y="763"/>
                </a:lnTo>
                <a:lnTo>
                  <a:pt x="492" y="763"/>
                </a:lnTo>
                <a:lnTo>
                  <a:pt x="492" y="760"/>
                </a:lnTo>
                <a:lnTo>
                  <a:pt x="488" y="760"/>
                </a:lnTo>
                <a:lnTo>
                  <a:pt x="488" y="760"/>
                </a:lnTo>
                <a:lnTo>
                  <a:pt x="482" y="760"/>
                </a:lnTo>
                <a:lnTo>
                  <a:pt x="482" y="760"/>
                </a:lnTo>
                <a:lnTo>
                  <a:pt x="478" y="760"/>
                </a:lnTo>
                <a:lnTo>
                  <a:pt x="478" y="760"/>
                </a:lnTo>
                <a:lnTo>
                  <a:pt x="475" y="760"/>
                </a:lnTo>
                <a:lnTo>
                  <a:pt x="475" y="760"/>
                </a:lnTo>
                <a:lnTo>
                  <a:pt x="472" y="760"/>
                </a:lnTo>
                <a:lnTo>
                  <a:pt x="469" y="757"/>
                </a:lnTo>
                <a:lnTo>
                  <a:pt x="469" y="757"/>
                </a:lnTo>
                <a:lnTo>
                  <a:pt x="469" y="757"/>
                </a:lnTo>
                <a:lnTo>
                  <a:pt x="465" y="757"/>
                </a:lnTo>
                <a:lnTo>
                  <a:pt x="465" y="757"/>
                </a:lnTo>
                <a:lnTo>
                  <a:pt x="465" y="754"/>
                </a:lnTo>
                <a:lnTo>
                  <a:pt x="465" y="754"/>
                </a:lnTo>
                <a:lnTo>
                  <a:pt x="469" y="754"/>
                </a:lnTo>
                <a:lnTo>
                  <a:pt x="469" y="750"/>
                </a:lnTo>
                <a:lnTo>
                  <a:pt x="465" y="754"/>
                </a:lnTo>
                <a:lnTo>
                  <a:pt x="465" y="754"/>
                </a:lnTo>
                <a:lnTo>
                  <a:pt x="462" y="754"/>
                </a:lnTo>
                <a:lnTo>
                  <a:pt x="465" y="754"/>
                </a:lnTo>
                <a:lnTo>
                  <a:pt x="462" y="757"/>
                </a:lnTo>
                <a:lnTo>
                  <a:pt x="459" y="757"/>
                </a:lnTo>
                <a:lnTo>
                  <a:pt x="459" y="757"/>
                </a:lnTo>
                <a:lnTo>
                  <a:pt x="455" y="757"/>
                </a:lnTo>
                <a:lnTo>
                  <a:pt x="455" y="754"/>
                </a:lnTo>
                <a:lnTo>
                  <a:pt x="452" y="754"/>
                </a:lnTo>
                <a:lnTo>
                  <a:pt x="452" y="754"/>
                </a:lnTo>
                <a:lnTo>
                  <a:pt x="449" y="754"/>
                </a:lnTo>
                <a:lnTo>
                  <a:pt x="449" y="754"/>
                </a:lnTo>
                <a:lnTo>
                  <a:pt x="446" y="754"/>
                </a:lnTo>
                <a:lnTo>
                  <a:pt x="446" y="750"/>
                </a:lnTo>
                <a:lnTo>
                  <a:pt x="442" y="750"/>
                </a:lnTo>
                <a:lnTo>
                  <a:pt x="442" y="750"/>
                </a:lnTo>
                <a:lnTo>
                  <a:pt x="442" y="750"/>
                </a:lnTo>
                <a:lnTo>
                  <a:pt x="439" y="750"/>
                </a:lnTo>
                <a:lnTo>
                  <a:pt x="439" y="750"/>
                </a:lnTo>
                <a:lnTo>
                  <a:pt x="439" y="750"/>
                </a:lnTo>
                <a:lnTo>
                  <a:pt x="436" y="750"/>
                </a:lnTo>
                <a:lnTo>
                  <a:pt x="436" y="750"/>
                </a:lnTo>
                <a:lnTo>
                  <a:pt x="433" y="750"/>
                </a:lnTo>
                <a:lnTo>
                  <a:pt x="433" y="750"/>
                </a:lnTo>
                <a:lnTo>
                  <a:pt x="429" y="750"/>
                </a:lnTo>
                <a:lnTo>
                  <a:pt x="429" y="747"/>
                </a:lnTo>
                <a:lnTo>
                  <a:pt x="426" y="747"/>
                </a:lnTo>
                <a:lnTo>
                  <a:pt x="426" y="747"/>
                </a:lnTo>
                <a:lnTo>
                  <a:pt x="423" y="747"/>
                </a:lnTo>
                <a:lnTo>
                  <a:pt x="423" y="747"/>
                </a:lnTo>
                <a:lnTo>
                  <a:pt x="419" y="747"/>
                </a:lnTo>
                <a:lnTo>
                  <a:pt x="419" y="747"/>
                </a:lnTo>
                <a:lnTo>
                  <a:pt x="416" y="747"/>
                </a:lnTo>
                <a:lnTo>
                  <a:pt x="416" y="747"/>
                </a:lnTo>
                <a:lnTo>
                  <a:pt x="413" y="747"/>
                </a:lnTo>
                <a:lnTo>
                  <a:pt x="410" y="744"/>
                </a:lnTo>
                <a:lnTo>
                  <a:pt x="406" y="744"/>
                </a:lnTo>
                <a:lnTo>
                  <a:pt x="406" y="744"/>
                </a:lnTo>
                <a:lnTo>
                  <a:pt x="403" y="744"/>
                </a:lnTo>
                <a:lnTo>
                  <a:pt x="400" y="744"/>
                </a:lnTo>
                <a:lnTo>
                  <a:pt x="396" y="744"/>
                </a:lnTo>
                <a:lnTo>
                  <a:pt x="396" y="744"/>
                </a:lnTo>
                <a:lnTo>
                  <a:pt x="390" y="744"/>
                </a:lnTo>
                <a:lnTo>
                  <a:pt x="390" y="744"/>
                </a:lnTo>
                <a:lnTo>
                  <a:pt x="387" y="744"/>
                </a:lnTo>
                <a:lnTo>
                  <a:pt x="387" y="740"/>
                </a:lnTo>
                <a:lnTo>
                  <a:pt x="377" y="740"/>
                </a:lnTo>
                <a:lnTo>
                  <a:pt x="377" y="740"/>
                </a:lnTo>
                <a:lnTo>
                  <a:pt x="370" y="740"/>
                </a:lnTo>
                <a:lnTo>
                  <a:pt x="370" y="740"/>
                </a:lnTo>
                <a:lnTo>
                  <a:pt x="367" y="740"/>
                </a:lnTo>
                <a:lnTo>
                  <a:pt x="360" y="737"/>
                </a:lnTo>
                <a:lnTo>
                  <a:pt x="357" y="737"/>
                </a:lnTo>
                <a:lnTo>
                  <a:pt x="354" y="737"/>
                </a:lnTo>
                <a:lnTo>
                  <a:pt x="347" y="737"/>
                </a:lnTo>
                <a:lnTo>
                  <a:pt x="347" y="734"/>
                </a:lnTo>
                <a:lnTo>
                  <a:pt x="344" y="734"/>
                </a:lnTo>
                <a:lnTo>
                  <a:pt x="344" y="734"/>
                </a:lnTo>
                <a:lnTo>
                  <a:pt x="337" y="734"/>
                </a:lnTo>
                <a:lnTo>
                  <a:pt x="341" y="731"/>
                </a:lnTo>
                <a:lnTo>
                  <a:pt x="341" y="731"/>
                </a:lnTo>
                <a:lnTo>
                  <a:pt x="341" y="731"/>
                </a:lnTo>
                <a:lnTo>
                  <a:pt x="337" y="731"/>
                </a:lnTo>
                <a:lnTo>
                  <a:pt x="337" y="731"/>
                </a:lnTo>
                <a:lnTo>
                  <a:pt x="334" y="731"/>
                </a:lnTo>
                <a:lnTo>
                  <a:pt x="334" y="731"/>
                </a:lnTo>
                <a:lnTo>
                  <a:pt x="331" y="731"/>
                </a:lnTo>
                <a:lnTo>
                  <a:pt x="331" y="731"/>
                </a:lnTo>
                <a:lnTo>
                  <a:pt x="328" y="731"/>
                </a:lnTo>
                <a:lnTo>
                  <a:pt x="328" y="731"/>
                </a:lnTo>
                <a:lnTo>
                  <a:pt x="324" y="731"/>
                </a:lnTo>
                <a:lnTo>
                  <a:pt x="324" y="731"/>
                </a:lnTo>
                <a:lnTo>
                  <a:pt x="321" y="727"/>
                </a:lnTo>
                <a:lnTo>
                  <a:pt x="321" y="727"/>
                </a:lnTo>
                <a:lnTo>
                  <a:pt x="321" y="724"/>
                </a:lnTo>
                <a:lnTo>
                  <a:pt x="318" y="724"/>
                </a:lnTo>
                <a:lnTo>
                  <a:pt x="315" y="721"/>
                </a:lnTo>
                <a:lnTo>
                  <a:pt x="315" y="721"/>
                </a:lnTo>
                <a:lnTo>
                  <a:pt x="315" y="718"/>
                </a:lnTo>
                <a:lnTo>
                  <a:pt x="311" y="718"/>
                </a:lnTo>
                <a:lnTo>
                  <a:pt x="311" y="718"/>
                </a:lnTo>
                <a:lnTo>
                  <a:pt x="308" y="718"/>
                </a:lnTo>
                <a:lnTo>
                  <a:pt x="308" y="714"/>
                </a:lnTo>
                <a:lnTo>
                  <a:pt x="308" y="714"/>
                </a:lnTo>
                <a:lnTo>
                  <a:pt x="308" y="714"/>
                </a:lnTo>
                <a:lnTo>
                  <a:pt x="305" y="714"/>
                </a:lnTo>
                <a:lnTo>
                  <a:pt x="305" y="714"/>
                </a:lnTo>
                <a:lnTo>
                  <a:pt x="301" y="714"/>
                </a:lnTo>
                <a:lnTo>
                  <a:pt x="298" y="711"/>
                </a:lnTo>
                <a:lnTo>
                  <a:pt x="295" y="708"/>
                </a:lnTo>
                <a:lnTo>
                  <a:pt x="295" y="708"/>
                </a:lnTo>
                <a:lnTo>
                  <a:pt x="292" y="704"/>
                </a:lnTo>
                <a:lnTo>
                  <a:pt x="292" y="701"/>
                </a:lnTo>
                <a:lnTo>
                  <a:pt x="292" y="701"/>
                </a:lnTo>
                <a:lnTo>
                  <a:pt x="288" y="701"/>
                </a:lnTo>
                <a:lnTo>
                  <a:pt x="285" y="698"/>
                </a:lnTo>
                <a:lnTo>
                  <a:pt x="282" y="695"/>
                </a:lnTo>
                <a:lnTo>
                  <a:pt x="278" y="691"/>
                </a:lnTo>
                <a:lnTo>
                  <a:pt x="275" y="691"/>
                </a:lnTo>
                <a:lnTo>
                  <a:pt x="275" y="691"/>
                </a:lnTo>
                <a:lnTo>
                  <a:pt x="275" y="691"/>
                </a:lnTo>
                <a:lnTo>
                  <a:pt x="275" y="691"/>
                </a:lnTo>
                <a:lnTo>
                  <a:pt x="269" y="688"/>
                </a:lnTo>
                <a:lnTo>
                  <a:pt x="265" y="688"/>
                </a:lnTo>
                <a:lnTo>
                  <a:pt x="265" y="688"/>
                </a:lnTo>
                <a:lnTo>
                  <a:pt x="262" y="688"/>
                </a:lnTo>
                <a:lnTo>
                  <a:pt x="262" y="685"/>
                </a:lnTo>
                <a:lnTo>
                  <a:pt x="262" y="681"/>
                </a:lnTo>
                <a:lnTo>
                  <a:pt x="262" y="678"/>
                </a:lnTo>
                <a:lnTo>
                  <a:pt x="262" y="678"/>
                </a:lnTo>
                <a:lnTo>
                  <a:pt x="262" y="681"/>
                </a:lnTo>
                <a:lnTo>
                  <a:pt x="262" y="685"/>
                </a:lnTo>
                <a:lnTo>
                  <a:pt x="262" y="685"/>
                </a:lnTo>
                <a:lnTo>
                  <a:pt x="262" y="685"/>
                </a:lnTo>
                <a:lnTo>
                  <a:pt x="259" y="685"/>
                </a:lnTo>
                <a:lnTo>
                  <a:pt x="259" y="685"/>
                </a:lnTo>
                <a:lnTo>
                  <a:pt x="256" y="685"/>
                </a:lnTo>
                <a:lnTo>
                  <a:pt x="256" y="681"/>
                </a:lnTo>
                <a:lnTo>
                  <a:pt x="246" y="681"/>
                </a:lnTo>
                <a:lnTo>
                  <a:pt x="246" y="678"/>
                </a:lnTo>
                <a:lnTo>
                  <a:pt x="242" y="678"/>
                </a:lnTo>
                <a:lnTo>
                  <a:pt x="242" y="678"/>
                </a:lnTo>
                <a:lnTo>
                  <a:pt x="239" y="678"/>
                </a:lnTo>
                <a:lnTo>
                  <a:pt x="236" y="678"/>
                </a:lnTo>
                <a:lnTo>
                  <a:pt x="233" y="678"/>
                </a:lnTo>
                <a:lnTo>
                  <a:pt x="233" y="678"/>
                </a:lnTo>
                <a:lnTo>
                  <a:pt x="226" y="675"/>
                </a:lnTo>
                <a:lnTo>
                  <a:pt x="226" y="675"/>
                </a:lnTo>
                <a:lnTo>
                  <a:pt x="223" y="675"/>
                </a:lnTo>
                <a:lnTo>
                  <a:pt x="223" y="675"/>
                </a:lnTo>
                <a:lnTo>
                  <a:pt x="223" y="675"/>
                </a:lnTo>
                <a:lnTo>
                  <a:pt x="223" y="675"/>
                </a:lnTo>
                <a:lnTo>
                  <a:pt x="219" y="675"/>
                </a:lnTo>
                <a:lnTo>
                  <a:pt x="219" y="675"/>
                </a:lnTo>
                <a:lnTo>
                  <a:pt x="216" y="675"/>
                </a:lnTo>
                <a:lnTo>
                  <a:pt x="213" y="672"/>
                </a:lnTo>
                <a:lnTo>
                  <a:pt x="213" y="672"/>
                </a:lnTo>
                <a:lnTo>
                  <a:pt x="210" y="672"/>
                </a:lnTo>
                <a:lnTo>
                  <a:pt x="210" y="668"/>
                </a:lnTo>
                <a:lnTo>
                  <a:pt x="206" y="668"/>
                </a:lnTo>
                <a:lnTo>
                  <a:pt x="203" y="668"/>
                </a:lnTo>
                <a:lnTo>
                  <a:pt x="203" y="668"/>
                </a:lnTo>
                <a:lnTo>
                  <a:pt x="200" y="665"/>
                </a:lnTo>
                <a:lnTo>
                  <a:pt x="200" y="665"/>
                </a:lnTo>
                <a:lnTo>
                  <a:pt x="197" y="665"/>
                </a:lnTo>
                <a:lnTo>
                  <a:pt x="200" y="665"/>
                </a:lnTo>
                <a:lnTo>
                  <a:pt x="197" y="665"/>
                </a:lnTo>
                <a:lnTo>
                  <a:pt x="193" y="662"/>
                </a:lnTo>
                <a:lnTo>
                  <a:pt x="190" y="662"/>
                </a:lnTo>
                <a:lnTo>
                  <a:pt x="190" y="662"/>
                </a:lnTo>
                <a:lnTo>
                  <a:pt x="190" y="662"/>
                </a:lnTo>
                <a:lnTo>
                  <a:pt x="190" y="659"/>
                </a:lnTo>
                <a:lnTo>
                  <a:pt x="183" y="659"/>
                </a:lnTo>
                <a:lnTo>
                  <a:pt x="183" y="655"/>
                </a:lnTo>
                <a:lnTo>
                  <a:pt x="183" y="652"/>
                </a:lnTo>
                <a:lnTo>
                  <a:pt x="183" y="652"/>
                </a:lnTo>
                <a:lnTo>
                  <a:pt x="180" y="652"/>
                </a:lnTo>
                <a:lnTo>
                  <a:pt x="180" y="652"/>
                </a:lnTo>
                <a:lnTo>
                  <a:pt x="177" y="652"/>
                </a:lnTo>
                <a:lnTo>
                  <a:pt x="177" y="649"/>
                </a:lnTo>
                <a:lnTo>
                  <a:pt x="177" y="649"/>
                </a:lnTo>
                <a:lnTo>
                  <a:pt x="180" y="649"/>
                </a:lnTo>
                <a:lnTo>
                  <a:pt x="177" y="649"/>
                </a:lnTo>
                <a:lnTo>
                  <a:pt x="177" y="649"/>
                </a:lnTo>
                <a:lnTo>
                  <a:pt x="177" y="649"/>
                </a:lnTo>
                <a:lnTo>
                  <a:pt x="177" y="649"/>
                </a:lnTo>
                <a:lnTo>
                  <a:pt x="174" y="649"/>
                </a:lnTo>
                <a:lnTo>
                  <a:pt x="170" y="645"/>
                </a:lnTo>
                <a:lnTo>
                  <a:pt x="170" y="645"/>
                </a:lnTo>
                <a:lnTo>
                  <a:pt x="170" y="645"/>
                </a:lnTo>
                <a:lnTo>
                  <a:pt x="170" y="642"/>
                </a:lnTo>
                <a:lnTo>
                  <a:pt x="170" y="642"/>
                </a:lnTo>
                <a:lnTo>
                  <a:pt x="167" y="639"/>
                </a:lnTo>
                <a:lnTo>
                  <a:pt x="167" y="639"/>
                </a:lnTo>
                <a:lnTo>
                  <a:pt x="167" y="636"/>
                </a:lnTo>
                <a:lnTo>
                  <a:pt x="167" y="639"/>
                </a:lnTo>
                <a:lnTo>
                  <a:pt x="164" y="632"/>
                </a:lnTo>
                <a:lnTo>
                  <a:pt x="147" y="626"/>
                </a:lnTo>
                <a:lnTo>
                  <a:pt x="147" y="626"/>
                </a:lnTo>
                <a:lnTo>
                  <a:pt x="144" y="622"/>
                </a:lnTo>
                <a:lnTo>
                  <a:pt x="144" y="622"/>
                </a:lnTo>
                <a:lnTo>
                  <a:pt x="144" y="619"/>
                </a:lnTo>
                <a:lnTo>
                  <a:pt x="144" y="619"/>
                </a:lnTo>
                <a:lnTo>
                  <a:pt x="144" y="619"/>
                </a:lnTo>
                <a:lnTo>
                  <a:pt x="141" y="619"/>
                </a:lnTo>
                <a:lnTo>
                  <a:pt x="141" y="619"/>
                </a:lnTo>
                <a:lnTo>
                  <a:pt x="141" y="619"/>
                </a:lnTo>
                <a:lnTo>
                  <a:pt x="138" y="616"/>
                </a:lnTo>
                <a:lnTo>
                  <a:pt x="134" y="616"/>
                </a:lnTo>
                <a:lnTo>
                  <a:pt x="131" y="616"/>
                </a:lnTo>
                <a:lnTo>
                  <a:pt x="128" y="613"/>
                </a:lnTo>
                <a:lnTo>
                  <a:pt x="121" y="609"/>
                </a:lnTo>
                <a:lnTo>
                  <a:pt x="115" y="606"/>
                </a:lnTo>
                <a:lnTo>
                  <a:pt x="111" y="603"/>
                </a:lnTo>
                <a:lnTo>
                  <a:pt x="105" y="603"/>
                </a:lnTo>
                <a:lnTo>
                  <a:pt x="105" y="603"/>
                </a:lnTo>
                <a:lnTo>
                  <a:pt x="101" y="599"/>
                </a:lnTo>
                <a:lnTo>
                  <a:pt x="101" y="599"/>
                </a:lnTo>
                <a:lnTo>
                  <a:pt x="98" y="596"/>
                </a:lnTo>
                <a:lnTo>
                  <a:pt x="95" y="596"/>
                </a:lnTo>
                <a:lnTo>
                  <a:pt x="88" y="593"/>
                </a:lnTo>
                <a:lnTo>
                  <a:pt x="85" y="593"/>
                </a:lnTo>
                <a:lnTo>
                  <a:pt x="85" y="593"/>
                </a:lnTo>
                <a:lnTo>
                  <a:pt x="85" y="593"/>
                </a:lnTo>
                <a:lnTo>
                  <a:pt x="82" y="593"/>
                </a:lnTo>
                <a:lnTo>
                  <a:pt x="82" y="593"/>
                </a:lnTo>
                <a:lnTo>
                  <a:pt x="79" y="593"/>
                </a:lnTo>
                <a:lnTo>
                  <a:pt x="75" y="586"/>
                </a:lnTo>
                <a:lnTo>
                  <a:pt x="75" y="586"/>
                </a:lnTo>
                <a:lnTo>
                  <a:pt x="72" y="586"/>
                </a:lnTo>
                <a:lnTo>
                  <a:pt x="72" y="586"/>
                </a:lnTo>
                <a:lnTo>
                  <a:pt x="69" y="583"/>
                </a:lnTo>
                <a:lnTo>
                  <a:pt x="65" y="583"/>
                </a:lnTo>
                <a:lnTo>
                  <a:pt x="65" y="583"/>
                </a:lnTo>
                <a:lnTo>
                  <a:pt x="65" y="580"/>
                </a:lnTo>
                <a:lnTo>
                  <a:pt x="62" y="580"/>
                </a:lnTo>
                <a:lnTo>
                  <a:pt x="62" y="583"/>
                </a:lnTo>
                <a:lnTo>
                  <a:pt x="59" y="583"/>
                </a:lnTo>
                <a:lnTo>
                  <a:pt x="59" y="583"/>
                </a:lnTo>
                <a:lnTo>
                  <a:pt x="59" y="583"/>
                </a:lnTo>
                <a:lnTo>
                  <a:pt x="56" y="580"/>
                </a:lnTo>
                <a:lnTo>
                  <a:pt x="52" y="580"/>
                </a:lnTo>
                <a:lnTo>
                  <a:pt x="49" y="577"/>
                </a:lnTo>
                <a:lnTo>
                  <a:pt x="46" y="577"/>
                </a:lnTo>
                <a:lnTo>
                  <a:pt x="46" y="577"/>
                </a:lnTo>
                <a:lnTo>
                  <a:pt x="42" y="577"/>
                </a:lnTo>
                <a:lnTo>
                  <a:pt x="39" y="577"/>
                </a:lnTo>
                <a:lnTo>
                  <a:pt x="39" y="577"/>
                </a:lnTo>
                <a:lnTo>
                  <a:pt x="36" y="573"/>
                </a:lnTo>
                <a:lnTo>
                  <a:pt x="33" y="573"/>
                </a:lnTo>
                <a:lnTo>
                  <a:pt x="33" y="573"/>
                </a:lnTo>
                <a:lnTo>
                  <a:pt x="29" y="573"/>
                </a:lnTo>
                <a:lnTo>
                  <a:pt x="29" y="570"/>
                </a:lnTo>
                <a:lnTo>
                  <a:pt x="29" y="570"/>
                </a:lnTo>
                <a:lnTo>
                  <a:pt x="29" y="570"/>
                </a:lnTo>
                <a:lnTo>
                  <a:pt x="29" y="570"/>
                </a:lnTo>
                <a:lnTo>
                  <a:pt x="26" y="570"/>
                </a:lnTo>
                <a:lnTo>
                  <a:pt x="23" y="570"/>
                </a:lnTo>
                <a:lnTo>
                  <a:pt x="23" y="570"/>
                </a:lnTo>
                <a:lnTo>
                  <a:pt x="20" y="570"/>
                </a:lnTo>
                <a:lnTo>
                  <a:pt x="20" y="570"/>
                </a:lnTo>
                <a:lnTo>
                  <a:pt x="20" y="567"/>
                </a:lnTo>
                <a:lnTo>
                  <a:pt x="16" y="567"/>
                </a:lnTo>
                <a:lnTo>
                  <a:pt x="16" y="567"/>
                </a:lnTo>
                <a:lnTo>
                  <a:pt x="13" y="567"/>
                </a:lnTo>
                <a:lnTo>
                  <a:pt x="13" y="567"/>
                </a:lnTo>
                <a:lnTo>
                  <a:pt x="13" y="567"/>
                </a:lnTo>
                <a:lnTo>
                  <a:pt x="13" y="567"/>
                </a:lnTo>
                <a:lnTo>
                  <a:pt x="10" y="567"/>
                </a:lnTo>
                <a:lnTo>
                  <a:pt x="10" y="567"/>
                </a:lnTo>
                <a:lnTo>
                  <a:pt x="6" y="563"/>
                </a:lnTo>
                <a:lnTo>
                  <a:pt x="3" y="563"/>
                </a:lnTo>
                <a:lnTo>
                  <a:pt x="3" y="563"/>
                </a:lnTo>
                <a:lnTo>
                  <a:pt x="3" y="563"/>
                </a:lnTo>
                <a:lnTo>
                  <a:pt x="0" y="563"/>
                </a:lnTo>
                <a:lnTo>
                  <a:pt x="13" y="550"/>
                </a:lnTo>
                <a:lnTo>
                  <a:pt x="13" y="547"/>
                </a:lnTo>
                <a:lnTo>
                  <a:pt x="20" y="540"/>
                </a:lnTo>
                <a:lnTo>
                  <a:pt x="23" y="540"/>
                </a:lnTo>
                <a:lnTo>
                  <a:pt x="23" y="537"/>
                </a:lnTo>
                <a:lnTo>
                  <a:pt x="29" y="534"/>
                </a:lnTo>
                <a:lnTo>
                  <a:pt x="36" y="527"/>
                </a:lnTo>
                <a:lnTo>
                  <a:pt x="46" y="521"/>
                </a:lnTo>
                <a:lnTo>
                  <a:pt x="52" y="514"/>
                </a:lnTo>
                <a:lnTo>
                  <a:pt x="59" y="508"/>
                </a:lnTo>
                <a:lnTo>
                  <a:pt x="59" y="508"/>
                </a:lnTo>
                <a:lnTo>
                  <a:pt x="69" y="501"/>
                </a:lnTo>
                <a:lnTo>
                  <a:pt x="69" y="498"/>
                </a:lnTo>
                <a:lnTo>
                  <a:pt x="75" y="495"/>
                </a:lnTo>
                <a:lnTo>
                  <a:pt x="75" y="491"/>
                </a:lnTo>
                <a:lnTo>
                  <a:pt x="79" y="491"/>
                </a:lnTo>
                <a:lnTo>
                  <a:pt x="82" y="488"/>
                </a:lnTo>
                <a:lnTo>
                  <a:pt x="82" y="485"/>
                </a:lnTo>
                <a:lnTo>
                  <a:pt x="82" y="481"/>
                </a:lnTo>
                <a:lnTo>
                  <a:pt x="85" y="478"/>
                </a:lnTo>
                <a:lnTo>
                  <a:pt x="88" y="475"/>
                </a:lnTo>
                <a:lnTo>
                  <a:pt x="92" y="468"/>
                </a:lnTo>
                <a:lnTo>
                  <a:pt x="95" y="459"/>
                </a:lnTo>
                <a:lnTo>
                  <a:pt x="98" y="455"/>
                </a:lnTo>
                <a:lnTo>
                  <a:pt x="98" y="452"/>
                </a:lnTo>
                <a:lnTo>
                  <a:pt x="98" y="452"/>
                </a:lnTo>
                <a:lnTo>
                  <a:pt x="105" y="439"/>
                </a:lnTo>
                <a:lnTo>
                  <a:pt x="108" y="436"/>
                </a:lnTo>
                <a:lnTo>
                  <a:pt x="108" y="436"/>
                </a:lnTo>
                <a:lnTo>
                  <a:pt x="111" y="436"/>
                </a:lnTo>
                <a:lnTo>
                  <a:pt x="111" y="436"/>
                </a:lnTo>
                <a:lnTo>
                  <a:pt x="118" y="436"/>
                </a:lnTo>
                <a:lnTo>
                  <a:pt x="121" y="436"/>
                </a:lnTo>
                <a:lnTo>
                  <a:pt x="128" y="436"/>
                </a:lnTo>
                <a:lnTo>
                  <a:pt x="131" y="436"/>
                </a:lnTo>
                <a:lnTo>
                  <a:pt x="138" y="436"/>
                </a:lnTo>
                <a:lnTo>
                  <a:pt x="144" y="436"/>
                </a:lnTo>
                <a:lnTo>
                  <a:pt x="151" y="436"/>
                </a:lnTo>
                <a:lnTo>
                  <a:pt x="157" y="432"/>
                </a:lnTo>
                <a:lnTo>
                  <a:pt x="164" y="436"/>
                </a:lnTo>
                <a:lnTo>
                  <a:pt x="167" y="436"/>
                </a:lnTo>
                <a:lnTo>
                  <a:pt x="167" y="436"/>
                </a:lnTo>
                <a:lnTo>
                  <a:pt x="174" y="432"/>
                </a:lnTo>
                <a:lnTo>
                  <a:pt x="177" y="432"/>
                </a:lnTo>
                <a:lnTo>
                  <a:pt x="177" y="432"/>
                </a:lnTo>
                <a:lnTo>
                  <a:pt x="180" y="432"/>
                </a:lnTo>
                <a:lnTo>
                  <a:pt x="190" y="432"/>
                </a:lnTo>
                <a:lnTo>
                  <a:pt x="193" y="432"/>
                </a:lnTo>
                <a:lnTo>
                  <a:pt x="197" y="432"/>
                </a:lnTo>
                <a:lnTo>
                  <a:pt x="203" y="432"/>
                </a:lnTo>
                <a:lnTo>
                  <a:pt x="210" y="432"/>
                </a:lnTo>
                <a:lnTo>
                  <a:pt x="216" y="432"/>
                </a:lnTo>
                <a:lnTo>
                  <a:pt x="219" y="432"/>
                </a:lnTo>
                <a:lnTo>
                  <a:pt x="223" y="429"/>
                </a:lnTo>
                <a:lnTo>
                  <a:pt x="223" y="429"/>
                </a:lnTo>
                <a:lnTo>
                  <a:pt x="226" y="429"/>
                </a:lnTo>
                <a:lnTo>
                  <a:pt x="226" y="426"/>
                </a:lnTo>
                <a:lnTo>
                  <a:pt x="229" y="422"/>
                </a:lnTo>
                <a:lnTo>
                  <a:pt x="233" y="419"/>
                </a:lnTo>
                <a:lnTo>
                  <a:pt x="233" y="416"/>
                </a:lnTo>
                <a:lnTo>
                  <a:pt x="236" y="413"/>
                </a:lnTo>
                <a:lnTo>
                  <a:pt x="236" y="409"/>
                </a:lnTo>
                <a:lnTo>
                  <a:pt x="236" y="406"/>
                </a:lnTo>
                <a:lnTo>
                  <a:pt x="239" y="406"/>
                </a:lnTo>
                <a:lnTo>
                  <a:pt x="239" y="406"/>
                </a:lnTo>
                <a:lnTo>
                  <a:pt x="242" y="406"/>
                </a:lnTo>
                <a:lnTo>
                  <a:pt x="246" y="406"/>
                </a:lnTo>
                <a:lnTo>
                  <a:pt x="246" y="403"/>
                </a:lnTo>
                <a:lnTo>
                  <a:pt x="249" y="400"/>
                </a:lnTo>
                <a:lnTo>
                  <a:pt x="252" y="400"/>
                </a:lnTo>
                <a:lnTo>
                  <a:pt x="256" y="396"/>
                </a:lnTo>
                <a:lnTo>
                  <a:pt x="256" y="396"/>
                </a:lnTo>
                <a:lnTo>
                  <a:pt x="259" y="393"/>
                </a:lnTo>
                <a:lnTo>
                  <a:pt x="262" y="393"/>
                </a:lnTo>
                <a:lnTo>
                  <a:pt x="262" y="393"/>
                </a:lnTo>
                <a:lnTo>
                  <a:pt x="262" y="393"/>
                </a:lnTo>
                <a:lnTo>
                  <a:pt x="265" y="393"/>
                </a:lnTo>
                <a:lnTo>
                  <a:pt x="272" y="393"/>
                </a:lnTo>
                <a:lnTo>
                  <a:pt x="275" y="393"/>
                </a:lnTo>
                <a:lnTo>
                  <a:pt x="278" y="393"/>
                </a:lnTo>
                <a:lnTo>
                  <a:pt x="282" y="390"/>
                </a:lnTo>
                <a:lnTo>
                  <a:pt x="282" y="390"/>
                </a:lnTo>
                <a:lnTo>
                  <a:pt x="285" y="390"/>
                </a:lnTo>
                <a:lnTo>
                  <a:pt x="288" y="386"/>
                </a:lnTo>
                <a:lnTo>
                  <a:pt x="288" y="383"/>
                </a:lnTo>
                <a:lnTo>
                  <a:pt x="288" y="380"/>
                </a:lnTo>
                <a:lnTo>
                  <a:pt x="292" y="377"/>
                </a:lnTo>
                <a:lnTo>
                  <a:pt x="292" y="373"/>
                </a:lnTo>
                <a:lnTo>
                  <a:pt x="292" y="370"/>
                </a:lnTo>
                <a:lnTo>
                  <a:pt x="292" y="370"/>
                </a:lnTo>
                <a:lnTo>
                  <a:pt x="295" y="367"/>
                </a:lnTo>
                <a:lnTo>
                  <a:pt x="295" y="363"/>
                </a:lnTo>
                <a:lnTo>
                  <a:pt x="298" y="363"/>
                </a:lnTo>
                <a:lnTo>
                  <a:pt x="301" y="360"/>
                </a:lnTo>
                <a:lnTo>
                  <a:pt x="305" y="360"/>
                </a:lnTo>
                <a:lnTo>
                  <a:pt x="305" y="360"/>
                </a:lnTo>
                <a:lnTo>
                  <a:pt x="308" y="357"/>
                </a:lnTo>
                <a:lnTo>
                  <a:pt x="311" y="354"/>
                </a:lnTo>
                <a:lnTo>
                  <a:pt x="311" y="350"/>
                </a:lnTo>
                <a:lnTo>
                  <a:pt x="315" y="347"/>
                </a:lnTo>
                <a:lnTo>
                  <a:pt x="315" y="344"/>
                </a:lnTo>
                <a:lnTo>
                  <a:pt x="318" y="340"/>
                </a:lnTo>
                <a:lnTo>
                  <a:pt x="318" y="334"/>
                </a:lnTo>
                <a:lnTo>
                  <a:pt x="321" y="327"/>
                </a:lnTo>
                <a:lnTo>
                  <a:pt x="321" y="324"/>
                </a:lnTo>
                <a:lnTo>
                  <a:pt x="324" y="321"/>
                </a:lnTo>
                <a:lnTo>
                  <a:pt x="324" y="318"/>
                </a:lnTo>
                <a:lnTo>
                  <a:pt x="324" y="314"/>
                </a:lnTo>
                <a:lnTo>
                  <a:pt x="324" y="311"/>
                </a:lnTo>
                <a:lnTo>
                  <a:pt x="324" y="281"/>
                </a:lnTo>
                <a:lnTo>
                  <a:pt x="328" y="275"/>
                </a:lnTo>
                <a:lnTo>
                  <a:pt x="328" y="262"/>
                </a:lnTo>
                <a:lnTo>
                  <a:pt x="328" y="249"/>
                </a:lnTo>
                <a:lnTo>
                  <a:pt x="328" y="249"/>
                </a:lnTo>
                <a:lnTo>
                  <a:pt x="331" y="242"/>
                </a:lnTo>
                <a:lnTo>
                  <a:pt x="337" y="226"/>
                </a:lnTo>
                <a:lnTo>
                  <a:pt x="337" y="226"/>
                </a:lnTo>
                <a:lnTo>
                  <a:pt x="337" y="226"/>
                </a:lnTo>
                <a:lnTo>
                  <a:pt x="331" y="219"/>
                </a:lnTo>
                <a:lnTo>
                  <a:pt x="331" y="213"/>
                </a:lnTo>
                <a:lnTo>
                  <a:pt x="331" y="213"/>
                </a:lnTo>
                <a:lnTo>
                  <a:pt x="334" y="209"/>
                </a:lnTo>
                <a:lnTo>
                  <a:pt x="337" y="200"/>
                </a:lnTo>
                <a:lnTo>
                  <a:pt x="347" y="186"/>
                </a:lnTo>
                <a:lnTo>
                  <a:pt x="347" y="186"/>
                </a:lnTo>
                <a:lnTo>
                  <a:pt x="351" y="190"/>
                </a:lnTo>
                <a:lnTo>
                  <a:pt x="357" y="190"/>
                </a:lnTo>
                <a:lnTo>
                  <a:pt x="357" y="190"/>
                </a:lnTo>
                <a:lnTo>
                  <a:pt x="360" y="190"/>
                </a:lnTo>
                <a:lnTo>
                  <a:pt x="364" y="193"/>
                </a:lnTo>
                <a:lnTo>
                  <a:pt x="367" y="193"/>
                </a:lnTo>
                <a:lnTo>
                  <a:pt x="367" y="190"/>
                </a:lnTo>
                <a:lnTo>
                  <a:pt x="370" y="190"/>
                </a:lnTo>
                <a:lnTo>
                  <a:pt x="374" y="190"/>
                </a:lnTo>
                <a:lnTo>
                  <a:pt x="377" y="190"/>
                </a:lnTo>
                <a:lnTo>
                  <a:pt x="377" y="193"/>
                </a:lnTo>
                <a:lnTo>
                  <a:pt x="380" y="193"/>
                </a:lnTo>
                <a:lnTo>
                  <a:pt x="383" y="193"/>
                </a:lnTo>
                <a:lnTo>
                  <a:pt x="383" y="193"/>
                </a:lnTo>
                <a:lnTo>
                  <a:pt x="390" y="190"/>
                </a:lnTo>
                <a:lnTo>
                  <a:pt x="393" y="186"/>
                </a:lnTo>
                <a:lnTo>
                  <a:pt x="396" y="186"/>
                </a:lnTo>
                <a:lnTo>
                  <a:pt x="396" y="190"/>
                </a:lnTo>
                <a:lnTo>
                  <a:pt x="396" y="190"/>
                </a:lnTo>
                <a:lnTo>
                  <a:pt x="400" y="186"/>
                </a:lnTo>
                <a:lnTo>
                  <a:pt x="403" y="186"/>
                </a:lnTo>
                <a:lnTo>
                  <a:pt x="406" y="180"/>
                </a:lnTo>
                <a:lnTo>
                  <a:pt x="413" y="177"/>
                </a:lnTo>
                <a:lnTo>
                  <a:pt x="416" y="177"/>
                </a:lnTo>
                <a:lnTo>
                  <a:pt x="419" y="180"/>
                </a:lnTo>
                <a:lnTo>
                  <a:pt x="423" y="180"/>
                </a:lnTo>
                <a:lnTo>
                  <a:pt x="423" y="183"/>
                </a:lnTo>
                <a:lnTo>
                  <a:pt x="433" y="186"/>
                </a:lnTo>
                <a:lnTo>
                  <a:pt x="436" y="190"/>
                </a:lnTo>
                <a:lnTo>
                  <a:pt x="436" y="190"/>
                </a:lnTo>
                <a:lnTo>
                  <a:pt x="436" y="190"/>
                </a:lnTo>
                <a:lnTo>
                  <a:pt x="439" y="190"/>
                </a:lnTo>
                <a:lnTo>
                  <a:pt x="439" y="186"/>
                </a:lnTo>
                <a:lnTo>
                  <a:pt x="439" y="186"/>
                </a:lnTo>
                <a:lnTo>
                  <a:pt x="442" y="186"/>
                </a:lnTo>
                <a:lnTo>
                  <a:pt x="442" y="183"/>
                </a:lnTo>
                <a:lnTo>
                  <a:pt x="442" y="180"/>
                </a:lnTo>
                <a:lnTo>
                  <a:pt x="442" y="180"/>
                </a:lnTo>
                <a:lnTo>
                  <a:pt x="446" y="180"/>
                </a:lnTo>
                <a:lnTo>
                  <a:pt x="446" y="180"/>
                </a:lnTo>
                <a:lnTo>
                  <a:pt x="446" y="177"/>
                </a:lnTo>
                <a:lnTo>
                  <a:pt x="446" y="173"/>
                </a:lnTo>
                <a:lnTo>
                  <a:pt x="446" y="170"/>
                </a:lnTo>
                <a:lnTo>
                  <a:pt x="446" y="170"/>
                </a:lnTo>
                <a:lnTo>
                  <a:pt x="449" y="170"/>
                </a:lnTo>
                <a:lnTo>
                  <a:pt x="452" y="167"/>
                </a:lnTo>
                <a:lnTo>
                  <a:pt x="452" y="163"/>
                </a:lnTo>
                <a:lnTo>
                  <a:pt x="455" y="157"/>
                </a:lnTo>
                <a:lnTo>
                  <a:pt x="452" y="144"/>
                </a:lnTo>
                <a:lnTo>
                  <a:pt x="452" y="134"/>
                </a:lnTo>
                <a:lnTo>
                  <a:pt x="449" y="131"/>
                </a:lnTo>
                <a:lnTo>
                  <a:pt x="449" y="127"/>
                </a:lnTo>
                <a:lnTo>
                  <a:pt x="449" y="127"/>
                </a:lnTo>
                <a:lnTo>
                  <a:pt x="446" y="127"/>
                </a:lnTo>
                <a:lnTo>
                  <a:pt x="442" y="127"/>
                </a:lnTo>
                <a:lnTo>
                  <a:pt x="433" y="121"/>
                </a:lnTo>
                <a:lnTo>
                  <a:pt x="429" y="121"/>
                </a:lnTo>
                <a:lnTo>
                  <a:pt x="426" y="118"/>
                </a:lnTo>
                <a:lnTo>
                  <a:pt x="423" y="118"/>
                </a:lnTo>
                <a:lnTo>
                  <a:pt x="423" y="118"/>
                </a:lnTo>
                <a:lnTo>
                  <a:pt x="419" y="114"/>
                </a:lnTo>
                <a:lnTo>
                  <a:pt x="413" y="114"/>
                </a:lnTo>
                <a:lnTo>
                  <a:pt x="410" y="114"/>
                </a:lnTo>
                <a:lnTo>
                  <a:pt x="406" y="114"/>
                </a:lnTo>
                <a:lnTo>
                  <a:pt x="403" y="111"/>
                </a:lnTo>
                <a:lnTo>
                  <a:pt x="393" y="114"/>
                </a:lnTo>
                <a:lnTo>
                  <a:pt x="393" y="114"/>
                </a:lnTo>
                <a:lnTo>
                  <a:pt x="390" y="114"/>
                </a:lnTo>
                <a:lnTo>
                  <a:pt x="387" y="114"/>
                </a:lnTo>
                <a:lnTo>
                  <a:pt x="383" y="111"/>
                </a:lnTo>
                <a:lnTo>
                  <a:pt x="383" y="111"/>
                </a:lnTo>
                <a:lnTo>
                  <a:pt x="380" y="114"/>
                </a:lnTo>
                <a:lnTo>
                  <a:pt x="367" y="104"/>
                </a:lnTo>
                <a:lnTo>
                  <a:pt x="354" y="95"/>
                </a:lnTo>
                <a:lnTo>
                  <a:pt x="344" y="88"/>
                </a:lnTo>
                <a:lnTo>
                  <a:pt x="337" y="85"/>
                </a:lnTo>
                <a:lnTo>
                  <a:pt x="331" y="78"/>
                </a:lnTo>
                <a:lnTo>
                  <a:pt x="331" y="78"/>
                </a:lnTo>
                <a:lnTo>
                  <a:pt x="331" y="75"/>
                </a:lnTo>
                <a:lnTo>
                  <a:pt x="328" y="75"/>
                </a:lnTo>
                <a:lnTo>
                  <a:pt x="328" y="75"/>
                </a:lnTo>
                <a:lnTo>
                  <a:pt x="328" y="72"/>
                </a:lnTo>
                <a:lnTo>
                  <a:pt x="331" y="72"/>
                </a:lnTo>
                <a:lnTo>
                  <a:pt x="328" y="68"/>
                </a:lnTo>
                <a:lnTo>
                  <a:pt x="328" y="62"/>
                </a:lnTo>
                <a:lnTo>
                  <a:pt x="328" y="59"/>
                </a:lnTo>
                <a:lnTo>
                  <a:pt x="331" y="55"/>
                </a:lnTo>
                <a:lnTo>
                  <a:pt x="331" y="52"/>
                </a:lnTo>
                <a:lnTo>
                  <a:pt x="334" y="49"/>
                </a:lnTo>
                <a:lnTo>
                  <a:pt x="334" y="49"/>
                </a:lnTo>
                <a:lnTo>
                  <a:pt x="334" y="49"/>
                </a:lnTo>
                <a:lnTo>
                  <a:pt x="360" y="45"/>
                </a:lnTo>
                <a:lnTo>
                  <a:pt x="364" y="45"/>
                </a:lnTo>
                <a:lnTo>
                  <a:pt x="400" y="45"/>
                </a:lnTo>
                <a:lnTo>
                  <a:pt x="406" y="45"/>
                </a:lnTo>
                <a:lnTo>
                  <a:pt x="433" y="42"/>
                </a:lnTo>
                <a:lnTo>
                  <a:pt x="433" y="42"/>
                </a:lnTo>
                <a:lnTo>
                  <a:pt x="442" y="42"/>
                </a:lnTo>
                <a:lnTo>
                  <a:pt x="446" y="42"/>
                </a:lnTo>
                <a:lnTo>
                  <a:pt x="465" y="36"/>
                </a:lnTo>
                <a:lnTo>
                  <a:pt x="465" y="36"/>
                </a:lnTo>
                <a:lnTo>
                  <a:pt x="465" y="29"/>
                </a:lnTo>
                <a:lnTo>
                  <a:pt x="469" y="22"/>
                </a:lnTo>
                <a:lnTo>
                  <a:pt x="469" y="22"/>
                </a:lnTo>
                <a:lnTo>
                  <a:pt x="472" y="19"/>
                </a:lnTo>
                <a:lnTo>
                  <a:pt x="469" y="19"/>
                </a:lnTo>
                <a:lnTo>
                  <a:pt x="469" y="19"/>
                </a:lnTo>
                <a:lnTo>
                  <a:pt x="465" y="19"/>
                </a:lnTo>
                <a:lnTo>
                  <a:pt x="462" y="19"/>
                </a:lnTo>
                <a:lnTo>
                  <a:pt x="462" y="19"/>
                </a:lnTo>
                <a:lnTo>
                  <a:pt x="459" y="16"/>
                </a:lnTo>
                <a:lnTo>
                  <a:pt x="459" y="13"/>
                </a:lnTo>
                <a:lnTo>
                  <a:pt x="462" y="13"/>
                </a:lnTo>
                <a:lnTo>
                  <a:pt x="472" y="0"/>
                </a:lnTo>
                <a:lnTo>
                  <a:pt x="475" y="0"/>
                </a:lnTo>
                <a:lnTo>
                  <a:pt x="478" y="0"/>
                </a:lnTo>
                <a:lnTo>
                  <a:pt x="478" y="0"/>
                </a:lnTo>
                <a:lnTo>
                  <a:pt x="485" y="0"/>
                </a:lnTo>
                <a:lnTo>
                  <a:pt x="492" y="0"/>
                </a:lnTo>
                <a:lnTo>
                  <a:pt x="492" y="0"/>
                </a:lnTo>
                <a:close/>
              </a:path>
            </a:pathLst>
          </a:custGeom>
          <a:solidFill>
            <a:schemeClr val="accent2"/>
          </a:solidFill>
          <a:ln w="4763">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noEditPoints="1"/>
          </p:cNvSpPr>
          <p:nvPr/>
        </p:nvSpPr>
        <p:spPr bwMode="auto">
          <a:xfrm>
            <a:off x="3066165" y="4157615"/>
            <a:ext cx="247295" cy="258046"/>
          </a:xfrm>
          <a:custGeom>
            <a:avLst/>
            <a:gdLst>
              <a:gd name="T0" fmla="*/ 10 w 138"/>
              <a:gd name="T1" fmla="*/ 62 h 144"/>
              <a:gd name="T2" fmla="*/ 7 w 138"/>
              <a:gd name="T3" fmla="*/ 59 h 144"/>
              <a:gd name="T4" fmla="*/ 10 w 138"/>
              <a:gd name="T5" fmla="*/ 59 h 144"/>
              <a:gd name="T6" fmla="*/ 76 w 138"/>
              <a:gd name="T7" fmla="*/ 9 h 144"/>
              <a:gd name="T8" fmla="*/ 85 w 138"/>
              <a:gd name="T9" fmla="*/ 22 h 144"/>
              <a:gd name="T10" fmla="*/ 82 w 138"/>
              <a:gd name="T11" fmla="*/ 39 h 144"/>
              <a:gd name="T12" fmla="*/ 72 w 138"/>
              <a:gd name="T13" fmla="*/ 42 h 144"/>
              <a:gd name="T14" fmla="*/ 69 w 138"/>
              <a:gd name="T15" fmla="*/ 39 h 144"/>
              <a:gd name="T16" fmla="*/ 66 w 138"/>
              <a:gd name="T17" fmla="*/ 42 h 144"/>
              <a:gd name="T18" fmla="*/ 66 w 138"/>
              <a:gd name="T19" fmla="*/ 42 h 144"/>
              <a:gd name="T20" fmla="*/ 62 w 138"/>
              <a:gd name="T21" fmla="*/ 45 h 144"/>
              <a:gd name="T22" fmla="*/ 66 w 138"/>
              <a:gd name="T23" fmla="*/ 49 h 144"/>
              <a:gd name="T24" fmla="*/ 66 w 138"/>
              <a:gd name="T25" fmla="*/ 49 h 144"/>
              <a:gd name="T26" fmla="*/ 69 w 138"/>
              <a:gd name="T27" fmla="*/ 52 h 144"/>
              <a:gd name="T28" fmla="*/ 72 w 138"/>
              <a:gd name="T29" fmla="*/ 52 h 144"/>
              <a:gd name="T30" fmla="*/ 76 w 138"/>
              <a:gd name="T31" fmla="*/ 55 h 144"/>
              <a:gd name="T32" fmla="*/ 72 w 138"/>
              <a:gd name="T33" fmla="*/ 59 h 144"/>
              <a:gd name="T34" fmla="*/ 82 w 138"/>
              <a:gd name="T35" fmla="*/ 59 h 144"/>
              <a:gd name="T36" fmla="*/ 92 w 138"/>
              <a:gd name="T37" fmla="*/ 62 h 144"/>
              <a:gd name="T38" fmla="*/ 108 w 138"/>
              <a:gd name="T39" fmla="*/ 55 h 144"/>
              <a:gd name="T40" fmla="*/ 112 w 138"/>
              <a:gd name="T41" fmla="*/ 55 h 144"/>
              <a:gd name="T42" fmla="*/ 118 w 138"/>
              <a:gd name="T43" fmla="*/ 55 h 144"/>
              <a:gd name="T44" fmla="*/ 121 w 138"/>
              <a:gd name="T45" fmla="*/ 68 h 144"/>
              <a:gd name="T46" fmla="*/ 121 w 138"/>
              <a:gd name="T47" fmla="*/ 75 h 144"/>
              <a:gd name="T48" fmla="*/ 121 w 138"/>
              <a:gd name="T49" fmla="*/ 85 h 144"/>
              <a:gd name="T50" fmla="*/ 118 w 138"/>
              <a:gd name="T51" fmla="*/ 95 h 144"/>
              <a:gd name="T52" fmla="*/ 115 w 138"/>
              <a:gd name="T53" fmla="*/ 104 h 144"/>
              <a:gd name="T54" fmla="*/ 115 w 138"/>
              <a:gd name="T55" fmla="*/ 104 h 144"/>
              <a:gd name="T56" fmla="*/ 115 w 138"/>
              <a:gd name="T57" fmla="*/ 108 h 144"/>
              <a:gd name="T58" fmla="*/ 115 w 138"/>
              <a:gd name="T59" fmla="*/ 111 h 144"/>
              <a:gd name="T60" fmla="*/ 115 w 138"/>
              <a:gd name="T61" fmla="*/ 111 h 144"/>
              <a:gd name="T62" fmla="*/ 115 w 138"/>
              <a:gd name="T63" fmla="*/ 114 h 144"/>
              <a:gd name="T64" fmla="*/ 121 w 138"/>
              <a:gd name="T65" fmla="*/ 118 h 144"/>
              <a:gd name="T66" fmla="*/ 128 w 138"/>
              <a:gd name="T67" fmla="*/ 127 h 144"/>
              <a:gd name="T68" fmla="*/ 131 w 138"/>
              <a:gd name="T69" fmla="*/ 127 h 144"/>
              <a:gd name="T70" fmla="*/ 138 w 138"/>
              <a:gd name="T71" fmla="*/ 127 h 144"/>
              <a:gd name="T72" fmla="*/ 118 w 138"/>
              <a:gd name="T73" fmla="*/ 140 h 144"/>
              <a:gd name="T74" fmla="*/ 108 w 138"/>
              <a:gd name="T75" fmla="*/ 137 h 144"/>
              <a:gd name="T76" fmla="*/ 92 w 138"/>
              <a:gd name="T77" fmla="*/ 134 h 144"/>
              <a:gd name="T78" fmla="*/ 79 w 138"/>
              <a:gd name="T79" fmla="*/ 118 h 144"/>
              <a:gd name="T80" fmla="*/ 59 w 138"/>
              <a:gd name="T81" fmla="*/ 111 h 144"/>
              <a:gd name="T82" fmla="*/ 53 w 138"/>
              <a:gd name="T83" fmla="*/ 108 h 144"/>
              <a:gd name="T84" fmla="*/ 39 w 138"/>
              <a:gd name="T85" fmla="*/ 104 h 144"/>
              <a:gd name="T86" fmla="*/ 20 w 138"/>
              <a:gd name="T87" fmla="*/ 91 h 144"/>
              <a:gd name="T88" fmla="*/ 7 w 138"/>
              <a:gd name="T89" fmla="*/ 78 h 144"/>
              <a:gd name="T90" fmla="*/ 0 w 138"/>
              <a:gd name="T91" fmla="*/ 68 h 144"/>
              <a:gd name="T92" fmla="*/ 10 w 138"/>
              <a:gd name="T93" fmla="*/ 62 h 144"/>
              <a:gd name="T94" fmla="*/ 10 w 138"/>
              <a:gd name="T95" fmla="*/ 72 h 144"/>
              <a:gd name="T96" fmla="*/ 17 w 138"/>
              <a:gd name="T97" fmla="*/ 81 h 144"/>
              <a:gd name="T98" fmla="*/ 23 w 138"/>
              <a:gd name="T99" fmla="*/ 85 h 144"/>
              <a:gd name="T100" fmla="*/ 20 w 138"/>
              <a:gd name="T101" fmla="*/ 78 h 144"/>
              <a:gd name="T102" fmla="*/ 13 w 138"/>
              <a:gd name="T103" fmla="*/ 68 h 144"/>
              <a:gd name="T104" fmla="*/ 13 w 138"/>
              <a:gd name="T105" fmla="*/ 59 h 144"/>
              <a:gd name="T106" fmla="*/ 17 w 138"/>
              <a:gd name="T107" fmla="*/ 45 h 144"/>
              <a:gd name="T108" fmla="*/ 17 w 138"/>
              <a:gd name="T109" fmla="*/ 42 h 144"/>
              <a:gd name="T110" fmla="*/ 13 w 138"/>
              <a:gd name="T111" fmla="*/ 29 h 144"/>
              <a:gd name="T112" fmla="*/ 23 w 138"/>
              <a:gd name="T113" fmla="*/ 22 h 144"/>
              <a:gd name="T114" fmla="*/ 36 w 138"/>
              <a:gd name="T115" fmla="*/ 16 h 144"/>
              <a:gd name="T116" fmla="*/ 43 w 138"/>
              <a:gd name="T117" fmla="*/ 16 h 144"/>
              <a:gd name="T118" fmla="*/ 49 w 138"/>
              <a:gd name="T119" fmla="*/ 13 h 144"/>
              <a:gd name="T120" fmla="*/ 59 w 138"/>
              <a:gd name="T121" fmla="*/ 0 h 144"/>
              <a:gd name="T122" fmla="*/ 66 w 138"/>
              <a:gd name="T123" fmla="*/ 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8" h="144">
                <a:moveTo>
                  <a:pt x="10" y="62"/>
                </a:moveTo>
                <a:lnTo>
                  <a:pt x="10" y="62"/>
                </a:lnTo>
                <a:lnTo>
                  <a:pt x="10" y="62"/>
                </a:lnTo>
                <a:lnTo>
                  <a:pt x="10" y="62"/>
                </a:lnTo>
                <a:lnTo>
                  <a:pt x="10" y="62"/>
                </a:lnTo>
                <a:lnTo>
                  <a:pt x="10" y="62"/>
                </a:lnTo>
                <a:lnTo>
                  <a:pt x="10" y="62"/>
                </a:lnTo>
                <a:lnTo>
                  <a:pt x="10" y="62"/>
                </a:lnTo>
                <a:lnTo>
                  <a:pt x="10" y="62"/>
                </a:lnTo>
                <a:lnTo>
                  <a:pt x="10" y="62"/>
                </a:lnTo>
                <a:close/>
                <a:moveTo>
                  <a:pt x="10" y="59"/>
                </a:moveTo>
                <a:lnTo>
                  <a:pt x="10" y="62"/>
                </a:lnTo>
                <a:lnTo>
                  <a:pt x="7" y="62"/>
                </a:lnTo>
                <a:lnTo>
                  <a:pt x="7" y="59"/>
                </a:lnTo>
                <a:lnTo>
                  <a:pt x="7" y="55"/>
                </a:lnTo>
                <a:lnTo>
                  <a:pt x="7" y="55"/>
                </a:lnTo>
                <a:lnTo>
                  <a:pt x="7" y="52"/>
                </a:lnTo>
                <a:lnTo>
                  <a:pt x="7" y="52"/>
                </a:lnTo>
                <a:lnTo>
                  <a:pt x="10" y="55"/>
                </a:lnTo>
                <a:lnTo>
                  <a:pt x="10" y="59"/>
                </a:lnTo>
                <a:lnTo>
                  <a:pt x="10" y="59"/>
                </a:lnTo>
                <a:lnTo>
                  <a:pt x="10" y="59"/>
                </a:lnTo>
                <a:close/>
                <a:moveTo>
                  <a:pt x="69" y="6"/>
                </a:moveTo>
                <a:lnTo>
                  <a:pt x="69" y="6"/>
                </a:lnTo>
                <a:lnTo>
                  <a:pt x="69" y="6"/>
                </a:lnTo>
                <a:lnTo>
                  <a:pt x="72" y="9"/>
                </a:lnTo>
                <a:lnTo>
                  <a:pt x="72" y="9"/>
                </a:lnTo>
                <a:lnTo>
                  <a:pt x="76" y="9"/>
                </a:lnTo>
                <a:lnTo>
                  <a:pt x="79" y="13"/>
                </a:lnTo>
                <a:lnTo>
                  <a:pt x="79" y="16"/>
                </a:lnTo>
                <a:lnTo>
                  <a:pt x="79" y="16"/>
                </a:lnTo>
                <a:lnTo>
                  <a:pt x="82" y="16"/>
                </a:lnTo>
                <a:lnTo>
                  <a:pt x="85" y="19"/>
                </a:lnTo>
                <a:lnTo>
                  <a:pt x="85" y="19"/>
                </a:lnTo>
                <a:lnTo>
                  <a:pt x="85" y="22"/>
                </a:lnTo>
                <a:lnTo>
                  <a:pt x="89" y="29"/>
                </a:lnTo>
                <a:lnTo>
                  <a:pt x="89" y="32"/>
                </a:lnTo>
                <a:lnTo>
                  <a:pt x="89" y="36"/>
                </a:lnTo>
                <a:lnTo>
                  <a:pt x="89" y="36"/>
                </a:lnTo>
                <a:lnTo>
                  <a:pt x="85" y="39"/>
                </a:lnTo>
                <a:lnTo>
                  <a:pt x="82" y="39"/>
                </a:lnTo>
                <a:lnTo>
                  <a:pt x="82" y="39"/>
                </a:lnTo>
                <a:lnTo>
                  <a:pt x="79" y="39"/>
                </a:lnTo>
                <a:lnTo>
                  <a:pt x="79" y="39"/>
                </a:lnTo>
                <a:lnTo>
                  <a:pt x="79" y="39"/>
                </a:lnTo>
                <a:lnTo>
                  <a:pt x="76" y="39"/>
                </a:lnTo>
                <a:lnTo>
                  <a:pt x="76" y="39"/>
                </a:lnTo>
                <a:lnTo>
                  <a:pt x="76" y="42"/>
                </a:lnTo>
                <a:lnTo>
                  <a:pt x="72" y="42"/>
                </a:lnTo>
                <a:lnTo>
                  <a:pt x="72" y="42"/>
                </a:lnTo>
                <a:lnTo>
                  <a:pt x="72" y="42"/>
                </a:lnTo>
                <a:lnTo>
                  <a:pt x="72" y="42"/>
                </a:lnTo>
                <a:lnTo>
                  <a:pt x="72" y="42"/>
                </a:lnTo>
                <a:lnTo>
                  <a:pt x="69" y="42"/>
                </a:lnTo>
                <a:lnTo>
                  <a:pt x="69" y="42"/>
                </a:lnTo>
                <a:lnTo>
                  <a:pt x="69" y="39"/>
                </a:lnTo>
                <a:lnTo>
                  <a:pt x="69" y="39"/>
                </a:lnTo>
                <a:lnTo>
                  <a:pt x="69" y="39"/>
                </a:lnTo>
                <a:lnTo>
                  <a:pt x="69" y="39"/>
                </a:lnTo>
                <a:lnTo>
                  <a:pt x="69" y="39"/>
                </a:lnTo>
                <a:lnTo>
                  <a:pt x="66" y="39"/>
                </a:lnTo>
                <a:lnTo>
                  <a:pt x="66" y="39"/>
                </a:lnTo>
                <a:lnTo>
                  <a:pt x="66" y="42"/>
                </a:lnTo>
                <a:lnTo>
                  <a:pt x="66" y="42"/>
                </a:lnTo>
                <a:lnTo>
                  <a:pt x="66" y="42"/>
                </a:lnTo>
                <a:lnTo>
                  <a:pt x="66" y="42"/>
                </a:lnTo>
                <a:lnTo>
                  <a:pt x="66" y="42"/>
                </a:lnTo>
                <a:lnTo>
                  <a:pt x="66" y="42"/>
                </a:lnTo>
                <a:lnTo>
                  <a:pt x="66" y="42"/>
                </a:lnTo>
                <a:lnTo>
                  <a:pt x="66" y="42"/>
                </a:lnTo>
                <a:lnTo>
                  <a:pt x="66" y="42"/>
                </a:lnTo>
                <a:lnTo>
                  <a:pt x="66" y="45"/>
                </a:lnTo>
                <a:lnTo>
                  <a:pt x="66" y="45"/>
                </a:lnTo>
                <a:lnTo>
                  <a:pt x="66" y="45"/>
                </a:lnTo>
                <a:lnTo>
                  <a:pt x="66" y="45"/>
                </a:lnTo>
                <a:lnTo>
                  <a:pt x="62" y="45"/>
                </a:lnTo>
                <a:lnTo>
                  <a:pt x="62" y="45"/>
                </a:lnTo>
                <a:lnTo>
                  <a:pt x="62" y="45"/>
                </a:lnTo>
                <a:lnTo>
                  <a:pt x="62" y="45"/>
                </a:lnTo>
                <a:lnTo>
                  <a:pt x="62" y="45"/>
                </a:lnTo>
                <a:lnTo>
                  <a:pt x="62" y="45"/>
                </a:lnTo>
                <a:lnTo>
                  <a:pt x="62" y="45"/>
                </a:lnTo>
                <a:lnTo>
                  <a:pt x="66" y="49"/>
                </a:lnTo>
                <a:lnTo>
                  <a:pt x="66" y="49"/>
                </a:lnTo>
                <a:lnTo>
                  <a:pt x="66" y="49"/>
                </a:lnTo>
                <a:lnTo>
                  <a:pt x="66" y="49"/>
                </a:lnTo>
                <a:lnTo>
                  <a:pt x="66" y="49"/>
                </a:lnTo>
                <a:lnTo>
                  <a:pt x="66" y="49"/>
                </a:lnTo>
                <a:lnTo>
                  <a:pt x="66" y="49"/>
                </a:lnTo>
                <a:lnTo>
                  <a:pt x="66" y="49"/>
                </a:lnTo>
                <a:lnTo>
                  <a:pt x="66" y="49"/>
                </a:lnTo>
                <a:lnTo>
                  <a:pt x="66" y="49"/>
                </a:lnTo>
                <a:lnTo>
                  <a:pt x="66" y="49"/>
                </a:lnTo>
                <a:lnTo>
                  <a:pt x="69" y="49"/>
                </a:lnTo>
                <a:lnTo>
                  <a:pt x="69" y="52"/>
                </a:lnTo>
                <a:lnTo>
                  <a:pt x="69" y="52"/>
                </a:lnTo>
                <a:lnTo>
                  <a:pt x="69" y="52"/>
                </a:lnTo>
                <a:lnTo>
                  <a:pt x="69" y="52"/>
                </a:lnTo>
                <a:lnTo>
                  <a:pt x="69" y="52"/>
                </a:lnTo>
                <a:lnTo>
                  <a:pt x="69" y="52"/>
                </a:lnTo>
                <a:lnTo>
                  <a:pt x="72" y="55"/>
                </a:lnTo>
                <a:lnTo>
                  <a:pt x="72" y="52"/>
                </a:lnTo>
                <a:lnTo>
                  <a:pt x="72" y="52"/>
                </a:lnTo>
                <a:lnTo>
                  <a:pt x="72" y="52"/>
                </a:lnTo>
                <a:lnTo>
                  <a:pt x="72" y="52"/>
                </a:lnTo>
                <a:lnTo>
                  <a:pt x="72" y="52"/>
                </a:lnTo>
                <a:lnTo>
                  <a:pt x="76" y="52"/>
                </a:lnTo>
                <a:lnTo>
                  <a:pt x="76" y="52"/>
                </a:lnTo>
                <a:lnTo>
                  <a:pt x="76" y="52"/>
                </a:lnTo>
                <a:lnTo>
                  <a:pt x="76" y="52"/>
                </a:lnTo>
                <a:lnTo>
                  <a:pt x="72" y="55"/>
                </a:lnTo>
                <a:lnTo>
                  <a:pt x="76" y="55"/>
                </a:lnTo>
                <a:lnTo>
                  <a:pt x="76" y="55"/>
                </a:lnTo>
                <a:lnTo>
                  <a:pt x="76" y="55"/>
                </a:lnTo>
                <a:lnTo>
                  <a:pt x="76" y="55"/>
                </a:lnTo>
                <a:lnTo>
                  <a:pt x="76" y="59"/>
                </a:lnTo>
                <a:lnTo>
                  <a:pt x="76" y="59"/>
                </a:lnTo>
                <a:lnTo>
                  <a:pt x="72" y="59"/>
                </a:lnTo>
                <a:lnTo>
                  <a:pt x="72" y="59"/>
                </a:lnTo>
                <a:lnTo>
                  <a:pt x="72" y="59"/>
                </a:lnTo>
                <a:lnTo>
                  <a:pt x="76" y="62"/>
                </a:lnTo>
                <a:lnTo>
                  <a:pt x="72" y="62"/>
                </a:lnTo>
                <a:lnTo>
                  <a:pt x="76" y="62"/>
                </a:lnTo>
                <a:lnTo>
                  <a:pt x="76" y="59"/>
                </a:lnTo>
                <a:lnTo>
                  <a:pt x="76" y="59"/>
                </a:lnTo>
                <a:lnTo>
                  <a:pt x="82" y="59"/>
                </a:lnTo>
                <a:lnTo>
                  <a:pt x="82" y="59"/>
                </a:lnTo>
                <a:lnTo>
                  <a:pt x="82" y="59"/>
                </a:lnTo>
                <a:lnTo>
                  <a:pt x="82" y="59"/>
                </a:lnTo>
                <a:lnTo>
                  <a:pt x="89" y="59"/>
                </a:lnTo>
                <a:lnTo>
                  <a:pt x="89" y="62"/>
                </a:lnTo>
                <a:lnTo>
                  <a:pt x="92" y="62"/>
                </a:lnTo>
                <a:lnTo>
                  <a:pt x="92" y="62"/>
                </a:lnTo>
                <a:lnTo>
                  <a:pt x="95" y="62"/>
                </a:lnTo>
                <a:lnTo>
                  <a:pt x="95" y="62"/>
                </a:lnTo>
                <a:lnTo>
                  <a:pt x="98" y="59"/>
                </a:lnTo>
                <a:lnTo>
                  <a:pt x="102" y="59"/>
                </a:lnTo>
                <a:lnTo>
                  <a:pt x="102" y="59"/>
                </a:lnTo>
                <a:lnTo>
                  <a:pt x="102" y="59"/>
                </a:lnTo>
                <a:lnTo>
                  <a:pt x="108" y="55"/>
                </a:lnTo>
                <a:lnTo>
                  <a:pt x="108" y="55"/>
                </a:lnTo>
                <a:lnTo>
                  <a:pt x="108" y="55"/>
                </a:lnTo>
                <a:lnTo>
                  <a:pt x="112" y="55"/>
                </a:lnTo>
                <a:lnTo>
                  <a:pt x="112" y="55"/>
                </a:lnTo>
                <a:lnTo>
                  <a:pt x="112" y="55"/>
                </a:lnTo>
                <a:lnTo>
                  <a:pt x="112" y="55"/>
                </a:lnTo>
                <a:lnTo>
                  <a:pt x="112" y="55"/>
                </a:lnTo>
                <a:lnTo>
                  <a:pt x="115" y="55"/>
                </a:lnTo>
                <a:lnTo>
                  <a:pt x="115" y="55"/>
                </a:lnTo>
                <a:lnTo>
                  <a:pt x="118" y="55"/>
                </a:lnTo>
                <a:lnTo>
                  <a:pt x="118" y="52"/>
                </a:lnTo>
                <a:lnTo>
                  <a:pt x="118" y="55"/>
                </a:lnTo>
                <a:lnTo>
                  <a:pt x="118" y="55"/>
                </a:lnTo>
                <a:lnTo>
                  <a:pt x="118" y="55"/>
                </a:lnTo>
                <a:lnTo>
                  <a:pt x="118" y="55"/>
                </a:lnTo>
                <a:lnTo>
                  <a:pt x="121" y="59"/>
                </a:lnTo>
                <a:lnTo>
                  <a:pt x="121" y="59"/>
                </a:lnTo>
                <a:lnTo>
                  <a:pt x="121" y="62"/>
                </a:lnTo>
                <a:lnTo>
                  <a:pt x="121" y="62"/>
                </a:lnTo>
                <a:lnTo>
                  <a:pt x="121" y="68"/>
                </a:lnTo>
                <a:lnTo>
                  <a:pt x="121" y="68"/>
                </a:lnTo>
                <a:lnTo>
                  <a:pt x="121" y="68"/>
                </a:lnTo>
                <a:lnTo>
                  <a:pt x="121" y="68"/>
                </a:lnTo>
                <a:lnTo>
                  <a:pt x="121" y="72"/>
                </a:lnTo>
                <a:lnTo>
                  <a:pt x="118" y="72"/>
                </a:lnTo>
                <a:lnTo>
                  <a:pt x="118" y="72"/>
                </a:lnTo>
                <a:lnTo>
                  <a:pt x="118" y="75"/>
                </a:lnTo>
                <a:lnTo>
                  <a:pt x="121" y="75"/>
                </a:lnTo>
                <a:lnTo>
                  <a:pt x="121" y="75"/>
                </a:lnTo>
                <a:lnTo>
                  <a:pt x="121" y="78"/>
                </a:lnTo>
                <a:lnTo>
                  <a:pt x="121" y="81"/>
                </a:lnTo>
                <a:lnTo>
                  <a:pt x="121" y="81"/>
                </a:lnTo>
                <a:lnTo>
                  <a:pt x="121" y="81"/>
                </a:lnTo>
                <a:lnTo>
                  <a:pt x="121" y="81"/>
                </a:lnTo>
                <a:lnTo>
                  <a:pt x="121" y="85"/>
                </a:lnTo>
                <a:lnTo>
                  <a:pt x="121" y="88"/>
                </a:lnTo>
                <a:lnTo>
                  <a:pt x="121" y="88"/>
                </a:lnTo>
                <a:lnTo>
                  <a:pt x="121" y="88"/>
                </a:lnTo>
                <a:lnTo>
                  <a:pt x="118" y="91"/>
                </a:lnTo>
                <a:lnTo>
                  <a:pt x="118" y="91"/>
                </a:lnTo>
                <a:lnTo>
                  <a:pt x="118" y="91"/>
                </a:lnTo>
                <a:lnTo>
                  <a:pt x="118" y="95"/>
                </a:lnTo>
                <a:lnTo>
                  <a:pt x="118" y="95"/>
                </a:lnTo>
                <a:lnTo>
                  <a:pt x="118" y="95"/>
                </a:lnTo>
                <a:lnTo>
                  <a:pt x="115" y="101"/>
                </a:lnTo>
                <a:lnTo>
                  <a:pt x="115" y="101"/>
                </a:lnTo>
                <a:lnTo>
                  <a:pt x="115" y="101"/>
                </a:lnTo>
                <a:lnTo>
                  <a:pt x="115" y="104"/>
                </a:lnTo>
                <a:lnTo>
                  <a:pt x="115" y="104"/>
                </a:lnTo>
                <a:lnTo>
                  <a:pt x="115" y="104"/>
                </a:lnTo>
                <a:lnTo>
                  <a:pt x="115" y="104"/>
                </a:lnTo>
                <a:lnTo>
                  <a:pt x="115" y="104"/>
                </a:lnTo>
                <a:lnTo>
                  <a:pt x="115" y="104"/>
                </a:lnTo>
                <a:lnTo>
                  <a:pt x="115" y="104"/>
                </a:lnTo>
                <a:lnTo>
                  <a:pt x="115" y="104"/>
                </a:lnTo>
                <a:lnTo>
                  <a:pt x="115" y="104"/>
                </a:lnTo>
                <a:lnTo>
                  <a:pt x="115" y="108"/>
                </a:lnTo>
                <a:lnTo>
                  <a:pt x="115" y="108"/>
                </a:lnTo>
                <a:lnTo>
                  <a:pt x="115" y="108"/>
                </a:lnTo>
                <a:lnTo>
                  <a:pt x="115" y="108"/>
                </a:lnTo>
                <a:lnTo>
                  <a:pt x="115" y="108"/>
                </a:lnTo>
                <a:lnTo>
                  <a:pt x="115" y="108"/>
                </a:lnTo>
                <a:lnTo>
                  <a:pt x="115" y="108"/>
                </a:lnTo>
                <a:lnTo>
                  <a:pt x="115" y="108"/>
                </a:lnTo>
                <a:lnTo>
                  <a:pt x="115" y="108"/>
                </a:lnTo>
                <a:lnTo>
                  <a:pt x="115" y="108"/>
                </a:lnTo>
                <a:lnTo>
                  <a:pt x="115" y="108"/>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4"/>
                </a:lnTo>
                <a:lnTo>
                  <a:pt x="115" y="114"/>
                </a:lnTo>
                <a:lnTo>
                  <a:pt x="115" y="114"/>
                </a:lnTo>
                <a:lnTo>
                  <a:pt x="115" y="114"/>
                </a:lnTo>
                <a:lnTo>
                  <a:pt x="115" y="114"/>
                </a:lnTo>
                <a:lnTo>
                  <a:pt x="118" y="118"/>
                </a:lnTo>
                <a:lnTo>
                  <a:pt x="118" y="118"/>
                </a:lnTo>
                <a:lnTo>
                  <a:pt x="118" y="121"/>
                </a:lnTo>
                <a:lnTo>
                  <a:pt x="118" y="121"/>
                </a:lnTo>
                <a:lnTo>
                  <a:pt x="118" y="121"/>
                </a:lnTo>
                <a:lnTo>
                  <a:pt x="121" y="118"/>
                </a:lnTo>
                <a:lnTo>
                  <a:pt x="121" y="118"/>
                </a:lnTo>
                <a:lnTo>
                  <a:pt x="121" y="118"/>
                </a:lnTo>
                <a:lnTo>
                  <a:pt x="121" y="118"/>
                </a:lnTo>
                <a:lnTo>
                  <a:pt x="125" y="118"/>
                </a:lnTo>
                <a:lnTo>
                  <a:pt x="128" y="121"/>
                </a:lnTo>
                <a:lnTo>
                  <a:pt x="128" y="121"/>
                </a:lnTo>
                <a:lnTo>
                  <a:pt x="128" y="124"/>
                </a:lnTo>
                <a:lnTo>
                  <a:pt x="128" y="127"/>
                </a:lnTo>
                <a:lnTo>
                  <a:pt x="128" y="127"/>
                </a:lnTo>
                <a:lnTo>
                  <a:pt x="131" y="127"/>
                </a:lnTo>
                <a:lnTo>
                  <a:pt x="131" y="127"/>
                </a:lnTo>
                <a:lnTo>
                  <a:pt x="131" y="127"/>
                </a:lnTo>
                <a:lnTo>
                  <a:pt x="131" y="127"/>
                </a:lnTo>
                <a:lnTo>
                  <a:pt x="131" y="127"/>
                </a:lnTo>
                <a:lnTo>
                  <a:pt x="131" y="127"/>
                </a:lnTo>
                <a:lnTo>
                  <a:pt x="131" y="127"/>
                </a:lnTo>
                <a:lnTo>
                  <a:pt x="131" y="127"/>
                </a:lnTo>
                <a:lnTo>
                  <a:pt x="131" y="127"/>
                </a:lnTo>
                <a:lnTo>
                  <a:pt x="135" y="124"/>
                </a:lnTo>
                <a:lnTo>
                  <a:pt x="135" y="124"/>
                </a:lnTo>
                <a:lnTo>
                  <a:pt x="138" y="124"/>
                </a:lnTo>
                <a:lnTo>
                  <a:pt x="138" y="127"/>
                </a:lnTo>
                <a:lnTo>
                  <a:pt x="138" y="127"/>
                </a:lnTo>
                <a:lnTo>
                  <a:pt x="131" y="144"/>
                </a:lnTo>
                <a:lnTo>
                  <a:pt x="128" y="144"/>
                </a:lnTo>
                <a:lnTo>
                  <a:pt x="128" y="140"/>
                </a:lnTo>
                <a:lnTo>
                  <a:pt x="121" y="140"/>
                </a:lnTo>
                <a:lnTo>
                  <a:pt x="121" y="140"/>
                </a:lnTo>
                <a:lnTo>
                  <a:pt x="118" y="140"/>
                </a:lnTo>
                <a:lnTo>
                  <a:pt x="118" y="140"/>
                </a:lnTo>
                <a:lnTo>
                  <a:pt x="115" y="137"/>
                </a:lnTo>
                <a:lnTo>
                  <a:pt x="115" y="137"/>
                </a:lnTo>
                <a:lnTo>
                  <a:pt x="112" y="137"/>
                </a:lnTo>
                <a:lnTo>
                  <a:pt x="112" y="137"/>
                </a:lnTo>
                <a:lnTo>
                  <a:pt x="112" y="137"/>
                </a:lnTo>
                <a:lnTo>
                  <a:pt x="108" y="137"/>
                </a:lnTo>
                <a:lnTo>
                  <a:pt x="105" y="137"/>
                </a:lnTo>
                <a:lnTo>
                  <a:pt x="102" y="134"/>
                </a:lnTo>
                <a:lnTo>
                  <a:pt x="102" y="134"/>
                </a:lnTo>
                <a:lnTo>
                  <a:pt x="102" y="134"/>
                </a:lnTo>
                <a:lnTo>
                  <a:pt x="98" y="134"/>
                </a:lnTo>
                <a:lnTo>
                  <a:pt x="95" y="134"/>
                </a:lnTo>
                <a:lnTo>
                  <a:pt x="92" y="134"/>
                </a:lnTo>
                <a:lnTo>
                  <a:pt x="89" y="131"/>
                </a:lnTo>
                <a:lnTo>
                  <a:pt x="85" y="131"/>
                </a:lnTo>
                <a:lnTo>
                  <a:pt x="79" y="124"/>
                </a:lnTo>
                <a:lnTo>
                  <a:pt x="79" y="121"/>
                </a:lnTo>
                <a:lnTo>
                  <a:pt x="79" y="121"/>
                </a:lnTo>
                <a:lnTo>
                  <a:pt x="79" y="121"/>
                </a:lnTo>
                <a:lnTo>
                  <a:pt x="79" y="118"/>
                </a:lnTo>
                <a:lnTo>
                  <a:pt x="79" y="118"/>
                </a:lnTo>
                <a:lnTo>
                  <a:pt x="76" y="118"/>
                </a:lnTo>
                <a:lnTo>
                  <a:pt x="72" y="114"/>
                </a:lnTo>
                <a:lnTo>
                  <a:pt x="69" y="114"/>
                </a:lnTo>
                <a:lnTo>
                  <a:pt x="69" y="114"/>
                </a:lnTo>
                <a:lnTo>
                  <a:pt x="62" y="111"/>
                </a:lnTo>
                <a:lnTo>
                  <a:pt x="59" y="111"/>
                </a:lnTo>
                <a:lnTo>
                  <a:pt x="59" y="111"/>
                </a:lnTo>
                <a:lnTo>
                  <a:pt x="59" y="111"/>
                </a:lnTo>
                <a:lnTo>
                  <a:pt x="59" y="108"/>
                </a:lnTo>
                <a:lnTo>
                  <a:pt x="56" y="108"/>
                </a:lnTo>
                <a:lnTo>
                  <a:pt x="56" y="108"/>
                </a:lnTo>
                <a:lnTo>
                  <a:pt x="53" y="108"/>
                </a:lnTo>
                <a:lnTo>
                  <a:pt x="53" y="108"/>
                </a:lnTo>
                <a:lnTo>
                  <a:pt x="53" y="108"/>
                </a:lnTo>
                <a:lnTo>
                  <a:pt x="49" y="108"/>
                </a:lnTo>
                <a:lnTo>
                  <a:pt x="49" y="108"/>
                </a:lnTo>
                <a:lnTo>
                  <a:pt x="46" y="108"/>
                </a:lnTo>
                <a:lnTo>
                  <a:pt x="46" y="104"/>
                </a:lnTo>
                <a:lnTo>
                  <a:pt x="43" y="104"/>
                </a:lnTo>
                <a:lnTo>
                  <a:pt x="39" y="104"/>
                </a:lnTo>
                <a:lnTo>
                  <a:pt x="33" y="98"/>
                </a:lnTo>
                <a:lnTo>
                  <a:pt x="33" y="98"/>
                </a:lnTo>
                <a:lnTo>
                  <a:pt x="30" y="95"/>
                </a:lnTo>
                <a:lnTo>
                  <a:pt x="23" y="91"/>
                </a:lnTo>
                <a:lnTo>
                  <a:pt x="23" y="91"/>
                </a:lnTo>
                <a:lnTo>
                  <a:pt x="23" y="91"/>
                </a:lnTo>
                <a:lnTo>
                  <a:pt x="20" y="91"/>
                </a:lnTo>
                <a:lnTo>
                  <a:pt x="20" y="91"/>
                </a:lnTo>
                <a:lnTo>
                  <a:pt x="17" y="91"/>
                </a:lnTo>
                <a:lnTo>
                  <a:pt x="10" y="85"/>
                </a:lnTo>
                <a:lnTo>
                  <a:pt x="10" y="81"/>
                </a:lnTo>
                <a:lnTo>
                  <a:pt x="10" y="81"/>
                </a:lnTo>
                <a:lnTo>
                  <a:pt x="7" y="81"/>
                </a:lnTo>
                <a:lnTo>
                  <a:pt x="7" y="78"/>
                </a:lnTo>
                <a:lnTo>
                  <a:pt x="0" y="78"/>
                </a:lnTo>
                <a:lnTo>
                  <a:pt x="0" y="75"/>
                </a:lnTo>
                <a:lnTo>
                  <a:pt x="0" y="75"/>
                </a:lnTo>
                <a:lnTo>
                  <a:pt x="0" y="72"/>
                </a:lnTo>
                <a:lnTo>
                  <a:pt x="0" y="72"/>
                </a:lnTo>
                <a:lnTo>
                  <a:pt x="0" y="68"/>
                </a:lnTo>
                <a:lnTo>
                  <a:pt x="0" y="68"/>
                </a:lnTo>
                <a:lnTo>
                  <a:pt x="0" y="68"/>
                </a:lnTo>
                <a:lnTo>
                  <a:pt x="7" y="68"/>
                </a:lnTo>
                <a:lnTo>
                  <a:pt x="7" y="65"/>
                </a:lnTo>
                <a:lnTo>
                  <a:pt x="7" y="65"/>
                </a:lnTo>
                <a:lnTo>
                  <a:pt x="7" y="62"/>
                </a:lnTo>
                <a:lnTo>
                  <a:pt x="10" y="62"/>
                </a:lnTo>
                <a:lnTo>
                  <a:pt x="10" y="62"/>
                </a:lnTo>
                <a:lnTo>
                  <a:pt x="10" y="65"/>
                </a:lnTo>
                <a:lnTo>
                  <a:pt x="7" y="65"/>
                </a:lnTo>
                <a:lnTo>
                  <a:pt x="7" y="68"/>
                </a:lnTo>
                <a:lnTo>
                  <a:pt x="10" y="68"/>
                </a:lnTo>
                <a:lnTo>
                  <a:pt x="10" y="68"/>
                </a:lnTo>
                <a:lnTo>
                  <a:pt x="10" y="68"/>
                </a:lnTo>
                <a:lnTo>
                  <a:pt x="10" y="72"/>
                </a:lnTo>
                <a:lnTo>
                  <a:pt x="13" y="72"/>
                </a:lnTo>
                <a:lnTo>
                  <a:pt x="17" y="72"/>
                </a:lnTo>
                <a:lnTo>
                  <a:pt x="17" y="75"/>
                </a:lnTo>
                <a:lnTo>
                  <a:pt x="17" y="78"/>
                </a:lnTo>
                <a:lnTo>
                  <a:pt x="17" y="78"/>
                </a:lnTo>
                <a:lnTo>
                  <a:pt x="17" y="81"/>
                </a:lnTo>
                <a:lnTo>
                  <a:pt x="17" y="81"/>
                </a:lnTo>
                <a:lnTo>
                  <a:pt x="20" y="81"/>
                </a:lnTo>
                <a:lnTo>
                  <a:pt x="20" y="78"/>
                </a:lnTo>
                <a:lnTo>
                  <a:pt x="23" y="81"/>
                </a:lnTo>
                <a:lnTo>
                  <a:pt x="23" y="81"/>
                </a:lnTo>
                <a:lnTo>
                  <a:pt x="23" y="85"/>
                </a:lnTo>
                <a:lnTo>
                  <a:pt x="23" y="85"/>
                </a:lnTo>
                <a:lnTo>
                  <a:pt x="23" y="85"/>
                </a:lnTo>
                <a:lnTo>
                  <a:pt x="23" y="85"/>
                </a:lnTo>
                <a:lnTo>
                  <a:pt x="26" y="81"/>
                </a:lnTo>
                <a:lnTo>
                  <a:pt x="26" y="78"/>
                </a:lnTo>
                <a:lnTo>
                  <a:pt x="26" y="78"/>
                </a:lnTo>
                <a:lnTo>
                  <a:pt x="23" y="78"/>
                </a:lnTo>
                <a:lnTo>
                  <a:pt x="23" y="78"/>
                </a:lnTo>
                <a:lnTo>
                  <a:pt x="20" y="78"/>
                </a:lnTo>
                <a:lnTo>
                  <a:pt x="17" y="75"/>
                </a:lnTo>
                <a:lnTo>
                  <a:pt x="17" y="72"/>
                </a:lnTo>
                <a:lnTo>
                  <a:pt x="13" y="68"/>
                </a:lnTo>
                <a:lnTo>
                  <a:pt x="13" y="68"/>
                </a:lnTo>
                <a:lnTo>
                  <a:pt x="17" y="65"/>
                </a:lnTo>
                <a:lnTo>
                  <a:pt x="13" y="65"/>
                </a:lnTo>
                <a:lnTo>
                  <a:pt x="13" y="68"/>
                </a:lnTo>
                <a:lnTo>
                  <a:pt x="10" y="68"/>
                </a:lnTo>
                <a:lnTo>
                  <a:pt x="10" y="68"/>
                </a:lnTo>
                <a:lnTo>
                  <a:pt x="10" y="65"/>
                </a:lnTo>
                <a:lnTo>
                  <a:pt x="10" y="65"/>
                </a:lnTo>
                <a:lnTo>
                  <a:pt x="10" y="62"/>
                </a:lnTo>
                <a:lnTo>
                  <a:pt x="10" y="62"/>
                </a:lnTo>
                <a:lnTo>
                  <a:pt x="13" y="59"/>
                </a:lnTo>
                <a:lnTo>
                  <a:pt x="13" y="55"/>
                </a:lnTo>
                <a:lnTo>
                  <a:pt x="17" y="52"/>
                </a:lnTo>
                <a:lnTo>
                  <a:pt x="17" y="49"/>
                </a:lnTo>
                <a:lnTo>
                  <a:pt x="17" y="49"/>
                </a:lnTo>
                <a:lnTo>
                  <a:pt x="17" y="49"/>
                </a:lnTo>
                <a:lnTo>
                  <a:pt x="17" y="45"/>
                </a:lnTo>
                <a:lnTo>
                  <a:pt x="17" y="45"/>
                </a:lnTo>
                <a:lnTo>
                  <a:pt x="17" y="45"/>
                </a:lnTo>
                <a:lnTo>
                  <a:pt x="17" y="45"/>
                </a:lnTo>
                <a:lnTo>
                  <a:pt x="17" y="45"/>
                </a:lnTo>
                <a:lnTo>
                  <a:pt x="13" y="45"/>
                </a:lnTo>
                <a:lnTo>
                  <a:pt x="10" y="45"/>
                </a:lnTo>
                <a:lnTo>
                  <a:pt x="10" y="45"/>
                </a:lnTo>
                <a:lnTo>
                  <a:pt x="17" y="42"/>
                </a:lnTo>
                <a:lnTo>
                  <a:pt x="17" y="42"/>
                </a:lnTo>
                <a:lnTo>
                  <a:pt x="17" y="39"/>
                </a:lnTo>
                <a:lnTo>
                  <a:pt x="17" y="39"/>
                </a:lnTo>
                <a:lnTo>
                  <a:pt x="17" y="36"/>
                </a:lnTo>
                <a:lnTo>
                  <a:pt x="13" y="32"/>
                </a:lnTo>
                <a:lnTo>
                  <a:pt x="10" y="29"/>
                </a:lnTo>
                <a:lnTo>
                  <a:pt x="13" y="29"/>
                </a:lnTo>
                <a:lnTo>
                  <a:pt x="17" y="29"/>
                </a:lnTo>
                <a:lnTo>
                  <a:pt x="20" y="29"/>
                </a:lnTo>
                <a:lnTo>
                  <a:pt x="20" y="29"/>
                </a:lnTo>
                <a:lnTo>
                  <a:pt x="17" y="26"/>
                </a:lnTo>
                <a:lnTo>
                  <a:pt x="20" y="22"/>
                </a:lnTo>
                <a:lnTo>
                  <a:pt x="20" y="22"/>
                </a:lnTo>
                <a:lnTo>
                  <a:pt x="23" y="22"/>
                </a:lnTo>
                <a:lnTo>
                  <a:pt x="23" y="19"/>
                </a:lnTo>
                <a:lnTo>
                  <a:pt x="23" y="16"/>
                </a:lnTo>
                <a:lnTo>
                  <a:pt x="26" y="16"/>
                </a:lnTo>
                <a:lnTo>
                  <a:pt x="26" y="16"/>
                </a:lnTo>
                <a:lnTo>
                  <a:pt x="33" y="16"/>
                </a:lnTo>
                <a:lnTo>
                  <a:pt x="33" y="16"/>
                </a:lnTo>
                <a:lnTo>
                  <a:pt x="36" y="16"/>
                </a:lnTo>
                <a:lnTo>
                  <a:pt x="36" y="16"/>
                </a:lnTo>
                <a:lnTo>
                  <a:pt x="36" y="16"/>
                </a:lnTo>
                <a:lnTo>
                  <a:pt x="39" y="16"/>
                </a:lnTo>
                <a:lnTo>
                  <a:pt x="39" y="16"/>
                </a:lnTo>
                <a:lnTo>
                  <a:pt x="39" y="16"/>
                </a:lnTo>
                <a:lnTo>
                  <a:pt x="43" y="16"/>
                </a:lnTo>
                <a:lnTo>
                  <a:pt x="43" y="16"/>
                </a:lnTo>
                <a:lnTo>
                  <a:pt x="43" y="16"/>
                </a:lnTo>
                <a:lnTo>
                  <a:pt x="43" y="16"/>
                </a:lnTo>
                <a:lnTo>
                  <a:pt x="43" y="16"/>
                </a:lnTo>
                <a:lnTo>
                  <a:pt x="46" y="16"/>
                </a:lnTo>
                <a:lnTo>
                  <a:pt x="46" y="16"/>
                </a:lnTo>
                <a:lnTo>
                  <a:pt x="46" y="16"/>
                </a:lnTo>
                <a:lnTo>
                  <a:pt x="49" y="13"/>
                </a:lnTo>
                <a:lnTo>
                  <a:pt x="49" y="13"/>
                </a:lnTo>
                <a:lnTo>
                  <a:pt x="53" y="13"/>
                </a:lnTo>
                <a:lnTo>
                  <a:pt x="53" y="13"/>
                </a:lnTo>
                <a:lnTo>
                  <a:pt x="56" y="6"/>
                </a:lnTo>
                <a:lnTo>
                  <a:pt x="56" y="3"/>
                </a:lnTo>
                <a:lnTo>
                  <a:pt x="56" y="3"/>
                </a:lnTo>
                <a:lnTo>
                  <a:pt x="59" y="0"/>
                </a:lnTo>
                <a:lnTo>
                  <a:pt x="59" y="0"/>
                </a:lnTo>
                <a:lnTo>
                  <a:pt x="59" y="0"/>
                </a:lnTo>
                <a:lnTo>
                  <a:pt x="62" y="0"/>
                </a:lnTo>
                <a:lnTo>
                  <a:pt x="62" y="0"/>
                </a:lnTo>
                <a:lnTo>
                  <a:pt x="66" y="0"/>
                </a:lnTo>
                <a:lnTo>
                  <a:pt x="66" y="0"/>
                </a:lnTo>
                <a:lnTo>
                  <a:pt x="66" y="3"/>
                </a:lnTo>
                <a:lnTo>
                  <a:pt x="66" y="3"/>
                </a:lnTo>
                <a:lnTo>
                  <a:pt x="66" y="3"/>
                </a:lnTo>
                <a:lnTo>
                  <a:pt x="69" y="6"/>
                </a:lnTo>
                <a:lnTo>
                  <a:pt x="69" y="6"/>
                </a:lnTo>
                <a:lnTo>
                  <a:pt x="69" y="6"/>
                </a:lnTo>
                <a:close/>
              </a:path>
            </a:pathLst>
          </a:custGeom>
          <a:solidFill>
            <a:schemeClr val="accent5"/>
          </a:solidFill>
          <a:ln w="6350">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TextBox 11"/>
          <p:cNvSpPr txBox="1"/>
          <p:nvPr/>
        </p:nvSpPr>
        <p:spPr>
          <a:xfrm>
            <a:off x="1057845" y="3978554"/>
            <a:ext cx="15843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ysClr val="windowText" lastClr="000000"/>
                </a:solidFill>
                <a:cs typeface="Arial" pitchFamily="34" charset="0"/>
              </a:rPr>
              <a:t>Greater Monrovia</a:t>
            </a:r>
          </a:p>
          <a:p>
            <a:pPr algn="ctr" fontAlgn="base">
              <a:spcBef>
                <a:spcPct val="0"/>
              </a:spcBef>
              <a:spcAft>
                <a:spcPct val="0"/>
              </a:spcAft>
            </a:pPr>
            <a:r>
              <a:rPr lang="en-US" sz="2000" b="1" dirty="0" smtClean="0">
                <a:solidFill>
                  <a:sysClr val="windowText" lastClr="000000"/>
                </a:solidFill>
                <a:cs typeface="Arial" pitchFamily="34" charset="0"/>
              </a:rPr>
              <a:t>37%</a:t>
            </a:r>
          </a:p>
        </p:txBody>
      </p:sp>
      <p:sp>
        <p:nvSpPr>
          <p:cNvPr id="13" name="TextBox 12"/>
          <p:cNvSpPr txBox="1"/>
          <p:nvPr/>
        </p:nvSpPr>
        <p:spPr>
          <a:xfrm>
            <a:off x="4132729" y="2925163"/>
            <a:ext cx="13684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North Central</a:t>
            </a:r>
          </a:p>
          <a:p>
            <a:pPr algn="ctr" fontAlgn="base">
              <a:spcBef>
                <a:spcPct val="0"/>
              </a:spcBef>
              <a:spcAft>
                <a:spcPct val="0"/>
              </a:spcAft>
            </a:pPr>
            <a:r>
              <a:rPr lang="en-US" sz="2000" b="1" dirty="0" smtClean="0">
                <a:solidFill>
                  <a:schemeClr val="bg1"/>
                </a:solidFill>
                <a:cs typeface="Arial" pitchFamily="34" charset="0"/>
              </a:rPr>
              <a:t>56%</a:t>
            </a:r>
            <a:endParaRPr lang="en-US" sz="2000" b="1" dirty="0">
              <a:solidFill>
                <a:schemeClr val="bg1"/>
              </a:solidFill>
              <a:cs typeface="Arial" pitchFamily="34" charset="0"/>
            </a:endParaRPr>
          </a:p>
        </p:txBody>
      </p:sp>
      <p:sp>
        <p:nvSpPr>
          <p:cNvPr id="14" name="TextBox 13"/>
          <p:cNvSpPr txBox="1"/>
          <p:nvPr/>
        </p:nvSpPr>
        <p:spPr>
          <a:xfrm>
            <a:off x="4946620" y="4920941"/>
            <a:ext cx="13684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rgbClr val="FFFFFF"/>
                </a:solidFill>
                <a:cs typeface="Arial" pitchFamily="34" charset="0"/>
              </a:rPr>
              <a:t>South Eastern A</a:t>
            </a:r>
          </a:p>
          <a:p>
            <a:pPr algn="ctr" fontAlgn="base">
              <a:spcBef>
                <a:spcPct val="0"/>
              </a:spcBef>
              <a:spcAft>
                <a:spcPct val="0"/>
              </a:spcAft>
            </a:pPr>
            <a:r>
              <a:rPr lang="en-US" sz="2000" b="1" dirty="0" smtClean="0">
                <a:solidFill>
                  <a:srgbClr val="FFFFFF"/>
                </a:solidFill>
                <a:cs typeface="Arial" pitchFamily="34" charset="0"/>
              </a:rPr>
              <a:t>33%</a:t>
            </a:r>
          </a:p>
        </p:txBody>
      </p:sp>
      <p:sp>
        <p:nvSpPr>
          <p:cNvPr id="15" name="TextBox 14"/>
          <p:cNvSpPr txBox="1"/>
          <p:nvPr/>
        </p:nvSpPr>
        <p:spPr>
          <a:xfrm>
            <a:off x="2914996" y="2385387"/>
            <a:ext cx="13684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North Western</a:t>
            </a:r>
          </a:p>
          <a:p>
            <a:pPr algn="ctr" fontAlgn="base">
              <a:spcBef>
                <a:spcPct val="0"/>
              </a:spcBef>
              <a:spcAft>
                <a:spcPct val="0"/>
              </a:spcAft>
            </a:pPr>
            <a:r>
              <a:rPr lang="en-US" sz="2000" b="1" dirty="0" smtClean="0">
                <a:solidFill>
                  <a:schemeClr val="bg1"/>
                </a:solidFill>
                <a:cs typeface="Arial" pitchFamily="34" charset="0"/>
              </a:rPr>
              <a:t>56%</a:t>
            </a:r>
          </a:p>
        </p:txBody>
      </p:sp>
      <p:sp>
        <p:nvSpPr>
          <p:cNvPr id="16" name="TextBox 15"/>
          <p:cNvSpPr txBox="1"/>
          <p:nvPr/>
        </p:nvSpPr>
        <p:spPr>
          <a:xfrm>
            <a:off x="3174561" y="3978103"/>
            <a:ext cx="1806122" cy="707886"/>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South Central</a:t>
            </a:r>
          </a:p>
          <a:p>
            <a:pPr algn="ctr" fontAlgn="base">
              <a:spcBef>
                <a:spcPct val="0"/>
              </a:spcBef>
              <a:spcAft>
                <a:spcPct val="0"/>
              </a:spcAft>
            </a:pPr>
            <a:r>
              <a:rPr lang="en-US" sz="2000" b="1" dirty="0" smtClean="0">
                <a:solidFill>
                  <a:schemeClr val="bg1"/>
                </a:solidFill>
                <a:cs typeface="Arial" pitchFamily="34" charset="0"/>
              </a:rPr>
              <a:t>31%</a:t>
            </a:r>
          </a:p>
        </p:txBody>
      </p:sp>
      <p:sp>
        <p:nvSpPr>
          <p:cNvPr id="17" name="TextBox 16"/>
          <p:cNvSpPr txBox="1"/>
          <p:nvPr/>
        </p:nvSpPr>
        <p:spPr>
          <a:xfrm>
            <a:off x="5957962" y="5527019"/>
            <a:ext cx="1381509" cy="1015663"/>
          </a:xfrm>
          <a:prstGeom prst="rect">
            <a:avLst/>
          </a:prstGeom>
          <a:noFill/>
          <a:ln w="6350">
            <a:noFill/>
          </a:ln>
        </p:spPr>
        <p:txBody>
          <a:bodyPr wrap="square" rtlCol="0">
            <a:spAutoFit/>
          </a:bodyPr>
          <a:lstStyle/>
          <a:p>
            <a:pPr algn="ctr" fontAlgn="base">
              <a:spcBef>
                <a:spcPct val="0"/>
              </a:spcBef>
              <a:spcAft>
                <a:spcPct val="0"/>
              </a:spcAft>
            </a:pPr>
            <a:r>
              <a:rPr lang="en-US" sz="2000" b="1" dirty="0" smtClean="0">
                <a:solidFill>
                  <a:srgbClr val="FFFFFF"/>
                </a:solidFill>
                <a:cs typeface="Arial" pitchFamily="34" charset="0"/>
              </a:rPr>
              <a:t>South </a:t>
            </a:r>
            <a:br>
              <a:rPr lang="en-US" sz="2000" b="1" dirty="0" smtClean="0">
                <a:solidFill>
                  <a:srgbClr val="FFFFFF"/>
                </a:solidFill>
                <a:cs typeface="Arial" pitchFamily="34" charset="0"/>
              </a:rPr>
            </a:br>
            <a:r>
              <a:rPr lang="en-US" sz="2000" b="1" dirty="0" smtClean="0">
                <a:solidFill>
                  <a:srgbClr val="FFFFFF"/>
                </a:solidFill>
                <a:cs typeface="Arial" pitchFamily="34" charset="0"/>
              </a:rPr>
              <a:t>Eastern B</a:t>
            </a:r>
          </a:p>
          <a:p>
            <a:pPr algn="ctr" fontAlgn="base">
              <a:spcBef>
                <a:spcPct val="0"/>
              </a:spcBef>
              <a:spcAft>
                <a:spcPct val="0"/>
              </a:spcAft>
            </a:pPr>
            <a:r>
              <a:rPr lang="en-US" sz="2000" b="1" dirty="0" smtClean="0">
                <a:solidFill>
                  <a:srgbClr val="FFFFFF"/>
                </a:solidFill>
                <a:cs typeface="Arial" pitchFamily="34" charset="0"/>
              </a:rPr>
              <a:t>44%</a:t>
            </a:r>
            <a:endParaRPr lang="en-US" sz="2000" b="1" dirty="0">
              <a:solidFill>
                <a:srgbClr val="FFFFFF"/>
              </a:solidFill>
              <a:cs typeface="Arial" pitchFamily="34" charset="0"/>
            </a:endParaRPr>
          </a:p>
        </p:txBody>
      </p:sp>
      <p:cxnSp>
        <p:nvCxnSpPr>
          <p:cNvPr id="18" name="Straight Connector 17"/>
          <p:cNvCxnSpPr>
            <a:endCxn id="11" idx="42"/>
          </p:cNvCxnSpPr>
          <p:nvPr/>
        </p:nvCxnSpPr>
        <p:spPr>
          <a:xfrm>
            <a:off x="2322256" y="4279359"/>
            <a:ext cx="813797" cy="646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22025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smtClean="0"/>
              <a:t>Trends in ITN Use among </a:t>
            </a:r>
            <a:br>
              <a:rPr lang="en-US" noProof="0" dirty="0" smtClean="0"/>
            </a:br>
            <a:r>
              <a:rPr lang="en-US" noProof="0" dirty="0" smtClean="0"/>
              <a:t>Children and Women</a:t>
            </a:r>
            <a:endParaRPr lang="en-US" noProof="0" dirty="0"/>
          </a:p>
        </p:txBody>
      </p:sp>
      <p:graphicFrame>
        <p:nvGraphicFramePr>
          <p:cNvPr id="8" name="Content Placeholder 7"/>
          <p:cNvGraphicFramePr>
            <a:graphicFrameLocks noGrp="1"/>
          </p:cNvGraphicFramePr>
          <p:nvPr>
            <p:ph idx="1"/>
            <p:extLst/>
          </p:nvPr>
        </p:nvGraphicFramePr>
        <p:xfrm>
          <a:off x="461963" y="1789113"/>
          <a:ext cx="8256587" cy="506888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43329"/>
            <a:ext cx="9144000" cy="646331"/>
          </a:xfrm>
          <a:prstGeom prst="rect">
            <a:avLst/>
          </a:prstGeom>
          <a:noFill/>
        </p:spPr>
        <p:txBody>
          <a:bodyPr wrap="square" rtlCol="0">
            <a:spAutoFit/>
          </a:bodyPr>
          <a:lstStyle/>
          <a:p>
            <a:pPr algn="ctr"/>
            <a:r>
              <a:rPr lang="en-US" i="1" dirty="0" smtClean="0"/>
              <a:t>Percent of children under 5 and pregnant women age 15-49 </a:t>
            </a:r>
          </a:p>
          <a:p>
            <a:pPr algn="ctr"/>
            <a:r>
              <a:rPr lang="en-US" i="1" dirty="0" smtClean="0"/>
              <a:t>who slept under an ITN the night before the survey</a:t>
            </a:r>
            <a:endParaRPr lang="en-US" i="1" dirty="0"/>
          </a:p>
        </p:txBody>
      </p:sp>
      <p:sp>
        <p:nvSpPr>
          <p:cNvPr id="9" name="TextBox 8"/>
          <p:cNvSpPr txBox="1"/>
          <p:nvPr/>
        </p:nvSpPr>
        <p:spPr>
          <a:xfrm>
            <a:off x="1321026" y="4138890"/>
            <a:ext cx="1828800" cy="369332"/>
          </a:xfrm>
          <a:prstGeom prst="rect">
            <a:avLst/>
          </a:prstGeom>
          <a:noFill/>
        </p:spPr>
        <p:txBody>
          <a:bodyPr wrap="square" rtlCol="0">
            <a:spAutoFit/>
          </a:bodyPr>
          <a:lstStyle/>
          <a:p>
            <a:r>
              <a:rPr lang="en-US" b="1" dirty="0" smtClean="0">
                <a:solidFill>
                  <a:schemeClr val="accent4"/>
                </a:solidFill>
              </a:rPr>
              <a:t>Pregnant women</a:t>
            </a:r>
            <a:endParaRPr lang="en-US" b="1" dirty="0">
              <a:solidFill>
                <a:schemeClr val="accent4"/>
              </a:solidFill>
            </a:endParaRPr>
          </a:p>
        </p:txBody>
      </p:sp>
      <p:sp>
        <p:nvSpPr>
          <p:cNvPr id="10" name="TextBox 9"/>
          <p:cNvSpPr txBox="1"/>
          <p:nvPr/>
        </p:nvSpPr>
        <p:spPr>
          <a:xfrm>
            <a:off x="1321026" y="5571525"/>
            <a:ext cx="2082687" cy="369332"/>
          </a:xfrm>
          <a:prstGeom prst="rect">
            <a:avLst/>
          </a:prstGeom>
          <a:noFill/>
        </p:spPr>
        <p:txBody>
          <a:bodyPr wrap="square" rtlCol="0">
            <a:spAutoFit/>
          </a:bodyPr>
          <a:lstStyle/>
          <a:p>
            <a:r>
              <a:rPr lang="en-US" b="1" dirty="0" smtClean="0">
                <a:solidFill>
                  <a:schemeClr val="accent5"/>
                </a:solidFill>
              </a:rPr>
              <a:t>Children</a:t>
            </a:r>
            <a:endParaRPr lang="en-US" b="1" dirty="0">
              <a:solidFill>
                <a:schemeClr val="accent5"/>
              </a:solidFill>
            </a:endParaRPr>
          </a:p>
        </p:txBody>
      </p:sp>
    </p:spTree>
    <p:extLst>
      <p:ext uri="{BB962C8B-B14F-4D97-AF65-F5344CB8AC3E}">
        <p14:creationId xmlns:p14="http://schemas.microsoft.com/office/powerpoint/2010/main" val="282300023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Most Common Reasons for Not Using a Mosquito Net</a:t>
            </a:r>
            <a:endParaRPr lang="en-US" dirty="0"/>
          </a:p>
        </p:txBody>
      </p:sp>
      <p:graphicFrame>
        <p:nvGraphicFramePr>
          <p:cNvPr id="8" name="Content Placeholder 7"/>
          <p:cNvGraphicFramePr>
            <a:graphicFrameLocks noGrp="1"/>
          </p:cNvGraphicFramePr>
          <p:nvPr>
            <p:ph idx="1"/>
            <p:extLst/>
          </p:nvPr>
        </p:nvGraphicFramePr>
        <p:xfrm>
          <a:off x="1" y="1817370"/>
          <a:ext cx="9144000" cy="504063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71039"/>
            <a:ext cx="9144000" cy="646331"/>
          </a:xfrm>
          <a:prstGeom prst="rect">
            <a:avLst/>
          </a:prstGeom>
          <a:noFill/>
        </p:spPr>
        <p:txBody>
          <a:bodyPr wrap="square" rtlCol="0">
            <a:spAutoFit/>
          </a:bodyPr>
          <a:lstStyle/>
          <a:p>
            <a:pPr algn="ctr"/>
            <a:r>
              <a:rPr lang="en-US" i="1" dirty="0" smtClean="0"/>
              <a:t>Among mosquito nets not used the night before the survey, </a:t>
            </a:r>
          </a:p>
          <a:p>
            <a:pPr algn="ctr"/>
            <a:r>
              <a:rPr lang="en-US" i="1" dirty="0" smtClean="0"/>
              <a:t>percent by reason given for not using the net</a:t>
            </a:r>
            <a:endParaRPr lang="en-US" i="1" dirty="0"/>
          </a:p>
        </p:txBody>
      </p:sp>
    </p:spTree>
    <p:extLst>
      <p:ext uri="{BB962C8B-B14F-4D97-AF65-F5344CB8AC3E}">
        <p14:creationId xmlns:p14="http://schemas.microsoft.com/office/powerpoint/2010/main" val="220344376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0" y="2230227"/>
            <a:ext cx="4418729" cy="29379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tx1"/>
              </a:buClr>
            </a:pPr>
            <a:r>
              <a:rPr lang="en-GB" sz="3400" dirty="0" smtClean="0"/>
              <a:t>Insecticide-treated nets (ITNs)</a:t>
            </a:r>
          </a:p>
          <a:p>
            <a:pPr>
              <a:buClr>
                <a:schemeClr val="tx1"/>
              </a:buClr>
            </a:pPr>
            <a:r>
              <a:rPr lang="en-GB" sz="3400" b="1" dirty="0" smtClean="0">
                <a:solidFill>
                  <a:schemeClr val="accent5"/>
                </a:solidFill>
              </a:rPr>
              <a:t>Malaria in pregnancy</a:t>
            </a:r>
          </a:p>
        </p:txBody>
      </p:sp>
    </p:spTree>
    <p:extLst>
      <p:ext uri="{BB962C8B-B14F-4D97-AF65-F5344CB8AC3E}">
        <p14:creationId xmlns:p14="http://schemas.microsoft.com/office/powerpoint/2010/main" val="358519550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smtClean="0"/>
              <a:t>Intermittent Preventive Treatment </a:t>
            </a:r>
            <a:br>
              <a:rPr lang="en-US" noProof="0" dirty="0" smtClean="0"/>
            </a:br>
            <a:r>
              <a:rPr lang="en-US" noProof="0" dirty="0" smtClean="0"/>
              <a:t>during Pregnancy (IPTp)</a:t>
            </a:r>
            <a:endParaRPr lang="en-US" noProof="0" dirty="0"/>
          </a:p>
        </p:txBody>
      </p:sp>
      <p:graphicFrame>
        <p:nvGraphicFramePr>
          <p:cNvPr id="8" name="Content Placeholder 7"/>
          <p:cNvGraphicFramePr>
            <a:graphicFrameLocks noGrp="1"/>
          </p:cNvGraphicFramePr>
          <p:nvPr>
            <p:ph idx="1"/>
            <p:extLst/>
          </p:nvPr>
        </p:nvGraphicFramePr>
        <p:xfrm>
          <a:off x="461963" y="1789113"/>
          <a:ext cx="8256587" cy="506888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44600"/>
            <a:ext cx="9144000" cy="369332"/>
          </a:xfrm>
          <a:prstGeom prst="rect">
            <a:avLst/>
          </a:prstGeom>
          <a:noFill/>
        </p:spPr>
        <p:txBody>
          <a:bodyPr wrap="square" rtlCol="0">
            <a:spAutoFit/>
          </a:bodyPr>
          <a:lstStyle/>
          <a:p>
            <a:pPr algn="ctr"/>
            <a:r>
              <a:rPr lang="en-US" i="1" dirty="0" smtClean="0"/>
              <a:t>Percent of women age 15-49 with a live birth in the two years before the survey who:</a:t>
            </a:r>
            <a:endParaRPr lang="en-US" i="1" dirty="0"/>
          </a:p>
        </p:txBody>
      </p:sp>
    </p:spTree>
    <p:extLst>
      <p:ext uri="{BB962C8B-B14F-4D97-AF65-F5344CB8AC3E}">
        <p14:creationId xmlns:p14="http://schemas.microsoft.com/office/powerpoint/2010/main" val="214911818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Trends in IPTp</a:t>
            </a:r>
            <a:endParaRPr lang="en-US" noProof="0" dirty="0"/>
          </a:p>
        </p:txBody>
      </p:sp>
      <p:graphicFrame>
        <p:nvGraphicFramePr>
          <p:cNvPr id="8" name="Content Placeholder 7"/>
          <p:cNvGraphicFramePr>
            <a:graphicFrameLocks noGrp="1"/>
          </p:cNvGraphicFramePr>
          <p:nvPr>
            <p:ph idx="1"/>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44600"/>
            <a:ext cx="9144000" cy="646331"/>
          </a:xfrm>
          <a:prstGeom prst="rect">
            <a:avLst/>
          </a:prstGeom>
          <a:noFill/>
        </p:spPr>
        <p:txBody>
          <a:bodyPr wrap="square" rtlCol="0">
            <a:spAutoFit/>
          </a:bodyPr>
          <a:lstStyle/>
          <a:p>
            <a:pPr algn="ctr"/>
            <a:r>
              <a:rPr lang="en-US" i="1" dirty="0" smtClean="0"/>
              <a:t>Percent of women age 15-49 with a live birth in the two years before the survey who took at least 1, 2, or 3 doses of SP/</a:t>
            </a:r>
            <a:r>
              <a:rPr lang="en-US" i="1" dirty="0" err="1" smtClean="0"/>
              <a:t>Fansidar</a:t>
            </a:r>
            <a:r>
              <a:rPr lang="en-US" i="1" dirty="0" smtClean="0"/>
              <a:t> and received at least 1 during an ANC visit</a:t>
            </a:r>
            <a:endParaRPr lang="en-US" i="1" dirty="0"/>
          </a:p>
        </p:txBody>
      </p:sp>
      <p:sp>
        <p:nvSpPr>
          <p:cNvPr id="9" name="TextBox 8"/>
          <p:cNvSpPr txBox="1"/>
          <p:nvPr/>
        </p:nvSpPr>
        <p:spPr>
          <a:xfrm>
            <a:off x="991983" y="4641898"/>
            <a:ext cx="1828800" cy="369332"/>
          </a:xfrm>
          <a:prstGeom prst="rect">
            <a:avLst/>
          </a:prstGeom>
          <a:noFill/>
        </p:spPr>
        <p:txBody>
          <a:bodyPr wrap="square" rtlCol="0">
            <a:spAutoFit/>
          </a:bodyPr>
          <a:lstStyle/>
          <a:p>
            <a:r>
              <a:rPr lang="en-US" b="1" dirty="0" smtClean="0">
                <a:solidFill>
                  <a:schemeClr val="accent4"/>
                </a:solidFill>
              </a:rPr>
              <a:t>IPTp2+</a:t>
            </a:r>
            <a:endParaRPr lang="en-US" b="1" dirty="0">
              <a:solidFill>
                <a:schemeClr val="accent4"/>
              </a:solidFill>
            </a:endParaRPr>
          </a:p>
        </p:txBody>
      </p:sp>
      <p:sp>
        <p:nvSpPr>
          <p:cNvPr id="10" name="TextBox 9"/>
          <p:cNvSpPr txBox="1"/>
          <p:nvPr/>
        </p:nvSpPr>
        <p:spPr>
          <a:xfrm>
            <a:off x="991983" y="5934670"/>
            <a:ext cx="2082687" cy="369332"/>
          </a:xfrm>
          <a:prstGeom prst="rect">
            <a:avLst/>
          </a:prstGeom>
          <a:noFill/>
        </p:spPr>
        <p:txBody>
          <a:bodyPr wrap="square" rtlCol="0">
            <a:spAutoFit/>
          </a:bodyPr>
          <a:lstStyle/>
          <a:p>
            <a:r>
              <a:rPr lang="en-US" b="1" dirty="0" smtClean="0">
                <a:solidFill>
                  <a:schemeClr val="accent3">
                    <a:lumMod val="75000"/>
                  </a:schemeClr>
                </a:solidFill>
              </a:rPr>
              <a:t>IPTp3+</a:t>
            </a:r>
            <a:endParaRPr lang="en-US" b="1" dirty="0">
              <a:solidFill>
                <a:schemeClr val="accent3">
                  <a:lumMod val="75000"/>
                </a:schemeClr>
              </a:solidFill>
            </a:endParaRPr>
          </a:p>
        </p:txBody>
      </p:sp>
      <p:sp>
        <p:nvSpPr>
          <p:cNvPr id="11" name="TextBox 10"/>
          <p:cNvSpPr txBox="1"/>
          <p:nvPr/>
        </p:nvSpPr>
        <p:spPr>
          <a:xfrm>
            <a:off x="991983" y="3164460"/>
            <a:ext cx="1828800" cy="369332"/>
          </a:xfrm>
          <a:prstGeom prst="rect">
            <a:avLst/>
          </a:prstGeom>
          <a:noFill/>
        </p:spPr>
        <p:txBody>
          <a:bodyPr wrap="square" rtlCol="0">
            <a:spAutoFit/>
          </a:bodyPr>
          <a:lstStyle/>
          <a:p>
            <a:r>
              <a:rPr lang="en-US" b="1" dirty="0" smtClean="0">
                <a:solidFill>
                  <a:schemeClr val="accent5"/>
                </a:solidFill>
              </a:rPr>
              <a:t>IPTp1+</a:t>
            </a:r>
            <a:endParaRPr lang="en-US" b="1" dirty="0">
              <a:solidFill>
                <a:schemeClr val="accent5"/>
              </a:solidFill>
            </a:endParaRPr>
          </a:p>
        </p:txBody>
      </p:sp>
    </p:spTree>
    <p:extLst>
      <p:ext uri="{BB962C8B-B14F-4D97-AF65-F5344CB8AC3E}">
        <p14:creationId xmlns:p14="http://schemas.microsoft.com/office/powerpoint/2010/main" val="311004537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smtClean="0"/>
              <a:t>Key Findings</a:t>
            </a:r>
            <a:endParaRPr lang="en-US" noProof="0" dirty="0"/>
          </a:p>
        </p:txBody>
      </p:sp>
      <p:sp>
        <p:nvSpPr>
          <p:cNvPr id="3" name="Content Placeholder 2"/>
          <p:cNvSpPr>
            <a:spLocks noGrp="1"/>
          </p:cNvSpPr>
          <p:nvPr>
            <p:ph idx="1"/>
          </p:nvPr>
        </p:nvSpPr>
        <p:spPr>
          <a:xfrm>
            <a:off x="443883" y="1463166"/>
            <a:ext cx="8256233" cy="5081325"/>
          </a:xfrm>
        </p:spPr>
        <p:txBody>
          <a:bodyPr>
            <a:normAutofit/>
          </a:bodyPr>
          <a:lstStyle/>
          <a:p>
            <a:pPr>
              <a:spcBef>
                <a:spcPts val="0"/>
              </a:spcBef>
              <a:spcAft>
                <a:spcPts val="1800"/>
              </a:spcAft>
              <a:buClr>
                <a:schemeClr val="tx1"/>
              </a:buClr>
            </a:pPr>
            <a:r>
              <a:rPr lang="en-US" b="1" noProof="0" dirty="0" smtClean="0">
                <a:solidFill>
                  <a:schemeClr val="accent5"/>
                </a:solidFill>
              </a:rPr>
              <a:t>62% </a:t>
            </a:r>
            <a:r>
              <a:rPr lang="en-US" noProof="0" dirty="0" smtClean="0"/>
              <a:t>of households own at least one ITN.</a:t>
            </a:r>
          </a:p>
          <a:p>
            <a:pPr>
              <a:spcBef>
                <a:spcPts val="0"/>
              </a:spcBef>
              <a:spcAft>
                <a:spcPts val="1800"/>
              </a:spcAft>
              <a:buClr>
                <a:schemeClr val="tx1"/>
              </a:buClr>
            </a:pPr>
            <a:r>
              <a:rPr lang="en-US" b="1" noProof="0" dirty="0" smtClean="0">
                <a:solidFill>
                  <a:schemeClr val="accent5"/>
                </a:solidFill>
              </a:rPr>
              <a:t>42% </a:t>
            </a:r>
            <a:r>
              <a:rPr lang="en-US" noProof="0" dirty="0" smtClean="0"/>
              <a:t>of the household population has </a:t>
            </a:r>
            <a:r>
              <a:rPr lang="en-US" b="1" noProof="0" dirty="0" smtClean="0">
                <a:solidFill>
                  <a:schemeClr val="accent5"/>
                </a:solidFill>
              </a:rPr>
              <a:t>access to an ITN</a:t>
            </a:r>
            <a:r>
              <a:rPr lang="en-US" noProof="0" dirty="0" smtClean="0"/>
              <a:t>.</a:t>
            </a:r>
          </a:p>
          <a:p>
            <a:pPr>
              <a:spcBef>
                <a:spcPts val="0"/>
              </a:spcBef>
              <a:spcAft>
                <a:spcPts val="1800"/>
              </a:spcAft>
              <a:buClr>
                <a:schemeClr val="tx1"/>
              </a:buClr>
            </a:pPr>
            <a:r>
              <a:rPr lang="en-US" b="1" noProof="0" dirty="0" smtClean="0">
                <a:solidFill>
                  <a:schemeClr val="accent5"/>
                </a:solidFill>
              </a:rPr>
              <a:t>39% </a:t>
            </a:r>
            <a:r>
              <a:rPr lang="en-US" noProof="0" dirty="0" smtClean="0"/>
              <a:t>of </a:t>
            </a:r>
            <a:r>
              <a:rPr lang="en-US" b="1" noProof="0" dirty="0" smtClean="0">
                <a:solidFill>
                  <a:schemeClr val="accent5"/>
                </a:solidFill>
              </a:rPr>
              <a:t>household members</a:t>
            </a:r>
            <a:r>
              <a:rPr lang="en-US" noProof="0" dirty="0" smtClean="0"/>
              <a:t>, </a:t>
            </a:r>
            <a:r>
              <a:rPr lang="en-US" b="1" noProof="0" dirty="0" smtClean="0">
                <a:solidFill>
                  <a:schemeClr val="accent5"/>
                </a:solidFill>
              </a:rPr>
              <a:t>44% </a:t>
            </a:r>
            <a:r>
              <a:rPr lang="en-US" noProof="0" dirty="0" smtClean="0"/>
              <a:t>of </a:t>
            </a:r>
            <a:r>
              <a:rPr lang="en-US" b="1" noProof="0" dirty="0" smtClean="0">
                <a:solidFill>
                  <a:schemeClr val="accent5"/>
                </a:solidFill>
              </a:rPr>
              <a:t>children under 5</a:t>
            </a:r>
            <a:r>
              <a:rPr lang="en-US" noProof="0" dirty="0" smtClean="0"/>
              <a:t>, and </a:t>
            </a:r>
            <a:r>
              <a:rPr lang="en-US" b="1" noProof="0" dirty="0" smtClean="0">
                <a:solidFill>
                  <a:schemeClr val="accent5"/>
                </a:solidFill>
              </a:rPr>
              <a:t>40% </a:t>
            </a:r>
            <a:r>
              <a:rPr lang="en-US" noProof="0" dirty="0" smtClean="0"/>
              <a:t>of </a:t>
            </a:r>
            <a:r>
              <a:rPr lang="en-US" b="1" noProof="0" dirty="0" smtClean="0">
                <a:solidFill>
                  <a:schemeClr val="accent5"/>
                </a:solidFill>
              </a:rPr>
              <a:t>pregnant women slept under an ITN </a:t>
            </a:r>
            <a:r>
              <a:rPr lang="en-US" noProof="0" dirty="0" smtClean="0"/>
              <a:t>the night before the survey.</a:t>
            </a:r>
          </a:p>
          <a:p>
            <a:pPr>
              <a:spcBef>
                <a:spcPts val="0"/>
              </a:spcBef>
              <a:spcAft>
                <a:spcPts val="1800"/>
              </a:spcAft>
              <a:buClr>
                <a:schemeClr val="tx1"/>
              </a:buClr>
            </a:pPr>
            <a:r>
              <a:rPr lang="en-US" b="1" noProof="0" dirty="0" smtClean="0">
                <a:solidFill>
                  <a:schemeClr val="accent5"/>
                </a:solidFill>
              </a:rPr>
              <a:t>22% </a:t>
            </a:r>
            <a:r>
              <a:rPr lang="en-US" noProof="0" dirty="0" smtClean="0"/>
              <a:t>of women took </a:t>
            </a:r>
            <a:r>
              <a:rPr lang="en-US" b="1" noProof="0" dirty="0" smtClean="0">
                <a:solidFill>
                  <a:schemeClr val="accent5"/>
                </a:solidFill>
              </a:rPr>
              <a:t>3+ doses of SP/Fansidar </a:t>
            </a:r>
            <a:r>
              <a:rPr lang="en-US" noProof="0" dirty="0" smtClean="0"/>
              <a:t>and received at least one during ANC. </a:t>
            </a:r>
          </a:p>
          <a:p>
            <a:pPr>
              <a:spcBef>
                <a:spcPts val="0"/>
              </a:spcBef>
              <a:spcAft>
                <a:spcPts val="1800"/>
              </a:spcAft>
              <a:buClr>
                <a:schemeClr val="tx1"/>
              </a:buClr>
            </a:pPr>
            <a:endParaRPr lang="en-US" noProof="0" dirty="0" smtClean="0"/>
          </a:p>
        </p:txBody>
      </p:sp>
    </p:spTree>
    <p:extLst>
      <p:ext uri="{BB962C8B-B14F-4D97-AF65-F5344CB8AC3E}">
        <p14:creationId xmlns:p14="http://schemas.microsoft.com/office/powerpoint/2010/main" val="267035268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0"/>
            <a:ext cx="9143999" cy="1323439"/>
          </a:xfrm>
          <a:prstGeom prst="rect">
            <a:avLst/>
          </a:prstGeom>
          <a:noFill/>
        </p:spPr>
        <p:txBody>
          <a:bodyPr wrap="square" rtlCol="0">
            <a:spAutoFit/>
          </a:bodyPr>
          <a:lstStyle/>
          <a:p>
            <a:pPr algn="ctr"/>
            <a:r>
              <a:rPr lang="en-US" sz="4000" b="1" dirty="0" smtClean="0">
                <a:solidFill>
                  <a:schemeClr val="bg1"/>
                </a:solidFill>
              </a:rPr>
              <a:t>Management of Fever, Prevalence of Malaria and Anemia in Children</a:t>
            </a:r>
            <a:endParaRPr lang="en-US" sz="4000" b="1" dirty="0">
              <a:solidFill>
                <a:schemeClr val="bg1"/>
              </a:solidFill>
            </a:endParaRPr>
          </a:p>
        </p:txBody>
      </p:sp>
      <p:sp>
        <p:nvSpPr>
          <p:cNvPr id="3" name="TextBox 2"/>
          <p:cNvSpPr txBox="1"/>
          <p:nvPr/>
        </p:nvSpPr>
        <p:spPr>
          <a:xfrm>
            <a:off x="6394948" y="1082216"/>
            <a:ext cx="2769834" cy="707886"/>
          </a:xfrm>
          <a:prstGeom prst="rect">
            <a:avLst/>
          </a:prstGeom>
          <a:noFill/>
        </p:spPr>
        <p:txBody>
          <a:bodyPr wrap="square" rtlCol="0">
            <a:spAutoFit/>
          </a:bodyPr>
          <a:lstStyle/>
          <a:p>
            <a:pPr algn="r"/>
            <a:r>
              <a:rPr lang="en-US" sz="2000" i="1" dirty="0" smtClean="0">
                <a:solidFill>
                  <a:schemeClr val="bg1"/>
                </a:solidFill>
              </a:rPr>
              <a:t>Follow along on Twitter!  </a:t>
            </a:r>
          </a:p>
          <a:p>
            <a:pPr algn="r"/>
            <a:r>
              <a:rPr lang="en-US" sz="2000" i="1" dirty="0" smtClean="0">
                <a:solidFill>
                  <a:schemeClr val="bg1"/>
                </a:solidFill>
              </a:rPr>
              <a:t>#</a:t>
            </a:r>
            <a:r>
              <a:rPr lang="en-US" sz="2000" i="1" dirty="0" err="1" smtClean="0">
                <a:solidFill>
                  <a:schemeClr val="bg1"/>
                </a:solidFill>
              </a:rPr>
              <a:t>LiberiaMIS</a:t>
            </a:r>
            <a:endParaRPr lang="en-US" sz="2000" i="1" dirty="0">
              <a:solidFill>
                <a:schemeClr val="bg1"/>
              </a:solidFill>
            </a:endParaRPr>
          </a:p>
        </p:txBody>
      </p:sp>
    </p:spTree>
    <p:extLst>
      <p:ext uri="{BB962C8B-B14F-4D97-AF65-F5344CB8AC3E}">
        <p14:creationId xmlns:p14="http://schemas.microsoft.com/office/powerpoint/2010/main" val="19968999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noEditPoints="1"/>
          </p:cNvSpPr>
          <p:nvPr/>
        </p:nvSpPr>
        <p:spPr bwMode="auto">
          <a:xfrm>
            <a:off x="4152028" y="3777710"/>
            <a:ext cx="3302726" cy="2366397"/>
          </a:xfrm>
          <a:custGeom>
            <a:avLst/>
            <a:gdLst>
              <a:gd name="T0" fmla="*/ 217 w 1679"/>
              <a:gd name="T1" fmla="*/ 889 h 1203"/>
              <a:gd name="T2" fmla="*/ 876 w 1679"/>
              <a:gd name="T3" fmla="*/ 46 h 1203"/>
              <a:gd name="T4" fmla="*/ 951 w 1679"/>
              <a:gd name="T5" fmla="*/ 53 h 1203"/>
              <a:gd name="T6" fmla="*/ 981 w 1679"/>
              <a:gd name="T7" fmla="*/ 105 h 1203"/>
              <a:gd name="T8" fmla="*/ 1079 w 1679"/>
              <a:gd name="T9" fmla="*/ 144 h 1203"/>
              <a:gd name="T10" fmla="*/ 1207 w 1679"/>
              <a:gd name="T11" fmla="*/ 144 h 1203"/>
              <a:gd name="T12" fmla="*/ 1315 w 1679"/>
              <a:gd name="T13" fmla="*/ 184 h 1203"/>
              <a:gd name="T14" fmla="*/ 1341 w 1679"/>
              <a:gd name="T15" fmla="*/ 292 h 1203"/>
              <a:gd name="T16" fmla="*/ 1384 w 1679"/>
              <a:gd name="T17" fmla="*/ 361 h 1203"/>
              <a:gd name="T18" fmla="*/ 1466 w 1679"/>
              <a:gd name="T19" fmla="*/ 400 h 1203"/>
              <a:gd name="T20" fmla="*/ 1551 w 1679"/>
              <a:gd name="T21" fmla="*/ 469 h 1203"/>
              <a:gd name="T22" fmla="*/ 1610 w 1679"/>
              <a:gd name="T23" fmla="*/ 456 h 1203"/>
              <a:gd name="T24" fmla="*/ 1639 w 1679"/>
              <a:gd name="T25" fmla="*/ 574 h 1203"/>
              <a:gd name="T26" fmla="*/ 1659 w 1679"/>
              <a:gd name="T27" fmla="*/ 676 h 1203"/>
              <a:gd name="T28" fmla="*/ 1449 w 1679"/>
              <a:gd name="T29" fmla="*/ 689 h 1203"/>
              <a:gd name="T30" fmla="*/ 1184 w 1679"/>
              <a:gd name="T31" fmla="*/ 656 h 1203"/>
              <a:gd name="T32" fmla="*/ 1092 w 1679"/>
              <a:gd name="T33" fmla="*/ 744 h 1203"/>
              <a:gd name="T34" fmla="*/ 1167 w 1679"/>
              <a:gd name="T35" fmla="*/ 826 h 1203"/>
              <a:gd name="T36" fmla="*/ 1059 w 1679"/>
              <a:gd name="T37" fmla="*/ 849 h 1203"/>
              <a:gd name="T38" fmla="*/ 1013 w 1679"/>
              <a:gd name="T39" fmla="*/ 1026 h 1203"/>
              <a:gd name="T40" fmla="*/ 905 w 1679"/>
              <a:gd name="T41" fmla="*/ 1072 h 1203"/>
              <a:gd name="T42" fmla="*/ 771 w 1679"/>
              <a:gd name="T43" fmla="*/ 1161 h 1203"/>
              <a:gd name="T44" fmla="*/ 686 w 1679"/>
              <a:gd name="T45" fmla="*/ 1180 h 1203"/>
              <a:gd name="T46" fmla="*/ 617 w 1679"/>
              <a:gd name="T47" fmla="*/ 1125 h 1203"/>
              <a:gd name="T48" fmla="*/ 551 w 1679"/>
              <a:gd name="T49" fmla="*/ 1095 h 1203"/>
              <a:gd name="T50" fmla="*/ 489 w 1679"/>
              <a:gd name="T51" fmla="*/ 1072 h 1203"/>
              <a:gd name="T52" fmla="*/ 459 w 1679"/>
              <a:gd name="T53" fmla="*/ 1046 h 1203"/>
              <a:gd name="T54" fmla="*/ 397 w 1679"/>
              <a:gd name="T55" fmla="*/ 1007 h 1203"/>
              <a:gd name="T56" fmla="*/ 318 w 1679"/>
              <a:gd name="T57" fmla="*/ 964 h 1203"/>
              <a:gd name="T58" fmla="*/ 276 w 1679"/>
              <a:gd name="T59" fmla="*/ 915 h 1203"/>
              <a:gd name="T60" fmla="*/ 243 w 1679"/>
              <a:gd name="T61" fmla="*/ 892 h 1203"/>
              <a:gd name="T62" fmla="*/ 174 w 1679"/>
              <a:gd name="T63" fmla="*/ 823 h 1203"/>
              <a:gd name="T64" fmla="*/ 102 w 1679"/>
              <a:gd name="T65" fmla="*/ 761 h 1203"/>
              <a:gd name="T66" fmla="*/ 118 w 1679"/>
              <a:gd name="T67" fmla="*/ 731 h 1203"/>
              <a:gd name="T68" fmla="*/ 56 w 1679"/>
              <a:gd name="T69" fmla="*/ 705 h 1203"/>
              <a:gd name="T70" fmla="*/ 7 w 1679"/>
              <a:gd name="T71" fmla="*/ 643 h 1203"/>
              <a:gd name="T72" fmla="*/ 43 w 1679"/>
              <a:gd name="T73" fmla="*/ 603 h 1203"/>
              <a:gd name="T74" fmla="*/ 27 w 1679"/>
              <a:gd name="T75" fmla="*/ 548 h 1203"/>
              <a:gd name="T76" fmla="*/ 27 w 1679"/>
              <a:gd name="T77" fmla="*/ 489 h 1203"/>
              <a:gd name="T78" fmla="*/ 50 w 1679"/>
              <a:gd name="T79" fmla="*/ 443 h 1203"/>
              <a:gd name="T80" fmla="*/ 46 w 1679"/>
              <a:gd name="T81" fmla="*/ 394 h 1203"/>
              <a:gd name="T82" fmla="*/ 59 w 1679"/>
              <a:gd name="T83" fmla="*/ 371 h 1203"/>
              <a:gd name="T84" fmla="*/ 63 w 1679"/>
              <a:gd name="T85" fmla="*/ 331 h 1203"/>
              <a:gd name="T86" fmla="*/ 86 w 1679"/>
              <a:gd name="T87" fmla="*/ 302 h 1203"/>
              <a:gd name="T88" fmla="*/ 118 w 1679"/>
              <a:gd name="T89" fmla="*/ 285 h 1203"/>
              <a:gd name="T90" fmla="*/ 148 w 1679"/>
              <a:gd name="T91" fmla="*/ 308 h 1203"/>
              <a:gd name="T92" fmla="*/ 164 w 1679"/>
              <a:gd name="T93" fmla="*/ 269 h 1203"/>
              <a:gd name="T94" fmla="*/ 200 w 1679"/>
              <a:gd name="T95" fmla="*/ 243 h 1203"/>
              <a:gd name="T96" fmla="*/ 227 w 1679"/>
              <a:gd name="T97" fmla="*/ 210 h 1203"/>
              <a:gd name="T98" fmla="*/ 236 w 1679"/>
              <a:gd name="T99" fmla="*/ 128 h 1203"/>
              <a:gd name="T100" fmla="*/ 282 w 1679"/>
              <a:gd name="T101" fmla="*/ 131 h 1203"/>
              <a:gd name="T102" fmla="*/ 377 w 1679"/>
              <a:gd name="T103" fmla="*/ 82 h 1203"/>
              <a:gd name="T104" fmla="*/ 450 w 1679"/>
              <a:gd name="T105" fmla="*/ 92 h 1203"/>
              <a:gd name="T106" fmla="*/ 417 w 1679"/>
              <a:gd name="T107" fmla="*/ 236 h 1203"/>
              <a:gd name="T108" fmla="*/ 456 w 1679"/>
              <a:gd name="T109" fmla="*/ 364 h 1203"/>
              <a:gd name="T110" fmla="*/ 482 w 1679"/>
              <a:gd name="T111" fmla="*/ 479 h 1203"/>
              <a:gd name="T112" fmla="*/ 597 w 1679"/>
              <a:gd name="T113" fmla="*/ 443 h 1203"/>
              <a:gd name="T114" fmla="*/ 568 w 1679"/>
              <a:gd name="T115" fmla="*/ 397 h 1203"/>
              <a:gd name="T116" fmla="*/ 587 w 1679"/>
              <a:gd name="T117" fmla="*/ 344 h 1203"/>
              <a:gd name="T118" fmla="*/ 646 w 1679"/>
              <a:gd name="T119" fmla="*/ 249 h 1203"/>
              <a:gd name="T120" fmla="*/ 702 w 1679"/>
              <a:gd name="T121" fmla="*/ 203 h 1203"/>
              <a:gd name="T122" fmla="*/ 764 w 1679"/>
              <a:gd name="T123" fmla="*/ 76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9" h="1203">
                <a:moveTo>
                  <a:pt x="663" y="1174"/>
                </a:moveTo>
                <a:lnTo>
                  <a:pt x="663" y="1174"/>
                </a:lnTo>
                <a:lnTo>
                  <a:pt x="663" y="1174"/>
                </a:lnTo>
                <a:lnTo>
                  <a:pt x="663" y="1171"/>
                </a:lnTo>
                <a:lnTo>
                  <a:pt x="663" y="1171"/>
                </a:lnTo>
                <a:lnTo>
                  <a:pt x="663" y="1171"/>
                </a:lnTo>
                <a:lnTo>
                  <a:pt x="663" y="1174"/>
                </a:lnTo>
                <a:lnTo>
                  <a:pt x="663" y="1174"/>
                </a:lnTo>
                <a:lnTo>
                  <a:pt x="663" y="1174"/>
                </a:lnTo>
                <a:close/>
                <a:moveTo>
                  <a:pt x="495" y="1072"/>
                </a:moveTo>
                <a:lnTo>
                  <a:pt x="495" y="1072"/>
                </a:lnTo>
                <a:lnTo>
                  <a:pt x="495" y="1072"/>
                </a:lnTo>
                <a:lnTo>
                  <a:pt x="495" y="1072"/>
                </a:lnTo>
                <a:lnTo>
                  <a:pt x="495" y="1072"/>
                </a:lnTo>
                <a:lnTo>
                  <a:pt x="495" y="1072"/>
                </a:lnTo>
                <a:lnTo>
                  <a:pt x="495" y="1072"/>
                </a:lnTo>
                <a:close/>
                <a:moveTo>
                  <a:pt x="489" y="1072"/>
                </a:moveTo>
                <a:lnTo>
                  <a:pt x="489" y="1072"/>
                </a:lnTo>
                <a:lnTo>
                  <a:pt x="489" y="1069"/>
                </a:lnTo>
                <a:lnTo>
                  <a:pt x="489" y="1069"/>
                </a:lnTo>
                <a:lnTo>
                  <a:pt x="489" y="1069"/>
                </a:lnTo>
                <a:lnTo>
                  <a:pt x="489" y="1069"/>
                </a:lnTo>
                <a:lnTo>
                  <a:pt x="492" y="1069"/>
                </a:lnTo>
                <a:lnTo>
                  <a:pt x="492" y="1069"/>
                </a:lnTo>
                <a:lnTo>
                  <a:pt x="489" y="1072"/>
                </a:lnTo>
                <a:lnTo>
                  <a:pt x="489" y="1072"/>
                </a:lnTo>
                <a:close/>
                <a:moveTo>
                  <a:pt x="374" y="990"/>
                </a:moveTo>
                <a:lnTo>
                  <a:pt x="374" y="990"/>
                </a:lnTo>
                <a:lnTo>
                  <a:pt x="374" y="990"/>
                </a:lnTo>
                <a:lnTo>
                  <a:pt x="374" y="990"/>
                </a:lnTo>
                <a:lnTo>
                  <a:pt x="374" y="990"/>
                </a:lnTo>
                <a:lnTo>
                  <a:pt x="374" y="990"/>
                </a:lnTo>
                <a:lnTo>
                  <a:pt x="374" y="990"/>
                </a:lnTo>
                <a:lnTo>
                  <a:pt x="374" y="990"/>
                </a:lnTo>
                <a:close/>
                <a:moveTo>
                  <a:pt x="220" y="889"/>
                </a:moveTo>
                <a:lnTo>
                  <a:pt x="220" y="889"/>
                </a:lnTo>
                <a:lnTo>
                  <a:pt x="217" y="889"/>
                </a:lnTo>
                <a:lnTo>
                  <a:pt x="217" y="889"/>
                </a:lnTo>
                <a:lnTo>
                  <a:pt x="220" y="889"/>
                </a:lnTo>
                <a:lnTo>
                  <a:pt x="220" y="889"/>
                </a:lnTo>
                <a:lnTo>
                  <a:pt x="220" y="889"/>
                </a:lnTo>
                <a:lnTo>
                  <a:pt x="220" y="889"/>
                </a:lnTo>
                <a:lnTo>
                  <a:pt x="220" y="889"/>
                </a:lnTo>
                <a:close/>
                <a:moveTo>
                  <a:pt x="95" y="767"/>
                </a:moveTo>
                <a:lnTo>
                  <a:pt x="95" y="767"/>
                </a:lnTo>
                <a:lnTo>
                  <a:pt x="95" y="764"/>
                </a:lnTo>
                <a:lnTo>
                  <a:pt x="95" y="761"/>
                </a:lnTo>
                <a:lnTo>
                  <a:pt x="95" y="761"/>
                </a:lnTo>
                <a:lnTo>
                  <a:pt x="95" y="761"/>
                </a:lnTo>
                <a:lnTo>
                  <a:pt x="95" y="764"/>
                </a:lnTo>
                <a:lnTo>
                  <a:pt x="95" y="767"/>
                </a:lnTo>
                <a:lnTo>
                  <a:pt x="95" y="767"/>
                </a:lnTo>
                <a:close/>
                <a:moveTo>
                  <a:pt x="810" y="7"/>
                </a:moveTo>
                <a:lnTo>
                  <a:pt x="813" y="10"/>
                </a:lnTo>
                <a:lnTo>
                  <a:pt x="820" y="7"/>
                </a:lnTo>
                <a:lnTo>
                  <a:pt x="823" y="7"/>
                </a:lnTo>
                <a:lnTo>
                  <a:pt x="826" y="7"/>
                </a:lnTo>
                <a:lnTo>
                  <a:pt x="830" y="7"/>
                </a:lnTo>
                <a:lnTo>
                  <a:pt x="836" y="7"/>
                </a:lnTo>
                <a:lnTo>
                  <a:pt x="840" y="10"/>
                </a:lnTo>
                <a:lnTo>
                  <a:pt x="843" y="10"/>
                </a:lnTo>
                <a:lnTo>
                  <a:pt x="846" y="13"/>
                </a:lnTo>
                <a:lnTo>
                  <a:pt x="849" y="13"/>
                </a:lnTo>
                <a:lnTo>
                  <a:pt x="849" y="17"/>
                </a:lnTo>
                <a:lnTo>
                  <a:pt x="853" y="20"/>
                </a:lnTo>
                <a:lnTo>
                  <a:pt x="856" y="23"/>
                </a:lnTo>
                <a:lnTo>
                  <a:pt x="856" y="26"/>
                </a:lnTo>
                <a:lnTo>
                  <a:pt x="859" y="30"/>
                </a:lnTo>
                <a:lnTo>
                  <a:pt x="863" y="30"/>
                </a:lnTo>
                <a:lnTo>
                  <a:pt x="863" y="33"/>
                </a:lnTo>
                <a:lnTo>
                  <a:pt x="863" y="33"/>
                </a:lnTo>
                <a:lnTo>
                  <a:pt x="866" y="36"/>
                </a:lnTo>
                <a:lnTo>
                  <a:pt x="866" y="40"/>
                </a:lnTo>
                <a:lnTo>
                  <a:pt x="869" y="43"/>
                </a:lnTo>
                <a:lnTo>
                  <a:pt x="872" y="43"/>
                </a:lnTo>
                <a:lnTo>
                  <a:pt x="876" y="46"/>
                </a:lnTo>
                <a:lnTo>
                  <a:pt x="879" y="49"/>
                </a:lnTo>
                <a:lnTo>
                  <a:pt x="882" y="49"/>
                </a:lnTo>
                <a:lnTo>
                  <a:pt x="885" y="53"/>
                </a:lnTo>
                <a:lnTo>
                  <a:pt x="889" y="53"/>
                </a:lnTo>
                <a:lnTo>
                  <a:pt x="892" y="49"/>
                </a:lnTo>
                <a:lnTo>
                  <a:pt x="895" y="46"/>
                </a:lnTo>
                <a:lnTo>
                  <a:pt x="895" y="43"/>
                </a:lnTo>
                <a:lnTo>
                  <a:pt x="899" y="43"/>
                </a:lnTo>
                <a:lnTo>
                  <a:pt x="902" y="40"/>
                </a:lnTo>
                <a:lnTo>
                  <a:pt x="902" y="36"/>
                </a:lnTo>
                <a:lnTo>
                  <a:pt x="902" y="33"/>
                </a:lnTo>
                <a:lnTo>
                  <a:pt x="905" y="30"/>
                </a:lnTo>
                <a:lnTo>
                  <a:pt x="905" y="23"/>
                </a:lnTo>
                <a:lnTo>
                  <a:pt x="905" y="20"/>
                </a:lnTo>
                <a:lnTo>
                  <a:pt x="905" y="17"/>
                </a:lnTo>
                <a:lnTo>
                  <a:pt x="908" y="13"/>
                </a:lnTo>
                <a:lnTo>
                  <a:pt x="912" y="13"/>
                </a:lnTo>
                <a:lnTo>
                  <a:pt x="915" y="13"/>
                </a:lnTo>
                <a:lnTo>
                  <a:pt x="918" y="17"/>
                </a:lnTo>
                <a:lnTo>
                  <a:pt x="918" y="20"/>
                </a:lnTo>
                <a:lnTo>
                  <a:pt x="922" y="23"/>
                </a:lnTo>
                <a:lnTo>
                  <a:pt x="922" y="26"/>
                </a:lnTo>
                <a:lnTo>
                  <a:pt x="925" y="30"/>
                </a:lnTo>
                <a:lnTo>
                  <a:pt x="925" y="30"/>
                </a:lnTo>
                <a:lnTo>
                  <a:pt x="928" y="33"/>
                </a:lnTo>
                <a:lnTo>
                  <a:pt x="931" y="36"/>
                </a:lnTo>
                <a:lnTo>
                  <a:pt x="935" y="36"/>
                </a:lnTo>
                <a:lnTo>
                  <a:pt x="941" y="36"/>
                </a:lnTo>
                <a:lnTo>
                  <a:pt x="944" y="36"/>
                </a:lnTo>
                <a:lnTo>
                  <a:pt x="948" y="40"/>
                </a:lnTo>
                <a:lnTo>
                  <a:pt x="951" y="40"/>
                </a:lnTo>
                <a:lnTo>
                  <a:pt x="951" y="43"/>
                </a:lnTo>
                <a:lnTo>
                  <a:pt x="954" y="43"/>
                </a:lnTo>
                <a:lnTo>
                  <a:pt x="958" y="46"/>
                </a:lnTo>
                <a:lnTo>
                  <a:pt x="958" y="49"/>
                </a:lnTo>
                <a:lnTo>
                  <a:pt x="958" y="53"/>
                </a:lnTo>
                <a:lnTo>
                  <a:pt x="954" y="53"/>
                </a:lnTo>
                <a:lnTo>
                  <a:pt x="951" y="53"/>
                </a:lnTo>
                <a:lnTo>
                  <a:pt x="944" y="53"/>
                </a:lnTo>
                <a:lnTo>
                  <a:pt x="941" y="56"/>
                </a:lnTo>
                <a:lnTo>
                  <a:pt x="941" y="59"/>
                </a:lnTo>
                <a:lnTo>
                  <a:pt x="938" y="63"/>
                </a:lnTo>
                <a:lnTo>
                  <a:pt x="941" y="66"/>
                </a:lnTo>
                <a:lnTo>
                  <a:pt x="944" y="69"/>
                </a:lnTo>
                <a:lnTo>
                  <a:pt x="944" y="72"/>
                </a:lnTo>
                <a:lnTo>
                  <a:pt x="944" y="76"/>
                </a:lnTo>
                <a:lnTo>
                  <a:pt x="944" y="82"/>
                </a:lnTo>
                <a:lnTo>
                  <a:pt x="948" y="85"/>
                </a:lnTo>
                <a:lnTo>
                  <a:pt x="948" y="89"/>
                </a:lnTo>
                <a:lnTo>
                  <a:pt x="951" y="92"/>
                </a:lnTo>
                <a:lnTo>
                  <a:pt x="951" y="92"/>
                </a:lnTo>
                <a:lnTo>
                  <a:pt x="951" y="95"/>
                </a:lnTo>
                <a:lnTo>
                  <a:pt x="948" y="99"/>
                </a:lnTo>
                <a:lnTo>
                  <a:pt x="944" y="99"/>
                </a:lnTo>
                <a:lnTo>
                  <a:pt x="941" y="102"/>
                </a:lnTo>
                <a:lnTo>
                  <a:pt x="938" y="102"/>
                </a:lnTo>
                <a:lnTo>
                  <a:pt x="938" y="105"/>
                </a:lnTo>
                <a:lnTo>
                  <a:pt x="941" y="108"/>
                </a:lnTo>
                <a:lnTo>
                  <a:pt x="944" y="112"/>
                </a:lnTo>
                <a:lnTo>
                  <a:pt x="948" y="112"/>
                </a:lnTo>
                <a:lnTo>
                  <a:pt x="948" y="115"/>
                </a:lnTo>
                <a:lnTo>
                  <a:pt x="951" y="115"/>
                </a:lnTo>
                <a:lnTo>
                  <a:pt x="951" y="115"/>
                </a:lnTo>
                <a:lnTo>
                  <a:pt x="951" y="112"/>
                </a:lnTo>
                <a:lnTo>
                  <a:pt x="951" y="112"/>
                </a:lnTo>
                <a:lnTo>
                  <a:pt x="954" y="108"/>
                </a:lnTo>
                <a:lnTo>
                  <a:pt x="958" y="108"/>
                </a:lnTo>
                <a:lnTo>
                  <a:pt x="961" y="108"/>
                </a:lnTo>
                <a:lnTo>
                  <a:pt x="961" y="105"/>
                </a:lnTo>
                <a:lnTo>
                  <a:pt x="964" y="102"/>
                </a:lnTo>
                <a:lnTo>
                  <a:pt x="967" y="105"/>
                </a:lnTo>
                <a:lnTo>
                  <a:pt x="971" y="108"/>
                </a:lnTo>
                <a:lnTo>
                  <a:pt x="971" y="105"/>
                </a:lnTo>
                <a:lnTo>
                  <a:pt x="974" y="105"/>
                </a:lnTo>
                <a:lnTo>
                  <a:pt x="977" y="102"/>
                </a:lnTo>
                <a:lnTo>
                  <a:pt x="981" y="105"/>
                </a:lnTo>
                <a:lnTo>
                  <a:pt x="981" y="108"/>
                </a:lnTo>
                <a:lnTo>
                  <a:pt x="984" y="108"/>
                </a:lnTo>
                <a:lnTo>
                  <a:pt x="984" y="105"/>
                </a:lnTo>
                <a:lnTo>
                  <a:pt x="987" y="102"/>
                </a:lnTo>
                <a:lnTo>
                  <a:pt x="990" y="102"/>
                </a:lnTo>
                <a:lnTo>
                  <a:pt x="994" y="102"/>
                </a:lnTo>
                <a:lnTo>
                  <a:pt x="1000" y="102"/>
                </a:lnTo>
                <a:lnTo>
                  <a:pt x="1003" y="105"/>
                </a:lnTo>
                <a:lnTo>
                  <a:pt x="1003" y="105"/>
                </a:lnTo>
                <a:lnTo>
                  <a:pt x="1007" y="108"/>
                </a:lnTo>
                <a:lnTo>
                  <a:pt x="1010" y="112"/>
                </a:lnTo>
                <a:lnTo>
                  <a:pt x="1010" y="115"/>
                </a:lnTo>
                <a:lnTo>
                  <a:pt x="1013" y="118"/>
                </a:lnTo>
                <a:lnTo>
                  <a:pt x="1017" y="118"/>
                </a:lnTo>
                <a:lnTo>
                  <a:pt x="1017" y="115"/>
                </a:lnTo>
                <a:lnTo>
                  <a:pt x="1020" y="112"/>
                </a:lnTo>
                <a:lnTo>
                  <a:pt x="1023" y="112"/>
                </a:lnTo>
                <a:lnTo>
                  <a:pt x="1026" y="115"/>
                </a:lnTo>
                <a:lnTo>
                  <a:pt x="1030" y="118"/>
                </a:lnTo>
                <a:lnTo>
                  <a:pt x="1030" y="122"/>
                </a:lnTo>
                <a:lnTo>
                  <a:pt x="1033" y="122"/>
                </a:lnTo>
                <a:lnTo>
                  <a:pt x="1033" y="125"/>
                </a:lnTo>
                <a:lnTo>
                  <a:pt x="1033" y="128"/>
                </a:lnTo>
                <a:lnTo>
                  <a:pt x="1030" y="131"/>
                </a:lnTo>
                <a:lnTo>
                  <a:pt x="1030" y="135"/>
                </a:lnTo>
                <a:lnTo>
                  <a:pt x="1033" y="138"/>
                </a:lnTo>
                <a:lnTo>
                  <a:pt x="1040" y="138"/>
                </a:lnTo>
                <a:lnTo>
                  <a:pt x="1043" y="135"/>
                </a:lnTo>
                <a:lnTo>
                  <a:pt x="1046" y="135"/>
                </a:lnTo>
                <a:lnTo>
                  <a:pt x="1053" y="135"/>
                </a:lnTo>
                <a:lnTo>
                  <a:pt x="1056" y="138"/>
                </a:lnTo>
                <a:lnTo>
                  <a:pt x="1059" y="138"/>
                </a:lnTo>
                <a:lnTo>
                  <a:pt x="1062" y="141"/>
                </a:lnTo>
                <a:lnTo>
                  <a:pt x="1066" y="141"/>
                </a:lnTo>
                <a:lnTo>
                  <a:pt x="1069" y="144"/>
                </a:lnTo>
                <a:lnTo>
                  <a:pt x="1072" y="144"/>
                </a:lnTo>
                <a:lnTo>
                  <a:pt x="1076" y="144"/>
                </a:lnTo>
                <a:lnTo>
                  <a:pt x="1079" y="144"/>
                </a:lnTo>
                <a:lnTo>
                  <a:pt x="1082" y="148"/>
                </a:lnTo>
                <a:lnTo>
                  <a:pt x="1085" y="148"/>
                </a:lnTo>
                <a:lnTo>
                  <a:pt x="1089" y="148"/>
                </a:lnTo>
                <a:lnTo>
                  <a:pt x="1092" y="148"/>
                </a:lnTo>
                <a:lnTo>
                  <a:pt x="1095" y="151"/>
                </a:lnTo>
                <a:lnTo>
                  <a:pt x="1099" y="151"/>
                </a:lnTo>
                <a:lnTo>
                  <a:pt x="1102" y="154"/>
                </a:lnTo>
                <a:lnTo>
                  <a:pt x="1105" y="154"/>
                </a:lnTo>
                <a:lnTo>
                  <a:pt x="1108" y="158"/>
                </a:lnTo>
                <a:lnTo>
                  <a:pt x="1108" y="161"/>
                </a:lnTo>
                <a:lnTo>
                  <a:pt x="1108" y="164"/>
                </a:lnTo>
                <a:lnTo>
                  <a:pt x="1115" y="164"/>
                </a:lnTo>
                <a:lnTo>
                  <a:pt x="1118" y="164"/>
                </a:lnTo>
                <a:lnTo>
                  <a:pt x="1125" y="164"/>
                </a:lnTo>
                <a:lnTo>
                  <a:pt x="1128" y="164"/>
                </a:lnTo>
                <a:lnTo>
                  <a:pt x="1131" y="164"/>
                </a:lnTo>
                <a:lnTo>
                  <a:pt x="1135" y="161"/>
                </a:lnTo>
                <a:lnTo>
                  <a:pt x="1138" y="164"/>
                </a:lnTo>
                <a:lnTo>
                  <a:pt x="1141" y="164"/>
                </a:lnTo>
                <a:lnTo>
                  <a:pt x="1148" y="161"/>
                </a:lnTo>
                <a:lnTo>
                  <a:pt x="1148" y="158"/>
                </a:lnTo>
                <a:lnTo>
                  <a:pt x="1151" y="158"/>
                </a:lnTo>
                <a:lnTo>
                  <a:pt x="1154" y="154"/>
                </a:lnTo>
                <a:lnTo>
                  <a:pt x="1158" y="154"/>
                </a:lnTo>
                <a:lnTo>
                  <a:pt x="1161" y="151"/>
                </a:lnTo>
                <a:lnTo>
                  <a:pt x="1164" y="148"/>
                </a:lnTo>
                <a:lnTo>
                  <a:pt x="1167" y="148"/>
                </a:lnTo>
                <a:lnTo>
                  <a:pt x="1171" y="148"/>
                </a:lnTo>
                <a:lnTo>
                  <a:pt x="1174" y="151"/>
                </a:lnTo>
                <a:lnTo>
                  <a:pt x="1177" y="151"/>
                </a:lnTo>
                <a:lnTo>
                  <a:pt x="1180" y="151"/>
                </a:lnTo>
                <a:lnTo>
                  <a:pt x="1184" y="151"/>
                </a:lnTo>
                <a:lnTo>
                  <a:pt x="1190" y="148"/>
                </a:lnTo>
                <a:lnTo>
                  <a:pt x="1194" y="148"/>
                </a:lnTo>
                <a:lnTo>
                  <a:pt x="1197" y="148"/>
                </a:lnTo>
                <a:lnTo>
                  <a:pt x="1203" y="148"/>
                </a:lnTo>
                <a:lnTo>
                  <a:pt x="1207" y="144"/>
                </a:lnTo>
                <a:lnTo>
                  <a:pt x="1207" y="144"/>
                </a:lnTo>
                <a:lnTo>
                  <a:pt x="1213" y="141"/>
                </a:lnTo>
                <a:lnTo>
                  <a:pt x="1217" y="141"/>
                </a:lnTo>
                <a:lnTo>
                  <a:pt x="1220" y="141"/>
                </a:lnTo>
                <a:lnTo>
                  <a:pt x="1223" y="141"/>
                </a:lnTo>
                <a:lnTo>
                  <a:pt x="1226" y="144"/>
                </a:lnTo>
                <a:lnTo>
                  <a:pt x="1230" y="144"/>
                </a:lnTo>
                <a:lnTo>
                  <a:pt x="1230" y="144"/>
                </a:lnTo>
                <a:lnTo>
                  <a:pt x="1233" y="148"/>
                </a:lnTo>
                <a:lnTo>
                  <a:pt x="1233" y="151"/>
                </a:lnTo>
                <a:lnTo>
                  <a:pt x="1236" y="154"/>
                </a:lnTo>
                <a:lnTo>
                  <a:pt x="1239" y="154"/>
                </a:lnTo>
                <a:lnTo>
                  <a:pt x="1243" y="154"/>
                </a:lnTo>
                <a:lnTo>
                  <a:pt x="1246" y="151"/>
                </a:lnTo>
                <a:lnTo>
                  <a:pt x="1249" y="154"/>
                </a:lnTo>
                <a:lnTo>
                  <a:pt x="1253" y="154"/>
                </a:lnTo>
                <a:lnTo>
                  <a:pt x="1253" y="158"/>
                </a:lnTo>
                <a:lnTo>
                  <a:pt x="1259" y="158"/>
                </a:lnTo>
                <a:lnTo>
                  <a:pt x="1259" y="158"/>
                </a:lnTo>
                <a:lnTo>
                  <a:pt x="1262" y="154"/>
                </a:lnTo>
                <a:lnTo>
                  <a:pt x="1266" y="158"/>
                </a:lnTo>
                <a:lnTo>
                  <a:pt x="1269" y="158"/>
                </a:lnTo>
                <a:lnTo>
                  <a:pt x="1272" y="161"/>
                </a:lnTo>
                <a:lnTo>
                  <a:pt x="1276" y="161"/>
                </a:lnTo>
                <a:lnTo>
                  <a:pt x="1282" y="161"/>
                </a:lnTo>
                <a:lnTo>
                  <a:pt x="1285" y="161"/>
                </a:lnTo>
                <a:lnTo>
                  <a:pt x="1289" y="164"/>
                </a:lnTo>
                <a:lnTo>
                  <a:pt x="1289" y="167"/>
                </a:lnTo>
                <a:lnTo>
                  <a:pt x="1292" y="164"/>
                </a:lnTo>
                <a:lnTo>
                  <a:pt x="1295" y="164"/>
                </a:lnTo>
                <a:lnTo>
                  <a:pt x="1298" y="161"/>
                </a:lnTo>
                <a:lnTo>
                  <a:pt x="1302" y="164"/>
                </a:lnTo>
                <a:lnTo>
                  <a:pt x="1302" y="167"/>
                </a:lnTo>
                <a:lnTo>
                  <a:pt x="1302" y="174"/>
                </a:lnTo>
                <a:lnTo>
                  <a:pt x="1305" y="177"/>
                </a:lnTo>
                <a:lnTo>
                  <a:pt x="1308" y="177"/>
                </a:lnTo>
                <a:lnTo>
                  <a:pt x="1308" y="181"/>
                </a:lnTo>
                <a:lnTo>
                  <a:pt x="1312" y="181"/>
                </a:lnTo>
                <a:lnTo>
                  <a:pt x="1315" y="184"/>
                </a:lnTo>
                <a:lnTo>
                  <a:pt x="1318" y="184"/>
                </a:lnTo>
                <a:lnTo>
                  <a:pt x="1321" y="187"/>
                </a:lnTo>
                <a:lnTo>
                  <a:pt x="1325" y="187"/>
                </a:lnTo>
                <a:lnTo>
                  <a:pt x="1328" y="190"/>
                </a:lnTo>
                <a:lnTo>
                  <a:pt x="1331" y="194"/>
                </a:lnTo>
                <a:lnTo>
                  <a:pt x="1331" y="197"/>
                </a:lnTo>
                <a:lnTo>
                  <a:pt x="1335" y="197"/>
                </a:lnTo>
                <a:lnTo>
                  <a:pt x="1335" y="200"/>
                </a:lnTo>
                <a:lnTo>
                  <a:pt x="1338" y="203"/>
                </a:lnTo>
                <a:lnTo>
                  <a:pt x="1341" y="207"/>
                </a:lnTo>
                <a:lnTo>
                  <a:pt x="1344" y="207"/>
                </a:lnTo>
                <a:lnTo>
                  <a:pt x="1348" y="210"/>
                </a:lnTo>
                <a:lnTo>
                  <a:pt x="1351" y="210"/>
                </a:lnTo>
                <a:lnTo>
                  <a:pt x="1354" y="213"/>
                </a:lnTo>
                <a:lnTo>
                  <a:pt x="1354" y="217"/>
                </a:lnTo>
                <a:lnTo>
                  <a:pt x="1357" y="220"/>
                </a:lnTo>
                <a:lnTo>
                  <a:pt x="1354" y="223"/>
                </a:lnTo>
                <a:lnTo>
                  <a:pt x="1354" y="223"/>
                </a:lnTo>
                <a:lnTo>
                  <a:pt x="1351" y="223"/>
                </a:lnTo>
                <a:lnTo>
                  <a:pt x="1348" y="226"/>
                </a:lnTo>
                <a:lnTo>
                  <a:pt x="1348" y="230"/>
                </a:lnTo>
                <a:lnTo>
                  <a:pt x="1351" y="236"/>
                </a:lnTo>
                <a:lnTo>
                  <a:pt x="1351" y="240"/>
                </a:lnTo>
                <a:lnTo>
                  <a:pt x="1351" y="243"/>
                </a:lnTo>
                <a:lnTo>
                  <a:pt x="1348" y="246"/>
                </a:lnTo>
                <a:lnTo>
                  <a:pt x="1348" y="249"/>
                </a:lnTo>
                <a:lnTo>
                  <a:pt x="1344" y="253"/>
                </a:lnTo>
                <a:lnTo>
                  <a:pt x="1341" y="253"/>
                </a:lnTo>
                <a:lnTo>
                  <a:pt x="1341" y="256"/>
                </a:lnTo>
                <a:lnTo>
                  <a:pt x="1338" y="259"/>
                </a:lnTo>
                <a:lnTo>
                  <a:pt x="1338" y="262"/>
                </a:lnTo>
                <a:lnTo>
                  <a:pt x="1338" y="269"/>
                </a:lnTo>
                <a:lnTo>
                  <a:pt x="1335" y="272"/>
                </a:lnTo>
                <a:lnTo>
                  <a:pt x="1335" y="279"/>
                </a:lnTo>
                <a:lnTo>
                  <a:pt x="1335" y="282"/>
                </a:lnTo>
                <a:lnTo>
                  <a:pt x="1335" y="285"/>
                </a:lnTo>
                <a:lnTo>
                  <a:pt x="1338" y="289"/>
                </a:lnTo>
                <a:lnTo>
                  <a:pt x="1341" y="292"/>
                </a:lnTo>
                <a:lnTo>
                  <a:pt x="1341" y="295"/>
                </a:lnTo>
                <a:lnTo>
                  <a:pt x="1341" y="299"/>
                </a:lnTo>
                <a:lnTo>
                  <a:pt x="1341" y="305"/>
                </a:lnTo>
                <a:lnTo>
                  <a:pt x="1341" y="308"/>
                </a:lnTo>
                <a:lnTo>
                  <a:pt x="1344" y="312"/>
                </a:lnTo>
                <a:lnTo>
                  <a:pt x="1348" y="308"/>
                </a:lnTo>
                <a:lnTo>
                  <a:pt x="1348" y="305"/>
                </a:lnTo>
                <a:lnTo>
                  <a:pt x="1348" y="302"/>
                </a:lnTo>
                <a:lnTo>
                  <a:pt x="1351" y="299"/>
                </a:lnTo>
                <a:lnTo>
                  <a:pt x="1354" y="295"/>
                </a:lnTo>
                <a:lnTo>
                  <a:pt x="1354" y="299"/>
                </a:lnTo>
                <a:lnTo>
                  <a:pt x="1357" y="299"/>
                </a:lnTo>
                <a:lnTo>
                  <a:pt x="1361" y="302"/>
                </a:lnTo>
                <a:lnTo>
                  <a:pt x="1364" y="302"/>
                </a:lnTo>
                <a:lnTo>
                  <a:pt x="1367" y="299"/>
                </a:lnTo>
                <a:lnTo>
                  <a:pt x="1371" y="299"/>
                </a:lnTo>
                <a:lnTo>
                  <a:pt x="1371" y="302"/>
                </a:lnTo>
                <a:lnTo>
                  <a:pt x="1374" y="302"/>
                </a:lnTo>
                <a:lnTo>
                  <a:pt x="1377" y="305"/>
                </a:lnTo>
                <a:lnTo>
                  <a:pt x="1380" y="308"/>
                </a:lnTo>
                <a:lnTo>
                  <a:pt x="1380" y="312"/>
                </a:lnTo>
                <a:lnTo>
                  <a:pt x="1380" y="318"/>
                </a:lnTo>
                <a:lnTo>
                  <a:pt x="1380" y="322"/>
                </a:lnTo>
                <a:lnTo>
                  <a:pt x="1380" y="325"/>
                </a:lnTo>
                <a:lnTo>
                  <a:pt x="1380" y="328"/>
                </a:lnTo>
                <a:lnTo>
                  <a:pt x="1384" y="331"/>
                </a:lnTo>
                <a:lnTo>
                  <a:pt x="1387" y="331"/>
                </a:lnTo>
                <a:lnTo>
                  <a:pt x="1390" y="335"/>
                </a:lnTo>
                <a:lnTo>
                  <a:pt x="1394" y="338"/>
                </a:lnTo>
                <a:lnTo>
                  <a:pt x="1394" y="341"/>
                </a:lnTo>
                <a:lnTo>
                  <a:pt x="1390" y="344"/>
                </a:lnTo>
                <a:lnTo>
                  <a:pt x="1387" y="344"/>
                </a:lnTo>
                <a:lnTo>
                  <a:pt x="1384" y="344"/>
                </a:lnTo>
                <a:lnTo>
                  <a:pt x="1384" y="351"/>
                </a:lnTo>
                <a:lnTo>
                  <a:pt x="1384" y="351"/>
                </a:lnTo>
                <a:lnTo>
                  <a:pt x="1387" y="358"/>
                </a:lnTo>
                <a:lnTo>
                  <a:pt x="1384" y="358"/>
                </a:lnTo>
                <a:lnTo>
                  <a:pt x="1384" y="361"/>
                </a:lnTo>
                <a:lnTo>
                  <a:pt x="1384" y="364"/>
                </a:lnTo>
                <a:lnTo>
                  <a:pt x="1384" y="367"/>
                </a:lnTo>
                <a:lnTo>
                  <a:pt x="1380" y="371"/>
                </a:lnTo>
                <a:lnTo>
                  <a:pt x="1384" y="374"/>
                </a:lnTo>
                <a:lnTo>
                  <a:pt x="1384" y="377"/>
                </a:lnTo>
                <a:lnTo>
                  <a:pt x="1387" y="381"/>
                </a:lnTo>
                <a:lnTo>
                  <a:pt x="1390" y="381"/>
                </a:lnTo>
                <a:lnTo>
                  <a:pt x="1394" y="384"/>
                </a:lnTo>
                <a:lnTo>
                  <a:pt x="1397" y="387"/>
                </a:lnTo>
                <a:lnTo>
                  <a:pt x="1397" y="390"/>
                </a:lnTo>
                <a:lnTo>
                  <a:pt x="1397" y="394"/>
                </a:lnTo>
                <a:lnTo>
                  <a:pt x="1400" y="397"/>
                </a:lnTo>
                <a:lnTo>
                  <a:pt x="1403" y="397"/>
                </a:lnTo>
                <a:lnTo>
                  <a:pt x="1407" y="400"/>
                </a:lnTo>
                <a:lnTo>
                  <a:pt x="1410" y="400"/>
                </a:lnTo>
                <a:lnTo>
                  <a:pt x="1413" y="400"/>
                </a:lnTo>
                <a:lnTo>
                  <a:pt x="1416" y="403"/>
                </a:lnTo>
                <a:lnTo>
                  <a:pt x="1423" y="403"/>
                </a:lnTo>
                <a:lnTo>
                  <a:pt x="1426" y="403"/>
                </a:lnTo>
                <a:lnTo>
                  <a:pt x="1426" y="407"/>
                </a:lnTo>
                <a:lnTo>
                  <a:pt x="1430" y="410"/>
                </a:lnTo>
                <a:lnTo>
                  <a:pt x="1433" y="413"/>
                </a:lnTo>
                <a:lnTo>
                  <a:pt x="1433" y="417"/>
                </a:lnTo>
                <a:lnTo>
                  <a:pt x="1436" y="420"/>
                </a:lnTo>
                <a:lnTo>
                  <a:pt x="1439" y="420"/>
                </a:lnTo>
                <a:lnTo>
                  <a:pt x="1443" y="423"/>
                </a:lnTo>
                <a:lnTo>
                  <a:pt x="1446" y="423"/>
                </a:lnTo>
                <a:lnTo>
                  <a:pt x="1449" y="426"/>
                </a:lnTo>
                <a:lnTo>
                  <a:pt x="1453" y="426"/>
                </a:lnTo>
                <a:lnTo>
                  <a:pt x="1456" y="426"/>
                </a:lnTo>
                <a:lnTo>
                  <a:pt x="1459" y="423"/>
                </a:lnTo>
                <a:lnTo>
                  <a:pt x="1459" y="417"/>
                </a:lnTo>
                <a:lnTo>
                  <a:pt x="1456" y="413"/>
                </a:lnTo>
                <a:lnTo>
                  <a:pt x="1456" y="410"/>
                </a:lnTo>
                <a:lnTo>
                  <a:pt x="1459" y="407"/>
                </a:lnTo>
                <a:lnTo>
                  <a:pt x="1462" y="403"/>
                </a:lnTo>
                <a:lnTo>
                  <a:pt x="1462" y="400"/>
                </a:lnTo>
                <a:lnTo>
                  <a:pt x="1466" y="400"/>
                </a:lnTo>
                <a:lnTo>
                  <a:pt x="1469" y="397"/>
                </a:lnTo>
                <a:lnTo>
                  <a:pt x="1472" y="400"/>
                </a:lnTo>
                <a:lnTo>
                  <a:pt x="1475" y="403"/>
                </a:lnTo>
                <a:lnTo>
                  <a:pt x="1475" y="407"/>
                </a:lnTo>
                <a:lnTo>
                  <a:pt x="1475" y="413"/>
                </a:lnTo>
                <a:lnTo>
                  <a:pt x="1475" y="417"/>
                </a:lnTo>
                <a:lnTo>
                  <a:pt x="1479" y="417"/>
                </a:lnTo>
                <a:lnTo>
                  <a:pt x="1482" y="417"/>
                </a:lnTo>
                <a:lnTo>
                  <a:pt x="1489" y="417"/>
                </a:lnTo>
                <a:lnTo>
                  <a:pt x="1492" y="417"/>
                </a:lnTo>
                <a:lnTo>
                  <a:pt x="1492" y="420"/>
                </a:lnTo>
                <a:lnTo>
                  <a:pt x="1495" y="423"/>
                </a:lnTo>
                <a:lnTo>
                  <a:pt x="1502" y="423"/>
                </a:lnTo>
                <a:lnTo>
                  <a:pt x="1505" y="420"/>
                </a:lnTo>
                <a:lnTo>
                  <a:pt x="1508" y="423"/>
                </a:lnTo>
                <a:lnTo>
                  <a:pt x="1508" y="426"/>
                </a:lnTo>
                <a:lnTo>
                  <a:pt x="1508" y="430"/>
                </a:lnTo>
                <a:lnTo>
                  <a:pt x="1512" y="433"/>
                </a:lnTo>
                <a:lnTo>
                  <a:pt x="1515" y="436"/>
                </a:lnTo>
                <a:lnTo>
                  <a:pt x="1518" y="433"/>
                </a:lnTo>
                <a:lnTo>
                  <a:pt x="1521" y="433"/>
                </a:lnTo>
                <a:lnTo>
                  <a:pt x="1525" y="433"/>
                </a:lnTo>
                <a:lnTo>
                  <a:pt x="1528" y="433"/>
                </a:lnTo>
                <a:lnTo>
                  <a:pt x="1531" y="436"/>
                </a:lnTo>
                <a:lnTo>
                  <a:pt x="1534" y="436"/>
                </a:lnTo>
                <a:lnTo>
                  <a:pt x="1538" y="440"/>
                </a:lnTo>
                <a:lnTo>
                  <a:pt x="1538" y="443"/>
                </a:lnTo>
                <a:lnTo>
                  <a:pt x="1541" y="446"/>
                </a:lnTo>
                <a:lnTo>
                  <a:pt x="1538" y="446"/>
                </a:lnTo>
                <a:lnTo>
                  <a:pt x="1534" y="446"/>
                </a:lnTo>
                <a:lnTo>
                  <a:pt x="1534" y="453"/>
                </a:lnTo>
                <a:lnTo>
                  <a:pt x="1538" y="453"/>
                </a:lnTo>
                <a:lnTo>
                  <a:pt x="1541" y="453"/>
                </a:lnTo>
                <a:lnTo>
                  <a:pt x="1544" y="456"/>
                </a:lnTo>
                <a:lnTo>
                  <a:pt x="1544" y="459"/>
                </a:lnTo>
                <a:lnTo>
                  <a:pt x="1548" y="462"/>
                </a:lnTo>
                <a:lnTo>
                  <a:pt x="1548" y="466"/>
                </a:lnTo>
                <a:lnTo>
                  <a:pt x="1551" y="469"/>
                </a:lnTo>
                <a:lnTo>
                  <a:pt x="1554" y="469"/>
                </a:lnTo>
                <a:lnTo>
                  <a:pt x="1557" y="469"/>
                </a:lnTo>
                <a:lnTo>
                  <a:pt x="1561" y="466"/>
                </a:lnTo>
                <a:lnTo>
                  <a:pt x="1561" y="466"/>
                </a:lnTo>
                <a:lnTo>
                  <a:pt x="1564" y="462"/>
                </a:lnTo>
                <a:lnTo>
                  <a:pt x="1567" y="459"/>
                </a:lnTo>
                <a:lnTo>
                  <a:pt x="1567" y="456"/>
                </a:lnTo>
                <a:lnTo>
                  <a:pt x="1571" y="456"/>
                </a:lnTo>
                <a:lnTo>
                  <a:pt x="1577" y="456"/>
                </a:lnTo>
                <a:lnTo>
                  <a:pt x="1577" y="459"/>
                </a:lnTo>
                <a:lnTo>
                  <a:pt x="1577" y="462"/>
                </a:lnTo>
                <a:lnTo>
                  <a:pt x="1574" y="466"/>
                </a:lnTo>
                <a:lnTo>
                  <a:pt x="1574" y="469"/>
                </a:lnTo>
                <a:lnTo>
                  <a:pt x="1577" y="469"/>
                </a:lnTo>
                <a:lnTo>
                  <a:pt x="1580" y="466"/>
                </a:lnTo>
                <a:lnTo>
                  <a:pt x="1584" y="466"/>
                </a:lnTo>
                <a:lnTo>
                  <a:pt x="1584" y="469"/>
                </a:lnTo>
                <a:lnTo>
                  <a:pt x="1587" y="469"/>
                </a:lnTo>
                <a:lnTo>
                  <a:pt x="1587" y="472"/>
                </a:lnTo>
                <a:lnTo>
                  <a:pt x="1590" y="476"/>
                </a:lnTo>
                <a:lnTo>
                  <a:pt x="1590" y="479"/>
                </a:lnTo>
                <a:lnTo>
                  <a:pt x="1590" y="482"/>
                </a:lnTo>
                <a:lnTo>
                  <a:pt x="1593" y="485"/>
                </a:lnTo>
                <a:lnTo>
                  <a:pt x="1593" y="489"/>
                </a:lnTo>
                <a:lnTo>
                  <a:pt x="1597" y="495"/>
                </a:lnTo>
                <a:lnTo>
                  <a:pt x="1600" y="495"/>
                </a:lnTo>
                <a:lnTo>
                  <a:pt x="1603" y="492"/>
                </a:lnTo>
                <a:lnTo>
                  <a:pt x="1603" y="489"/>
                </a:lnTo>
                <a:lnTo>
                  <a:pt x="1603" y="489"/>
                </a:lnTo>
                <a:lnTo>
                  <a:pt x="1607" y="485"/>
                </a:lnTo>
                <a:lnTo>
                  <a:pt x="1607" y="482"/>
                </a:lnTo>
                <a:lnTo>
                  <a:pt x="1607" y="476"/>
                </a:lnTo>
                <a:lnTo>
                  <a:pt x="1607" y="472"/>
                </a:lnTo>
                <a:lnTo>
                  <a:pt x="1610" y="469"/>
                </a:lnTo>
                <a:lnTo>
                  <a:pt x="1610" y="469"/>
                </a:lnTo>
                <a:lnTo>
                  <a:pt x="1613" y="462"/>
                </a:lnTo>
                <a:lnTo>
                  <a:pt x="1613" y="459"/>
                </a:lnTo>
                <a:lnTo>
                  <a:pt x="1610" y="456"/>
                </a:lnTo>
                <a:lnTo>
                  <a:pt x="1613" y="456"/>
                </a:lnTo>
                <a:lnTo>
                  <a:pt x="1616" y="459"/>
                </a:lnTo>
                <a:lnTo>
                  <a:pt x="1623" y="456"/>
                </a:lnTo>
                <a:lnTo>
                  <a:pt x="1626" y="456"/>
                </a:lnTo>
                <a:lnTo>
                  <a:pt x="1630" y="456"/>
                </a:lnTo>
                <a:lnTo>
                  <a:pt x="1630" y="459"/>
                </a:lnTo>
                <a:lnTo>
                  <a:pt x="1633" y="462"/>
                </a:lnTo>
                <a:lnTo>
                  <a:pt x="1636" y="466"/>
                </a:lnTo>
                <a:lnTo>
                  <a:pt x="1639" y="469"/>
                </a:lnTo>
                <a:lnTo>
                  <a:pt x="1639" y="472"/>
                </a:lnTo>
                <a:lnTo>
                  <a:pt x="1636" y="476"/>
                </a:lnTo>
                <a:lnTo>
                  <a:pt x="1636" y="479"/>
                </a:lnTo>
                <a:lnTo>
                  <a:pt x="1636" y="482"/>
                </a:lnTo>
                <a:lnTo>
                  <a:pt x="1636" y="489"/>
                </a:lnTo>
                <a:lnTo>
                  <a:pt x="1636" y="492"/>
                </a:lnTo>
                <a:lnTo>
                  <a:pt x="1636" y="495"/>
                </a:lnTo>
                <a:lnTo>
                  <a:pt x="1633" y="502"/>
                </a:lnTo>
                <a:lnTo>
                  <a:pt x="1633" y="505"/>
                </a:lnTo>
                <a:lnTo>
                  <a:pt x="1633" y="508"/>
                </a:lnTo>
                <a:lnTo>
                  <a:pt x="1633" y="512"/>
                </a:lnTo>
                <a:lnTo>
                  <a:pt x="1633" y="515"/>
                </a:lnTo>
                <a:lnTo>
                  <a:pt x="1636" y="518"/>
                </a:lnTo>
                <a:lnTo>
                  <a:pt x="1636" y="521"/>
                </a:lnTo>
                <a:lnTo>
                  <a:pt x="1636" y="528"/>
                </a:lnTo>
                <a:lnTo>
                  <a:pt x="1633" y="528"/>
                </a:lnTo>
                <a:lnTo>
                  <a:pt x="1633" y="531"/>
                </a:lnTo>
                <a:lnTo>
                  <a:pt x="1633" y="535"/>
                </a:lnTo>
                <a:lnTo>
                  <a:pt x="1630" y="538"/>
                </a:lnTo>
                <a:lnTo>
                  <a:pt x="1630" y="541"/>
                </a:lnTo>
                <a:lnTo>
                  <a:pt x="1630" y="544"/>
                </a:lnTo>
                <a:lnTo>
                  <a:pt x="1633" y="548"/>
                </a:lnTo>
                <a:lnTo>
                  <a:pt x="1633" y="551"/>
                </a:lnTo>
                <a:lnTo>
                  <a:pt x="1633" y="558"/>
                </a:lnTo>
                <a:lnTo>
                  <a:pt x="1633" y="561"/>
                </a:lnTo>
                <a:lnTo>
                  <a:pt x="1636" y="564"/>
                </a:lnTo>
                <a:lnTo>
                  <a:pt x="1636" y="567"/>
                </a:lnTo>
                <a:lnTo>
                  <a:pt x="1639" y="571"/>
                </a:lnTo>
                <a:lnTo>
                  <a:pt x="1639" y="574"/>
                </a:lnTo>
                <a:lnTo>
                  <a:pt x="1639" y="577"/>
                </a:lnTo>
                <a:lnTo>
                  <a:pt x="1643" y="581"/>
                </a:lnTo>
                <a:lnTo>
                  <a:pt x="1643" y="584"/>
                </a:lnTo>
                <a:lnTo>
                  <a:pt x="1643" y="587"/>
                </a:lnTo>
                <a:lnTo>
                  <a:pt x="1646" y="594"/>
                </a:lnTo>
                <a:lnTo>
                  <a:pt x="1643" y="597"/>
                </a:lnTo>
                <a:lnTo>
                  <a:pt x="1646" y="600"/>
                </a:lnTo>
                <a:lnTo>
                  <a:pt x="1646" y="603"/>
                </a:lnTo>
                <a:lnTo>
                  <a:pt x="1649" y="607"/>
                </a:lnTo>
                <a:lnTo>
                  <a:pt x="1652" y="610"/>
                </a:lnTo>
                <a:lnTo>
                  <a:pt x="1652" y="613"/>
                </a:lnTo>
                <a:lnTo>
                  <a:pt x="1652" y="617"/>
                </a:lnTo>
                <a:lnTo>
                  <a:pt x="1656" y="620"/>
                </a:lnTo>
                <a:lnTo>
                  <a:pt x="1659" y="623"/>
                </a:lnTo>
                <a:lnTo>
                  <a:pt x="1659" y="626"/>
                </a:lnTo>
                <a:lnTo>
                  <a:pt x="1662" y="626"/>
                </a:lnTo>
                <a:lnTo>
                  <a:pt x="1662" y="630"/>
                </a:lnTo>
                <a:lnTo>
                  <a:pt x="1666" y="633"/>
                </a:lnTo>
                <a:lnTo>
                  <a:pt x="1669" y="636"/>
                </a:lnTo>
                <a:lnTo>
                  <a:pt x="1669" y="640"/>
                </a:lnTo>
                <a:lnTo>
                  <a:pt x="1669" y="643"/>
                </a:lnTo>
                <a:lnTo>
                  <a:pt x="1669" y="646"/>
                </a:lnTo>
                <a:lnTo>
                  <a:pt x="1669" y="653"/>
                </a:lnTo>
                <a:lnTo>
                  <a:pt x="1672" y="653"/>
                </a:lnTo>
                <a:lnTo>
                  <a:pt x="1672" y="656"/>
                </a:lnTo>
                <a:lnTo>
                  <a:pt x="1675" y="659"/>
                </a:lnTo>
                <a:lnTo>
                  <a:pt x="1679" y="662"/>
                </a:lnTo>
                <a:lnTo>
                  <a:pt x="1675" y="662"/>
                </a:lnTo>
                <a:lnTo>
                  <a:pt x="1672" y="662"/>
                </a:lnTo>
                <a:lnTo>
                  <a:pt x="1669" y="659"/>
                </a:lnTo>
                <a:lnTo>
                  <a:pt x="1666" y="659"/>
                </a:lnTo>
                <a:lnTo>
                  <a:pt x="1662" y="659"/>
                </a:lnTo>
                <a:lnTo>
                  <a:pt x="1659" y="659"/>
                </a:lnTo>
                <a:lnTo>
                  <a:pt x="1656" y="662"/>
                </a:lnTo>
                <a:lnTo>
                  <a:pt x="1656" y="666"/>
                </a:lnTo>
                <a:lnTo>
                  <a:pt x="1656" y="669"/>
                </a:lnTo>
                <a:lnTo>
                  <a:pt x="1659" y="672"/>
                </a:lnTo>
                <a:lnTo>
                  <a:pt x="1659" y="676"/>
                </a:lnTo>
                <a:lnTo>
                  <a:pt x="1659" y="682"/>
                </a:lnTo>
                <a:lnTo>
                  <a:pt x="1662" y="685"/>
                </a:lnTo>
                <a:lnTo>
                  <a:pt x="1666" y="685"/>
                </a:lnTo>
                <a:lnTo>
                  <a:pt x="1669" y="689"/>
                </a:lnTo>
                <a:lnTo>
                  <a:pt x="1669" y="689"/>
                </a:lnTo>
                <a:lnTo>
                  <a:pt x="1672" y="695"/>
                </a:lnTo>
                <a:lnTo>
                  <a:pt x="1669" y="695"/>
                </a:lnTo>
                <a:lnTo>
                  <a:pt x="1662" y="695"/>
                </a:lnTo>
                <a:lnTo>
                  <a:pt x="1659" y="695"/>
                </a:lnTo>
                <a:lnTo>
                  <a:pt x="1656" y="692"/>
                </a:lnTo>
                <a:lnTo>
                  <a:pt x="1652" y="695"/>
                </a:lnTo>
                <a:lnTo>
                  <a:pt x="1652" y="699"/>
                </a:lnTo>
                <a:lnTo>
                  <a:pt x="1656" y="699"/>
                </a:lnTo>
                <a:lnTo>
                  <a:pt x="1659" y="702"/>
                </a:lnTo>
                <a:lnTo>
                  <a:pt x="1639" y="705"/>
                </a:lnTo>
                <a:lnTo>
                  <a:pt x="1633" y="705"/>
                </a:lnTo>
                <a:lnTo>
                  <a:pt x="1630" y="705"/>
                </a:lnTo>
                <a:lnTo>
                  <a:pt x="1630" y="702"/>
                </a:lnTo>
                <a:lnTo>
                  <a:pt x="1626" y="702"/>
                </a:lnTo>
                <a:lnTo>
                  <a:pt x="1623" y="702"/>
                </a:lnTo>
                <a:lnTo>
                  <a:pt x="1613" y="702"/>
                </a:lnTo>
                <a:lnTo>
                  <a:pt x="1600" y="702"/>
                </a:lnTo>
                <a:lnTo>
                  <a:pt x="1590" y="702"/>
                </a:lnTo>
                <a:lnTo>
                  <a:pt x="1584" y="692"/>
                </a:lnTo>
                <a:lnTo>
                  <a:pt x="1571" y="692"/>
                </a:lnTo>
                <a:lnTo>
                  <a:pt x="1564" y="692"/>
                </a:lnTo>
                <a:lnTo>
                  <a:pt x="1557" y="692"/>
                </a:lnTo>
                <a:lnTo>
                  <a:pt x="1548" y="692"/>
                </a:lnTo>
                <a:lnTo>
                  <a:pt x="1528" y="692"/>
                </a:lnTo>
                <a:lnTo>
                  <a:pt x="1502" y="692"/>
                </a:lnTo>
                <a:lnTo>
                  <a:pt x="1498" y="692"/>
                </a:lnTo>
                <a:lnTo>
                  <a:pt x="1482" y="692"/>
                </a:lnTo>
                <a:lnTo>
                  <a:pt x="1479" y="692"/>
                </a:lnTo>
                <a:lnTo>
                  <a:pt x="1462" y="689"/>
                </a:lnTo>
                <a:lnTo>
                  <a:pt x="1453" y="689"/>
                </a:lnTo>
                <a:lnTo>
                  <a:pt x="1453" y="689"/>
                </a:lnTo>
                <a:lnTo>
                  <a:pt x="1449" y="689"/>
                </a:lnTo>
                <a:lnTo>
                  <a:pt x="1449" y="689"/>
                </a:lnTo>
                <a:lnTo>
                  <a:pt x="1446" y="689"/>
                </a:lnTo>
                <a:lnTo>
                  <a:pt x="1433" y="689"/>
                </a:lnTo>
                <a:lnTo>
                  <a:pt x="1430" y="689"/>
                </a:lnTo>
                <a:lnTo>
                  <a:pt x="1426" y="689"/>
                </a:lnTo>
                <a:lnTo>
                  <a:pt x="1407" y="689"/>
                </a:lnTo>
                <a:lnTo>
                  <a:pt x="1390" y="689"/>
                </a:lnTo>
                <a:lnTo>
                  <a:pt x="1384" y="682"/>
                </a:lnTo>
                <a:lnTo>
                  <a:pt x="1380" y="679"/>
                </a:lnTo>
                <a:lnTo>
                  <a:pt x="1384" y="679"/>
                </a:lnTo>
                <a:lnTo>
                  <a:pt x="1380" y="672"/>
                </a:lnTo>
                <a:lnTo>
                  <a:pt x="1380" y="669"/>
                </a:lnTo>
                <a:lnTo>
                  <a:pt x="1377" y="662"/>
                </a:lnTo>
                <a:lnTo>
                  <a:pt x="1374" y="649"/>
                </a:lnTo>
                <a:lnTo>
                  <a:pt x="1374" y="649"/>
                </a:lnTo>
                <a:lnTo>
                  <a:pt x="1371" y="646"/>
                </a:lnTo>
                <a:lnTo>
                  <a:pt x="1367" y="643"/>
                </a:lnTo>
                <a:lnTo>
                  <a:pt x="1354" y="643"/>
                </a:lnTo>
                <a:lnTo>
                  <a:pt x="1335" y="643"/>
                </a:lnTo>
                <a:lnTo>
                  <a:pt x="1328" y="643"/>
                </a:lnTo>
                <a:lnTo>
                  <a:pt x="1312" y="640"/>
                </a:lnTo>
                <a:lnTo>
                  <a:pt x="1308" y="640"/>
                </a:lnTo>
                <a:lnTo>
                  <a:pt x="1302" y="640"/>
                </a:lnTo>
                <a:lnTo>
                  <a:pt x="1269" y="643"/>
                </a:lnTo>
                <a:lnTo>
                  <a:pt x="1253" y="643"/>
                </a:lnTo>
                <a:lnTo>
                  <a:pt x="1253" y="643"/>
                </a:lnTo>
                <a:lnTo>
                  <a:pt x="1239" y="640"/>
                </a:lnTo>
                <a:lnTo>
                  <a:pt x="1236" y="640"/>
                </a:lnTo>
                <a:lnTo>
                  <a:pt x="1226" y="643"/>
                </a:lnTo>
                <a:lnTo>
                  <a:pt x="1223" y="643"/>
                </a:lnTo>
                <a:lnTo>
                  <a:pt x="1217" y="640"/>
                </a:lnTo>
                <a:lnTo>
                  <a:pt x="1210" y="640"/>
                </a:lnTo>
                <a:lnTo>
                  <a:pt x="1203" y="640"/>
                </a:lnTo>
                <a:lnTo>
                  <a:pt x="1203" y="640"/>
                </a:lnTo>
                <a:lnTo>
                  <a:pt x="1200" y="640"/>
                </a:lnTo>
                <a:lnTo>
                  <a:pt x="1197" y="640"/>
                </a:lnTo>
                <a:lnTo>
                  <a:pt x="1187" y="653"/>
                </a:lnTo>
                <a:lnTo>
                  <a:pt x="1184" y="653"/>
                </a:lnTo>
                <a:lnTo>
                  <a:pt x="1184" y="656"/>
                </a:lnTo>
                <a:lnTo>
                  <a:pt x="1187" y="659"/>
                </a:lnTo>
                <a:lnTo>
                  <a:pt x="1187" y="659"/>
                </a:lnTo>
                <a:lnTo>
                  <a:pt x="1190" y="659"/>
                </a:lnTo>
                <a:lnTo>
                  <a:pt x="1194" y="659"/>
                </a:lnTo>
                <a:lnTo>
                  <a:pt x="1194" y="659"/>
                </a:lnTo>
                <a:lnTo>
                  <a:pt x="1197" y="659"/>
                </a:lnTo>
                <a:lnTo>
                  <a:pt x="1194" y="662"/>
                </a:lnTo>
                <a:lnTo>
                  <a:pt x="1194" y="662"/>
                </a:lnTo>
                <a:lnTo>
                  <a:pt x="1190" y="669"/>
                </a:lnTo>
                <a:lnTo>
                  <a:pt x="1190" y="676"/>
                </a:lnTo>
                <a:lnTo>
                  <a:pt x="1190" y="676"/>
                </a:lnTo>
                <a:lnTo>
                  <a:pt x="1171" y="682"/>
                </a:lnTo>
                <a:lnTo>
                  <a:pt x="1167" y="682"/>
                </a:lnTo>
                <a:lnTo>
                  <a:pt x="1158" y="682"/>
                </a:lnTo>
                <a:lnTo>
                  <a:pt x="1158" y="682"/>
                </a:lnTo>
                <a:lnTo>
                  <a:pt x="1131" y="685"/>
                </a:lnTo>
                <a:lnTo>
                  <a:pt x="1125" y="685"/>
                </a:lnTo>
                <a:lnTo>
                  <a:pt x="1089" y="685"/>
                </a:lnTo>
                <a:lnTo>
                  <a:pt x="1085" y="685"/>
                </a:lnTo>
                <a:lnTo>
                  <a:pt x="1059" y="689"/>
                </a:lnTo>
                <a:lnTo>
                  <a:pt x="1059" y="689"/>
                </a:lnTo>
                <a:lnTo>
                  <a:pt x="1059" y="689"/>
                </a:lnTo>
                <a:lnTo>
                  <a:pt x="1056" y="692"/>
                </a:lnTo>
                <a:lnTo>
                  <a:pt x="1056" y="695"/>
                </a:lnTo>
                <a:lnTo>
                  <a:pt x="1053" y="699"/>
                </a:lnTo>
                <a:lnTo>
                  <a:pt x="1053" y="702"/>
                </a:lnTo>
                <a:lnTo>
                  <a:pt x="1053" y="708"/>
                </a:lnTo>
                <a:lnTo>
                  <a:pt x="1056" y="712"/>
                </a:lnTo>
                <a:lnTo>
                  <a:pt x="1053" y="712"/>
                </a:lnTo>
                <a:lnTo>
                  <a:pt x="1053" y="715"/>
                </a:lnTo>
                <a:lnTo>
                  <a:pt x="1053" y="715"/>
                </a:lnTo>
                <a:lnTo>
                  <a:pt x="1056" y="715"/>
                </a:lnTo>
                <a:lnTo>
                  <a:pt x="1056" y="718"/>
                </a:lnTo>
                <a:lnTo>
                  <a:pt x="1056" y="718"/>
                </a:lnTo>
                <a:lnTo>
                  <a:pt x="1062" y="725"/>
                </a:lnTo>
                <a:lnTo>
                  <a:pt x="1069" y="728"/>
                </a:lnTo>
                <a:lnTo>
                  <a:pt x="1079" y="735"/>
                </a:lnTo>
                <a:lnTo>
                  <a:pt x="1092" y="744"/>
                </a:lnTo>
                <a:lnTo>
                  <a:pt x="1105" y="754"/>
                </a:lnTo>
                <a:lnTo>
                  <a:pt x="1108" y="751"/>
                </a:lnTo>
                <a:lnTo>
                  <a:pt x="1108" y="751"/>
                </a:lnTo>
                <a:lnTo>
                  <a:pt x="1112" y="754"/>
                </a:lnTo>
                <a:lnTo>
                  <a:pt x="1115" y="754"/>
                </a:lnTo>
                <a:lnTo>
                  <a:pt x="1118" y="754"/>
                </a:lnTo>
                <a:lnTo>
                  <a:pt x="1118" y="754"/>
                </a:lnTo>
                <a:lnTo>
                  <a:pt x="1128" y="751"/>
                </a:lnTo>
                <a:lnTo>
                  <a:pt x="1131" y="754"/>
                </a:lnTo>
                <a:lnTo>
                  <a:pt x="1135" y="754"/>
                </a:lnTo>
                <a:lnTo>
                  <a:pt x="1138" y="754"/>
                </a:lnTo>
                <a:lnTo>
                  <a:pt x="1144" y="754"/>
                </a:lnTo>
                <a:lnTo>
                  <a:pt x="1148" y="758"/>
                </a:lnTo>
                <a:lnTo>
                  <a:pt x="1148" y="758"/>
                </a:lnTo>
                <a:lnTo>
                  <a:pt x="1151" y="758"/>
                </a:lnTo>
                <a:lnTo>
                  <a:pt x="1154" y="761"/>
                </a:lnTo>
                <a:lnTo>
                  <a:pt x="1158" y="761"/>
                </a:lnTo>
                <a:lnTo>
                  <a:pt x="1167" y="767"/>
                </a:lnTo>
                <a:lnTo>
                  <a:pt x="1171" y="767"/>
                </a:lnTo>
                <a:lnTo>
                  <a:pt x="1174" y="767"/>
                </a:lnTo>
                <a:lnTo>
                  <a:pt x="1174" y="767"/>
                </a:lnTo>
                <a:lnTo>
                  <a:pt x="1174" y="771"/>
                </a:lnTo>
                <a:lnTo>
                  <a:pt x="1177" y="774"/>
                </a:lnTo>
                <a:lnTo>
                  <a:pt x="1177" y="784"/>
                </a:lnTo>
                <a:lnTo>
                  <a:pt x="1180" y="797"/>
                </a:lnTo>
                <a:lnTo>
                  <a:pt x="1177" y="803"/>
                </a:lnTo>
                <a:lnTo>
                  <a:pt x="1177" y="807"/>
                </a:lnTo>
                <a:lnTo>
                  <a:pt x="1174" y="810"/>
                </a:lnTo>
                <a:lnTo>
                  <a:pt x="1171" y="810"/>
                </a:lnTo>
                <a:lnTo>
                  <a:pt x="1171" y="810"/>
                </a:lnTo>
                <a:lnTo>
                  <a:pt x="1171" y="813"/>
                </a:lnTo>
                <a:lnTo>
                  <a:pt x="1171" y="817"/>
                </a:lnTo>
                <a:lnTo>
                  <a:pt x="1171" y="820"/>
                </a:lnTo>
                <a:lnTo>
                  <a:pt x="1171" y="820"/>
                </a:lnTo>
                <a:lnTo>
                  <a:pt x="1167" y="820"/>
                </a:lnTo>
                <a:lnTo>
                  <a:pt x="1167" y="820"/>
                </a:lnTo>
                <a:lnTo>
                  <a:pt x="1167" y="823"/>
                </a:lnTo>
                <a:lnTo>
                  <a:pt x="1167" y="826"/>
                </a:lnTo>
                <a:lnTo>
                  <a:pt x="1164" y="826"/>
                </a:lnTo>
                <a:lnTo>
                  <a:pt x="1164" y="826"/>
                </a:lnTo>
                <a:lnTo>
                  <a:pt x="1164" y="830"/>
                </a:lnTo>
                <a:lnTo>
                  <a:pt x="1161" y="830"/>
                </a:lnTo>
                <a:lnTo>
                  <a:pt x="1161" y="830"/>
                </a:lnTo>
                <a:lnTo>
                  <a:pt x="1161" y="830"/>
                </a:lnTo>
                <a:lnTo>
                  <a:pt x="1158" y="826"/>
                </a:lnTo>
                <a:lnTo>
                  <a:pt x="1148" y="823"/>
                </a:lnTo>
                <a:lnTo>
                  <a:pt x="1148" y="820"/>
                </a:lnTo>
                <a:lnTo>
                  <a:pt x="1144" y="820"/>
                </a:lnTo>
                <a:lnTo>
                  <a:pt x="1141" y="817"/>
                </a:lnTo>
                <a:lnTo>
                  <a:pt x="1138" y="817"/>
                </a:lnTo>
                <a:lnTo>
                  <a:pt x="1131" y="820"/>
                </a:lnTo>
                <a:lnTo>
                  <a:pt x="1128" y="826"/>
                </a:lnTo>
                <a:lnTo>
                  <a:pt x="1125" y="826"/>
                </a:lnTo>
                <a:lnTo>
                  <a:pt x="1121" y="830"/>
                </a:lnTo>
                <a:lnTo>
                  <a:pt x="1121" y="830"/>
                </a:lnTo>
                <a:lnTo>
                  <a:pt x="1121" y="826"/>
                </a:lnTo>
                <a:lnTo>
                  <a:pt x="1118" y="826"/>
                </a:lnTo>
                <a:lnTo>
                  <a:pt x="1115" y="830"/>
                </a:lnTo>
                <a:lnTo>
                  <a:pt x="1108" y="833"/>
                </a:lnTo>
                <a:lnTo>
                  <a:pt x="1108" y="833"/>
                </a:lnTo>
                <a:lnTo>
                  <a:pt x="1105" y="833"/>
                </a:lnTo>
                <a:lnTo>
                  <a:pt x="1102" y="833"/>
                </a:lnTo>
                <a:lnTo>
                  <a:pt x="1102" y="830"/>
                </a:lnTo>
                <a:lnTo>
                  <a:pt x="1099" y="830"/>
                </a:lnTo>
                <a:lnTo>
                  <a:pt x="1095" y="830"/>
                </a:lnTo>
                <a:lnTo>
                  <a:pt x="1092" y="830"/>
                </a:lnTo>
                <a:lnTo>
                  <a:pt x="1092" y="833"/>
                </a:lnTo>
                <a:lnTo>
                  <a:pt x="1089" y="833"/>
                </a:lnTo>
                <a:lnTo>
                  <a:pt x="1085" y="830"/>
                </a:lnTo>
                <a:lnTo>
                  <a:pt x="1082" y="830"/>
                </a:lnTo>
                <a:lnTo>
                  <a:pt x="1082" y="830"/>
                </a:lnTo>
                <a:lnTo>
                  <a:pt x="1076" y="830"/>
                </a:lnTo>
                <a:lnTo>
                  <a:pt x="1072" y="826"/>
                </a:lnTo>
                <a:lnTo>
                  <a:pt x="1072" y="826"/>
                </a:lnTo>
                <a:lnTo>
                  <a:pt x="1062" y="840"/>
                </a:lnTo>
                <a:lnTo>
                  <a:pt x="1059" y="849"/>
                </a:lnTo>
                <a:lnTo>
                  <a:pt x="1056" y="853"/>
                </a:lnTo>
                <a:lnTo>
                  <a:pt x="1056" y="853"/>
                </a:lnTo>
                <a:lnTo>
                  <a:pt x="1056" y="859"/>
                </a:lnTo>
                <a:lnTo>
                  <a:pt x="1062" y="866"/>
                </a:lnTo>
                <a:lnTo>
                  <a:pt x="1062" y="866"/>
                </a:lnTo>
                <a:lnTo>
                  <a:pt x="1062" y="866"/>
                </a:lnTo>
                <a:lnTo>
                  <a:pt x="1056" y="882"/>
                </a:lnTo>
                <a:lnTo>
                  <a:pt x="1053" y="889"/>
                </a:lnTo>
                <a:lnTo>
                  <a:pt x="1053" y="889"/>
                </a:lnTo>
                <a:lnTo>
                  <a:pt x="1053" y="902"/>
                </a:lnTo>
                <a:lnTo>
                  <a:pt x="1053" y="915"/>
                </a:lnTo>
                <a:lnTo>
                  <a:pt x="1049" y="921"/>
                </a:lnTo>
                <a:lnTo>
                  <a:pt x="1049" y="951"/>
                </a:lnTo>
                <a:lnTo>
                  <a:pt x="1049" y="954"/>
                </a:lnTo>
                <a:lnTo>
                  <a:pt x="1049" y="958"/>
                </a:lnTo>
                <a:lnTo>
                  <a:pt x="1049" y="961"/>
                </a:lnTo>
                <a:lnTo>
                  <a:pt x="1046" y="964"/>
                </a:lnTo>
                <a:lnTo>
                  <a:pt x="1046" y="967"/>
                </a:lnTo>
                <a:lnTo>
                  <a:pt x="1043" y="974"/>
                </a:lnTo>
                <a:lnTo>
                  <a:pt x="1043" y="980"/>
                </a:lnTo>
                <a:lnTo>
                  <a:pt x="1040" y="984"/>
                </a:lnTo>
                <a:lnTo>
                  <a:pt x="1040" y="987"/>
                </a:lnTo>
                <a:lnTo>
                  <a:pt x="1036" y="990"/>
                </a:lnTo>
                <a:lnTo>
                  <a:pt x="1036" y="994"/>
                </a:lnTo>
                <a:lnTo>
                  <a:pt x="1033" y="997"/>
                </a:lnTo>
                <a:lnTo>
                  <a:pt x="1030" y="1000"/>
                </a:lnTo>
                <a:lnTo>
                  <a:pt x="1030" y="1000"/>
                </a:lnTo>
                <a:lnTo>
                  <a:pt x="1026" y="1000"/>
                </a:lnTo>
                <a:lnTo>
                  <a:pt x="1023" y="1003"/>
                </a:lnTo>
                <a:lnTo>
                  <a:pt x="1020" y="1003"/>
                </a:lnTo>
                <a:lnTo>
                  <a:pt x="1020" y="1007"/>
                </a:lnTo>
                <a:lnTo>
                  <a:pt x="1017" y="1010"/>
                </a:lnTo>
                <a:lnTo>
                  <a:pt x="1017" y="1010"/>
                </a:lnTo>
                <a:lnTo>
                  <a:pt x="1017" y="1013"/>
                </a:lnTo>
                <a:lnTo>
                  <a:pt x="1017" y="1017"/>
                </a:lnTo>
                <a:lnTo>
                  <a:pt x="1013" y="1020"/>
                </a:lnTo>
                <a:lnTo>
                  <a:pt x="1013" y="1023"/>
                </a:lnTo>
                <a:lnTo>
                  <a:pt x="1013" y="1026"/>
                </a:lnTo>
                <a:lnTo>
                  <a:pt x="1010" y="1030"/>
                </a:lnTo>
                <a:lnTo>
                  <a:pt x="1007" y="1030"/>
                </a:lnTo>
                <a:lnTo>
                  <a:pt x="1007" y="1030"/>
                </a:lnTo>
                <a:lnTo>
                  <a:pt x="1003" y="1033"/>
                </a:lnTo>
                <a:lnTo>
                  <a:pt x="1000" y="1033"/>
                </a:lnTo>
                <a:lnTo>
                  <a:pt x="997" y="1033"/>
                </a:lnTo>
                <a:lnTo>
                  <a:pt x="990" y="1033"/>
                </a:lnTo>
                <a:lnTo>
                  <a:pt x="987" y="1033"/>
                </a:lnTo>
                <a:lnTo>
                  <a:pt x="987" y="1033"/>
                </a:lnTo>
                <a:lnTo>
                  <a:pt x="987" y="1033"/>
                </a:lnTo>
                <a:lnTo>
                  <a:pt x="984" y="1033"/>
                </a:lnTo>
                <a:lnTo>
                  <a:pt x="981" y="1036"/>
                </a:lnTo>
                <a:lnTo>
                  <a:pt x="981" y="1036"/>
                </a:lnTo>
                <a:lnTo>
                  <a:pt x="977" y="1040"/>
                </a:lnTo>
                <a:lnTo>
                  <a:pt x="974" y="1040"/>
                </a:lnTo>
                <a:lnTo>
                  <a:pt x="971" y="1043"/>
                </a:lnTo>
                <a:lnTo>
                  <a:pt x="971" y="1046"/>
                </a:lnTo>
                <a:lnTo>
                  <a:pt x="967" y="1046"/>
                </a:lnTo>
                <a:lnTo>
                  <a:pt x="964" y="1046"/>
                </a:lnTo>
                <a:lnTo>
                  <a:pt x="964" y="1046"/>
                </a:lnTo>
                <a:lnTo>
                  <a:pt x="961" y="1046"/>
                </a:lnTo>
                <a:lnTo>
                  <a:pt x="961" y="1049"/>
                </a:lnTo>
                <a:lnTo>
                  <a:pt x="961" y="1053"/>
                </a:lnTo>
                <a:lnTo>
                  <a:pt x="958" y="1056"/>
                </a:lnTo>
                <a:lnTo>
                  <a:pt x="958" y="1059"/>
                </a:lnTo>
                <a:lnTo>
                  <a:pt x="954" y="1062"/>
                </a:lnTo>
                <a:lnTo>
                  <a:pt x="951" y="1066"/>
                </a:lnTo>
                <a:lnTo>
                  <a:pt x="951" y="1069"/>
                </a:lnTo>
                <a:lnTo>
                  <a:pt x="948" y="1069"/>
                </a:lnTo>
                <a:lnTo>
                  <a:pt x="948" y="1069"/>
                </a:lnTo>
                <a:lnTo>
                  <a:pt x="944" y="1072"/>
                </a:lnTo>
                <a:lnTo>
                  <a:pt x="941" y="1072"/>
                </a:lnTo>
                <a:lnTo>
                  <a:pt x="935" y="1072"/>
                </a:lnTo>
                <a:lnTo>
                  <a:pt x="928" y="1072"/>
                </a:lnTo>
                <a:lnTo>
                  <a:pt x="922" y="1072"/>
                </a:lnTo>
                <a:lnTo>
                  <a:pt x="918" y="1072"/>
                </a:lnTo>
                <a:lnTo>
                  <a:pt x="915" y="1072"/>
                </a:lnTo>
                <a:lnTo>
                  <a:pt x="905" y="1072"/>
                </a:lnTo>
                <a:lnTo>
                  <a:pt x="902" y="1072"/>
                </a:lnTo>
                <a:lnTo>
                  <a:pt x="902" y="1072"/>
                </a:lnTo>
                <a:lnTo>
                  <a:pt x="899" y="1072"/>
                </a:lnTo>
                <a:lnTo>
                  <a:pt x="892" y="1076"/>
                </a:lnTo>
                <a:lnTo>
                  <a:pt x="892" y="1076"/>
                </a:lnTo>
                <a:lnTo>
                  <a:pt x="889" y="1076"/>
                </a:lnTo>
                <a:lnTo>
                  <a:pt x="882" y="1072"/>
                </a:lnTo>
                <a:lnTo>
                  <a:pt x="876" y="1076"/>
                </a:lnTo>
                <a:lnTo>
                  <a:pt x="869" y="1076"/>
                </a:lnTo>
                <a:lnTo>
                  <a:pt x="863" y="1076"/>
                </a:lnTo>
                <a:lnTo>
                  <a:pt x="856" y="1076"/>
                </a:lnTo>
                <a:lnTo>
                  <a:pt x="853" y="1076"/>
                </a:lnTo>
                <a:lnTo>
                  <a:pt x="846" y="1076"/>
                </a:lnTo>
                <a:lnTo>
                  <a:pt x="843" y="1076"/>
                </a:lnTo>
                <a:lnTo>
                  <a:pt x="836" y="1076"/>
                </a:lnTo>
                <a:lnTo>
                  <a:pt x="836" y="1076"/>
                </a:lnTo>
                <a:lnTo>
                  <a:pt x="833" y="1076"/>
                </a:lnTo>
                <a:lnTo>
                  <a:pt x="833" y="1076"/>
                </a:lnTo>
                <a:lnTo>
                  <a:pt x="830" y="1079"/>
                </a:lnTo>
                <a:lnTo>
                  <a:pt x="823" y="1092"/>
                </a:lnTo>
                <a:lnTo>
                  <a:pt x="823" y="1092"/>
                </a:lnTo>
                <a:lnTo>
                  <a:pt x="823" y="1095"/>
                </a:lnTo>
                <a:lnTo>
                  <a:pt x="820" y="1099"/>
                </a:lnTo>
                <a:lnTo>
                  <a:pt x="817" y="1108"/>
                </a:lnTo>
                <a:lnTo>
                  <a:pt x="813" y="1115"/>
                </a:lnTo>
                <a:lnTo>
                  <a:pt x="810" y="1118"/>
                </a:lnTo>
                <a:lnTo>
                  <a:pt x="807" y="1121"/>
                </a:lnTo>
                <a:lnTo>
                  <a:pt x="807" y="1125"/>
                </a:lnTo>
                <a:lnTo>
                  <a:pt x="807" y="1128"/>
                </a:lnTo>
                <a:lnTo>
                  <a:pt x="804" y="1131"/>
                </a:lnTo>
                <a:lnTo>
                  <a:pt x="800" y="1131"/>
                </a:lnTo>
                <a:lnTo>
                  <a:pt x="800" y="1135"/>
                </a:lnTo>
                <a:lnTo>
                  <a:pt x="794" y="1138"/>
                </a:lnTo>
                <a:lnTo>
                  <a:pt x="794" y="1141"/>
                </a:lnTo>
                <a:lnTo>
                  <a:pt x="784" y="1148"/>
                </a:lnTo>
                <a:lnTo>
                  <a:pt x="784" y="1148"/>
                </a:lnTo>
                <a:lnTo>
                  <a:pt x="777" y="1154"/>
                </a:lnTo>
                <a:lnTo>
                  <a:pt x="771" y="1161"/>
                </a:lnTo>
                <a:lnTo>
                  <a:pt x="761" y="1167"/>
                </a:lnTo>
                <a:lnTo>
                  <a:pt x="754" y="1174"/>
                </a:lnTo>
                <a:lnTo>
                  <a:pt x="748" y="1177"/>
                </a:lnTo>
                <a:lnTo>
                  <a:pt x="748" y="1180"/>
                </a:lnTo>
                <a:lnTo>
                  <a:pt x="745" y="1180"/>
                </a:lnTo>
                <a:lnTo>
                  <a:pt x="738" y="1187"/>
                </a:lnTo>
                <a:lnTo>
                  <a:pt x="738" y="1190"/>
                </a:lnTo>
                <a:lnTo>
                  <a:pt x="725" y="1203"/>
                </a:lnTo>
                <a:lnTo>
                  <a:pt x="725" y="1203"/>
                </a:lnTo>
                <a:lnTo>
                  <a:pt x="722" y="1203"/>
                </a:lnTo>
                <a:lnTo>
                  <a:pt x="722" y="1203"/>
                </a:lnTo>
                <a:lnTo>
                  <a:pt x="718" y="1203"/>
                </a:lnTo>
                <a:lnTo>
                  <a:pt x="718" y="1200"/>
                </a:lnTo>
                <a:lnTo>
                  <a:pt x="718" y="1200"/>
                </a:lnTo>
                <a:lnTo>
                  <a:pt x="715" y="1197"/>
                </a:lnTo>
                <a:lnTo>
                  <a:pt x="718" y="1197"/>
                </a:lnTo>
                <a:lnTo>
                  <a:pt x="718" y="1194"/>
                </a:lnTo>
                <a:lnTo>
                  <a:pt x="718" y="1194"/>
                </a:lnTo>
                <a:lnTo>
                  <a:pt x="715" y="1194"/>
                </a:lnTo>
                <a:lnTo>
                  <a:pt x="715" y="1190"/>
                </a:lnTo>
                <a:lnTo>
                  <a:pt x="715" y="1190"/>
                </a:lnTo>
                <a:lnTo>
                  <a:pt x="715" y="1190"/>
                </a:lnTo>
                <a:lnTo>
                  <a:pt x="715" y="1190"/>
                </a:lnTo>
                <a:lnTo>
                  <a:pt x="715" y="1190"/>
                </a:lnTo>
                <a:lnTo>
                  <a:pt x="712" y="1187"/>
                </a:lnTo>
                <a:lnTo>
                  <a:pt x="708" y="1187"/>
                </a:lnTo>
                <a:lnTo>
                  <a:pt x="708" y="1187"/>
                </a:lnTo>
                <a:lnTo>
                  <a:pt x="705" y="1184"/>
                </a:lnTo>
                <a:lnTo>
                  <a:pt x="702" y="1184"/>
                </a:lnTo>
                <a:lnTo>
                  <a:pt x="702" y="1184"/>
                </a:lnTo>
                <a:lnTo>
                  <a:pt x="699" y="1184"/>
                </a:lnTo>
                <a:lnTo>
                  <a:pt x="695" y="1184"/>
                </a:lnTo>
                <a:lnTo>
                  <a:pt x="695" y="1184"/>
                </a:lnTo>
                <a:lnTo>
                  <a:pt x="692" y="1184"/>
                </a:lnTo>
                <a:lnTo>
                  <a:pt x="692" y="1180"/>
                </a:lnTo>
                <a:lnTo>
                  <a:pt x="689" y="1180"/>
                </a:lnTo>
                <a:lnTo>
                  <a:pt x="689" y="1180"/>
                </a:lnTo>
                <a:lnTo>
                  <a:pt x="686" y="1180"/>
                </a:lnTo>
                <a:lnTo>
                  <a:pt x="686" y="1177"/>
                </a:lnTo>
                <a:lnTo>
                  <a:pt x="686" y="1177"/>
                </a:lnTo>
                <a:lnTo>
                  <a:pt x="686" y="1177"/>
                </a:lnTo>
                <a:lnTo>
                  <a:pt x="686" y="1174"/>
                </a:lnTo>
                <a:lnTo>
                  <a:pt x="686" y="1177"/>
                </a:lnTo>
                <a:lnTo>
                  <a:pt x="682" y="1180"/>
                </a:lnTo>
                <a:lnTo>
                  <a:pt x="682" y="1180"/>
                </a:lnTo>
                <a:lnTo>
                  <a:pt x="679" y="1177"/>
                </a:lnTo>
                <a:lnTo>
                  <a:pt x="676" y="1177"/>
                </a:lnTo>
                <a:lnTo>
                  <a:pt x="672" y="1174"/>
                </a:lnTo>
                <a:lnTo>
                  <a:pt x="666" y="1171"/>
                </a:lnTo>
                <a:lnTo>
                  <a:pt x="666" y="1171"/>
                </a:lnTo>
                <a:lnTo>
                  <a:pt x="666" y="1167"/>
                </a:lnTo>
                <a:lnTo>
                  <a:pt x="663" y="1164"/>
                </a:lnTo>
                <a:lnTo>
                  <a:pt x="659" y="1161"/>
                </a:lnTo>
                <a:lnTo>
                  <a:pt x="659" y="1158"/>
                </a:lnTo>
                <a:lnTo>
                  <a:pt x="659" y="1158"/>
                </a:lnTo>
                <a:lnTo>
                  <a:pt x="656" y="1154"/>
                </a:lnTo>
                <a:lnTo>
                  <a:pt x="656" y="1154"/>
                </a:lnTo>
                <a:lnTo>
                  <a:pt x="649" y="1151"/>
                </a:lnTo>
                <a:lnTo>
                  <a:pt x="646" y="1148"/>
                </a:lnTo>
                <a:lnTo>
                  <a:pt x="643" y="1148"/>
                </a:lnTo>
                <a:lnTo>
                  <a:pt x="643" y="1144"/>
                </a:lnTo>
                <a:lnTo>
                  <a:pt x="640" y="1144"/>
                </a:lnTo>
                <a:lnTo>
                  <a:pt x="636" y="1144"/>
                </a:lnTo>
                <a:lnTo>
                  <a:pt x="633" y="1141"/>
                </a:lnTo>
                <a:lnTo>
                  <a:pt x="633" y="1141"/>
                </a:lnTo>
                <a:lnTo>
                  <a:pt x="630" y="1141"/>
                </a:lnTo>
                <a:lnTo>
                  <a:pt x="630" y="1141"/>
                </a:lnTo>
                <a:lnTo>
                  <a:pt x="627" y="1138"/>
                </a:lnTo>
                <a:lnTo>
                  <a:pt x="627" y="1138"/>
                </a:lnTo>
                <a:lnTo>
                  <a:pt x="630" y="1135"/>
                </a:lnTo>
                <a:lnTo>
                  <a:pt x="630" y="1135"/>
                </a:lnTo>
                <a:lnTo>
                  <a:pt x="630" y="1131"/>
                </a:lnTo>
                <a:lnTo>
                  <a:pt x="623" y="1128"/>
                </a:lnTo>
                <a:lnTo>
                  <a:pt x="620" y="1125"/>
                </a:lnTo>
                <a:lnTo>
                  <a:pt x="620" y="1125"/>
                </a:lnTo>
                <a:lnTo>
                  <a:pt x="617" y="1125"/>
                </a:lnTo>
                <a:lnTo>
                  <a:pt x="617" y="1121"/>
                </a:lnTo>
                <a:lnTo>
                  <a:pt x="617" y="1118"/>
                </a:lnTo>
                <a:lnTo>
                  <a:pt x="613" y="1118"/>
                </a:lnTo>
                <a:lnTo>
                  <a:pt x="613" y="1118"/>
                </a:lnTo>
                <a:lnTo>
                  <a:pt x="610" y="1118"/>
                </a:lnTo>
                <a:lnTo>
                  <a:pt x="610" y="1115"/>
                </a:lnTo>
                <a:lnTo>
                  <a:pt x="607" y="1115"/>
                </a:lnTo>
                <a:lnTo>
                  <a:pt x="604" y="1115"/>
                </a:lnTo>
                <a:lnTo>
                  <a:pt x="604" y="1115"/>
                </a:lnTo>
                <a:lnTo>
                  <a:pt x="600" y="1112"/>
                </a:lnTo>
                <a:lnTo>
                  <a:pt x="590" y="1112"/>
                </a:lnTo>
                <a:lnTo>
                  <a:pt x="584" y="1108"/>
                </a:lnTo>
                <a:lnTo>
                  <a:pt x="584" y="1105"/>
                </a:lnTo>
                <a:lnTo>
                  <a:pt x="584" y="1105"/>
                </a:lnTo>
                <a:lnTo>
                  <a:pt x="587" y="1105"/>
                </a:lnTo>
                <a:lnTo>
                  <a:pt x="587" y="1105"/>
                </a:lnTo>
                <a:lnTo>
                  <a:pt x="587" y="1105"/>
                </a:lnTo>
                <a:lnTo>
                  <a:pt x="587" y="1105"/>
                </a:lnTo>
                <a:lnTo>
                  <a:pt x="581" y="1102"/>
                </a:lnTo>
                <a:lnTo>
                  <a:pt x="581" y="1102"/>
                </a:lnTo>
                <a:lnTo>
                  <a:pt x="577" y="1102"/>
                </a:lnTo>
                <a:lnTo>
                  <a:pt x="577" y="1102"/>
                </a:lnTo>
                <a:lnTo>
                  <a:pt x="577" y="1102"/>
                </a:lnTo>
                <a:lnTo>
                  <a:pt x="577" y="1102"/>
                </a:lnTo>
                <a:lnTo>
                  <a:pt x="581" y="1102"/>
                </a:lnTo>
                <a:lnTo>
                  <a:pt x="581" y="1105"/>
                </a:lnTo>
                <a:lnTo>
                  <a:pt x="581" y="1105"/>
                </a:lnTo>
                <a:lnTo>
                  <a:pt x="581" y="1105"/>
                </a:lnTo>
                <a:lnTo>
                  <a:pt x="577" y="1105"/>
                </a:lnTo>
                <a:lnTo>
                  <a:pt x="574" y="1102"/>
                </a:lnTo>
                <a:lnTo>
                  <a:pt x="574" y="1102"/>
                </a:lnTo>
                <a:lnTo>
                  <a:pt x="568" y="1102"/>
                </a:lnTo>
                <a:lnTo>
                  <a:pt x="564" y="1099"/>
                </a:lnTo>
                <a:lnTo>
                  <a:pt x="561" y="1099"/>
                </a:lnTo>
                <a:lnTo>
                  <a:pt x="561" y="1099"/>
                </a:lnTo>
                <a:lnTo>
                  <a:pt x="554" y="1095"/>
                </a:lnTo>
                <a:lnTo>
                  <a:pt x="551" y="1095"/>
                </a:lnTo>
                <a:lnTo>
                  <a:pt x="551" y="1095"/>
                </a:lnTo>
                <a:lnTo>
                  <a:pt x="548" y="1095"/>
                </a:lnTo>
                <a:lnTo>
                  <a:pt x="548" y="1092"/>
                </a:lnTo>
                <a:lnTo>
                  <a:pt x="545" y="1092"/>
                </a:lnTo>
                <a:lnTo>
                  <a:pt x="545" y="1092"/>
                </a:lnTo>
                <a:lnTo>
                  <a:pt x="541" y="1092"/>
                </a:lnTo>
                <a:lnTo>
                  <a:pt x="538" y="1092"/>
                </a:lnTo>
                <a:lnTo>
                  <a:pt x="538" y="1092"/>
                </a:lnTo>
                <a:lnTo>
                  <a:pt x="538" y="1092"/>
                </a:lnTo>
                <a:lnTo>
                  <a:pt x="535" y="1089"/>
                </a:lnTo>
                <a:lnTo>
                  <a:pt x="531" y="1089"/>
                </a:lnTo>
                <a:lnTo>
                  <a:pt x="531" y="1089"/>
                </a:lnTo>
                <a:lnTo>
                  <a:pt x="525" y="1089"/>
                </a:lnTo>
                <a:lnTo>
                  <a:pt x="525" y="1089"/>
                </a:lnTo>
                <a:lnTo>
                  <a:pt x="522" y="1085"/>
                </a:lnTo>
                <a:lnTo>
                  <a:pt x="518" y="1085"/>
                </a:lnTo>
                <a:lnTo>
                  <a:pt x="518" y="1085"/>
                </a:lnTo>
                <a:lnTo>
                  <a:pt x="515" y="1085"/>
                </a:lnTo>
                <a:lnTo>
                  <a:pt x="515" y="1085"/>
                </a:lnTo>
                <a:lnTo>
                  <a:pt x="512" y="1085"/>
                </a:lnTo>
                <a:lnTo>
                  <a:pt x="512" y="1082"/>
                </a:lnTo>
                <a:lnTo>
                  <a:pt x="509" y="1082"/>
                </a:lnTo>
                <a:lnTo>
                  <a:pt x="509" y="1082"/>
                </a:lnTo>
                <a:lnTo>
                  <a:pt x="505" y="1082"/>
                </a:lnTo>
                <a:lnTo>
                  <a:pt x="505" y="1082"/>
                </a:lnTo>
                <a:lnTo>
                  <a:pt x="502" y="1082"/>
                </a:lnTo>
                <a:lnTo>
                  <a:pt x="502" y="1082"/>
                </a:lnTo>
                <a:lnTo>
                  <a:pt x="499" y="1082"/>
                </a:lnTo>
                <a:lnTo>
                  <a:pt x="499" y="1082"/>
                </a:lnTo>
                <a:lnTo>
                  <a:pt x="495" y="1082"/>
                </a:lnTo>
                <a:lnTo>
                  <a:pt x="495" y="1082"/>
                </a:lnTo>
                <a:lnTo>
                  <a:pt x="492" y="1082"/>
                </a:lnTo>
                <a:lnTo>
                  <a:pt x="492" y="1079"/>
                </a:lnTo>
                <a:lnTo>
                  <a:pt x="492" y="1079"/>
                </a:lnTo>
                <a:lnTo>
                  <a:pt x="489" y="1079"/>
                </a:lnTo>
                <a:lnTo>
                  <a:pt x="489" y="1079"/>
                </a:lnTo>
                <a:lnTo>
                  <a:pt x="486" y="1076"/>
                </a:lnTo>
                <a:lnTo>
                  <a:pt x="492" y="1076"/>
                </a:lnTo>
                <a:lnTo>
                  <a:pt x="489" y="1072"/>
                </a:lnTo>
                <a:lnTo>
                  <a:pt x="492" y="1072"/>
                </a:lnTo>
                <a:lnTo>
                  <a:pt x="492" y="1072"/>
                </a:lnTo>
                <a:lnTo>
                  <a:pt x="495" y="1072"/>
                </a:lnTo>
                <a:lnTo>
                  <a:pt x="495" y="1072"/>
                </a:lnTo>
                <a:lnTo>
                  <a:pt x="495" y="1072"/>
                </a:lnTo>
                <a:lnTo>
                  <a:pt x="495" y="1069"/>
                </a:lnTo>
                <a:lnTo>
                  <a:pt x="495" y="1069"/>
                </a:lnTo>
                <a:lnTo>
                  <a:pt x="495" y="1069"/>
                </a:lnTo>
                <a:lnTo>
                  <a:pt x="495" y="1069"/>
                </a:lnTo>
                <a:lnTo>
                  <a:pt x="495" y="1066"/>
                </a:lnTo>
                <a:lnTo>
                  <a:pt x="499" y="1066"/>
                </a:lnTo>
                <a:lnTo>
                  <a:pt x="499" y="1066"/>
                </a:lnTo>
                <a:lnTo>
                  <a:pt x="499" y="1066"/>
                </a:lnTo>
                <a:lnTo>
                  <a:pt x="495" y="1066"/>
                </a:lnTo>
                <a:lnTo>
                  <a:pt x="495" y="1066"/>
                </a:lnTo>
                <a:lnTo>
                  <a:pt x="495" y="1066"/>
                </a:lnTo>
                <a:lnTo>
                  <a:pt x="495" y="1069"/>
                </a:lnTo>
                <a:lnTo>
                  <a:pt x="495" y="1069"/>
                </a:lnTo>
                <a:lnTo>
                  <a:pt x="492" y="1072"/>
                </a:lnTo>
                <a:lnTo>
                  <a:pt x="492" y="1069"/>
                </a:lnTo>
                <a:lnTo>
                  <a:pt x="492" y="1066"/>
                </a:lnTo>
                <a:lnTo>
                  <a:pt x="492" y="1066"/>
                </a:lnTo>
                <a:lnTo>
                  <a:pt x="492" y="1062"/>
                </a:lnTo>
                <a:lnTo>
                  <a:pt x="489" y="1059"/>
                </a:lnTo>
                <a:lnTo>
                  <a:pt x="486" y="1059"/>
                </a:lnTo>
                <a:lnTo>
                  <a:pt x="486" y="1059"/>
                </a:lnTo>
                <a:lnTo>
                  <a:pt x="486" y="1059"/>
                </a:lnTo>
                <a:lnTo>
                  <a:pt x="479" y="1053"/>
                </a:lnTo>
                <a:lnTo>
                  <a:pt x="476" y="1053"/>
                </a:lnTo>
                <a:lnTo>
                  <a:pt x="476" y="1053"/>
                </a:lnTo>
                <a:lnTo>
                  <a:pt x="472" y="1053"/>
                </a:lnTo>
                <a:lnTo>
                  <a:pt x="469" y="1049"/>
                </a:lnTo>
                <a:lnTo>
                  <a:pt x="469" y="1049"/>
                </a:lnTo>
                <a:lnTo>
                  <a:pt x="466" y="1049"/>
                </a:lnTo>
                <a:lnTo>
                  <a:pt x="466" y="1049"/>
                </a:lnTo>
                <a:lnTo>
                  <a:pt x="466" y="1049"/>
                </a:lnTo>
                <a:lnTo>
                  <a:pt x="463" y="1046"/>
                </a:lnTo>
                <a:lnTo>
                  <a:pt x="459" y="1046"/>
                </a:lnTo>
                <a:lnTo>
                  <a:pt x="456" y="1046"/>
                </a:lnTo>
                <a:lnTo>
                  <a:pt x="456" y="1043"/>
                </a:lnTo>
                <a:lnTo>
                  <a:pt x="456" y="1043"/>
                </a:lnTo>
                <a:lnTo>
                  <a:pt x="453" y="1043"/>
                </a:lnTo>
                <a:lnTo>
                  <a:pt x="450" y="1043"/>
                </a:lnTo>
                <a:lnTo>
                  <a:pt x="450" y="1043"/>
                </a:lnTo>
                <a:lnTo>
                  <a:pt x="446" y="1040"/>
                </a:lnTo>
                <a:lnTo>
                  <a:pt x="443" y="1040"/>
                </a:lnTo>
                <a:lnTo>
                  <a:pt x="443" y="1040"/>
                </a:lnTo>
                <a:lnTo>
                  <a:pt x="440" y="1040"/>
                </a:lnTo>
                <a:lnTo>
                  <a:pt x="440" y="1040"/>
                </a:lnTo>
                <a:lnTo>
                  <a:pt x="436" y="1040"/>
                </a:lnTo>
                <a:lnTo>
                  <a:pt x="436" y="1036"/>
                </a:lnTo>
                <a:lnTo>
                  <a:pt x="436" y="1036"/>
                </a:lnTo>
                <a:lnTo>
                  <a:pt x="433" y="1033"/>
                </a:lnTo>
                <a:lnTo>
                  <a:pt x="433" y="1033"/>
                </a:lnTo>
                <a:lnTo>
                  <a:pt x="433" y="1033"/>
                </a:lnTo>
                <a:lnTo>
                  <a:pt x="430" y="1030"/>
                </a:lnTo>
                <a:lnTo>
                  <a:pt x="430" y="1030"/>
                </a:lnTo>
                <a:lnTo>
                  <a:pt x="433" y="1030"/>
                </a:lnTo>
                <a:lnTo>
                  <a:pt x="433" y="1026"/>
                </a:lnTo>
                <a:lnTo>
                  <a:pt x="433" y="1026"/>
                </a:lnTo>
                <a:lnTo>
                  <a:pt x="433" y="1026"/>
                </a:lnTo>
                <a:lnTo>
                  <a:pt x="430" y="1023"/>
                </a:lnTo>
                <a:lnTo>
                  <a:pt x="427" y="1020"/>
                </a:lnTo>
                <a:lnTo>
                  <a:pt x="427" y="1020"/>
                </a:lnTo>
                <a:lnTo>
                  <a:pt x="427" y="1020"/>
                </a:lnTo>
                <a:lnTo>
                  <a:pt x="423" y="1020"/>
                </a:lnTo>
                <a:lnTo>
                  <a:pt x="423" y="1020"/>
                </a:lnTo>
                <a:lnTo>
                  <a:pt x="417" y="1017"/>
                </a:lnTo>
                <a:lnTo>
                  <a:pt x="417" y="1017"/>
                </a:lnTo>
                <a:lnTo>
                  <a:pt x="413" y="1017"/>
                </a:lnTo>
                <a:lnTo>
                  <a:pt x="410" y="1013"/>
                </a:lnTo>
                <a:lnTo>
                  <a:pt x="404" y="1013"/>
                </a:lnTo>
                <a:lnTo>
                  <a:pt x="400" y="1013"/>
                </a:lnTo>
                <a:lnTo>
                  <a:pt x="400" y="1010"/>
                </a:lnTo>
                <a:lnTo>
                  <a:pt x="397" y="1007"/>
                </a:lnTo>
                <a:lnTo>
                  <a:pt x="397" y="1007"/>
                </a:lnTo>
                <a:lnTo>
                  <a:pt x="394" y="1003"/>
                </a:lnTo>
                <a:lnTo>
                  <a:pt x="394" y="1003"/>
                </a:lnTo>
                <a:lnTo>
                  <a:pt x="391" y="1003"/>
                </a:lnTo>
                <a:lnTo>
                  <a:pt x="387" y="1000"/>
                </a:lnTo>
                <a:lnTo>
                  <a:pt x="387" y="1000"/>
                </a:lnTo>
                <a:lnTo>
                  <a:pt x="384" y="1000"/>
                </a:lnTo>
                <a:lnTo>
                  <a:pt x="384" y="997"/>
                </a:lnTo>
                <a:lnTo>
                  <a:pt x="381" y="997"/>
                </a:lnTo>
                <a:lnTo>
                  <a:pt x="377" y="994"/>
                </a:lnTo>
                <a:lnTo>
                  <a:pt x="377" y="994"/>
                </a:lnTo>
                <a:lnTo>
                  <a:pt x="377" y="990"/>
                </a:lnTo>
                <a:lnTo>
                  <a:pt x="377" y="990"/>
                </a:lnTo>
                <a:lnTo>
                  <a:pt x="374" y="987"/>
                </a:lnTo>
                <a:lnTo>
                  <a:pt x="371" y="987"/>
                </a:lnTo>
                <a:lnTo>
                  <a:pt x="371" y="987"/>
                </a:lnTo>
                <a:lnTo>
                  <a:pt x="368" y="987"/>
                </a:lnTo>
                <a:lnTo>
                  <a:pt x="364" y="984"/>
                </a:lnTo>
                <a:lnTo>
                  <a:pt x="361" y="984"/>
                </a:lnTo>
                <a:lnTo>
                  <a:pt x="358" y="984"/>
                </a:lnTo>
                <a:lnTo>
                  <a:pt x="358" y="980"/>
                </a:lnTo>
                <a:lnTo>
                  <a:pt x="354" y="980"/>
                </a:lnTo>
                <a:lnTo>
                  <a:pt x="354" y="980"/>
                </a:lnTo>
                <a:lnTo>
                  <a:pt x="351" y="980"/>
                </a:lnTo>
                <a:lnTo>
                  <a:pt x="351" y="980"/>
                </a:lnTo>
                <a:lnTo>
                  <a:pt x="348" y="977"/>
                </a:lnTo>
                <a:lnTo>
                  <a:pt x="348" y="977"/>
                </a:lnTo>
                <a:lnTo>
                  <a:pt x="345" y="977"/>
                </a:lnTo>
                <a:lnTo>
                  <a:pt x="341" y="974"/>
                </a:lnTo>
                <a:lnTo>
                  <a:pt x="338" y="974"/>
                </a:lnTo>
                <a:lnTo>
                  <a:pt x="335" y="974"/>
                </a:lnTo>
                <a:lnTo>
                  <a:pt x="335" y="974"/>
                </a:lnTo>
                <a:lnTo>
                  <a:pt x="335" y="971"/>
                </a:lnTo>
                <a:lnTo>
                  <a:pt x="335" y="971"/>
                </a:lnTo>
                <a:lnTo>
                  <a:pt x="332" y="971"/>
                </a:lnTo>
                <a:lnTo>
                  <a:pt x="325" y="967"/>
                </a:lnTo>
                <a:lnTo>
                  <a:pt x="325" y="967"/>
                </a:lnTo>
                <a:lnTo>
                  <a:pt x="318" y="964"/>
                </a:lnTo>
                <a:lnTo>
                  <a:pt x="318" y="964"/>
                </a:lnTo>
                <a:lnTo>
                  <a:pt x="318" y="964"/>
                </a:lnTo>
                <a:lnTo>
                  <a:pt x="315" y="961"/>
                </a:lnTo>
                <a:lnTo>
                  <a:pt x="312" y="961"/>
                </a:lnTo>
                <a:lnTo>
                  <a:pt x="312" y="961"/>
                </a:lnTo>
                <a:lnTo>
                  <a:pt x="309" y="961"/>
                </a:lnTo>
                <a:lnTo>
                  <a:pt x="309" y="958"/>
                </a:lnTo>
                <a:lnTo>
                  <a:pt x="309" y="958"/>
                </a:lnTo>
                <a:lnTo>
                  <a:pt x="312" y="958"/>
                </a:lnTo>
                <a:lnTo>
                  <a:pt x="312" y="958"/>
                </a:lnTo>
                <a:lnTo>
                  <a:pt x="318" y="954"/>
                </a:lnTo>
                <a:lnTo>
                  <a:pt x="318" y="951"/>
                </a:lnTo>
                <a:lnTo>
                  <a:pt x="318" y="951"/>
                </a:lnTo>
                <a:lnTo>
                  <a:pt x="318" y="951"/>
                </a:lnTo>
                <a:lnTo>
                  <a:pt x="318" y="948"/>
                </a:lnTo>
                <a:lnTo>
                  <a:pt x="318" y="944"/>
                </a:lnTo>
                <a:lnTo>
                  <a:pt x="318" y="944"/>
                </a:lnTo>
                <a:lnTo>
                  <a:pt x="315" y="941"/>
                </a:lnTo>
                <a:lnTo>
                  <a:pt x="312" y="938"/>
                </a:lnTo>
                <a:lnTo>
                  <a:pt x="309" y="938"/>
                </a:lnTo>
                <a:lnTo>
                  <a:pt x="305" y="935"/>
                </a:lnTo>
                <a:lnTo>
                  <a:pt x="302" y="935"/>
                </a:lnTo>
                <a:lnTo>
                  <a:pt x="302" y="935"/>
                </a:lnTo>
                <a:lnTo>
                  <a:pt x="302" y="931"/>
                </a:lnTo>
                <a:lnTo>
                  <a:pt x="299" y="931"/>
                </a:lnTo>
                <a:lnTo>
                  <a:pt x="295" y="931"/>
                </a:lnTo>
                <a:lnTo>
                  <a:pt x="292" y="928"/>
                </a:lnTo>
                <a:lnTo>
                  <a:pt x="292" y="928"/>
                </a:lnTo>
                <a:lnTo>
                  <a:pt x="289" y="928"/>
                </a:lnTo>
                <a:lnTo>
                  <a:pt x="286" y="925"/>
                </a:lnTo>
                <a:lnTo>
                  <a:pt x="286" y="925"/>
                </a:lnTo>
                <a:lnTo>
                  <a:pt x="282" y="925"/>
                </a:lnTo>
                <a:lnTo>
                  <a:pt x="279" y="925"/>
                </a:lnTo>
                <a:lnTo>
                  <a:pt x="276" y="921"/>
                </a:lnTo>
                <a:lnTo>
                  <a:pt x="276" y="921"/>
                </a:lnTo>
                <a:lnTo>
                  <a:pt x="273" y="921"/>
                </a:lnTo>
                <a:lnTo>
                  <a:pt x="276" y="921"/>
                </a:lnTo>
                <a:lnTo>
                  <a:pt x="276" y="918"/>
                </a:lnTo>
                <a:lnTo>
                  <a:pt x="276" y="915"/>
                </a:lnTo>
                <a:lnTo>
                  <a:pt x="279" y="915"/>
                </a:lnTo>
                <a:lnTo>
                  <a:pt x="279" y="915"/>
                </a:lnTo>
                <a:lnTo>
                  <a:pt x="282" y="915"/>
                </a:lnTo>
                <a:lnTo>
                  <a:pt x="286" y="915"/>
                </a:lnTo>
                <a:lnTo>
                  <a:pt x="286" y="915"/>
                </a:lnTo>
                <a:lnTo>
                  <a:pt x="286" y="915"/>
                </a:lnTo>
                <a:lnTo>
                  <a:pt x="286" y="912"/>
                </a:lnTo>
                <a:lnTo>
                  <a:pt x="282" y="912"/>
                </a:lnTo>
                <a:lnTo>
                  <a:pt x="279" y="912"/>
                </a:lnTo>
                <a:lnTo>
                  <a:pt x="276" y="912"/>
                </a:lnTo>
                <a:lnTo>
                  <a:pt x="276" y="912"/>
                </a:lnTo>
                <a:lnTo>
                  <a:pt x="276" y="915"/>
                </a:lnTo>
                <a:lnTo>
                  <a:pt x="273" y="915"/>
                </a:lnTo>
                <a:lnTo>
                  <a:pt x="273" y="918"/>
                </a:lnTo>
                <a:lnTo>
                  <a:pt x="273" y="918"/>
                </a:lnTo>
                <a:lnTo>
                  <a:pt x="273" y="918"/>
                </a:lnTo>
                <a:lnTo>
                  <a:pt x="269" y="918"/>
                </a:lnTo>
                <a:lnTo>
                  <a:pt x="266" y="915"/>
                </a:lnTo>
                <a:lnTo>
                  <a:pt x="263" y="915"/>
                </a:lnTo>
                <a:lnTo>
                  <a:pt x="263" y="915"/>
                </a:lnTo>
                <a:lnTo>
                  <a:pt x="263" y="912"/>
                </a:lnTo>
                <a:lnTo>
                  <a:pt x="263" y="912"/>
                </a:lnTo>
                <a:lnTo>
                  <a:pt x="256" y="908"/>
                </a:lnTo>
                <a:lnTo>
                  <a:pt x="256" y="908"/>
                </a:lnTo>
                <a:lnTo>
                  <a:pt x="253" y="908"/>
                </a:lnTo>
                <a:lnTo>
                  <a:pt x="253" y="905"/>
                </a:lnTo>
                <a:lnTo>
                  <a:pt x="250" y="902"/>
                </a:lnTo>
                <a:lnTo>
                  <a:pt x="253" y="902"/>
                </a:lnTo>
                <a:lnTo>
                  <a:pt x="253" y="902"/>
                </a:lnTo>
                <a:lnTo>
                  <a:pt x="253" y="902"/>
                </a:lnTo>
                <a:lnTo>
                  <a:pt x="253" y="899"/>
                </a:lnTo>
                <a:lnTo>
                  <a:pt x="253" y="899"/>
                </a:lnTo>
                <a:lnTo>
                  <a:pt x="253" y="899"/>
                </a:lnTo>
                <a:lnTo>
                  <a:pt x="253" y="895"/>
                </a:lnTo>
                <a:lnTo>
                  <a:pt x="250" y="895"/>
                </a:lnTo>
                <a:lnTo>
                  <a:pt x="246" y="895"/>
                </a:lnTo>
                <a:lnTo>
                  <a:pt x="246" y="895"/>
                </a:lnTo>
                <a:lnTo>
                  <a:pt x="243" y="892"/>
                </a:lnTo>
                <a:lnTo>
                  <a:pt x="243" y="892"/>
                </a:lnTo>
                <a:lnTo>
                  <a:pt x="240" y="892"/>
                </a:lnTo>
                <a:lnTo>
                  <a:pt x="236" y="889"/>
                </a:lnTo>
                <a:lnTo>
                  <a:pt x="233" y="889"/>
                </a:lnTo>
                <a:lnTo>
                  <a:pt x="233" y="885"/>
                </a:lnTo>
                <a:lnTo>
                  <a:pt x="230" y="882"/>
                </a:lnTo>
                <a:lnTo>
                  <a:pt x="227" y="882"/>
                </a:lnTo>
                <a:lnTo>
                  <a:pt x="220" y="876"/>
                </a:lnTo>
                <a:lnTo>
                  <a:pt x="217" y="876"/>
                </a:lnTo>
                <a:lnTo>
                  <a:pt x="214" y="872"/>
                </a:lnTo>
                <a:lnTo>
                  <a:pt x="214" y="872"/>
                </a:lnTo>
                <a:lnTo>
                  <a:pt x="210" y="869"/>
                </a:lnTo>
                <a:lnTo>
                  <a:pt x="210" y="869"/>
                </a:lnTo>
                <a:lnTo>
                  <a:pt x="207" y="866"/>
                </a:lnTo>
                <a:lnTo>
                  <a:pt x="207" y="866"/>
                </a:lnTo>
                <a:lnTo>
                  <a:pt x="207" y="866"/>
                </a:lnTo>
                <a:lnTo>
                  <a:pt x="207" y="862"/>
                </a:lnTo>
                <a:lnTo>
                  <a:pt x="204" y="859"/>
                </a:lnTo>
                <a:lnTo>
                  <a:pt x="200" y="856"/>
                </a:lnTo>
                <a:lnTo>
                  <a:pt x="197" y="853"/>
                </a:lnTo>
                <a:lnTo>
                  <a:pt x="197" y="853"/>
                </a:lnTo>
                <a:lnTo>
                  <a:pt x="194" y="853"/>
                </a:lnTo>
                <a:lnTo>
                  <a:pt x="194" y="849"/>
                </a:lnTo>
                <a:lnTo>
                  <a:pt x="191" y="849"/>
                </a:lnTo>
                <a:lnTo>
                  <a:pt x="191" y="846"/>
                </a:lnTo>
                <a:lnTo>
                  <a:pt x="191" y="846"/>
                </a:lnTo>
                <a:lnTo>
                  <a:pt x="191" y="843"/>
                </a:lnTo>
                <a:lnTo>
                  <a:pt x="187" y="843"/>
                </a:lnTo>
                <a:lnTo>
                  <a:pt x="187" y="840"/>
                </a:lnTo>
                <a:lnTo>
                  <a:pt x="184" y="840"/>
                </a:lnTo>
                <a:lnTo>
                  <a:pt x="181" y="836"/>
                </a:lnTo>
                <a:lnTo>
                  <a:pt x="184" y="833"/>
                </a:lnTo>
                <a:lnTo>
                  <a:pt x="184" y="833"/>
                </a:lnTo>
                <a:lnTo>
                  <a:pt x="177" y="830"/>
                </a:lnTo>
                <a:lnTo>
                  <a:pt x="177" y="830"/>
                </a:lnTo>
                <a:lnTo>
                  <a:pt x="171" y="823"/>
                </a:lnTo>
                <a:lnTo>
                  <a:pt x="171" y="823"/>
                </a:lnTo>
                <a:lnTo>
                  <a:pt x="174" y="823"/>
                </a:lnTo>
                <a:lnTo>
                  <a:pt x="174" y="820"/>
                </a:lnTo>
                <a:lnTo>
                  <a:pt x="171" y="820"/>
                </a:lnTo>
                <a:lnTo>
                  <a:pt x="171" y="817"/>
                </a:lnTo>
                <a:lnTo>
                  <a:pt x="171" y="813"/>
                </a:lnTo>
                <a:lnTo>
                  <a:pt x="171" y="813"/>
                </a:lnTo>
                <a:lnTo>
                  <a:pt x="171" y="810"/>
                </a:lnTo>
                <a:lnTo>
                  <a:pt x="171" y="807"/>
                </a:lnTo>
                <a:lnTo>
                  <a:pt x="171" y="807"/>
                </a:lnTo>
                <a:lnTo>
                  <a:pt x="171" y="803"/>
                </a:lnTo>
                <a:lnTo>
                  <a:pt x="164" y="797"/>
                </a:lnTo>
                <a:lnTo>
                  <a:pt x="164" y="797"/>
                </a:lnTo>
                <a:lnTo>
                  <a:pt x="164" y="797"/>
                </a:lnTo>
                <a:lnTo>
                  <a:pt x="164" y="797"/>
                </a:lnTo>
                <a:lnTo>
                  <a:pt x="164" y="797"/>
                </a:lnTo>
                <a:lnTo>
                  <a:pt x="164" y="797"/>
                </a:lnTo>
                <a:lnTo>
                  <a:pt x="158" y="790"/>
                </a:lnTo>
                <a:lnTo>
                  <a:pt x="158" y="790"/>
                </a:lnTo>
                <a:lnTo>
                  <a:pt x="154" y="790"/>
                </a:lnTo>
                <a:lnTo>
                  <a:pt x="154" y="790"/>
                </a:lnTo>
                <a:lnTo>
                  <a:pt x="148" y="784"/>
                </a:lnTo>
                <a:lnTo>
                  <a:pt x="148" y="784"/>
                </a:lnTo>
                <a:lnTo>
                  <a:pt x="141" y="781"/>
                </a:lnTo>
                <a:lnTo>
                  <a:pt x="141" y="781"/>
                </a:lnTo>
                <a:lnTo>
                  <a:pt x="141" y="777"/>
                </a:lnTo>
                <a:lnTo>
                  <a:pt x="138" y="777"/>
                </a:lnTo>
                <a:lnTo>
                  <a:pt x="135" y="774"/>
                </a:lnTo>
                <a:lnTo>
                  <a:pt x="132" y="771"/>
                </a:lnTo>
                <a:lnTo>
                  <a:pt x="128" y="771"/>
                </a:lnTo>
                <a:lnTo>
                  <a:pt x="122" y="767"/>
                </a:lnTo>
                <a:lnTo>
                  <a:pt x="122" y="767"/>
                </a:lnTo>
                <a:lnTo>
                  <a:pt x="118" y="767"/>
                </a:lnTo>
                <a:lnTo>
                  <a:pt x="112" y="764"/>
                </a:lnTo>
                <a:lnTo>
                  <a:pt x="109" y="764"/>
                </a:lnTo>
                <a:lnTo>
                  <a:pt x="105" y="764"/>
                </a:lnTo>
                <a:lnTo>
                  <a:pt x="105" y="761"/>
                </a:lnTo>
                <a:lnTo>
                  <a:pt x="102" y="761"/>
                </a:lnTo>
                <a:lnTo>
                  <a:pt x="102" y="761"/>
                </a:lnTo>
                <a:lnTo>
                  <a:pt x="102" y="761"/>
                </a:lnTo>
                <a:lnTo>
                  <a:pt x="102" y="761"/>
                </a:lnTo>
                <a:lnTo>
                  <a:pt x="99" y="761"/>
                </a:lnTo>
                <a:lnTo>
                  <a:pt x="99" y="761"/>
                </a:lnTo>
                <a:lnTo>
                  <a:pt x="99" y="758"/>
                </a:lnTo>
                <a:lnTo>
                  <a:pt x="102" y="758"/>
                </a:lnTo>
                <a:lnTo>
                  <a:pt x="102" y="751"/>
                </a:lnTo>
                <a:lnTo>
                  <a:pt x="102" y="751"/>
                </a:lnTo>
                <a:lnTo>
                  <a:pt x="105" y="751"/>
                </a:lnTo>
                <a:lnTo>
                  <a:pt x="105" y="751"/>
                </a:lnTo>
                <a:lnTo>
                  <a:pt x="105" y="754"/>
                </a:lnTo>
                <a:lnTo>
                  <a:pt x="105" y="754"/>
                </a:lnTo>
                <a:lnTo>
                  <a:pt x="109" y="754"/>
                </a:lnTo>
                <a:lnTo>
                  <a:pt x="109" y="754"/>
                </a:lnTo>
                <a:lnTo>
                  <a:pt x="112" y="751"/>
                </a:lnTo>
                <a:lnTo>
                  <a:pt x="112" y="751"/>
                </a:lnTo>
                <a:lnTo>
                  <a:pt x="112" y="751"/>
                </a:lnTo>
                <a:lnTo>
                  <a:pt x="115" y="748"/>
                </a:lnTo>
                <a:lnTo>
                  <a:pt x="115" y="744"/>
                </a:lnTo>
                <a:lnTo>
                  <a:pt x="115" y="741"/>
                </a:lnTo>
                <a:lnTo>
                  <a:pt x="115" y="741"/>
                </a:lnTo>
                <a:lnTo>
                  <a:pt x="115" y="741"/>
                </a:lnTo>
                <a:lnTo>
                  <a:pt x="115" y="738"/>
                </a:lnTo>
                <a:lnTo>
                  <a:pt x="115" y="738"/>
                </a:lnTo>
                <a:lnTo>
                  <a:pt x="122" y="731"/>
                </a:lnTo>
                <a:lnTo>
                  <a:pt x="122" y="731"/>
                </a:lnTo>
                <a:lnTo>
                  <a:pt x="122" y="731"/>
                </a:lnTo>
                <a:lnTo>
                  <a:pt x="125" y="728"/>
                </a:lnTo>
                <a:lnTo>
                  <a:pt x="125" y="728"/>
                </a:lnTo>
                <a:lnTo>
                  <a:pt x="125" y="731"/>
                </a:lnTo>
                <a:lnTo>
                  <a:pt x="128" y="731"/>
                </a:lnTo>
                <a:lnTo>
                  <a:pt x="128" y="728"/>
                </a:lnTo>
                <a:lnTo>
                  <a:pt x="125" y="728"/>
                </a:lnTo>
                <a:lnTo>
                  <a:pt x="122" y="728"/>
                </a:lnTo>
                <a:lnTo>
                  <a:pt x="122" y="728"/>
                </a:lnTo>
                <a:lnTo>
                  <a:pt x="118" y="728"/>
                </a:lnTo>
                <a:lnTo>
                  <a:pt x="118" y="731"/>
                </a:lnTo>
                <a:lnTo>
                  <a:pt x="118" y="731"/>
                </a:lnTo>
                <a:lnTo>
                  <a:pt x="118" y="731"/>
                </a:lnTo>
                <a:lnTo>
                  <a:pt x="118" y="735"/>
                </a:lnTo>
                <a:lnTo>
                  <a:pt x="115" y="735"/>
                </a:lnTo>
                <a:lnTo>
                  <a:pt x="115" y="738"/>
                </a:lnTo>
                <a:lnTo>
                  <a:pt x="115" y="741"/>
                </a:lnTo>
                <a:lnTo>
                  <a:pt x="112" y="744"/>
                </a:lnTo>
                <a:lnTo>
                  <a:pt x="112" y="744"/>
                </a:lnTo>
                <a:lnTo>
                  <a:pt x="109" y="744"/>
                </a:lnTo>
                <a:lnTo>
                  <a:pt x="109" y="744"/>
                </a:lnTo>
                <a:lnTo>
                  <a:pt x="109" y="744"/>
                </a:lnTo>
                <a:lnTo>
                  <a:pt x="109" y="748"/>
                </a:lnTo>
                <a:lnTo>
                  <a:pt x="109" y="748"/>
                </a:lnTo>
                <a:lnTo>
                  <a:pt x="109" y="748"/>
                </a:lnTo>
                <a:lnTo>
                  <a:pt x="109" y="751"/>
                </a:lnTo>
                <a:lnTo>
                  <a:pt x="105" y="751"/>
                </a:lnTo>
                <a:lnTo>
                  <a:pt x="105" y="751"/>
                </a:lnTo>
                <a:lnTo>
                  <a:pt x="105" y="744"/>
                </a:lnTo>
                <a:lnTo>
                  <a:pt x="105" y="744"/>
                </a:lnTo>
                <a:lnTo>
                  <a:pt x="105" y="744"/>
                </a:lnTo>
                <a:lnTo>
                  <a:pt x="105" y="741"/>
                </a:lnTo>
                <a:lnTo>
                  <a:pt x="105" y="738"/>
                </a:lnTo>
                <a:lnTo>
                  <a:pt x="102" y="738"/>
                </a:lnTo>
                <a:lnTo>
                  <a:pt x="102" y="738"/>
                </a:lnTo>
                <a:lnTo>
                  <a:pt x="95" y="728"/>
                </a:lnTo>
                <a:lnTo>
                  <a:pt x="95" y="728"/>
                </a:lnTo>
                <a:lnTo>
                  <a:pt x="86" y="725"/>
                </a:lnTo>
                <a:lnTo>
                  <a:pt x="82" y="725"/>
                </a:lnTo>
                <a:lnTo>
                  <a:pt x="82" y="721"/>
                </a:lnTo>
                <a:lnTo>
                  <a:pt x="79" y="721"/>
                </a:lnTo>
                <a:lnTo>
                  <a:pt x="79" y="721"/>
                </a:lnTo>
                <a:lnTo>
                  <a:pt x="76" y="718"/>
                </a:lnTo>
                <a:lnTo>
                  <a:pt x="76" y="718"/>
                </a:lnTo>
                <a:lnTo>
                  <a:pt x="73" y="715"/>
                </a:lnTo>
                <a:lnTo>
                  <a:pt x="73" y="715"/>
                </a:lnTo>
                <a:lnTo>
                  <a:pt x="66" y="712"/>
                </a:lnTo>
                <a:lnTo>
                  <a:pt x="63" y="708"/>
                </a:lnTo>
                <a:lnTo>
                  <a:pt x="59" y="708"/>
                </a:lnTo>
                <a:lnTo>
                  <a:pt x="59" y="708"/>
                </a:lnTo>
                <a:lnTo>
                  <a:pt x="56" y="705"/>
                </a:lnTo>
                <a:lnTo>
                  <a:pt x="56" y="705"/>
                </a:lnTo>
                <a:lnTo>
                  <a:pt x="53" y="702"/>
                </a:lnTo>
                <a:lnTo>
                  <a:pt x="53" y="702"/>
                </a:lnTo>
                <a:lnTo>
                  <a:pt x="53" y="699"/>
                </a:lnTo>
                <a:lnTo>
                  <a:pt x="50" y="699"/>
                </a:lnTo>
                <a:lnTo>
                  <a:pt x="50" y="699"/>
                </a:lnTo>
                <a:lnTo>
                  <a:pt x="46" y="695"/>
                </a:lnTo>
                <a:lnTo>
                  <a:pt x="43" y="695"/>
                </a:lnTo>
                <a:lnTo>
                  <a:pt x="43" y="695"/>
                </a:lnTo>
                <a:lnTo>
                  <a:pt x="43" y="695"/>
                </a:lnTo>
                <a:lnTo>
                  <a:pt x="40" y="695"/>
                </a:lnTo>
                <a:lnTo>
                  <a:pt x="40" y="692"/>
                </a:lnTo>
                <a:lnTo>
                  <a:pt x="40" y="692"/>
                </a:lnTo>
                <a:lnTo>
                  <a:pt x="36" y="689"/>
                </a:lnTo>
                <a:lnTo>
                  <a:pt x="33" y="685"/>
                </a:lnTo>
                <a:lnTo>
                  <a:pt x="33" y="685"/>
                </a:lnTo>
                <a:lnTo>
                  <a:pt x="27" y="682"/>
                </a:lnTo>
                <a:lnTo>
                  <a:pt x="23" y="679"/>
                </a:lnTo>
                <a:lnTo>
                  <a:pt x="20" y="679"/>
                </a:lnTo>
                <a:lnTo>
                  <a:pt x="20" y="679"/>
                </a:lnTo>
                <a:lnTo>
                  <a:pt x="14" y="676"/>
                </a:lnTo>
                <a:lnTo>
                  <a:pt x="14" y="676"/>
                </a:lnTo>
                <a:lnTo>
                  <a:pt x="7" y="672"/>
                </a:lnTo>
                <a:lnTo>
                  <a:pt x="7" y="669"/>
                </a:lnTo>
                <a:lnTo>
                  <a:pt x="4" y="669"/>
                </a:lnTo>
                <a:lnTo>
                  <a:pt x="4" y="666"/>
                </a:lnTo>
                <a:lnTo>
                  <a:pt x="4" y="666"/>
                </a:lnTo>
                <a:lnTo>
                  <a:pt x="4" y="662"/>
                </a:lnTo>
                <a:lnTo>
                  <a:pt x="4" y="662"/>
                </a:lnTo>
                <a:lnTo>
                  <a:pt x="4" y="659"/>
                </a:lnTo>
                <a:lnTo>
                  <a:pt x="4" y="656"/>
                </a:lnTo>
                <a:lnTo>
                  <a:pt x="4" y="656"/>
                </a:lnTo>
                <a:lnTo>
                  <a:pt x="0" y="653"/>
                </a:lnTo>
                <a:lnTo>
                  <a:pt x="0" y="649"/>
                </a:lnTo>
                <a:lnTo>
                  <a:pt x="0" y="646"/>
                </a:lnTo>
                <a:lnTo>
                  <a:pt x="0" y="643"/>
                </a:lnTo>
                <a:lnTo>
                  <a:pt x="7" y="643"/>
                </a:lnTo>
                <a:lnTo>
                  <a:pt x="7" y="643"/>
                </a:lnTo>
                <a:lnTo>
                  <a:pt x="10" y="640"/>
                </a:lnTo>
                <a:lnTo>
                  <a:pt x="14" y="640"/>
                </a:lnTo>
                <a:lnTo>
                  <a:pt x="14" y="640"/>
                </a:lnTo>
                <a:lnTo>
                  <a:pt x="17" y="640"/>
                </a:lnTo>
                <a:lnTo>
                  <a:pt x="17" y="636"/>
                </a:lnTo>
                <a:lnTo>
                  <a:pt x="17" y="636"/>
                </a:lnTo>
                <a:lnTo>
                  <a:pt x="17" y="636"/>
                </a:lnTo>
                <a:lnTo>
                  <a:pt x="17" y="633"/>
                </a:lnTo>
                <a:lnTo>
                  <a:pt x="17" y="633"/>
                </a:lnTo>
                <a:lnTo>
                  <a:pt x="17" y="633"/>
                </a:lnTo>
                <a:lnTo>
                  <a:pt x="17" y="633"/>
                </a:lnTo>
                <a:lnTo>
                  <a:pt x="14" y="633"/>
                </a:lnTo>
                <a:lnTo>
                  <a:pt x="14" y="630"/>
                </a:lnTo>
                <a:lnTo>
                  <a:pt x="17" y="626"/>
                </a:lnTo>
                <a:lnTo>
                  <a:pt x="17" y="626"/>
                </a:lnTo>
                <a:lnTo>
                  <a:pt x="17" y="623"/>
                </a:lnTo>
                <a:lnTo>
                  <a:pt x="20" y="623"/>
                </a:lnTo>
                <a:lnTo>
                  <a:pt x="20" y="623"/>
                </a:lnTo>
                <a:lnTo>
                  <a:pt x="23" y="623"/>
                </a:lnTo>
                <a:lnTo>
                  <a:pt x="27" y="620"/>
                </a:lnTo>
                <a:lnTo>
                  <a:pt x="27" y="620"/>
                </a:lnTo>
                <a:lnTo>
                  <a:pt x="27" y="620"/>
                </a:lnTo>
                <a:lnTo>
                  <a:pt x="27" y="620"/>
                </a:lnTo>
                <a:lnTo>
                  <a:pt x="30" y="617"/>
                </a:lnTo>
                <a:lnTo>
                  <a:pt x="30" y="617"/>
                </a:lnTo>
                <a:lnTo>
                  <a:pt x="33" y="617"/>
                </a:lnTo>
                <a:lnTo>
                  <a:pt x="33" y="617"/>
                </a:lnTo>
                <a:lnTo>
                  <a:pt x="33" y="613"/>
                </a:lnTo>
                <a:lnTo>
                  <a:pt x="36" y="613"/>
                </a:lnTo>
                <a:lnTo>
                  <a:pt x="36" y="610"/>
                </a:lnTo>
                <a:lnTo>
                  <a:pt x="36" y="610"/>
                </a:lnTo>
                <a:lnTo>
                  <a:pt x="40" y="610"/>
                </a:lnTo>
                <a:lnTo>
                  <a:pt x="40" y="610"/>
                </a:lnTo>
                <a:lnTo>
                  <a:pt x="40" y="610"/>
                </a:lnTo>
                <a:lnTo>
                  <a:pt x="40" y="607"/>
                </a:lnTo>
                <a:lnTo>
                  <a:pt x="40" y="607"/>
                </a:lnTo>
                <a:lnTo>
                  <a:pt x="40" y="603"/>
                </a:lnTo>
                <a:lnTo>
                  <a:pt x="43" y="603"/>
                </a:lnTo>
                <a:lnTo>
                  <a:pt x="46" y="603"/>
                </a:lnTo>
                <a:lnTo>
                  <a:pt x="46" y="603"/>
                </a:lnTo>
                <a:lnTo>
                  <a:pt x="46" y="603"/>
                </a:lnTo>
                <a:lnTo>
                  <a:pt x="46" y="600"/>
                </a:lnTo>
                <a:lnTo>
                  <a:pt x="46" y="600"/>
                </a:lnTo>
                <a:lnTo>
                  <a:pt x="46" y="597"/>
                </a:lnTo>
                <a:lnTo>
                  <a:pt x="46" y="597"/>
                </a:lnTo>
                <a:lnTo>
                  <a:pt x="46" y="594"/>
                </a:lnTo>
                <a:lnTo>
                  <a:pt x="46" y="594"/>
                </a:lnTo>
                <a:lnTo>
                  <a:pt x="46" y="594"/>
                </a:lnTo>
                <a:lnTo>
                  <a:pt x="43" y="594"/>
                </a:lnTo>
                <a:lnTo>
                  <a:pt x="43" y="590"/>
                </a:lnTo>
                <a:lnTo>
                  <a:pt x="43" y="587"/>
                </a:lnTo>
                <a:lnTo>
                  <a:pt x="43" y="587"/>
                </a:lnTo>
                <a:lnTo>
                  <a:pt x="43" y="587"/>
                </a:lnTo>
                <a:lnTo>
                  <a:pt x="43" y="584"/>
                </a:lnTo>
                <a:lnTo>
                  <a:pt x="43" y="584"/>
                </a:lnTo>
                <a:lnTo>
                  <a:pt x="43" y="584"/>
                </a:lnTo>
                <a:lnTo>
                  <a:pt x="43" y="581"/>
                </a:lnTo>
                <a:lnTo>
                  <a:pt x="43" y="577"/>
                </a:lnTo>
                <a:lnTo>
                  <a:pt x="43" y="574"/>
                </a:lnTo>
                <a:lnTo>
                  <a:pt x="43" y="571"/>
                </a:lnTo>
                <a:lnTo>
                  <a:pt x="43" y="571"/>
                </a:lnTo>
                <a:lnTo>
                  <a:pt x="43" y="567"/>
                </a:lnTo>
                <a:lnTo>
                  <a:pt x="43" y="567"/>
                </a:lnTo>
                <a:lnTo>
                  <a:pt x="40" y="564"/>
                </a:lnTo>
                <a:lnTo>
                  <a:pt x="36" y="564"/>
                </a:lnTo>
                <a:lnTo>
                  <a:pt x="36" y="564"/>
                </a:lnTo>
                <a:lnTo>
                  <a:pt x="36" y="561"/>
                </a:lnTo>
                <a:lnTo>
                  <a:pt x="33" y="561"/>
                </a:lnTo>
                <a:lnTo>
                  <a:pt x="33" y="561"/>
                </a:lnTo>
                <a:lnTo>
                  <a:pt x="30" y="558"/>
                </a:lnTo>
                <a:lnTo>
                  <a:pt x="30" y="554"/>
                </a:lnTo>
                <a:lnTo>
                  <a:pt x="30" y="554"/>
                </a:lnTo>
                <a:lnTo>
                  <a:pt x="30" y="551"/>
                </a:lnTo>
                <a:lnTo>
                  <a:pt x="30" y="551"/>
                </a:lnTo>
                <a:lnTo>
                  <a:pt x="30" y="551"/>
                </a:lnTo>
                <a:lnTo>
                  <a:pt x="27" y="548"/>
                </a:lnTo>
                <a:lnTo>
                  <a:pt x="27" y="548"/>
                </a:lnTo>
                <a:lnTo>
                  <a:pt x="30" y="544"/>
                </a:lnTo>
                <a:lnTo>
                  <a:pt x="33" y="541"/>
                </a:lnTo>
                <a:lnTo>
                  <a:pt x="36" y="538"/>
                </a:lnTo>
                <a:lnTo>
                  <a:pt x="36" y="538"/>
                </a:lnTo>
                <a:lnTo>
                  <a:pt x="40" y="538"/>
                </a:lnTo>
                <a:lnTo>
                  <a:pt x="40" y="538"/>
                </a:lnTo>
                <a:lnTo>
                  <a:pt x="36" y="538"/>
                </a:lnTo>
                <a:lnTo>
                  <a:pt x="40" y="535"/>
                </a:lnTo>
                <a:lnTo>
                  <a:pt x="40" y="528"/>
                </a:lnTo>
                <a:lnTo>
                  <a:pt x="40" y="525"/>
                </a:lnTo>
                <a:lnTo>
                  <a:pt x="40" y="525"/>
                </a:lnTo>
                <a:lnTo>
                  <a:pt x="40" y="521"/>
                </a:lnTo>
                <a:lnTo>
                  <a:pt x="36" y="518"/>
                </a:lnTo>
                <a:lnTo>
                  <a:pt x="36" y="518"/>
                </a:lnTo>
                <a:lnTo>
                  <a:pt x="33" y="518"/>
                </a:lnTo>
                <a:lnTo>
                  <a:pt x="33" y="518"/>
                </a:lnTo>
                <a:lnTo>
                  <a:pt x="33" y="518"/>
                </a:lnTo>
                <a:lnTo>
                  <a:pt x="33" y="515"/>
                </a:lnTo>
                <a:lnTo>
                  <a:pt x="33" y="512"/>
                </a:lnTo>
                <a:lnTo>
                  <a:pt x="33" y="508"/>
                </a:lnTo>
                <a:lnTo>
                  <a:pt x="33" y="508"/>
                </a:lnTo>
                <a:lnTo>
                  <a:pt x="33" y="508"/>
                </a:lnTo>
                <a:lnTo>
                  <a:pt x="33" y="508"/>
                </a:lnTo>
                <a:lnTo>
                  <a:pt x="33" y="508"/>
                </a:lnTo>
                <a:lnTo>
                  <a:pt x="33" y="505"/>
                </a:lnTo>
                <a:lnTo>
                  <a:pt x="30" y="505"/>
                </a:lnTo>
                <a:lnTo>
                  <a:pt x="27" y="505"/>
                </a:lnTo>
                <a:lnTo>
                  <a:pt x="27" y="502"/>
                </a:lnTo>
                <a:lnTo>
                  <a:pt x="27" y="499"/>
                </a:lnTo>
                <a:lnTo>
                  <a:pt x="27" y="499"/>
                </a:lnTo>
                <a:lnTo>
                  <a:pt x="23" y="495"/>
                </a:lnTo>
                <a:lnTo>
                  <a:pt x="23" y="499"/>
                </a:lnTo>
                <a:lnTo>
                  <a:pt x="23" y="495"/>
                </a:lnTo>
                <a:lnTo>
                  <a:pt x="27" y="492"/>
                </a:lnTo>
                <a:lnTo>
                  <a:pt x="27" y="492"/>
                </a:lnTo>
                <a:lnTo>
                  <a:pt x="27" y="489"/>
                </a:lnTo>
                <a:lnTo>
                  <a:pt x="27" y="489"/>
                </a:lnTo>
                <a:lnTo>
                  <a:pt x="27" y="489"/>
                </a:lnTo>
                <a:lnTo>
                  <a:pt x="27" y="485"/>
                </a:lnTo>
                <a:lnTo>
                  <a:pt x="23" y="485"/>
                </a:lnTo>
                <a:lnTo>
                  <a:pt x="23" y="485"/>
                </a:lnTo>
                <a:lnTo>
                  <a:pt x="23" y="485"/>
                </a:lnTo>
                <a:lnTo>
                  <a:pt x="23" y="485"/>
                </a:lnTo>
                <a:lnTo>
                  <a:pt x="27" y="482"/>
                </a:lnTo>
                <a:lnTo>
                  <a:pt x="27" y="482"/>
                </a:lnTo>
                <a:lnTo>
                  <a:pt x="27" y="482"/>
                </a:lnTo>
                <a:lnTo>
                  <a:pt x="27" y="482"/>
                </a:lnTo>
                <a:lnTo>
                  <a:pt x="27" y="482"/>
                </a:lnTo>
                <a:lnTo>
                  <a:pt x="27" y="479"/>
                </a:lnTo>
                <a:lnTo>
                  <a:pt x="27" y="479"/>
                </a:lnTo>
                <a:lnTo>
                  <a:pt x="30" y="476"/>
                </a:lnTo>
                <a:lnTo>
                  <a:pt x="30" y="472"/>
                </a:lnTo>
                <a:lnTo>
                  <a:pt x="33" y="469"/>
                </a:lnTo>
                <a:lnTo>
                  <a:pt x="36" y="469"/>
                </a:lnTo>
                <a:lnTo>
                  <a:pt x="40" y="466"/>
                </a:lnTo>
                <a:lnTo>
                  <a:pt x="40" y="462"/>
                </a:lnTo>
                <a:lnTo>
                  <a:pt x="40" y="459"/>
                </a:lnTo>
                <a:lnTo>
                  <a:pt x="40" y="459"/>
                </a:lnTo>
                <a:lnTo>
                  <a:pt x="40" y="459"/>
                </a:lnTo>
                <a:lnTo>
                  <a:pt x="43" y="459"/>
                </a:lnTo>
                <a:lnTo>
                  <a:pt x="43" y="456"/>
                </a:lnTo>
                <a:lnTo>
                  <a:pt x="43" y="456"/>
                </a:lnTo>
                <a:lnTo>
                  <a:pt x="43" y="456"/>
                </a:lnTo>
                <a:lnTo>
                  <a:pt x="46" y="459"/>
                </a:lnTo>
                <a:lnTo>
                  <a:pt x="46" y="459"/>
                </a:lnTo>
                <a:lnTo>
                  <a:pt x="46" y="459"/>
                </a:lnTo>
                <a:lnTo>
                  <a:pt x="46" y="456"/>
                </a:lnTo>
                <a:lnTo>
                  <a:pt x="50" y="456"/>
                </a:lnTo>
                <a:lnTo>
                  <a:pt x="50" y="453"/>
                </a:lnTo>
                <a:lnTo>
                  <a:pt x="50" y="449"/>
                </a:lnTo>
                <a:lnTo>
                  <a:pt x="50" y="446"/>
                </a:lnTo>
                <a:lnTo>
                  <a:pt x="50" y="443"/>
                </a:lnTo>
                <a:lnTo>
                  <a:pt x="50" y="443"/>
                </a:lnTo>
                <a:lnTo>
                  <a:pt x="50" y="443"/>
                </a:lnTo>
                <a:lnTo>
                  <a:pt x="50" y="443"/>
                </a:lnTo>
                <a:lnTo>
                  <a:pt x="53" y="443"/>
                </a:lnTo>
                <a:lnTo>
                  <a:pt x="53" y="443"/>
                </a:lnTo>
                <a:lnTo>
                  <a:pt x="53" y="443"/>
                </a:lnTo>
                <a:lnTo>
                  <a:pt x="53" y="443"/>
                </a:lnTo>
                <a:lnTo>
                  <a:pt x="53" y="443"/>
                </a:lnTo>
                <a:lnTo>
                  <a:pt x="56" y="440"/>
                </a:lnTo>
                <a:lnTo>
                  <a:pt x="56" y="440"/>
                </a:lnTo>
                <a:lnTo>
                  <a:pt x="56" y="440"/>
                </a:lnTo>
                <a:lnTo>
                  <a:pt x="56" y="436"/>
                </a:lnTo>
                <a:lnTo>
                  <a:pt x="53" y="433"/>
                </a:lnTo>
                <a:lnTo>
                  <a:pt x="53" y="430"/>
                </a:lnTo>
                <a:lnTo>
                  <a:pt x="53" y="430"/>
                </a:lnTo>
                <a:lnTo>
                  <a:pt x="50" y="430"/>
                </a:lnTo>
                <a:lnTo>
                  <a:pt x="46" y="426"/>
                </a:lnTo>
                <a:lnTo>
                  <a:pt x="46" y="420"/>
                </a:lnTo>
                <a:lnTo>
                  <a:pt x="46" y="417"/>
                </a:lnTo>
                <a:lnTo>
                  <a:pt x="46" y="413"/>
                </a:lnTo>
                <a:lnTo>
                  <a:pt x="46" y="413"/>
                </a:lnTo>
                <a:lnTo>
                  <a:pt x="46" y="410"/>
                </a:lnTo>
                <a:lnTo>
                  <a:pt x="46" y="407"/>
                </a:lnTo>
                <a:lnTo>
                  <a:pt x="46" y="407"/>
                </a:lnTo>
                <a:lnTo>
                  <a:pt x="46" y="403"/>
                </a:lnTo>
                <a:lnTo>
                  <a:pt x="46" y="403"/>
                </a:lnTo>
                <a:lnTo>
                  <a:pt x="46" y="400"/>
                </a:lnTo>
                <a:lnTo>
                  <a:pt x="46" y="400"/>
                </a:lnTo>
                <a:lnTo>
                  <a:pt x="46" y="400"/>
                </a:lnTo>
                <a:lnTo>
                  <a:pt x="46" y="403"/>
                </a:lnTo>
                <a:lnTo>
                  <a:pt x="50" y="403"/>
                </a:lnTo>
                <a:lnTo>
                  <a:pt x="50" y="407"/>
                </a:lnTo>
                <a:lnTo>
                  <a:pt x="50" y="403"/>
                </a:lnTo>
                <a:lnTo>
                  <a:pt x="53" y="403"/>
                </a:lnTo>
                <a:lnTo>
                  <a:pt x="53" y="403"/>
                </a:lnTo>
                <a:lnTo>
                  <a:pt x="53" y="403"/>
                </a:lnTo>
                <a:lnTo>
                  <a:pt x="53" y="400"/>
                </a:lnTo>
                <a:lnTo>
                  <a:pt x="53" y="400"/>
                </a:lnTo>
                <a:lnTo>
                  <a:pt x="50" y="397"/>
                </a:lnTo>
                <a:lnTo>
                  <a:pt x="46" y="394"/>
                </a:lnTo>
                <a:lnTo>
                  <a:pt x="46" y="394"/>
                </a:lnTo>
                <a:lnTo>
                  <a:pt x="46" y="394"/>
                </a:lnTo>
                <a:lnTo>
                  <a:pt x="46" y="394"/>
                </a:lnTo>
                <a:lnTo>
                  <a:pt x="46" y="394"/>
                </a:lnTo>
                <a:lnTo>
                  <a:pt x="46" y="390"/>
                </a:lnTo>
                <a:lnTo>
                  <a:pt x="46" y="390"/>
                </a:lnTo>
                <a:lnTo>
                  <a:pt x="46" y="390"/>
                </a:lnTo>
                <a:lnTo>
                  <a:pt x="46" y="387"/>
                </a:lnTo>
                <a:lnTo>
                  <a:pt x="46" y="387"/>
                </a:lnTo>
                <a:lnTo>
                  <a:pt x="46" y="387"/>
                </a:lnTo>
                <a:lnTo>
                  <a:pt x="46" y="387"/>
                </a:lnTo>
                <a:lnTo>
                  <a:pt x="46" y="387"/>
                </a:lnTo>
                <a:lnTo>
                  <a:pt x="46" y="387"/>
                </a:lnTo>
                <a:lnTo>
                  <a:pt x="50" y="387"/>
                </a:lnTo>
                <a:lnTo>
                  <a:pt x="50" y="384"/>
                </a:lnTo>
                <a:lnTo>
                  <a:pt x="53" y="384"/>
                </a:lnTo>
                <a:lnTo>
                  <a:pt x="53" y="384"/>
                </a:lnTo>
                <a:lnTo>
                  <a:pt x="53" y="381"/>
                </a:lnTo>
                <a:lnTo>
                  <a:pt x="53" y="377"/>
                </a:lnTo>
                <a:lnTo>
                  <a:pt x="53" y="377"/>
                </a:lnTo>
                <a:lnTo>
                  <a:pt x="53" y="377"/>
                </a:lnTo>
                <a:lnTo>
                  <a:pt x="53" y="377"/>
                </a:lnTo>
                <a:lnTo>
                  <a:pt x="53" y="381"/>
                </a:lnTo>
                <a:lnTo>
                  <a:pt x="56" y="381"/>
                </a:lnTo>
                <a:lnTo>
                  <a:pt x="56" y="381"/>
                </a:lnTo>
                <a:lnTo>
                  <a:pt x="56" y="381"/>
                </a:lnTo>
                <a:lnTo>
                  <a:pt x="56" y="377"/>
                </a:lnTo>
                <a:lnTo>
                  <a:pt x="56" y="377"/>
                </a:lnTo>
                <a:lnTo>
                  <a:pt x="56" y="374"/>
                </a:lnTo>
                <a:lnTo>
                  <a:pt x="56" y="374"/>
                </a:lnTo>
                <a:lnTo>
                  <a:pt x="53" y="374"/>
                </a:lnTo>
                <a:lnTo>
                  <a:pt x="53" y="371"/>
                </a:lnTo>
                <a:lnTo>
                  <a:pt x="53" y="371"/>
                </a:lnTo>
                <a:lnTo>
                  <a:pt x="56" y="371"/>
                </a:lnTo>
                <a:lnTo>
                  <a:pt x="56" y="371"/>
                </a:lnTo>
                <a:lnTo>
                  <a:pt x="56" y="371"/>
                </a:lnTo>
                <a:lnTo>
                  <a:pt x="59" y="371"/>
                </a:lnTo>
                <a:lnTo>
                  <a:pt x="59" y="371"/>
                </a:lnTo>
                <a:lnTo>
                  <a:pt x="59" y="371"/>
                </a:lnTo>
                <a:lnTo>
                  <a:pt x="59" y="371"/>
                </a:lnTo>
                <a:lnTo>
                  <a:pt x="59" y="371"/>
                </a:lnTo>
                <a:lnTo>
                  <a:pt x="59" y="371"/>
                </a:lnTo>
                <a:lnTo>
                  <a:pt x="56" y="367"/>
                </a:lnTo>
                <a:lnTo>
                  <a:pt x="56" y="367"/>
                </a:lnTo>
                <a:lnTo>
                  <a:pt x="56" y="364"/>
                </a:lnTo>
                <a:lnTo>
                  <a:pt x="56" y="364"/>
                </a:lnTo>
                <a:lnTo>
                  <a:pt x="56" y="364"/>
                </a:lnTo>
                <a:lnTo>
                  <a:pt x="56" y="361"/>
                </a:lnTo>
                <a:lnTo>
                  <a:pt x="56" y="361"/>
                </a:lnTo>
                <a:lnTo>
                  <a:pt x="56" y="361"/>
                </a:lnTo>
                <a:lnTo>
                  <a:pt x="59" y="361"/>
                </a:lnTo>
                <a:lnTo>
                  <a:pt x="59" y="361"/>
                </a:lnTo>
                <a:lnTo>
                  <a:pt x="59" y="361"/>
                </a:lnTo>
                <a:lnTo>
                  <a:pt x="59" y="361"/>
                </a:lnTo>
                <a:lnTo>
                  <a:pt x="59" y="361"/>
                </a:lnTo>
                <a:lnTo>
                  <a:pt x="56" y="358"/>
                </a:lnTo>
                <a:lnTo>
                  <a:pt x="56" y="358"/>
                </a:lnTo>
                <a:lnTo>
                  <a:pt x="56" y="358"/>
                </a:lnTo>
                <a:lnTo>
                  <a:pt x="56" y="354"/>
                </a:lnTo>
                <a:lnTo>
                  <a:pt x="56" y="354"/>
                </a:lnTo>
                <a:lnTo>
                  <a:pt x="56" y="354"/>
                </a:lnTo>
                <a:lnTo>
                  <a:pt x="59" y="354"/>
                </a:lnTo>
                <a:lnTo>
                  <a:pt x="59" y="351"/>
                </a:lnTo>
                <a:lnTo>
                  <a:pt x="59" y="351"/>
                </a:lnTo>
                <a:lnTo>
                  <a:pt x="63" y="351"/>
                </a:lnTo>
                <a:lnTo>
                  <a:pt x="63" y="344"/>
                </a:lnTo>
                <a:lnTo>
                  <a:pt x="59" y="344"/>
                </a:lnTo>
                <a:lnTo>
                  <a:pt x="59" y="341"/>
                </a:lnTo>
                <a:lnTo>
                  <a:pt x="56" y="338"/>
                </a:lnTo>
                <a:lnTo>
                  <a:pt x="56" y="335"/>
                </a:lnTo>
                <a:lnTo>
                  <a:pt x="56" y="335"/>
                </a:lnTo>
                <a:lnTo>
                  <a:pt x="56" y="331"/>
                </a:lnTo>
                <a:lnTo>
                  <a:pt x="56" y="331"/>
                </a:lnTo>
                <a:lnTo>
                  <a:pt x="59" y="331"/>
                </a:lnTo>
                <a:lnTo>
                  <a:pt x="59" y="331"/>
                </a:lnTo>
                <a:lnTo>
                  <a:pt x="63" y="331"/>
                </a:lnTo>
                <a:lnTo>
                  <a:pt x="63" y="331"/>
                </a:lnTo>
                <a:lnTo>
                  <a:pt x="63" y="328"/>
                </a:lnTo>
                <a:lnTo>
                  <a:pt x="63" y="328"/>
                </a:lnTo>
                <a:lnTo>
                  <a:pt x="63" y="328"/>
                </a:lnTo>
                <a:lnTo>
                  <a:pt x="63" y="328"/>
                </a:lnTo>
                <a:lnTo>
                  <a:pt x="66" y="328"/>
                </a:lnTo>
                <a:lnTo>
                  <a:pt x="66" y="325"/>
                </a:lnTo>
                <a:lnTo>
                  <a:pt x="66" y="325"/>
                </a:lnTo>
                <a:lnTo>
                  <a:pt x="66" y="325"/>
                </a:lnTo>
                <a:lnTo>
                  <a:pt x="66" y="322"/>
                </a:lnTo>
                <a:lnTo>
                  <a:pt x="66" y="322"/>
                </a:lnTo>
                <a:lnTo>
                  <a:pt x="69" y="322"/>
                </a:lnTo>
                <a:lnTo>
                  <a:pt x="69" y="318"/>
                </a:lnTo>
                <a:lnTo>
                  <a:pt x="73" y="318"/>
                </a:lnTo>
                <a:lnTo>
                  <a:pt x="73" y="318"/>
                </a:lnTo>
                <a:lnTo>
                  <a:pt x="76" y="318"/>
                </a:lnTo>
                <a:lnTo>
                  <a:pt x="79" y="318"/>
                </a:lnTo>
                <a:lnTo>
                  <a:pt x="79" y="318"/>
                </a:lnTo>
                <a:lnTo>
                  <a:pt x="79" y="318"/>
                </a:lnTo>
                <a:lnTo>
                  <a:pt x="79" y="315"/>
                </a:lnTo>
                <a:lnTo>
                  <a:pt x="79" y="315"/>
                </a:lnTo>
                <a:lnTo>
                  <a:pt x="79" y="315"/>
                </a:lnTo>
                <a:lnTo>
                  <a:pt x="82" y="315"/>
                </a:lnTo>
                <a:lnTo>
                  <a:pt x="82" y="315"/>
                </a:lnTo>
                <a:lnTo>
                  <a:pt x="86" y="312"/>
                </a:lnTo>
                <a:lnTo>
                  <a:pt x="86" y="312"/>
                </a:lnTo>
                <a:lnTo>
                  <a:pt x="86" y="312"/>
                </a:lnTo>
                <a:lnTo>
                  <a:pt x="86" y="308"/>
                </a:lnTo>
                <a:lnTo>
                  <a:pt x="86" y="308"/>
                </a:lnTo>
                <a:lnTo>
                  <a:pt x="89" y="308"/>
                </a:lnTo>
                <a:lnTo>
                  <a:pt x="89" y="308"/>
                </a:lnTo>
                <a:lnTo>
                  <a:pt x="92" y="308"/>
                </a:lnTo>
                <a:lnTo>
                  <a:pt x="92" y="308"/>
                </a:lnTo>
                <a:lnTo>
                  <a:pt x="92" y="305"/>
                </a:lnTo>
                <a:lnTo>
                  <a:pt x="92" y="305"/>
                </a:lnTo>
                <a:lnTo>
                  <a:pt x="89" y="302"/>
                </a:lnTo>
                <a:lnTo>
                  <a:pt x="89" y="302"/>
                </a:lnTo>
                <a:lnTo>
                  <a:pt x="86" y="302"/>
                </a:lnTo>
                <a:lnTo>
                  <a:pt x="86" y="302"/>
                </a:lnTo>
                <a:lnTo>
                  <a:pt x="86" y="299"/>
                </a:lnTo>
                <a:lnTo>
                  <a:pt x="86" y="299"/>
                </a:lnTo>
                <a:lnTo>
                  <a:pt x="86" y="299"/>
                </a:lnTo>
                <a:lnTo>
                  <a:pt x="89" y="299"/>
                </a:lnTo>
                <a:lnTo>
                  <a:pt x="89" y="295"/>
                </a:lnTo>
                <a:lnTo>
                  <a:pt x="89" y="295"/>
                </a:lnTo>
                <a:lnTo>
                  <a:pt x="89" y="292"/>
                </a:lnTo>
                <a:lnTo>
                  <a:pt x="89" y="292"/>
                </a:lnTo>
                <a:lnTo>
                  <a:pt x="89" y="289"/>
                </a:lnTo>
                <a:lnTo>
                  <a:pt x="86" y="289"/>
                </a:lnTo>
                <a:lnTo>
                  <a:pt x="86" y="289"/>
                </a:lnTo>
                <a:lnTo>
                  <a:pt x="89" y="285"/>
                </a:lnTo>
                <a:lnTo>
                  <a:pt x="92" y="285"/>
                </a:lnTo>
                <a:lnTo>
                  <a:pt x="92" y="285"/>
                </a:lnTo>
                <a:lnTo>
                  <a:pt x="92" y="285"/>
                </a:lnTo>
                <a:lnTo>
                  <a:pt x="95" y="285"/>
                </a:lnTo>
                <a:lnTo>
                  <a:pt x="95" y="285"/>
                </a:lnTo>
                <a:lnTo>
                  <a:pt x="99" y="285"/>
                </a:lnTo>
                <a:lnTo>
                  <a:pt x="99" y="282"/>
                </a:lnTo>
                <a:lnTo>
                  <a:pt x="99" y="282"/>
                </a:lnTo>
                <a:lnTo>
                  <a:pt x="99" y="282"/>
                </a:lnTo>
                <a:lnTo>
                  <a:pt x="99" y="282"/>
                </a:lnTo>
                <a:lnTo>
                  <a:pt x="102" y="282"/>
                </a:lnTo>
                <a:lnTo>
                  <a:pt x="102" y="282"/>
                </a:lnTo>
                <a:lnTo>
                  <a:pt x="102" y="279"/>
                </a:lnTo>
                <a:lnTo>
                  <a:pt x="105" y="279"/>
                </a:lnTo>
                <a:lnTo>
                  <a:pt x="105" y="279"/>
                </a:lnTo>
                <a:lnTo>
                  <a:pt x="105" y="279"/>
                </a:lnTo>
                <a:lnTo>
                  <a:pt x="109" y="276"/>
                </a:lnTo>
                <a:lnTo>
                  <a:pt x="109" y="276"/>
                </a:lnTo>
                <a:lnTo>
                  <a:pt x="109" y="276"/>
                </a:lnTo>
                <a:lnTo>
                  <a:pt x="109" y="279"/>
                </a:lnTo>
                <a:lnTo>
                  <a:pt x="109" y="279"/>
                </a:lnTo>
                <a:lnTo>
                  <a:pt x="112" y="279"/>
                </a:lnTo>
                <a:lnTo>
                  <a:pt x="112" y="279"/>
                </a:lnTo>
                <a:lnTo>
                  <a:pt x="115" y="282"/>
                </a:lnTo>
                <a:lnTo>
                  <a:pt x="115" y="282"/>
                </a:lnTo>
                <a:lnTo>
                  <a:pt x="118" y="285"/>
                </a:lnTo>
                <a:lnTo>
                  <a:pt x="122" y="285"/>
                </a:lnTo>
                <a:lnTo>
                  <a:pt x="122" y="285"/>
                </a:lnTo>
                <a:lnTo>
                  <a:pt x="122" y="282"/>
                </a:lnTo>
                <a:lnTo>
                  <a:pt x="122" y="282"/>
                </a:lnTo>
                <a:lnTo>
                  <a:pt x="125" y="285"/>
                </a:lnTo>
                <a:lnTo>
                  <a:pt x="128" y="285"/>
                </a:lnTo>
                <a:lnTo>
                  <a:pt x="128" y="285"/>
                </a:lnTo>
                <a:lnTo>
                  <a:pt x="128" y="285"/>
                </a:lnTo>
                <a:lnTo>
                  <a:pt x="128" y="285"/>
                </a:lnTo>
                <a:lnTo>
                  <a:pt x="128" y="285"/>
                </a:lnTo>
                <a:lnTo>
                  <a:pt x="132" y="285"/>
                </a:lnTo>
                <a:lnTo>
                  <a:pt x="132" y="285"/>
                </a:lnTo>
                <a:lnTo>
                  <a:pt x="132" y="285"/>
                </a:lnTo>
                <a:lnTo>
                  <a:pt x="132" y="285"/>
                </a:lnTo>
                <a:lnTo>
                  <a:pt x="135" y="289"/>
                </a:lnTo>
                <a:lnTo>
                  <a:pt x="135" y="289"/>
                </a:lnTo>
                <a:lnTo>
                  <a:pt x="135" y="289"/>
                </a:lnTo>
                <a:lnTo>
                  <a:pt x="135" y="289"/>
                </a:lnTo>
                <a:lnTo>
                  <a:pt x="138" y="289"/>
                </a:lnTo>
                <a:lnTo>
                  <a:pt x="138" y="289"/>
                </a:lnTo>
                <a:lnTo>
                  <a:pt x="138" y="292"/>
                </a:lnTo>
                <a:lnTo>
                  <a:pt x="138" y="292"/>
                </a:lnTo>
                <a:lnTo>
                  <a:pt x="138" y="292"/>
                </a:lnTo>
                <a:lnTo>
                  <a:pt x="135" y="292"/>
                </a:lnTo>
                <a:lnTo>
                  <a:pt x="138" y="295"/>
                </a:lnTo>
                <a:lnTo>
                  <a:pt x="138" y="295"/>
                </a:lnTo>
                <a:lnTo>
                  <a:pt x="138" y="295"/>
                </a:lnTo>
                <a:lnTo>
                  <a:pt x="138" y="299"/>
                </a:lnTo>
                <a:lnTo>
                  <a:pt x="138" y="299"/>
                </a:lnTo>
                <a:lnTo>
                  <a:pt x="138" y="302"/>
                </a:lnTo>
                <a:lnTo>
                  <a:pt x="141" y="302"/>
                </a:lnTo>
                <a:lnTo>
                  <a:pt x="141" y="305"/>
                </a:lnTo>
                <a:lnTo>
                  <a:pt x="145" y="305"/>
                </a:lnTo>
                <a:lnTo>
                  <a:pt x="145" y="308"/>
                </a:lnTo>
                <a:lnTo>
                  <a:pt x="145" y="308"/>
                </a:lnTo>
                <a:lnTo>
                  <a:pt x="145" y="312"/>
                </a:lnTo>
                <a:lnTo>
                  <a:pt x="145" y="308"/>
                </a:lnTo>
                <a:lnTo>
                  <a:pt x="148" y="308"/>
                </a:lnTo>
                <a:lnTo>
                  <a:pt x="148" y="308"/>
                </a:lnTo>
                <a:lnTo>
                  <a:pt x="148" y="305"/>
                </a:lnTo>
                <a:lnTo>
                  <a:pt x="148" y="302"/>
                </a:lnTo>
                <a:lnTo>
                  <a:pt x="148" y="302"/>
                </a:lnTo>
                <a:lnTo>
                  <a:pt x="151" y="299"/>
                </a:lnTo>
                <a:lnTo>
                  <a:pt x="151" y="295"/>
                </a:lnTo>
                <a:lnTo>
                  <a:pt x="148" y="292"/>
                </a:lnTo>
                <a:lnTo>
                  <a:pt x="148" y="292"/>
                </a:lnTo>
                <a:lnTo>
                  <a:pt x="151" y="292"/>
                </a:lnTo>
                <a:lnTo>
                  <a:pt x="151" y="289"/>
                </a:lnTo>
                <a:lnTo>
                  <a:pt x="151" y="289"/>
                </a:lnTo>
                <a:lnTo>
                  <a:pt x="151" y="285"/>
                </a:lnTo>
                <a:lnTo>
                  <a:pt x="154" y="285"/>
                </a:lnTo>
                <a:lnTo>
                  <a:pt x="154" y="285"/>
                </a:lnTo>
                <a:lnTo>
                  <a:pt x="154" y="282"/>
                </a:lnTo>
                <a:lnTo>
                  <a:pt x="154" y="282"/>
                </a:lnTo>
                <a:lnTo>
                  <a:pt x="154" y="282"/>
                </a:lnTo>
                <a:lnTo>
                  <a:pt x="158" y="282"/>
                </a:lnTo>
                <a:lnTo>
                  <a:pt x="158" y="282"/>
                </a:lnTo>
                <a:lnTo>
                  <a:pt x="158" y="282"/>
                </a:lnTo>
                <a:lnTo>
                  <a:pt x="158" y="279"/>
                </a:lnTo>
                <a:lnTo>
                  <a:pt x="161" y="279"/>
                </a:lnTo>
                <a:lnTo>
                  <a:pt x="161" y="279"/>
                </a:lnTo>
                <a:lnTo>
                  <a:pt x="161" y="279"/>
                </a:lnTo>
                <a:lnTo>
                  <a:pt x="161" y="279"/>
                </a:lnTo>
                <a:lnTo>
                  <a:pt x="158" y="276"/>
                </a:lnTo>
                <a:lnTo>
                  <a:pt x="158" y="276"/>
                </a:lnTo>
                <a:lnTo>
                  <a:pt x="158" y="276"/>
                </a:lnTo>
                <a:lnTo>
                  <a:pt x="158" y="276"/>
                </a:lnTo>
                <a:lnTo>
                  <a:pt x="158" y="272"/>
                </a:lnTo>
                <a:lnTo>
                  <a:pt x="161" y="272"/>
                </a:lnTo>
                <a:lnTo>
                  <a:pt x="161" y="272"/>
                </a:lnTo>
                <a:lnTo>
                  <a:pt x="161" y="269"/>
                </a:lnTo>
                <a:lnTo>
                  <a:pt x="161" y="269"/>
                </a:lnTo>
                <a:lnTo>
                  <a:pt x="164" y="269"/>
                </a:lnTo>
                <a:lnTo>
                  <a:pt x="164" y="269"/>
                </a:lnTo>
                <a:lnTo>
                  <a:pt x="164" y="269"/>
                </a:lnTo>
                <a:lnTo>
                  <a:pt x="164" y="269"/>
                </a:lnTo>
                <a:lnTo>
                  <a:pt x="164" y="266"/>
                </a:lnTo>
                <a:lnTo>
                  <a:pt x="164" y="266"/>
                </a:lnTo>
                <a:lnTo>
                  <a:pt x="168" y="262"/>
                </a:lnTo>
                <a:lnTo>
                  <a:pt x="168" y="259"/>
                </a:lnTo>
                <a:lnTo>
                  <a:pt x="168" y="259"/>
                </a:lnTo>
                <a:lnTo>
                  <a:pt x="171" y="259"/>
                </a:lnTo>
                <a:lnTo>
                  <a:pt x="171" y="259"/>
                </a:lnTo>
                <a:lnTo>
                  <a:pt x="171" y="256"/>
                </a:lnTo>
                <a:lnTo>
                  <a:pt x="171" y="256"/>
                </a:lnTo>
                <a:lnTo>
                  <a:pt x="174" y="253"/>
                </a:lnTo>
                <a:lnTo>
                  <a:pt x="177" y="253"/>
                </a:lnTo>
                <a:lnTo>
                  <a:pt x="177" y="253"/>
                </a:lnTo>
                <a:lnTo>
                  <a:pt x="177" y="253"/>
                </a:lnTo>
                <a:lnTo>
                  <a:pt x="177" y="253"/>
                </a:lnTo>
                <a:lnTo>
                  <a:pt x="177" y="246"/>
                </a:lnTo>
                <a:lnTo>
                  <a:pt x="177" y="249"/>
                </a:lnTo>
                <a:lnTo>
                  <a:pt x="181" y="249"/>
                </a:lnTo>
                <a:lnTo>
                  <a:pt x="181" y="249"/>
                </a:lnTo>
                <a:lnTo>
                  <a:pt x="181" y="246"/>
                </a:lnTo>
                <a:lnTo>
                  <a:pt x="181" y="249"/>
                </a:lnTo>
                <a:lnTo>
                  <a:pt x="181" y="249"/>
                </a:lnTo>
                <a:lnTo>
                  <a:pt x="184" y="249"/>
                </a:lnTo>
                <a:lnTo>
                  <a:pt x="184" y="249"/>
                </a:lnTo>
                <a:lnTo>
                  <a:pt x="187" y="246"/>
                </a:lnTo>
                <a:lnTo>
                  <a:pt x="191" y="246"/>
                </a:lnTo>
                <a:lnTo>
                  <a:pt x="191" y="246"/>
                </a:lnTo>
                <a:lnTo>
                  <a:pt x="191" y="243"/>
                </a:lnTo>
                <a:lnTo>
                  <a:pt x="191" y="246"/>
                </a:lnTo>
                <a:lnTo>
                  <a:pt x="191" y="246"/>
                </a:lnTo>
                <a:lnTo>
                  <a:pt x="194" y="243"/>
                </a:lnTo>
                <a:lnTo>
                  <a:pt x="194" y="243"/>
                </a:lnTo>
                <a:lnTo>
                  <a:pt x="194" y="243"/>
                </a:lnTo>
                <a:lnTo>
                  <a:pt x="197" y="243"/>
                </a:lnTo>
                <a:lnTo>
                  <a:pt x="197" y="243"/>
                </a:lnTo>
                <a:lnTo>
                  <a:pt x="197" y="246"/>
                </a:lnTo>
                <a:lnTo>
                  <a:pt x="200" y="246"/>
                </a:lnTo>
                <a:lnTo>
                  <a:pt x="200" y="243"/>
                </a:lnTo>
                <a:lnTo>
                  <a:pt x="200" y="243"/>
                </a:lnTo>
                <a:lnTo>
                  <a:pt x="200" y="243"/>
                </a:lnTo>
                <a:lnTo>
                  <a:pt x="204" y="243"/>
                </a:lnTo>
                <a:lnTo>
                  <a:pt x="204" y="243"/>
                </a:lnTo>
                <a:lnTo>
                  <a:pt x="207" y="243"/>
                </a:lnTo>
                <a:lnTo>
                  <a:pt x="207" y="243"/>
                </a:lnTo>
                <a:lnTo>
                  <a:pt x="207" y="243"/>
                </a:lnTo>
                <a:lnTo>
                  <a:pt x="210" y="246"/>
                </a:lnTo>
                <a:lnTo>
                  <a:pt x="210" y="246"/>
                </a:lnTo>
                <a:lnTo>
                  <a:pt x="214" y="246"/>
                </a:lnTo>
                <a:lnTo>
                  <a:pt x="217" y="246"/>
                </a:lnTo>
                <a:lnTo>
                  <a:pt x="217" y="246"/>
                </a:lnTo>
                <a:lnTo>
                  <a:pt x="217" y="246"/>
                </a:lnTo>
                <a:lnTo>
                  <a:pt x="220" y="246"/>
                </a:lnTo>
                <a:lnTo>
                  <a:pt x="220" y="246"/>
                </a:lnTo>
                <a:lnTo>
                  <a:pt x="220" y="246"/>
                </a:lnTo>
                <a:lnTo>
                  <a:pt x="220" y="246"/>
                </a:lnTo>
                <a:lnTo>
                  <a:pt x="223" y="246"/>
                </a:lnTo>
                <a:lnTo>
                  <a:pt x="223" y="243"/>
                </a:lnTo>
                <a:lnTo>
                  <a:pt x="227" y="243"/>
                </a:lnTo>
                <a:lnTo>
                  <a:pt x="227" y="240"/>
                </a:lnTo>
                <a:lnTo>
                  <a:pt x="227" y="240"/>
                </a:lnTo>
                <a:lnTo>
                  <a:pt x="227" y="236"/>
                </a:lnTo>
                <a:lnTo>
                  <a:pt x="227" y="236"/>
                </a:lnTo>
                <a:lnTo>
                  <a:pt x="230" y="236"/>
                </a:lnTo>
                <a:lnTo>
                  <a:pt x="230" y="236"/>
                </a:lnTo>
                <a:lnTo>
                  <a:pt x="233" y="233"/>
                </a:lnTo>
                <a:lnTo>
                  <a:pt x="230" y="233"/>
                </a:lnTo>
                <a:lnTo>
                  <a:pt x="233" y="230"/>
                </a:lnTo>
                <a:lnTo>
                  <a:pt x="233" y="226"/>
                </a:lnTo>
                <a:lnTo>
                  <a:pt x="230" y="223"/>
                </a:lnTo>
                <a:lnTo>
                  <a:pt x="230" y="223"/>
                </a:lnTo>
                <a:lnTo>
                  <a:pt x="230" y="220"/>
                </a:lnTo>
                <a:lnTo>
                  <a:pt x="230" y="220"/>
                </a:lnTo>
                <a:lnTo>
                  <a:pt x="227" y="217"/>
                </a:lnTo>
                <a:lnTo>
                  <a:pt x="227" y="213"/>
                </a:lnTo>
                <a:lnTo>
                  <a:pt x="227" y="213"/>
                </a:lnTo>
                <a:lnTo>
                  <a:pt x="227" y="213"/>
                </a:lnTo>
                <a:lnTo>
                  <a:pt x="227" y="210"/>
                </a:lnTo>
                <a:lnTo>
                  <a:pt x="227" y="207"/>
                </a:lnTo>
                <a:lnTo>
                  <a:pt x="227" y="207"/>
                </a:lnTo>
                <a:lnTo>
                  <a:pt x="227" y="203"/>
                </a:lnTo>
                <a:lnTo>
                  <a:pt x="227" y="200"/>
                </a:lnTo>
                <a:lnTo>
                  <a:pt x="223" y="197"/>
                </a:lnTo>
                <a:lnTo>
                  <a:pt x="227" y="197"/>
                </a:lnTo>
                <a:lnTo>
                  <a:pt x="223" y="194"/>
                </a:lnTo>
                <a:lnTo>
                  <a:pt x="223" y="194"/>
                </a:lnTo>
                <a:lnTo>
                  <a:pt x="223" y="190"/>
                </a:lnTo>
                <a:lnTo>
                  <a:pt x="223" y="190"/>
                </a:lnTo>
                <a:lnTo>
                  <a:pt x="227" y="190"/>
                </a:lnTo>
                <a:lnTo>
                  <a:pt x="227" y="190"/>
                </a:lnTo>
                <a:lnTo>
                  <a:pt x="227" y="187"/>
                </a:lnTo>
                <a:lnTo>
                  <a:pt x="227" y="187"/>
                </a:lnTo>
                <a:lnTo>
                  <a:pt x="227" y="184"/>
                </a:lnTo>
                <a:lnTo>
                  <a:pt x="227" y="181"/>
                </a:lnTo>
                <a:lnTo>
                  <a:pt x="227" y="174"/>
                </a:lnTo>
                <a:lnTo>
                  <a:pt x="227" y="174"/>
                </a:lnTo>
                <a:lnTo>
                  <a:pt x="227" y="171"/>
                </a:lnTo>
                <a:lnTo>
                  <a:pt x="227" y="171"/>
                </a:lnTo>
                <a:lnTo>
                  <a:pt x="227" y="167"/>
                </a:lnTo>
                <a:lnTo>
                  <a:pt x="227" y="167"/>
                </a:lnTo>
                <a:lnTo>
                  <a:pt x="227" y="164"/>
                </a:lnTo>
                <a:lnTo>
                  <a:pt x="230" y="158"/>
                </a:lnTo>
                <a:lnTo>
                  <a:pt x="230" y="158"/>
                </a:lnTo>
                <a:lnTo>
                  <a:pt x="230" y="158"/>
                </a:lnTo>
                <a:lnTo>
                  <a:pt x="230" y="154"/>
                </a:lnTo>
                <a:lnTo>
                  <a:pt x="230" y="154"/>
                </a:lnTo>
                <a:lnTo>
                  <a:pt x="233" y="148"/>
                </a:lnTo>
                <a:lnTo>
                  <a:pt x="230" y="144"/>
                </a:lnTo>
                <a:lnTo>
                  <a:pt x="230" y="144"/>
                </a:lnTo>
                <a:lnTo>
                  <a:pt x="233" y="144"/>
                </a:lnTo>
                <a:lnTo>
                  <a:pt x="230" y="141"/>
                </a:lnTo>
                <a:lnTo>
                  <a:pt x="230" y="141"/>
                </a:lnTo>
                <a:lnTo>
                  <a:pt x="233" y="138"/>
                </a:lnTo>
                <a:lnTo>
                  <a:pt x="233" y="138"/>
                </a:lnTo>
                <a:lnTo>
                  <a:pt x="233" y="135"/>
                </a:lnTo>
                <a:lnTo>
                  <a:pt x="236" y="128"/>
                </a:lnTo>
                <a:lnTo>
                  <a:pt x="236" y="128"/>
                </a:lnTo>
                <a:lnTo>
                  <a:pt x="236" y="128"/>
                </a:lnTo>
                <a:lnTo>
                  <a:pt x="236" y="125"/>
                </a:lnTo>
                <a:lnTo>
                  <a:pt x="236" y="125"/>
                </a:lnTo>
                <a:lnTo>
                  <a:pt x="240" y="125"/>
                </a:lnTo>
                <a:lnTo>
                  <a:pt x="240" y="125"/>
                </a:lnTo>
                <a:lnTo>
                  <a:pt x="240" y="128"/>
                </a:lnTo>
                <a:lnTo>
                  <a:pt x="240" y="128"/>
                </a:lnTo>
                <a:lnTo>
                  <a:pt x="243" y="128"/>
                </a:lnTo>
                <a:lnTo>
                  <a:pt x="243" y="128"/>
                </a:lnTo>
                <a:lnTo>
                  <a:pt x="243" y="125"/>
                </a:lnTo>
                <a:lnTo>
                  <a:pt x="243" y="125"/>
                </a:lnTo>
                <a:lnTo>
                  <a:pt x="246" y="128"/>
                </a:lnTo>
                <a:lnTo>
                  <a:pt x="246" y="128"/>
                </a:lnTo>
                <a:lnTo>
                  <a:pt x="246" y="128"/>
                </a:lnTo>
                <a:lnTo>
                  <a:pt x="246" y="128"/>
                </a:lnTo>
                <a:lnTo>
                  <a:pt x="250" y="128"/>
                </a:lnTo>
                <a:lnTo>
                  <a:pt x="253" y="131"/>
                </a:lnTo>
                <a:lnTo>
                  <a:pt x="253" y="135"/>
                </a:lnTo>
                <a:lnTo>
                  <a:pt x="253" y="135"/>
                </a:lnTo>
                <a:lnTo>
                  <a:pt x="253" y="135"/>
                </a:lnTo>
                <a:lnTo>
                  <a:pt x="256" y="138"/>
                </a:lnTo>
                <a:lnTo>
                  <a:pt x="259" y="138"/>
                </a:lnTo>
                <a:lnTo>
                  <a:pt x="259" y="138"/>
                </a:lnTo>
                <a:lnTo>
                  <a:pt x="263" y="141"/>
                </a:lnTo>
                <a:lnTo>
                  <a:pt x="263" y="141"/>
                </a:lnTo>
                <a:lnTo>
                  <a:pt x="266" y="141"/>
                </a:lnTo>
                <a:lnTo>
                  <a:pt x="266" y="141"/>
                </a:lnTo>
                <a:lnTo>
                  <a:pt x="266" y="138"/>
                </a:lnTo>
                <a:lnTo>
                  <a:pt x="269" y="141"/>
                </a:lnTo>
                <a:lnTo>
                  <a:pt x="273" y="141"/>
                </a:lnTo>
                <a:lnTo>
                  <a:pt x="273" y="141"/>
                </a:lnTo>
                <a:lnTo>
                  <a:pt x="276" y="141"/>
                </a:lnTo>
                <a:lnTo>
                  <a:pt x="276" y="141"/>
                </a:lnTo>
                <a:lnTo>
                  <a:pt x="276" y="141"/>
                </a:lnTo>
                <a:lnTo>
                  <a:pt x="279" y="141"/>
                </a:lnTo>
                <a:lnTo>
                  <a:pt x="279" y="135"/>
                </a:lnTo>
                <a:lnTo>
                  <a:pt x="282" y="131"/>
                </a:lnTo>
                <a:lnTo>
                  <a:pt x="286" y="131"/>
                </a:lnTo>
                <a:lnTo>
                  <a:pt x="286" y="128"/>
                </a:lnTo>
                <a:lnTo>
                  <a:pt x="286" y="125"/>
                </a:lnTo>
                <a:lnTo>
                  <a:pt x="286" y="122"/>
                </a:lnTo>
                <a:lnTo>
                  <a:pt x="286" y="118"/>
                </a:lnTo>
                <a:lnTo>
                  <a:pt x="286" y="115"/>
                </a:lnTo>
                <a:lnTo>
                  <a:pt x="286" y="112"/>
                </a:lnTo>
                <a:lnTo>
                  <a:pt x="286" y="112"/>
                </a:lnTo>
                <a:lnTo>
                  <a:pt x="286" y="108"/>
                </a:lnTo>
                <a:lnTo>
                  <a:pt x="289" y="108"/>
                </a:lnTo>
                <a:lnTo>
                  <a:pt x="289" y="108"/>
                </a:lnTo>
                <a:lnTo>
                  <a:pt x="292" y="108"/>
                </a:lnTo>
                <a:lnTo>
                  <a:pt x="292" y="112"/>
                </a:lnTo>
                <a:lnTo>
                  <a:pt x="299" y="108"/>
                </a:lnTo>
                <a:lnTo>
                  <a:pt x="302" y="108"/>
                </a:lnTo>
                <a:lnTo>
                  <a:pt x="302" y="108"/>
                </a:lnTo>
                <a:lnTo>
                  <a:pt x="305" y="112"/>
                </a:lnTo>
                <a:lnTo>
                  <a:pt x="309" y="112"/>
                </a:lnTo>
                <a:lnTo>
                  <a:pt x="309" y="112"/>
                </a:lnTo>
                <a:lnTo>
                  <a:pt x="315" y="112"/>
                </a:lnTo>
                <a:lnTo>
                  <a:pt x="318" y="112"/>
                </a:lnTo>
                <a:lnTo>
                  <a:pt x="322" y="112"/>
                </a:lnTo>
                <a:lnTo>
                  <a:pt x="325" y="108"/>
                </a:lnTo>
                <a:lnTo>
                  <a:pt x="325" y="108"/>
                </a:lnTo>
                <a:lnTo>
                  <a:pt x="332" y="105"/>
                </a:lnTo>
                <a:lnTo>
                  <a:pt x="338" y="102"/>
                </a:lnTo>
                <a:lnTo>
                  <a:pt x="345" y="102"/>
                </a:lnTo>
                <a:lnTo>
                  <a:pt x="348" y="102"/>
                </a:lnTo>
                <a:lnTo>
                  <a:pt x="348" y="102"/>
                </a:lnTo>
                <a:lnTo>
                  <a:pt x="351" y="102"/>
                </a:lnTo>
                <a:lnTo>
                  <a:pt x="354" y="102"/>
                </a:lnTo>
                <a:lnTo>
                  <a:pt x="358" y="99"/>
                </a:lnTo>
                <a:lnTo>
                  <a:pt x="361" y="92"/>
                </a:lnTo>
                <a:lnTo>
                  <a:pt x="364" y="89"/>
                </a:lnTo>
                <a:lnTo>
                  <a:pt x="368" y="85"/>
                </a:lnTo>
                <a:lnTo>
                  <a:pt x="374" y="82"/>
                </a:lnTo>
                <a:lnTo>
                  <a:pt x="377" y="82"/>
                </a:lnTo>
                <a:lnTo>
                  <a:pt x="377" y="82"/>
                </a:lnTo>
                <a:lnTo>
                  <a:pt x="384" y="79"/>
                </a:lnTo>
                <a:lnTo>
                  <a:pt x="387" y="76"/>
                </a:lnTo>
                <a:lnTo>
                  <a:pt x="391" y="69"/>
                </a:lnTo>
                <a:lnTo>
                  <a:pt x="394" y="69"/>
                </a:lnTo>
                <a:lnTo>
                  <a:pt x="394" y="63"/>
                </a:lnTo>
                <a:lnTo>
                  <a:pt x="394" y="63"/>
                </a:lnTo>
                <a:lnTo>
                  <a:pt x="391" y="56"/>
                </a:lnTo>
                <a:lnTo>
                  <a:pt x="391" y="56"/>
                </a:lnTo>
                <a:lnTo>
                  <a:pt x="391" y="56"/>
                </a:lnTo>
                <a:lnTo>
                  <a:pt x="391" y="46"/>
                </a:lnTo>
                <a:lnTo>
                  <a:pt x="391" y="36"/>
                </a:lnTo>
                <a:lnTo>
                  <a:pt x="391" y="30"/>
                </a:lnTo>
                <a:lnTo>
                  <a:pt x="394" y="30"/>
                </a:lnTo>
                <a:lnTo>
                  <a:pt x="394" y="26"/>
                </a:lnTo>
                <a:lnTo>
                  <a:pt x="394" y="26"/>
                </a:lnTo>
                <a:lnTo>
                  <a:pt x="397" y="23"/>
                </a:lnTo>
                <a:lnTo>
                  <a:pt x="397" y="17"/>
                </a:lnTo>
                <a:lnTo>
                  <a:pt x="400" y="13"/>
                </a:lnTo>
                <a:lnTo>
                  <a:pt x="400" y="10"/>
                </a:lnTo>
                <a:lnTo>
                  <a:pt x="404" y="7"/>
                </a:lnTo>
                <a:lnTo>
                  <a:pt x="404" y="7"/>
                </a:lnTo>
                <a:lnTo>
                  <a:pt x="404" y="10"/>
                </a:lnTo>
                <a:lnTo>
                  <a:pt x="407" y="13"/>
                </a:lnTo>
                <a:lnTo>
                  <a:pt x="410" y="13"/>
                </a:lnTo>
                <a:lnTo>
                  <a:pt x="417" y="17"/>
                </a:lnTo>
                <a:lnTo>
                  <a:pt x="420" y="13"/>
                </a:lnTo>
                <a:lnTo>
                  <a:pt x="423" y="13"/>
                </a:lnTo>
                <a:lnTo>
                  <a:pt x="430" y="13"/>
                </a:lnTo>
                <a:lnTo>
                  <a:pt x="427" y="26"/>
                </a:lnTo>
                <a:lnTo>
                  <a:pt x="427" y="30"/>
                </a:lnTo>
                <a:lnTo>
                  <a:pt x="427" y="30"/>
                </a:lnTo>
                <a:lnTo>
                  <a:pt x="427" y="46"/>
                </a:lnTo>
                <a:lnTo>
                  <a:pt x="427" y="53"/>
                </a:lnTo>
                <a:lnTo>
                  <a:pt x="436" y="69"/>
                </a:lnTo>
                <a:lnTo>
                  <a:pt x="436" y="69"/>
                </a:lnTo>
                <a:lnTo>
                  <a:pt x="436" y="72"/>
                </a:lnTo>
                <a:lnTo>
                  <a:pt x="450" y="92"/>
                </a:lnTo>
                <a:lnTo>
                  <a:pt x="450" y="92"/>
                </a:lnTo>
                <a:lnTo>
                  <a:pt x="453" y="92"/>
                </a:lnTo>
                <a:lnTo>
                  <a:pt x="453" y="92"/>
                </a:lnTo>
                <a:lnTo>
                  <a:pt x="459" y="102"/>
                </a:lnTo>
                <a:lnTo>
                  <a:pt x="463" y="105"/>
                </a:lnTo>
                <a:lnTo>
                  <a:pt x="466" y="108"/>
                </a:lnTo>
                <a:lnTo>
                  <a:pt x="472" y="112"/>
                </a:lnTo>
                <a:lnTo>
                  <a:pt x="472" y="112"/>
                </a:lnTo>
                <a:lnTo>
                  <a:pt x="469" y="122"/>
                </a:lnTo>
                <a:lnTo>
                  <a:pt x="446" y="128"/>
                </a:lnTo>
                <a:lnTo>
                  <a:pt x="450" y="131"/>
                </a:lnTo>
                <a:lnTo>
                  <a:pt x="456" y="144"/>
                </a:lnTo>
                <a:lnTo>
                  <a:pt x="456" y="154"/>
                </a:lnTo>
                <a:lnTo>
                  <a:pt x="456" y="164"/>
                </a:lnTo>
                <a:lnTo>
                  <a:pt x="456" y="171"/>
                </a:lnTo>
                <a:lnTo>
                  <a:pt x="456" y="171"/>
                </a:lnTo>
                <a:lnTo>
                  <a:pt x="466" y="171"/>
                </a:lnTo>
                <a:lnTo>
                  <a:pt x="466" y="174"/>
                </a:lnTo>
                <a:lnTo>
                  <a:pt x="466" y="181"/>
                </a:lnTo>
                <a:lnTo>
                  <a:pt x="453" y="190"/>
                </a:lnTo>
                <a:lnTo>
                  <a:pt x="446" y="194"/>
                </a:lnTo>
                <a:lnTo>
                  <a:pt x="446" y="194"/>
                </a:lnTo>
                <a:lnTo>
                  <a:pt x="433" y="190"/>
                </a:lnTo>
                <a:lnTo>
                  <a:pt x="427" y="190"/>
                </a:lnTo>
                <a:lnTo>
                  <a:pt x="427" y="190"/>
                </a:lnTo>
                <a:lnTo>
                  <a:pt x="427" y="194"/>
                </a:lnTo>
                <a:lnTo>
                  <a:pt x="423" y="194"/>
                </a:lnTo>
                <a:lnTo>
                  <a:pt x="407" y="194"/>
                </a:lnTo>
                <a:lnTo>
                  <a:pt x="407" y="197"/>
                </a:lnTo>
                <a:lnTo>
                  <a:pt x="407" y="207"/>
                </a:lnTo>
                <a:lnTo>
                  <a:pt x="407" y="207"/>
                </a:lnTo>
                <a:lnTo>
                  <a:pt x="407" y="213"/>
                </a:lnTo>
                <a:lnTo>
                  <a:pt x="410" y="217"/>
                </a:lnTo>
                <a:lnTo>
                  <a:pt x="413" y="217"/>
                </a:lnTo>
                <a:lnTo>
                  <a:pt x="413" y="217"/>
                </a:lnTo>
                <a:lnTo>
                  <a:pt x="413" y="223"/>
                </a:lnTo>
                <a:lnTo>
                  <a:pt x="413" y="223"/>
                </a:lnTo>
                <a:lnTo>
                  <a:pt x="413" y="226"/>
                </a:lnTo>
                <a:lnTo>
                  <a:pt x="417" y="236"/>
                </a:lnTo>
                <a:lnTo>
                  <a:pt x="423" y="236"/>
                </a:lnTo>
                <a:lnTo>
                  <a:pt x="430" y="240"/>
                </a:lnTo>
                <a:lnTo>
                  <a:pt x="440" y="240"/>
                </a:lnTo>
                <a:lnTo>
                  <a:pt x="436" y="243"/>
                </a:lnTo>
                <a:lnTo>
                  <a:pt x="433" y="256"/>
                </a:lnTo>
                <a:lnTo>
                  <a:pt x="433" y="256"/>
                </a:lnTo>
                <a:lnTo>
                  <a:pt x="433" y="256"/>
                </a:lnTo>
                <a:lnTo>
                  <a:pt x="436" y="259"/>
                </a:lnTo>
                <a:lnTo>
                  <a:pt x="436" y="259"/>
                </a:lnTo>
                <a:lnTo>
                  <a:pt x="440" y="266"/>
                </a:lnTo>
                <a:lnTo>
                  <a:pt x="443" y="266"/>
                </a:lnTo>
                <a:lnTo>
                  <a:pt x="446" y="276"/>
                </a:lnTo>
                <a:lnTo>
                  <a:pt x="450" y="279"/>
                </a:lnTo>
                <a:lnTo>
                  <a:pt x="453" y="282"/>
                </a:lnTo>
                <a:lnTo>
                  <a:pt x="453" y="282"/>
                </a:lnTo>
                <a:lnTo>
                  <a:pt x="453" y="289"/>
                </a:lnTo>
                <a:lnTo>
                  <a:pt x="453" y="289"/>
                </a:lnTo>
                <a:lnTo>
                  <a:pt x="453" y="295"/>
                </a:lnTo>
                <a:lnTo>
                  <a:pt x="453" y="295"/>
                </a:lnTo>
                <a:lnTo>
                  <a:pt x="453" y="299"/>
                </a:lnTo>
                <a:lnTo>
                  <a:pt x="420" y="285"/>
                </a:lnTo>
                <a:lnTo>
                  <a:pt x="413" y="285"/>
                </a:lnTo>
                <a:lnTo>
                  <a:pt x="397" y="279"/>
                </a:lnTo>
                <a:lnTo>
                  <a:pt x="397" y="279"/>
                </a:lnTo>
                <a:lnTo>
                  <a:pt x="391" y="285"/>
                </a:lnTo>
                <a:lnTo>
                  <a:pt x="377" y="295"/>
                </a:lnTo>
                <a:lnTo>
                  <a:pt x="364" y="305"/>
                </a:lnTo>
                <a:lnTo>
                  <a:pt x="368" y="308"/>
                </a:lnTo>
                <a:lnTo>
                  <a:pt x="374" y="312"/>
                </a:lnTo>
                <a:lnTo>
                  <a:pt x="374" y="312"/>
                </a:lnTo>
                <a:lnTo>
                  <a:pt x="374" y="312"/>
                </a:lnTo>
                <a:lnTo>
                  <a:pt x="404" y="325"/>
                </a:lnTo>
                <a:lnTo>
                  <a:pt x="407" y="325"/>
                </a:lnTo>
                <a:lnTo>
                  <a:pt x="453" y="341"/>
                </a:lnTo>
                <a:lnTo>
                  <a:pt x="459" y="351"/>
                </a:lnTo>
                <a:lnTo>
                  <a:pt x="466" y="358"/>
                </a:lnTo>
                <a:lnTo>
                  <a:pt x="463" y="364"/>
                </a:lnTo>
                <a:lnTo>
                  <a:pt x="456" y="364"/>
                </a:lnTo>
                <a:lnTo>
                  <a:pt x="456" y="367"/>
                </a:lnTo>
                <a:lnTo>
                  <a:pt x="453" y="367"/>
                </a:lnTo>
                <a:lnTo>
                  <a:pt x="450" y="371"/>
                </a:lnTo>
                <a:lnTo>
                  <a:pt x="446" y="374"/>
                </a:lnTo>
                <a:lnTo>
                  <a:pt x="446" y="381"/>
                </a:lnTo>
                <a:lnTo>
                  <a:pt x="446" y="384"/>
                </a:lnTo>
                <a:lnTo>
                  <a:pt x="453" y="387"/>
                </a:lnTo>
                <a:lnTo>
                  <a:pt x="453" y="387"/>
                </a:lnTo>
                <a:lnTo>
                  <a:pt x="456" y="397"/>
                </a:lnTo>
                <a:lnTo>
                  <a:pt x="459" y="397"/>
                </a:lnTo>
                <a:lnTo>
                  <a:pt x="466" y="400"/>
                </a:lnTo>
                <a:lnTo>
                  <a:pt x="466" y="400"/>
                </a:lnTo>
                <a:lnTo>
                  <a:pt x="466" y="403"/>
                </a:lnTo>
                <a:lnTo>
                  <a:pt x="463" y="403"/>
                </a:lnTo>
                <a:lnTo>
                  <a:pt x="459" y="403"/>
                </a:lnTo>
                <a:lnTo>
                  <a:pt x="456" y="403"/>
                </a:lnTo>
                <a:lnTo>
                  <a:pt x="456" y="403"/>
                </a:lnTo>
                <a:lnTo>
                  <a:pt x="456" y="410"/>
                </a:lnTo>
                <a:lnTo>
                  <a:pt x="453" y="417"/>
                </a:lnTo>
                <a:lnTo>
                  <a:pt x="459" y="426"/>
                </a:lnTo>
                <a:lnTo>
                  <a:pt x="466" y="430"/>
                </a:lnTo>
                <a:lnTo>
                  <a:pt x="469" y="436"/>
                </a:lnTo>
                <a:lnTo>
                  <a:pt x="469" y="440"/>
                </a:lnTo>
                <a:lnTo>
                  <a:pt x="469" y="440"/>
                </a:lnTo>
                <a:lnTo>
                  <a:pt x="469" y="443"/>
                </a:lnTo>
                <a:lnTo>
                  <a:pt x="469" y="446"/>
                </a:lnTo>
                <a:lnTo>
                  <a:pt x="463" y="456"/>
                </a:lnTo>
                <a:lnTo>
                  <a:pt x="463" y="466"/>
                </a:lnTo>
                <a:lnTo>
                  <a:pt x="459" y="469"/>
                </a:lnTo>
                <a:lnTo>
                  <a:pt x="453" y="476"/>
                </a:lnTo>
                <a:lnTo>
                  <a:pt x="456" y="479"/>
                </a:lnTo>
                <a:lnTo>
                  <a:pt x="459" y="479"/>
                </a:lnTo>
                <a:lnTo>
                  <a:pt x="469" y="469"/>
                </a:lnTo>
                <a:lnTo>
                  <a:pt x="469" y="469"/>
                </a:lnTo>
                <a:lnTo>
                  <a:pt x="469" y="469"/>
                </a:lnTo>
                <a:lnTo>
                  <a:pt x="472" y="479"/>
                </a:lnTo>
                <a:lnTo>
                  <a:pt x="476" y="479"/>
                </a:lnTo>
                <a:lnTo>
                  <a:pt x="482" y="479"/>
                </a:lnTo>
                <a:lnTo>
                  <a:pt x="482" y="479"/>
                </a:lnTo>
                <a:lnTo>
                  <a:pt x="489" y="485"/>
                </a:lnTo>
                <a:lnTo>
                  <a:pt x="492" y="485"/>
                </a:lnTo>
                <a:lnTo>
                  <a:pt x="509" y="479"/>
                </a:lnTo>
                <a:lnTo>
                  <a:pt x="509" y="479"/>
                </a:lnTo>
                <a:lnTo>
                  <a:pt x="512" y="476"/>
                </a:lnTo>
                <a:lnTo>
                  <a:pt x="515" y="472"/>
                </a:lnTo>
                <a:lnTo>
                  <a:pt x="525" y="485"/>
                </a:lnTo>
                <a:lnTo>
                  <a:pt x="535" y="479"/>
                </a:lnTo>
                <a:lnTo>
                  <a:pt x="535" y="476"/>
                </a:lnTo>
                <a:lnTo>
                  <a:pt x="541" y="476"/>
                </a:lnTo>
                <a:lnTo>
                  <a:pt x="548" y="476"/>
                </a:lnTo>
                <a:lnTo>
                  <a:pt x="561" y="476"/>
                </a:lnTo>
                <a:lnTo>
                  <a:pt x="564" y="476"/>
                </a:lnTo>
                <a:lnTo>
                  <a:pt x="564" y="479"/>
                </a:lnTo>
                <a:lnTo>
                  <a:pt x="568" y="482"/>
                </a:lnTo>
                <a:lnTo>
                  <a:pt x="568" y="482"/>
                </a:lnTo>
                <a:lnTo>
                  <a:pt x="571" y="482"/>
                </a:lnTo>
                <a:lnTo>
                  <a:pt x="574" y="479"/>
                </a:lnTo>
                <a:lnTo>
                  <a:pt x="574" y="479"/>
                </a:lnTo>
                <a:lnTo>
                  <a:pt x="574" y="476"/>
                </a:lnTo>
                <a:lnTo>
                  <a:pt x="574" y="472"/>
                </a:lnTo>
                <a:lnTo>
                  <a:pt x="574" y="472"/>
                </a:lnTo>
                <a:lnTo>
                  <a:pt x="577" y="472"/>
                </a:lnTo>
                <a:lnTo>
                  <a:pt x="577" y="469"/>
                </a:lnTo>
                <a:lnTo>
                  <a:pt x="577" y="469"/>
                </a:lnTo>
                <a:lnTo>
                  <a:pt x="577" y="466"/>
                </a:lnTo>
                <a:lnTo>
                  <a:pt x="581" y="466"/>
                </a:lnTo>
                <a:lnTo>
                  <a:pt x="581" y="466"/>
                </a:lnTo>
                <a:lnTo>
                  <a:pt x="581" y="459"/>
                </a:lnTo>
                <a:lnTo>
                  <a:pt x="584" y="459"/>
                </a:lnTo>
                <a:lnTo>
                  <a:pt x="587" y="462"/>
                </a:lnTo>
                <a:lnTo>
                  <a:pt x="587" y="462"/>
                </a:lnTo>
                <a:lnTo>
                  <a:pt x="587" y="456"/>
                </a:lnTo>
                <a:lnTo>
                  <a:pt x="587" y="456"/>
                </a:lnTo>
                <a:lnTo>
                  <a:pt x="587" y="456"/>
                </a:lnTo>
                <a:lnTo>
                  <a:pt x="597" y="446"/>
                </a:lnTo>
                <a:lnTo>
                  <a:pt x="597" y="443"/>
                </a:lnTo>
                <a:lnTo>
                  <a:pt x="597" y="443"/>
                </a:lnTo>
                <a:lnTo>
                  <a:pt x="590" y="443"/>
                </a:lnTo>
                <a:lnTo>
                  <a:pt x="587" y="440"/>
                </a:lnTo>
                <a:lnTo>
                  <a:pt x="587" y="433"/>
                </a:lnTo>
                <a:lnTo>
                  <a:pt x="587" y="430"/>
                </a:lnTo>
                <a:lnTo>
                  <a:pt x="590" y="426"/>
                </a:lnTo>
                <a:lnTo>
                  <a:pt x="594" y="423"/>
                </a:lnTo>
                <a:lnTo>
                  <a:pt x="594" y="420"/>
                </a:lnTo>
                <a:lnTo>
                  <a:pt x="594" y="420"/>
                </a:lnTo>
                <a:lnTo>
                  <a:pt x="594" y="420"/>
                </a:lnTo>
                <a:lnTo>
                  <a:pt x="587" y="420"/>
                </a:lnTo>
                <a:lnTo>
                  <a:pt x="581" y="420"/>
                </a:lnTo>
                <a:lnTo>
                  <a:pt x="577" y="420"/>
                </a:lnTo>
                <a:lnTo>
                  <a:pt x="577" y="417"/>
                </a:lnTo>
                <a:lnTo>
                  <a:pt x="577" y="417"/>
                </a:lnTo>
                <a:lnTo>
                  <a:pt x="584" y="417"/>
                </a:lnTo>
                <a:lnTo>
                  <a:pt x="584" y="417"/>
                </a:lnTo>
                <a:lnTo>
                  <a:pt x="587" y="417"/>
                </a:lnTo>
                <a:lnTo>
                  <a:pt x="584" y="413"/>
                </a:lnTo>
                <a:lnTo>
                  <a:pt x="574" y="413"/>
                </a:lnTo>
                <a:lnTo>
                  <a:pt x="574" y="413"/>
                </a:lnTo>
                <a:lnTo>
                  <a:pt x="571" y="413"/>
                </a:lnTo>
                <a:lnTo>
                  <a:pt x="571" y="420"/>
                </a:lnTo>
                <a:lnTo>
                  <a:pt x="571" y="423"/>
                </a:lnTo>
                <a:lnTo>
                  <a:pt x="571" y="423"/>
                </a:lnTo>
                <a:lnTo>
                  <a:pt x="568" y="426"/>
                </a:lnTo>
                <a:lnTo>
                  <a:pt x="564" y="426"/>
                </a:lnTo>
                <a:lnTo>
                  <a:pt x="564" y="426"/>
                </a:lnTo>
                <a:lnTo>
                  <a:pt x="564" y="423"/>
                </a:lnTo>
                <a:lnTo>
                  <a:pt x="564" y="417"/>
                </a:lnTo>
                <a:lnTo>
                  <a:pt x="564" y="417"/>
                </a:lnTo>
                <a:lnTo>
                  <a:pt x="564" y="413"/>
                </a:lnTo>
                <a:lnTo>
                  <a:pt x="564" y="410"/>
                </a:lnTo>
                <a:lnTo>
                  <a:pt x="561" y="410"/>
                </a:lnTo>
                <a:lnTo>
                  <a:pt x="561" y="410"/>
                </a:lnTo>
                <a:lnTo>
                  <a:pt x="558" y="403"/>
                </a:lnTo>
                <a:lnTo>
                  <a:pt x="564" y="397"/>
                </a:lnTo>
                <a:lnTo>
                  <a:pt x="568" y="397"/>
                </a:lnTo>
                <a:lnTo>
                  <a:pt x="568" y="394"/>
                </a:lnTo>
                <a:lnTo>
                  <a:pt x="571" y="394"/>
                </a:lnTo>
                <a:lnTo>
                  <a:pt x="568" y="394"/>
                </a:lnTo>
                <a:lnTo>
                  <a:pt x="571" y="390"/>
                </a:lnTo>
                <a:lnTo>
                  <a:pt x="574" y="387"/>
                </a:lnTo>
                <a:lnTo>
                  <a:pt x="574" y="381"/>
                </a:lnTo>
                <a:lnTo>
                  <a:pt x="574" y="377"/>
                </a:lnTo>
                <a:lnTo>
                  <a:pt x="577" y="377"/>
                </a:lnTo>
                <a:lnTo>
                  <a:pt x="577" y="374"/>
                </a:lnTo>
                <a:lnTo>
                  <a:pt x="581" y="377"/>
                </a:lnTo>
                <a:lnTo>
                  <a:pt x="581" y="377"/>
                </a:lnTo>
                <a:lnTo>
                  <a:pt x="581" y="377"/>
                </a:lnTo>
                <a:lnTo>
                  <a:pt x="581" y="374"/>
                </a:lnTo>
                <a:lnTo>
                  <a:pt x="581" y="374"/>
                </a:lnTo>
                <a:lnTo>
                  <a:pt x="577" y="371"/>
                </a:lnTo>
                <a:lnTo>
                  <a:pt x="577" y="371"/>
                </a:lnTo>
                <a:lnTo>
                  <a:pt x="574" y="367"/>
                </a:lnTo>
                <a:lnTo>
                  <a:pt x="571" y="367"/>
                </a:lnTo>
                <a:lnTo>
                  <a:pt x="568" y="364"/>
                </a:lnTo>
                <a:lnTo>
                  <a:pt x="564" y="358"/>
                </a:lnTo>
                <a:lnTo>
                  <a:pt x="564" y="358"/>
                </a:lnTo>
                <a:lnTo>
                  <a:pt x="564" y="354"/>
                </a:lnTo>
                <a:lnTo>
                  <a:pt x="558" y="354"/>
                </a:lnTo>
                <a:lnTo>
                  <a:pt x="561" y="351"/>
                </a:lnTo>
                <a:lnTo>
                  <a:pt x="561" y="348"/>
                </a:lnTo>
                <a:lnTo>
                  <a:pt x="564" y="348"/>
                </a:lnTo>
                <a:lnTo>
                  <a:pt x="564" y="348"/>
                </a:lnTo>
                <a:lnTo>
                  <a:pt x="568" y="351"/>
                </a:lnTo>
                <a:lnTo>
                  <a:pt x="568" y="351"/>
                </a:lnTo>
                <a:lnTo>
                  <a:pt x="571" y="351"/>
                </a:lnTo>
                <a:lnTo>
                  <a:pt x="571" y="348"/>
                </a:lnTo>
                <a:lnTo>
                  <a:pt x="571" y="348"/>
                </a:lnTo>
                <a:lnTo>
                  <a:pt x="571" y="344"/>
                </a:lnTo>
                <a:lnTo>
                  <a:pt x="571" y="344"/>
                </a:lnTo>
                <a:lnTo>
                  <a:pt x="574" y="344"/>
                </a:lnTo>
                <a:lnTo>
                  <a:pt x="581" y="344"/>
                </a:lnTo>
                <a:lnTo>
                  <a:pt x="587" y="344"/>
                </a:lnTo>
                <a:lnTo>
                  <a:pt x="587" y="344"/>
                </a:lnTo>
                <a:lnTo>
                  <a:pt x="590" y="341"/>
                </a:lnTo>
                <a:lnTo>
                  <a:pt x="594" y="341"/>
                </a:lnTo>
                <a:lnTo>
                  <a:pt x="597" y="341"/>
                </a:lnTo>
                <a:lnTo>
                  <a:pt x="600" y="341"/>
                </a:lnTo>
                <a:lnTo>
                  <a:pt x="604" y="338"/>
                </a:lnTo>
                <a:lnTo>
                  <a:pt x="604" y="338"/>
                </a:lnTo>
                <a:lnTo>
                  <a:pt x="610" y="338"/>
                </a:lnTo>
                <a:lnTo>
                  <a:pt x="613" y="338"/>
                </a:lnTo>
                <a:lnTo>
                  <a:pt x="623" y="331"/>
                </a:lnTo>
                <a:lnTo>
                  <a:pt x="623" y="331"/>
                </a:lnTo>
                <a:lnTo>
                  <a:pt x="623" y="328"/>
                </a:lnTo>
                <a:lnTo>
                  <a:pt x="627" y="325"/>
                </a:lnTo>
                <a:lnTo>
                  <a:pt x="630" y="315"/>
                </a:lnTo>
                <a:lnTo>
                  <a:pt x="630" y="312"/>
                </a:lnTo>
                <a:lnTo>
                  <a:pt x="633" y="308"/>
                </a:lnTo>
                <a:lnTo>
                  <a:pt x="633" y="292"/>
                </a:lnTo>
                <a:lnTo>
                  <a:pt x="630" y="292"/>
                </a:lnTo>
                <a:lnTo>
                  <a:pt x="633" y="289"/>
                </a:lnTo>
                <a:lnTo>
                  <a:pt x="633" y="289"/>
                </a:lnTo>
                <a:lnTo>
                  <a:pt x="636" y="289"/>
                </a:lnTo>
                <a:lnTo>
                  <a:pt x="636" y="289"/>
                </a:lnTo>
                <a:lnTo>
                  <a:pt x="633" y="282"/>
                </a:lnTo>
                <a:lnTo>
                  <a:pt x="630" y="279"/>
                </a:lnTo>
                <a:lnTo>
                  <a:pt x="627" y="272"/>
                </a:lnTo>
                <a:lnTo>
                  <a:pt x="627" y="269"/>
                </a:lnTo>
                <a:lnTo>
                  <a:pt x="627" y="269"/>
                </a:lnTo>
                <a:lnTo>
                  <a:pt x="630" y="269"/>
                </a:lnTo>
                <a:lnTo>
                  <a:pt x="630" y="269"/>
                </a:lnTo>
                <a:lnTo>
                  <a:pt x="633" y="272"/>
                </a:lnTo>
                <a:lnTo>
                  <a:pt x="633" y="272"/>
                </a:lnTo>
                <a:lnTo>
                  <a:pt x="633" y="266"/>
                </a:lnTo>
                <a:lnTo>
                  <a:pt x="636" y="259"/>
                </a:lnTo>
                <a:lnTo>
                  <a:pt x="636" y="256"/>
                </a:lnTo>
                <a:lnTo>
                  <a:pt x="636" y="256"/>
                </a:lnTo>
                <a:lnTo>
                  <a:pt x="640" y="253"/>
                </a:lnTo>
                <a:lnTo>
                  <a:pt x="643" y="253"/>
                </a:lnTo>
                <a:lnTo>
                  <a:pt x="646" y="249"/>
                </a:lnTo>
                <a:lnTo>
                  <a:pt x="646" y="249"/>
                </a:lnTo>
                <a:lnTo>
                  <a:pt x="643" y="246"/>
                </a:lnTo>
                <a:lnTo>
                  <a:pt x="636" y="246"/>
                </a:lnTo>
                <a:lnTo>
                  <a:pt x="636" y="243"/>
                </a:lnTo>
                <a:lnTo>
                  <a:pt x="636" y="243"/>
                </a:lnTo>
                <a:lnTo>
                  <a:pt x="640" y="233"/>
                </a:lnTo>
                <a:lnTo>
                  <a:pt x="643" y="236"/>
                </a:lnTo>
                <a:lnTo>
                  <a:pt x="643" y="240"/>
                </a:lnTo>
                <a:lnTo>
                  <a:pt x="646" y="240"/>
                </a:lnTo>
                <a:lnTo>
                  <a:pt x="646" y="243"/>
                </a:lnTo>
                <a:lnTo>
                  <a:pt x="646" y="243"/>
                </a:lnTo>
                <a:lnTo>
                  <a:pt x="649" y="240"/>
                </a:lnTo>
                <a:lnTo>
                  <a:pt x="653" y="236"/>
                </a:lnTo>
                <a:lnTo>
                  <a:pt x="656" y="240"/>
                </a:lnTo>
                <a:lnTo>
                  <a:pt x="656" y="240"/>
                </a:lnTo>
                <a:lnTo>
                  <a:pt x="659" y="226"/>
                </a:lnTo>
                <a:lnTo>
                  <a:pt x="663" y="226"/>
                </a:lnTo>
                <a:lnTo>
                  <a:pt x="663" y="223"/>
                </a:lnTo>
                <a:lnTo>
                  <a:pt x="669" y="220"/>
                </a:lnTo>
                <a:lnTo>
                  <a:pt x="669" y="220"/>
                </a:lnTo>
                <a:lnTo>
                  <a:pt x="669" y="223"/>
                </a:lnTo>
                <a:lnTo>
                  <a:pt x="669" y="226"/>
                </a:lnTo>
                <a:lnTo>
                  <a:pt x="672" y="226"/>
                </a:lnTo>
                <a:lnTo>
                  <a:pt x="672" y="226"/>
                </a:lnTo>
                <a:lnTo>
                  <a:pt x="676" y="226"/>
                </a:lnTo>
                <a:lnTo>
                  <a:pt x="676" y="223"/>
                </a:lnTo>
                <a:lnTo>
                  <a:pt x="679" y="223"/>
                </a:lnTo>
                <a:lnTo>
                  <a:pt x="679" y="220"/>
                </a:lnTo>
                <a:lnTo>
                  <a:pt x="682" y="220"/>
                </a:lnTo>
                <a:lnTo>
                  <a:pt x="695" y="220"/>
                </a:lnTo>
                <a:lnTo>
                  <a:pt x="695" y="217"/>
                </a:lnTo>
                <a:lnTo>
                  <a:pt x="699" y="213"/>
                </a:lnTo>
                <a:lnTo>
                  <a:pt x="702" y="213"/>
                </a:lnTo>
                <a:lnTo>
                  <a:pt x="702" y="210"/>
                </a:lnTo>
                <a:lnTo>
                  <a:pt x="705" y="207"/>
                </a:lnTo>
                <a:lnTo>
                  <a:pt x="705" y="207"/>
                </a:lnTo>
                <a:lnTo>
                  <a:pt x="705" y="203"/>
                </a:lnTo>
                <a:lnTo>
                  <a:pt x="702" y="203"/>
                </a:lnTo>
                <a:lnTo>
                  <a:pt x="702" y="203"/>
                </a:lnTo>
                <a:lnTo>
                  <a:pt x="705" y="197"/>
                </a:lnTo>
                <a:lnTo>
                  <a:pt x="708" y="197"/>
                </a:lnTo>
                <a:lnTo>
                  <a:pt x="712" y="190"/>
                </a:lnTo>
                <a:lnTo>
                  <a:pt x="712" y="187"/>
                </a:lnTo>
                <a:lnTo>
                  <a:pt x="715" y="187"/>
                </a:lnTo>
                <a:lnTo>
                  <a:pt x="715" y="187"/>
                </a:lnTo>
                <a:lnTo>
                  <a:pt x="715" y="181"/>
                </a:lnTo>
                <a:lnTo>
                  <a:pt x="715" y="177"/>
                </a:lnTo>
                <a:lnTo>
                  <a:pt x="715" y="177"/>
                </a:lnTo>
                <a:lnTo>
                  <a:pt x="715" y="174"/>
                </a:lnTo>
                <a:lnTo>
                  <a:pt x="718" y="174"/>
                </a:lnTo>
                <a:lnTo>
                  <a:pt x="718" y="171"/>
                </a:lnTo>
                <a:lnTo>
                  <a:pt x="722" y="158"/>
                </a:lnTo>
                <a:lnTo>
                  <a:pt x="725" y="154"/>
                </a:lnTo>
                <a:lnTo>
                  <a:pt x="728" y="151"/>
                </a:lnTo>
                <a:lnTo>
                  <a:pt x="728" y="151"/>
                </a:lnTo>
                <a:lnTo>
                  <a:pt x="731" y="144"/>
                </a:lnTo>
                <a:lnTo>
                  <a:pt x="741" y="138"/>
                </a:lnTo>
                <a:lnTo>
                  <a:pt x="741" y="131"/>
                </a:lnTo>
                <a:lnTo>
                  <a:pt x="745" y="122"/>
                </a:lnTo>
                <a:lnTo>
                  <a:pt x="745" y="118"/>
                </a:lnTo>
                <a:lnTo>
                  <a:pt x="748" y="118"/>
                </a:lnTo>
                <a:lnTo>
                  <a:pt x="748" y="118"/>
                </a:lnTo>
                <a:lnTo>
                  <a:pt x="748" y="118"/>
                </a:lnTo>
                <a:lnTo>
                  <a:pt x="751" y="118"/>
                </a:lnTo>
                <a:lnTo>
                  <a:pt x="751" y="118"/>
                </a:lnTo>
                <a:lnTo>
                  <a:pt x="751" y="118"/>
                </a:lnTo>
                <a:lnTo>
                  <a:pt x="754" y="115"/>
                </a:lnTo>
                <a:lnTo>
                  <a:pt x="754" y="115"/>
                </a:lnTo>
                <a:lnTo>
                  <a:pt x="761" y="108"/>
                </a:lnTo>
                <a:lnTo>
                  <a:pt x="764" y="102"/>
                </a:lnTo>
                <a:lnTo>
                  <a:pt x="764" y="102"/>
                </a:lnTo>
                <a:lnTo>
                  <a:pt x="764" y="99"/>
                </a:lnTo>
                <a:lnTo>
                  <a:pt x="767" y="95"/>
                </a:lnTo>
                <a:lnTo>
                  <a:pt x="767" y="92"/>
                </a:lnTo>
                <a:lnTo>
                  <a:pt x="764" y="82"/>
                </a:lnTo>
                <a:lnTo>
                  <a:pt x="764" y="76"/>
                </a:lnTo>
                <a:lnTo>
                  <a:pt x="764" y="76"/>
                </a:lnTo>
                <a:lnTo>
                  <a:pt x="764" y="76"/>
                </a:lnTo>
                <a:lnTo>
                  <a:pt x="767" y="72"/>
                </a:lnTo>
                <a:lnTo>
                  <a:pt x="771" y="66"/>
                </a:lnTo>
                <a:lnTo>
                  <a:pt x="771" y="66"/>
                </a:lnTo>
                <a:lnTo>
                  <a:pt x="771" y="63"/>
                </a:lnTo>
                <a:lnTo>
                  <a:pt x="777" y="49"/>
                </a:lnTo>
                <a:lnTo>
                  <a:pt x="784" y="43"/>
                </a:lnTo>
                <a:lnTo>
                  <a:pt x="784" y="43"/>
                </a:lnTo>
                <a:lnTo>
                  <a:pt x="784" y="43"/>
                </a:lnTo>
                <a:lnTo>
                  <a:pt x="784" y="40"/>
                </a:lnTo>
                <a:lnTo>
                  <a:pt x="784" y="36"/>
                </a:lnTo>
                <a:lnTo>
                  <a:pt x="784" y="36"/>
                </a:lnTo>
                <a:lnTo>
                  <a:pt x="784" y="33"/>
                </a:lnTo>
                <a:lnTo>
                  <a:pt x="787" y="33"/>
                </a:lnTo>
                <a:lnTo>
                  <a:pt x="787" y="33"/>
                </a:lnTo>
                <a:lnTo>
                  <a:pt x="790" y="30"/>
                </a:lnTo>
                <a:lnTo>
                  <a:pt x="794" y="30"/>
                </a:lnTo>
                <a:lnTo>
                  <a:pt x="794" y="26"/>
                </a:lnTo>
                <a:lnTo>
                  <a:pt x="794" y="26"/>
                </a:lnTo>
                <a:lnTo>
                  <a:pt x="790" y="13"/>
                </a:lnTo>
                <a:lnTo>
                  <a:pt x="787" y="10"/>
                </a:lnTo>
                <a:lnTo>
                  <a:pt x="800" y="0"/>
                </a:lnTo>
                <a:lnTo>
                  <a:pt x="800" y="0"/>
                </a:lnTo>
                <a:lnTo>
                  <a:pt x="804" y="3"/>
                </a:lnTo>
                <a:lnTo>
                  <a:pt x="807" y="7"/>
                </a:lnTo>
                <a:lnTo>
                  <a:pt x="810" y="7"/>
                </a:lnTo>
                <a:lnTo>
                  <a:pt x="810" y="7"/>
                </a:lnTo>
                <a:close/>
              </a:path>
            </a:pathLst>
          </a:custGeom>
          <a:solidFill>
            <a:schemeClr val="accent5"/>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Freeform 3"/>
          <p:cNvSpPr>
            <a:spLocks noEditPoints="1"/>
          </p:cNvSpPr>
          <p:nvPr/>
        </p:nvSpPr>
        <p:spPr bwMode="auto">
          <a:xfrm>
            <a:off x="2295105" y="3236763"/>
            <a:ext cx="2657524" cy="1843154"/>
          </a:xfrm>
          <a:custGeom>
            <a:avLst/>
            <a:gdLst>
              <a:gd name="T0" fmla="*/ 177 w 1351"/>
              <a:gd name="T1" fmla="*/ 360 h 937"/>
              <a:gd name="T2" fmla="*/ 640 w 1351"/>
              <a:gd name="T3" fmla="*/ 144 h 937"/>
              <a:gd name="T4" fmla="*/ 699 w 1351"/>
              <a:gd name="T5" fmla="*/ 157 h 937"/>
              <a:gd name="T6" fmla="*/ 784 w 1351"/>
              <a:gd name="T7" fmla="*/ 157 h 937"/>
              <a:gd name="T8" fmla="*/ 856 w 1351"/>
              <a:gd name="T9" fmla="*/ 170 h 937"/>
              <a:gd name="T10" fmla="*/ 967 w 1351"/>
              <a:gd name="T11" fmla="*/ 157 h 937"/>
              <a:gd name="T12" fmla="*/ 1017 w 1351"/>
              <a:gd name="T13" fmla="*/ 183 h 937"/>
              <a:gd name="T14" fmla="*/ 1026 w 1351"/>
              <a:gd name="T15" fmla="*/ 242 h 937"/>
              <a:gd name="T16" fmla="*/ 990 w 1351"/>
              <a:gd name="T17" fmla="*/ 318 h 937"/>
              <a:gd name="T18" fmla="*/ 1020 w 1351"/>
              <a:gd name="T19" fmla="*/ 328 h 937"/>
              <a:gd name="T20" fmla="*/ 1082 w 1351"/>
              <a:gd name="T21" fmla="*/ 301 h 937"/>
              <a:gd name="T22" fmla="*/ 1115 w 1351"/>
              <a:gd name="T23" fmla="*/ 282 h 937"/>
              <a:gd name="T24" fmla="*/ 1158 w 1351"/>
              <a:gd name="T25" fmla="*/ 259 h 937"/>
              <a:gd name="T26" fmla="*/ 1217 w 1351"/>
              <a:gd name="T27" fmla="*/ 210 h 937"/>
              <a:gd name="T28" fmla="*/ 1246 w 1351"/>
              <a:gd name="T29" fmla="*/ 213 h 937"/>
              <a:gd name="T30" fmla="*/ 1315 w 1351"/>
              <a:gd name="T31" fmla="*/ 187 h 937"/>
              <a:gd name="T32" fmla="*/ 1348 w 1351"/>
              <a:gd name="T33" fmla="*/ 275 h 937"/>
              <a:gd name="T34" fmla="*/ 1259 w 1351"/>
              <a:gd name="T35" fmla="*/ 387 h 937"/>
              <a:gd name="T36" fmla="*/ 1197 w 1351"/>
              <a:gd name="T37" fmla="*/ 410 h 937"/>
              <a:gd name="T38" fmla="*/ 1171 w 1351"/>
              <a:gd name="T39" fmla="*/ 449 h 937"/>
              <a:gd name="T40" fmla="*/ 1167 w 1351"/>
              <a:gd name="T41" fmla="*/ 521 h 937"/>
              <a:gd name="T42" fmla="*/ 1121 w 1351"/>
              <a:gd name="T43" fmla="*/ 524 h 937"/>
              <a:gd name="T44" fmla="*/ 1098 w 1351"/>
              <a:gd name="T45" fmla="*/ 557 h 937"/>
              <a:gd name="T46" fmla="*/ 1076 w 1351"/>
              <a:gd name="T47" fmla="*/ 560 h 937"/>
              <a:gd name="T48" fmla="*/ 1036 w 1351"/>
              <a:gd name="T49" fmla="*/ 560 h 937"/>
              <a:gd name="T50" fmla="*/ 1013 w 1351"/>
              <a:gd name="T51" fmla="*/ 593 h 937"/>
              <a:gd name="T52" fmla="*/ 1000 w 1351"/>
              <a:gd name="T53" fmla="*/ 636 h 937"/>
              <a:gd name="T54" fmla="*/ 990 w 1351"/>
              <a:gd name="T55" fmla="*/ 662 h 937"/>
              <a:gd name="T56" fmla="*/ 1000 w 1351"/>
              <a:gd name="T57" fmla="*/ 711 h 937"/>
              <a:gd name="T58" fmla="*/ 971 w 1351"/>
              <a:gd name="T59" fmla="*/ 757 h 937"/>
              <a:gd name="T60" fmla="*/ 984 w 1351"/>
              <a:gd name="T61" fmla="*/ 813 h 937"/>
              <a:gd name="T62" fmla="*/ 990 w 1351"/>
              <a:gd name="T63" fmla="*/ 872 h 937"/>
              <a:gd name="T64" fmla="*/ 961 w 1351"/>
              <a:gd name="T65" fmla="*/ 911 h 937"/>
              <a:gd name="T66" fmla="*/ 902 w 1351"/>
              <a:gd name="T67" fmla="*/ 905 h 937"/>
              <a:gd name="T68" fmla="*/ 813 w 1351"/>
              <a:gd name="T69" fmla="*/ 826 h 937"/>
              <a:gd name="T70" fmla="*/ 728 w 1351"/>
              <a:gd name="T71" fmla="*/ 744 h 937"/>
              <a:gd name="T72" fmla="*/ 695 w 1351"/>
              <a:gd name="T73" fmla="*/ 688 h 937"/>
              <a:gd name="T74" fmla="*/ 617 w 1351"/>
              <a:gd name="T75" fmla="*/ 646 h 937"/>
              <a:gd name="T76" fmla="*/ 528 w 1351"/>
              <a:gd name="T77" fmla="*/ 574 h 937"/>
              <a:gd name="T78" fmla="*/ 505 w 1351"/>
              <a:gd name="T79" fmla="*/ 541 h 937"/>
              <a:gd name="T80" fmla="*/ 472 w 1351"/>
              <a:gd name="T81" fmla="*/ 531 h 937"/>
              <a:gd name="T82" fmla="*/ 390 w 1351"/>
              <a:gd name="T83" fmla="*/ 505 h 937"/>
              <a:gd name="T84" fmla="*/ 322 w 1351"/>
              <a:gd name="T85" fmla="*/ 485 h 937"/>
              <a:gd name="T86" fmla="*/ 289 w 1351"/>
              <a:gd name="T87" fmla="*/ 446 h 937"/>
              <a:gd name="T88" fmla="*/ 289 w 1351"/>
              <a:gd name="T89" fmla="*/ 393 h 937"/>
              <a:gd name="T90" fmla="*/ 243 w 1351"/>
              <a:gd name="T91" fmla="*/ 390 h 937"/>
              <a:gd name="T92" fmla="*/ 259 w 1351"/>
              <a:gd name="T93" fmla="*/ 357 h 937"/>
              <a:gd name="T94" fmla="*/ 200 w 1351"/>
              <a:gd name="T95" fmla="*/ 354 h 937"/>
              <a:gd name="T96" fmla="*/ 138 w 1351"/>
              <a:gd name="T97" fmla="*/ 308 h 937"/>
              <a:gd name="T98" fmla="*/ 14 w 1351"/>
              <a:gd name="T99" fmla="*/ 233 h 937"/>
              <a:gd name="T100" fmla="*/ 46 w 1351"/>
              <a:gd name="T101" fmla="*/ 242 h 937"/>
              <a:gd name="T102" fmla="*/ 112 w 1351"/>
              <a:gd name="T103" fmla="*/ 249 h 937"/>
              <a:gd name="T104" fmla="*/ 132 w 1351"/>
              <a:gd name="T105" fmla="*/ 295 h 937"/>
              <a:gd name="T106" fmla="*/ 151 w 1351"/>
              <a:gd name="T107" fmla="*/ 295 h 937"/>
              <a:gd name="T108" fmla="*/ 181 w 1351"/>
              <a:gd name="T109" fmla="*/ 285 h 937"/>
              <a:gd name="T110" fmla="*/ 158 w 1351"/>
              <a:gd name="T111" fmla="*/ 229 h 937"/>
              <a:gd name="T112" fmla="*/ 200 w 1351"/>
              <a:gd name="T113" fmla="*/ 236 h 937"/>
              <a:gd name="T114" fmla="*/ 250 w 1351"/>
              <a:gd name="T115" fmla="*/ 219 h 937"/>
              <a:gd name="T116" fmla="*/ 322 w 1351"/>
              <a:gd name="T117" fmla="*/ 177 h 937"/>
              <a:gd name="T118" fmla="*/ 345 w 1351"/>
              <a:gd name="T119" fmla="*/ 121 h 937"/>
              <a:gd name="T120" fmla="*/ 381 w 1351"/>
              <a:gd name="T121" fmla="*/ 52 h 937"/>
              <a:gd name="T122" fmla="*/ 486 w 1351"/>
              <a:gd name="T123" fmla="*/ 88 h 937"/>
              <a:gd name="T124" fmla="*/ 649 w 1351"/>
              <a:gd name="T125" fmla="*/ 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51" h="937">
                <a:moveTo>
                  <a:pt x="800" y="813"/>
                </a:moveTo>
                <a:lnTo>
                  <a:pt x="800" y="813"/>
                </a:lnTo>
                <a:lnTo>
                  <a:pt x="797" y="813"/>
                </a:lnTo>
                <a:lnTo>
                  <a:pt x="797" y="810"/>
                </a:lnTo>
                <a:lnTo>
                  <a:pt x="797" y="810"/>
                </a:lnTo>
                <a:lnTo>
                  <a:pt x="800" y="813"/>
                </a:lnTo>
                <a:lnTo>
                  <a:pt x="800" y="813"/>
                </a:lnTo>
                <a:lnTo>
                  <a:pt x="800" y="813"/>
                </a:lnTo>
                <a:close/>
                <a:moveTo>
                  <a:pt x="744" y="777"/>
                </a:moveTo>
                <a:lnTo>
                  <a:pt x="744" y="777"/>
                </a:lnTo>
                <a:lnTo>
                  <a:pt x="744" y="774"/>
                </a:lnTo>
                <a:lnTo>
                  <a:pt x="744" y="774"/>
                </a:lnTo>
                <a:lnTo>
                  <a:pt x="744" y="774"/>
                </a:lnTo>
                <a:lnTo>
                  <a:pt x="744" y="774"/>
                </a:lnTo>
                <a:lnTo>
                  <a:pt x="744" y="777"/>
                </a:lnTo>
                <a:lnTo>
                  <a:pt x="744" y="777"/>
                </a:lnTo>
                <a:lnTo>
                  <a:pt x="744" y="777"/>
                </a:lnTo>
                <a:close/>
                <a:moveTo>
                  <a:pt x="502" y="537"/>
                </a:moveTo>
                <a:lnTo>
                  <a:pt x="495" y="541"/>
                </a:lnTo>
                <a:lnTo>
                  <a:pt x="495" y="541"/>
                </a:lnTo>
                <a:lnTo>
                  <a:pt x="495" y="541"/>
                </a:lnTo>
                <a:lnTo>
                  <a:pt x="499" y="537"/>
                </a:lnTo>
                <a:lnTo>
                  <a:pt x="499" y="537"/>
                </a:lnTo>
                <a:lnTo>
                  <a:pt x="502" y="537"/>
                </a:lnTo>
                <a:lnTo>
                  <a:pt x="502" y="537"/>
                </a:lnTo>
                <a:lnTo>
                  <a:pt x="502" y="537"/>
                </a:lnTo>
                <a:close/>
                <a:moveTo>
                  <a:pt x="181" y="364"/>
                </a:moveTo>
                <a:lnTo>
                  <a:pt x="181" y="364"/>
                </a:lnTo>
                <a:lnTo>
                  <a:pt x="181" y="364"/>
                </a:lnTo>
                <a:lnTo>
                  <a:pt x="181" y="364"/>
                </a:lnTo>
                <a:lnTo>
                  <a:pt x="181" y="360"/>
                </a:lnTo>
                <a:lnTo>
                  <a:pt x="181" y="360"/>
                </a:lnTo>
                <a:lnTo>
                  <a:pt x="181" y="364"/>
                </a:lnTo>
                <a:lnTo>
                  <a:pt x="181" y="364"/>
                </a:lnTo>
                <a:lnTo>
                  <a:pt x="181" y="364"/>
                </a:lnTo>
                <a:lnTo>
                  <a:pt x="181" y="364"/>
                </a:lnTo>
                <a:close/>
                <a:moveTo>
                  <a:pt x="181" y="360"/>
                </a:moveTo>
                <a:lnTo>
                  <a:pt x="181" y="360"/>
                </a:lnTo>
                <a:lnTo>
                  <a:pt x="177" y="360"/>
                </a:lnTo>
                <a:lnTo>
                  <a:pt x="177" y="357"/>
                </a:lnTo>
                <a:lnTo>
                  <a:pt x="181" y="357"/>
                </a:lnTo>
                <a:lnTo>
                  <a:pt x="181" y="357"/>
                </a:lnTo>
                <a:lnTo>
                  <a:pt x="181" y="357"/>
                </a:lnTo>
                <a:lnTo>
                  <a:pt x="181" y="360"/>
                </a:lnTo>
                <a:lnTo>
                  <a:pt x="181" y="360"/>
                </a:lnTo>
                <a:lnTo>
                  <a:pt x="181" y="360"/>
                </a:lnTo>
                <a:lnTo>
                  <a:pt x="181" y="360"/>
                </a:lnTo>
                <a:close/>
                <a:moveTo>
                  <a:pt x="649" y="85"/>
                </a:moveTo>
                <a:lnTo>
                  <a:pt x="653" y="88"/>
                </a:lnTo>
                <a:lnTo>
                  <a:pt x="653" y="95"/>
                </a:lnTo>
                <a:lnTo>
                  <a:pt x="653" y="95"/>
                </a:lnTo>
                <a:lnTo>
                  <a:pt x="649" y="101"/>
                </a:lnTo>
                <a:lnTo>
                  <a:pt x="640" y="101"/>
                </a:lnTo>
                <a:lnTo>
                  <a:pt x="640" y="101"/>
                </a:lnTo>
                <a:lnTo>
                  <a:pt x="636" y="105"/>
                </a:lnTo>
                <a:lnTo>
                  <a:pt x="636" y="105"/>
                </a:lnTo>
                <a:lnTo>
                  <a:pt x="633" y="108"/>
                </a:lnTo>
                <a:lnTo>
                  <a:pt x="633" y="111"/>
                </a:lnTo>
                <a:lnTo>
                  <a:pt x="633" y="111"/>
                </a:lnTo>
                <a:lnTo>
                  <a:pt x="630" y="118"/>
                </a:lnTo>
                <a:lnTo>
                  <a:pt x="630" y="118"/>
                </a:lnTo>
                <a:lnTo>
                  <a:pt x="630" y="118"/>
                </a:lnTo>
                <a:lnTo>
                  <a:pt x="630" y="121"/>
                </a:lnTo>
                <a:lnTo>
                  <a:pt x="630" y="124"/>
                </a:lnTo>
                <a:lnTo>
                  <a:pt x="630" y="124"/>
                </a:lnTo>
                <a:lnTo>
                  <a:pt x="630" y="124"/>
                </a:lnTo>
                <a:lnTo>
                  <a:pt x="630" y="128"/>
                </a:lnTo>
                <a:lnTo>
                  <a:pt x="633" y="128"/>
                </a:lnTo>
                <a:lnTo>
                  <a:pt x="633" y="131"/>
                </a:lnTo>
                <a:lnTo>
                  <a:pt x="633" y="134"/>
                </a:lnTo>
                <a:lnTo>
                  <a:pt x="630" y="138"/>
                </a:lnTo>
                <a:lnTo>
                  <a:pt x="630" y="138"/>
                </a:lnTo>
                <a:lnTo>
                  <a:pt x="630" y="138"/>
                </a:lnTo>
                <a:lnTo>
                  <a:pt x="630" y="138"/>
                </a:lnTo>
                <a:lnTo>
                  <a:pt x="630" y="141"/>
                </a:lnTo>
                <a:lnTo>
                  <a:pt x="630" y="141"/>
                </a:lnTo>
                <a:lnTo>
                  <a:pt x="636" y="141"/>
                </a:lnTo>
                <a:lnTo>
                  <a:pt x="640" y="144"/>
                </a:lnTo>
                <a:lnTo>
                  <a:pt x="640" y="141"/>
                </a:lnTo>
                <a:lnTo>
                  <a:pt x="643" y="141"/>
                </a:lnTo>
                <a:lnTo>
                  <a:pt x="643" y="141"/>
                </a:lnTo>
                <a:lnTo>
                  <a:pt x="649" y="134"/>
                </a:lnTo>
                <a:lnTo>
                  <a:pt x="649" y="134"/>
                </a:lnTo>
                <a:lnTo>
                  <a:pt x="656" y="138"/>
                </a:lnTo>
                <a:lnTo>
                  <a:pt x="656" y="138"/>
                </a:lnTo>
                <a:lnTo>
                  <a:pt x="656" y="138"/>
                </a:lnTo>
                <a:lnTo>
                  <a:pt x="659" y="138"/>
                </a:lnTo>
                <a:lnTo>
                  <a:pt x="659" y="138"/>
                </a:lnTo>
                <a:lnTo>
                  <a:pt x="659" y="138"/>
                </a:lnTo>
                <a:lnTo>
                  <a:pt x="663" y="138"/>
                </a:lnTo>
                <a:lnTo>
                  <a:pt x="663" y="138"/>
                </a:lnTo>
                <a:lnTo>
                  <a:pt x="666" y="138"/>
                </a:lnTo>
                <a:lnTo>
                  <a:pt x="666" y="138"/>
                </a:lnTo>
                <a:lnTo>
                  <a:pt x="669" y="138"/>
                </a:lnTo>
                <a:lnTo>
                  <a:pt x="669" y="138"/>
                </a:lnTo>
                <a:lnTo>
                  <a:pt x="672" y="138"/>
                </a:lnTo>
                <a:lnTo>
                  <a:pt x="672" y="141"/>
                </a:lnTo>
                <a:lnTo>
                  <a:pt x="669" y="141"/>
                </a:lnTo>
                <a:lnTo>
                  <a:pt x="672" y="141"/>
                </a:lnTo>
                <a:lnTo>
                  <a:pt x="672" y="144"/>
                </a:lnTo>
                <a:lnTo>
                  <a:pt x="682" y="144"/>
                </a:lnTo>
                <a:lnTo>
                  <a:pt x="682" y="144"/>
                </a:lnTo>
                <a:lnTo>
                  <a:pt x="682" y="144"/>
                </a:lnTo>
                <a:lnTo>
                  <a:pt x="682" y="144"/>
                </a:lnTo>
                <a:lnTo>
                  <a:pt x="685" y="144"/>
                </a:lnTo>
                <a:lnTo>
                  <a:pt x="685" y="144"/>
                </a:lnTo>
                <a:lnTo>
                  <a:pt x="685" y="147"/>
                </a:lnTo>
                <a:lnTo>
                  <a:pt x="689" y="147"/>
                </a:lnTo>
                <a:lnTo>
                  <a:pt x="689" y="151"/>
                </a:lnTo>
                <a:lnTo>
                  <a:pt x="689" y="154"/>
                </a:lnTo>
                <a:lnTo>
                  <a:pt x="692" y="154"/>
                </a:lnTo>
                <a:lnTo>
                  <a:pt x="692" y="154"/>
                </a:lnTo>
                <a:lnTo>
                  <a:pt x="692" y="157"/>
                </a:lnTo>
                <a:lnTo>
                  <a:pt x="695" y="157"/>
                </a:lnTo>
                <a:lnTo>
                  <a:pt x="699" y="157"/>
                </a:lnTo>
                <a:lnTo>
                  <a:pt x="699" y="157"/>
                </a:lnTo>
                <a:lnTo>
                  <a:pt x="699" y="157"/>
                </a:lnTo>
                <a:lnTo>
                  <a:pt x="702" y="157"/>
                </a:lnTo>
                <a:lnTo>
                  <a:pt x="705" y="157"/>
                </a:lnTo>
                <a:lnTo>
                  <a:pt x="708" y="157"/>
                </a:lnTo>
                <a:lnTo>
                  <a:pt x="708" y="157"/>
                </a:lnTo>
                <a:lnTo>
                  <a:pt x="708" y="157"/>
                </a:lnTo>
                <a:lnTo>
                  <a:pt x="712" y="157"/>
                </a:lnTo>
                <a:lnTo>
                  <a:pt x="715" y="154"/>
                </a:lnTo>
                <a:lnTo>
                  <a:pt x="715" y="154"/>
                </a:lnTo>
                <a:lnTo>
                  <a:pt x="715" y="154"/>
                </a:lnTo>
                <a:lnTo>
                  <a:pt x="715" y="154"/>
                </a:lnTo>
                <a:lnTo>
                  <a:pt x="715" y="154"/>
                </a:lnTo>
                <a:lnTo>
                  <a:pt x="715" y="151"/>
                </a:lnTo>
                <a:lnTo>
                  <a:pt x="718" y="151"/>
                </a:lnTo>
                <a:lnTo>
                  <a:pt x="718" y="151"/>
                </a:lnTo>
                <a:lnTo>
                  <a:pt x="722" y="151"/>
                </a:lnTo>
                <a:lnTo>
                  <a:pt x="725" y="147"/>
                </a:lnTo>
                <a:lnTo>
                  <a:pt x="725" y="147"/>
                </a:lnTo>
                <a:lnTo>
                  <a:pt x="725" y="147"/>
                </a:lnTo>
                <a:lnTo>
                  <a:pt x="725" y="147"/>
                </a:lnTo>
                <a:lnTo>
                  <a:pt x="728" y="147"/>
                </a:lnTo>
                <a:lnTo>
                  <a:pt x="731" y="147"/>
                </a:lnTo>
                <a:lnTo>
                  <a:pt x="735" y="147"/>
                </a:lnTo>
                <a:lnTo>
                  <a:pt x="738" y="151"/>
                </a:lnTo>
                <a:lnTo>
                  <a:pt x="744" y="154"/>
                </a:lnTo>
                <a:lnTo>
                  <a:pt x="748" y="154"/>
                </a:lnTo>
                <a:lnTo>
                  <a:pt x="751" y="154"/>
                </a:lnTo>
                <a:lnTo>
                  <a:pt x="751" y="154"/>
                </a:lnTo>
                <a:lnTo>
                  <a:pt x="754" y="154"/>
                </a:lnTo>
                <a:lnTo>
                  <a:pt x="754" y="154"/>
                </a:lnTo>
                <a:lnTo>
                  <a:pt x="761" y="154"/>
                </a:lnTo>
                <a:lnTo>
                  <a:pt x="761" y="151"/>
                </a:lnTo>
                <a:lnTo>
                  <a:pt x="771" y="147"/>
                </a:lnTo>
                <a:lnTo>
                  <a:pt x="771" y="147"/>
                </a:lnTo>
                <a:lnTo>
                  <a:pt x="771" y="147"/>
                </a:lnTo>
                <a:lnTo>
                  <a:pt x="774" y="151"/>
                </a:lnTo>
                <a:lnTo>
                  <a:pt x="777" y="151"/>
                </a:lnTo>
                <a:lnTo>
                  <a:pt x="781" y="154"/>
                </a:lnTo>
                <a:lnTo>
                  <a:pt x="781" y="154"/>
                </a:lnTo>
                <a:lnTo>
                  <a:pt x="784" y="157"/>
                </a:lnTo>
                <a:lnTo>
                  <a:pt x="784" y="157"/>
                </a:lnTo>
                <a:lnTo>
                  <a:pt x="787" y="157"/>
                </a:lnTo>
                <a:lnTo>
                  <a:pt x="787" y="157"/>
                </a:lnTo>
                <a:lnTo>
                  <a:pt x="787" y="157"/>
                </a:lnTo>
                <a:lnTo>
                  <a:pt x="797" y="157"/>
                </a:lnTo>
                <a:lnTo>
                  <a:pt x="797" y="157"/>
                </a:lnTo>
                <a:lnTo>
                  <a:pt x="797" y="154"/>
                </a:lnTo>
                <a:lnTo>
                  <a:pt x="803" y="151"/>
                </a:lnTo>
                <a:lnTo>
                  <a:pt x="803" y="151"/>
                </a:lnTo>
                <a:lnTo>
                  <a:pt x="803" y="151"/>
                </a:lnTo>
                <a:lnTo>
                  <a:pt x="807" y="151"/>
                </a:lnTo>
                <a:lnTo>
                  <a:pt x="810" y="151"/>
                </a:lnTo>
                <a:lnTo>
                  <a:pt x="810" y="154"/>
                </a:lnTo>
                <a:lnTo>
                  <a:pt x="813" y="154"/>
                </a:lnTo>
                <a:lnTo>
                  <a:pt x="817" y="160"/>
                </a:lnTo>
                <a:lnTo>
                  <a:pt x="813" y="170"/>
                </a:lnTo>
                <a:lnTo>
                  <a:pt x="810" y="180"/>
                </a:lnTo>
                <a:lnTo>
                  <a:pt x="810" y="190"/>
                </a:lnTo>
                <a:lnTo>
                  <a:pt x="810" y="190"/>
                </a:lnTo>
                <a:lnTo>
                  <a:pt x="820" y="197"/>
                </a:lnTo>
                <a:lnTo>
                  <a:pt x="826" y="200"/>
                </a:lnTo>
                <a:lnTo>
                  <a:pt x="830" y="203"/>
                </a:lnTo>
                <a:lnTo>
                  <a:pt x="833" y="206"/>
                </a:lnTo>
                <a:lnTo>
                  <a:pt x="836" y="203"/>
                </a:lnTo>
                <a:lnTo>
                  <a:pt x="840" y="193"/>
                </a:lnTo>
                <a:lnTo>
                  <a:pt x="846" y="193"/>
                </a:lnTo>
                <a:lnTo>
                  <a:pt x="846" y="190"/>
                </a:lnTo>
                <a:lnTo>
                  <a:pt x="846" y="187"/>
                </a:lnTo>
                <a:lnTo>
                  <a:pt x="846" y="187"/>
                </a:lnTo>
                <a:lnTo>
                  <a:pt x="846" y="183"/>
                </a:lnTo>
                <a:lnTo>
                  <a:pt x="846" y="183"/>
                </a:lnTo>
                <a:lnTo>
                  <a:pt x="846" y="180"/>
                </a:lnTo>
                <a:lnTo>
                  <a:pt x="846" y="180"/>
                </a:lnTo>
                <a:lnTo>
                  <a:pt x="849" y="180"/>
                </a:lnTo>
                <a:lnTo>
                  <a:pt x="849" y="180"/>
                </a:lnTo>
                <a:lnTo>
                  <a:pt x="849" y="177"/>
                </a:lnTo>
                <a:lnTo>
                  <a:pt x="849" y="177"/>
                </a:lnTo>
                <a:lnTo>
                  <a:pt x="853" y="177"/>
                </a:lnTo>
                <a:lnTo>
                  <a:pt x="856" y="170"/>
                </a:lnTo>
                <a:lnTo>
                  <a:pt x="859" y="167"/>
                </a:lnTo>
                <a:lnTo>
                  <a:pt x="859" y="164"/>
                </a:lnTo>
                <a:lnTo>
                  <a:pt x="862" y="157"/>
                </a:lnTo>
                <a:lnTo>
                  <a:pt x="866" y="151"/>
                </a:lnTo>
                <a:lnTo>
                  <a:pt x="876" y="141"/>
                </a:lnTo>
                <a:lnTo>
                  <a:pt x="879" y="134"/>
                </a:lnTo>
                <a:lnTo>
                  <a:pt x="882" y="131"/>
                </a:lnTo>
                <a:lnTo>
                  <a:pt x="885" y="128"/>
                </a:lnTo>
                <a:lnTo>
                  <a:pt x="895" y="118"/>
                </a:lnTo>
                <a:lnTo>
                  <a:pt x="902" y="115"/>
                </a:lnTo>
                <a:lnTo>
                  <a:pt x="902" y="115"/>
                </a:lnTo>
                <a:lnTo>
                  <a:pt x="918" y="108"/>
                </a:lnTo>
                <a:lnTo>
                  <a:pt x="931" y="105"/>
                </a:lnTo>
                <a:lnTo>
                  <a:pt x="931" y="108"/>
                </a:lnTo>
                <a:lnTo>
                  <a:pt x="931" y="108"/>
                </a:lnTo>
                <a:lnTo>
                  <a:pt x="931" y="111"/>
                </a:lnTo>
                <a:lnTo>
                  <a:pt x="931" y="115"/>
                </a:lnTo>
                <a:lnTo>
                  <a:pt x="931" y="115"/>
                </a:lnTo>
                <a:lnTo>
                  <a:pt x="935" y="118"/>
                </a:lnTo>
                <a:lnTo>
                  <a:pt x="938" y="121"/>
                </a:lnTo>
                <a:lnTo>
                  <a:pt x="938" y="124"/>
                </a:lnTo>
                <a:lnTo>
                  <a:pt x="938" y="124"/>
                </a:lnTo>
                <a:lnTo>
                  <a:pt x="941" y="128"/>
                </a:lnTo>
                <a:lnTo>
                  <a:pt x="941" y="128"/>
                </a:lnTo>
                <a:lnTo>
                  <a:pt x="944" y="131"/>
                </a:lnTo>
                <a:lnTo>
                  <a:pt x="944" y="131"/>
                </a:lnTo>
                <a:lnTo>
                  <a:pt x="948" y="134"/>
                </a:lnTo>
                <a:lnTo>
                  <a:pt x="951" y="138"/>
                </a:lnTo>
                <a:lnTo>
                  <a:pt x="951" y="141"/>
                </a:lnTo>
                <a:lnTo>
                  <a:pt x="954" y="141"/>
                </a:lnTo>
                <a:lnTo>
                  <a:pt x="958" y="147"/>
                </a:lnTo>
                <a:lnTo>
                  <a:pt x="961" y="147"/>
                </a:lnTo>
                <a:lnTo>
                  <a:pt x="961" y="151"/>
                </a:lnTo>
                <a:lnTo>
                  <a:pt x="961" y="151"/>
                </a:lnTo>
                <a:lnTo>
                  <a:pt x="961" y="154"/>
                </a:lnTo>
                <a:lnTo>
                  <a:pt x="961" y="154"/>
                </a:lnTo>
                <a:lnTo>
                  <a:pt x="964" y="157"/>
                </a:lnTo>
                <a:lnTo>
                  <a:pt x="967" y="157"/>
                </a:lnTo>
                <a:lnTo>
                  <a:pt x="967" y="157"/>
                </a:lnTo>
                <a:lnTo>
                  <a:pt x="971" y="157"/>
                </a:lnTo>
                <a:lnTo>
                  <a:pt x="971" y="154"/>
                </a:lnTo>
                <a:lnTo>
                  <a:pt x="971" y="154"/>
                </a:lnTo>
                <a:lnTo>
                  <a:pt x="974" y="157"/>
                </a:lnTo>
                <a:lnTo>
                  <a:pt x="974" y="157"/>
                </a:lnTo>
                <a:lnTo>
                  <a:pt x="974" y="160"/>
                </a:lnTo>
                <a:lnTo>
                  <a:pt x="974" y="160"/>
                </a:lnTo>
                <a:lnTo>
                  <a:pt x="974" y="160"/>
                </a:lnTo>
                <a:lnTo>
                  <a:pt x="974" y="160"/>
                </a:lnTo>
                <a:lnTo>
                  <a:pt x="974" y="160"/>
                </a:lnTo>
                <a:lnTo>
                  <a:pt x="977" y="160"/>
                </a:lnTo>
                <a:lnTo>
                  <a:pt x="977" y="160"/>
                </a:lnTo>
                <a:lnTo>
                  <a:pt x="977" y="160"/>
                </a:lnTo>
                <a:lnTo>
                  <a:pt x="977" y="160"/>
                </a:lnTo>
                <a:lnTo>
                  <a:pt x="977" y="164"/>
                </a:lnTo>
                <a:lnTo>
                  <a:pt x="980" y="164"/>
                </a:lnTo>
                <a:lnTo>
                  <a:pt x="980" y="164"/>
                </a:lnTo>
                <a:lnTo>
                  <a:pt x="980" y="164"/>
                </a:lnTo>
                <a:lnTo>
                  <a:pt x="984" y="164"/>
                </a:lnTo>
                <a:lnTo>
                  <a:pt x="984" y="167"/>
                </a:lnTo>
                <a:lnTo>
                  <a:pt x="984" y="167"/>
                </a:lnTo>
                <a:lnTo>
                  <a:pt x="984" y="167"/>
                </a:lnTo>
                <a:lnTo>
                  <a:pt x="987" y="167"/>
                </a:lnTo>
                <a:lnTo>
                  <a:pt x="987" y="167"/>
                </a:lnTo>
                <a:lnTo>
                  <a:pt x="987" y="167"/>
                </a:lnTo>
                <a:lnTo>
                  <a:pt x="990" y="167"/>
                </a:lnTo>
                <a:lnTo>
                  <a:pt x="990" y="167"/>
                </a:lnTo>
                <a:lnTo>
                  <a:pt x="994" y="167"/>
                </a:lnTo>
                <a:lnTo>
                  <a:pt x="997" y="167"/>
                </a:lnTo>
                <a:lnTo>
                  <a:pt x="997" y="170"/>
                </a:lnTo>
                <a:lnTo>
                  <a:pt x="1000" y="170"/>
                </a:lnTo>
                <a:lnTo>
                  <a:pt x="1000" y="174"/>
                </a:lnTo>
                <a:lnTo>
                  <a:pt x="1003" y="174"/>
                </a:lnTo>
                <a:lnTo>
                  <a:pt x="1007" y="177"/>
                </a:lnTo>
                <a:lnTo>
                  <a:pt x="1010" y="177"/>
                </a:lnTo>
                <a:lnTo>
                  <a:pt x="1010" y="177"/>
                </a:lnTo>
                <a:lnTo>
                  <a:pt x="1013" y="180"/>
                </a:lnTo>
                <a:lnTo>
                  <a:pt x="1017" y="180"/>
                </a:lnTo>
                <a:lnTo>
                  <a:pt x="1017" y="183"/>
                </a:lnTo>
                <a:lnTo>
                  <a:pt x="1013" y="183"/>
                </a:lnTo>
                <a:lnTo>
                  <a:pt x="1017" y="183"/>
                </a:lnTo>
                <a:lnTo>
                  <a:pt x="1017" y="183"/>
                </a:lnTo>
                <a:lnTo>
                  <a:pt x="1017" y="183"/>
                </a:lnTo>
                <a:lnTo>
                  <a:pt x="1020" y="187"/>
                </a:lnTo>
                <a:lnTo>
                  <a:pt x="1020" y="183"/>
                </a:lnTo>
                <a:lnTo>
                  <a:pt x="1023" y="183"/>
                </a:lnTo>
                <a:lnTo>
                  <a:pt x="1026" y="183"/>
                </a:lnTo>
                <a:lnTo>
                  <a:pt x="1026" y="187"/>
                </a:lnTo>
                <a:lnTo>
                  <a:pt x="1026" y="187"/>
                </a:lnTo>
                <a:lnTo>
                  <a:pt x="1030" y="187"/>
                </a:lnTo>
                <a:lnTo>
                  <a:pt x="1030" y="187"/>
                </a:lnTo>
                <a:lnTo>
                  <a:pt x="1030" y="187"/>
                </a:lnTo>
                <a:lnTo>
                  <a:pt x="1030" y="190"/>
                </a:lnTo>
                <a:lnTo>
                  <a:pt x="1030" y="190"/>
                </a:lnTo>
                <a:lnTo>
                  <a:pt x="1033" y="190"/>
                </a:lnTo>
                <a:lnTo>
                  <a:pt x="1033" y="190"/>
                </a:lnTo>
                <a:lnTo>
                  <a:pt x="1033" y="193"/>
                </a:lnTo>
                <a:lnTo>
                  <a:pt x="1036" y="193"/>
                </a:lnTo>
                <a:lnTo>
                  <a:pt x="1036" y="193"/>
                </a:lnTo>
                <a:lnTo>
                  <a:pt x="1039" y="193"/>
                </a:lnTo>
                <a:lnTo>
                  <a:pt x="1039" y="193"/>
                </a:lnTo>
                <a:lnTo>
                  <a:pt x="1039" y="197"/>
                </a:lnTo>
                <a:lnTo>
                  <a:pt x="1039" y="200"/>
                </a:lnTo>
                <a:lnTo>
                  <a:pt x="1039" y="203"/>
                </a:lnTo>
                <a:lnTo>
                  <a:pt x="1039" y="206"/>
                </a:lnTo>
                <a:lnTo>
                  <a:pt x="1039" y="210"/>
                </a:lnTo>
                <a:lnTo>
                  <a:pt x="1039" y="213"/>
                </a:lnTo>
                <a:lnTo>
                  <a:pt x="1036" y="216"/>
                </a:lnTo>
                <a:lnTo>
                  <a:pt x="1036" y="219"/>
                </a:lnTo>
                <a:lnTo>
                  <a:pt x="1036" y="223"/>
                </a:lnTo>
                <a:lnTo>
                  <a:pt x="1033" y="226"/>
                </a:lnTo>
                <a:lnTo>
                  <a:pt x="1030" y="233"/>
                </a:lnTo>
                <a:lnTo>
                  <a:pt x="1026" y="239"/>
                </a:lnTo>
                <a:lnTo>
                  <a:pt x="1026" y="239"/>
                </a:lnTo>
                <a:lnTo>
                  <a:pt x="1026" y="242"/>
                </a:lnTo>
                <a:lnTo>
                  <a:pt x="1026" y="242"/>
                </a:lnTo>
                <a:lnTo>
                  <a:pt x="1026" y="242"/>
                </a:lnTo>
                <a:lnTo>
                  <a:pt x="1026" y="242"/>
                </a:lnTo>
                <a:lnTo>
                  <a:pt x="1026" y="246"/>
                </a:lnTo>
                <a:lnTo>
                  <a:pt x="1023" y="246"/>
                </a:lnTo>
                <a:lnTo>
                  <a:pt x="1026" y="249"/>
                </a:lnTo>
                <a:lnTo>
                  <a:pt x="1023" y="252"/>
                </a:lnTo>
                <a:lnTo>
                  <a:pt x="1020" y="259"/>
                </a:lnTo>
                <a:lnTo>
                  <a:pt x="1020" y="259"/>
                </a:lnTo>
                <a:lnTo>
                  <a:pt x="1017" y="262"/>
                </a:lnTo>
                <a:lnTo>
                  <a:pt x="1017" y="262"/>
                </a:lnTo>
                <a:lnTo>
                  <a:pt x="1020" y="265"/>
                </a:lnTo>
                <a:lnTo>
                  <a:pt x="1013" y="272"/>
                </a:lnTo>
                <a:lnTo>
                  <a:pt x="1013" y="275"/>
                </a:lnTo>
                <a:lnTo>
                  <a:pt x="1013" y="278"/>
                </a:lnTo>
                <a:lnTo>
                  <a:pt x="1010" y="282"/>
                </a:lnTo>
                <a:lnTo>
                  <a:pt x="1010" y="282"/>
                </a:lnTo>
                <a:lnTo>
                  <a:pt x="1010" y="282"/>
                </a:lnTo>
                <a:lnTo>
                  <a:pt x="1007" y="282"/>
                </a:lnTo>
                <a:lnTo>
                  <a:pt x="1007" y="285"/>
                </a:lnTo>
                <a:lnTo>
                  <a:pt x="1007" y="285"/>
                </a:lnTo>
                <a:lnTo>
                  <a:pt x="1007" y="285"/>
                </a:lnTo>
                <a:lnTo>
                  <a:pt x="1007" y="288"/>
                </a:lnTo>
                <a:lnTo>
                  <a:pt x="1007" y="288"/>
                </a:lnTo>
                <a:lnTo>
                  <a:pt x="1007" y="288"/>
                </a:lnTo>
                <a:lnTo>
                  <a:pt x="1003" y="292"/>
                </a:lnTo>
                <a:lnTo>
                  <a:pt x="1003" y="292"/>
                </a:lnTo>
                <a:lnTo>
                  <a:pt x="1003" y="292"/>
                </a:lnTo>
                <a:lnTo>
                  <a:pt x="1003" y="292"/>
                </a:lnTo>
                <a:lnTo>
                  <a:pt x="1000" y="295"/>
                </a:lnTo>
                <a:lnTo>
                  <a:pt x="1000" y="295"/>
                </a:lnTo>
                <a:lnTo>
                  <a:pt x="1000" y="298"/>
                </a:lnTo>
                <a:lnTo>
                  <a:pt x="1000" y="298"/>
                </a:lnTo>
                <a:lnTo>
                  <a:pt x="1000" y="301"/>
                </a:lnTo>
                <a:lnTo>
                  <a:pt x="997" y="301"/>
                </a:lnTo>
                <a:lnTo>
                  <a:pt x="997" y="305"/>
                </a:lnTo>
                <a:lnTo>
                  <a:pt x="997" y="305"/>
                </a:lnTo>
                <a:lnTo>
                  <a:pt x="994" y="308"/>
                </a:lnTo>
                <a:lnTo>
                  <a:pt x="990" y="311"/>
                </a:lnTo>
                <a:lnTo>
                  <a:pt x="990" y="311"/>
                </a:lnTo>
                <a:lnTo>
                  <a:pt x="990" y="315"/>
                </a:lnTo>
                <a:lnTo>
                  <a:pt x="990" y="318"/>
                </a:lnTo>
                <a:lnTo>
                  <a:pt x="990" y="318"/>
                </a:lnTo>
                <a:lnTo>
                  <a:pt x="994" y="321"/>
                </a:lnTo>
                <a:lnTo>
                  <a:pt x="994" y="321"/>
                </a:lnTo>
                <a:lnTo>
                  <a:pt x="994" y="321"/>
                </a:lnTo>
                <a:lnTo>
                  <a:pt x="994" y="324"/>
                </a:lnTo>
                <a:lnTo>
                  <a:pt x="997" y="324"/>
                </a:lnTo>
                <a:lnTo>
                  <a:pt x="997" y="324"/>
                </a:lnTo>
                <a:lnTo>
                  <a:pt x="997" y="328"/>
                </a:lnTo>
                <a:lnTo>
                  <a:pt x="997" y="328"/>
                </a:lnTo>
                <a:lnTo>
                  <a:pt x="997" y="328"/>
                </a:lnTo>
                <a:lnTo>
                  <a:pt x="997" y="328"/>
                </a:lnTo>
                <a:lnTo>
                  <a:pt x="994" y="331"/>
                </a:lnTo>
                <a:lnTo>
                  <a:pt x="994" y="331"/>
                </a:lnTo>
                <a:lnTo>
                  <a:pt x="994" y="331"/>
                </a:lnTo>
                <a:lnTo>
                  <a:pt x="994" y="334"/>
                </a:lnTo>
                <a:lnTo>
                  <a:pt x="994" y="338"/>
                </a:lnTo>
                <a:lnTo>
                  <a:pt x="994" y="338"/>
                </a:lnTo>
                <a:lnTo>
                  <a:pt x="994" y="341"/>
                </a:lnTo>
                <a:lnTo>
                  <a:pt x="994" y="341"/>
                </a:lnTo>
                <a:lnTo>
                  <a:pt x="994" y="344"/>
                </a:lnTo>
                <a:lnTo>
                  <a:pt x="990" y="344"/>
                </a:lnTo>
                <a:lnTo>
                  <a:pt x="990" y="347"/>
                </a:lnTo>
                <a:lnTo>
                  <a:pt x="990" y="347"/>
                </a:lnTo>
                <a:lnTo>
                  <a:pt x="990" y="347"/>
                </a:lnTo>
                <a:lnTo>
                  <a:pt x="990" y="347"/>
                </a:lnTo>
                <a:lnTo>
                  <a:pt x="994" y="347"/>
                </a:lnTo>
                <a:lnTo>
                  <a:pt x="994" y="347"/>
                </a:lnTo>
                <a:lnTo>
                  <a:pt x="997" y="347"/>
                </a:lnTo>
                <a:lnTo>
                  <a:pt x="997" y="344"/>
                </a:lnTo>
                <a:lnTo>
                  <a:pt x="1000" y="344"/>
                </a:lnTo>
                <a:lnTo>
                  <a:pt x="1003" y="341"/>
                </a:lnTo>
                <a:lnTo>
                  <a:pt x="1007" y="341"/>
                </a:lnTo>
                <a:lnTo>
                  <a:pt x="1003" y="334"/>
                </a:lnTo>
                <a:lnTo>
                  <a:pt x="1007" y="334"/>
                </a:lnTo>
                <a:lnTo>
                  <a:pt x="1007" y="331"/>
                </a:lnTo>
                <a:lnTo>
                  <a:pt x="1007" y="331"/>
                </a:lnTo>
                <a:lnTo>
                  <a:pt x="1013" y="328"/>
                </a:lnTo>
                <a:lnTo>
                  <a:pt x="1013" y="328"/>
                </a:lnTo>
                <a:lnTo>
                  <a:pt x="1020" y="328"/>
                </a:lnTo>
                <a:lnTo>
                  <a:pt x="1023" y="324"/>
                </a:lnTo>
                <a:lnTo>
                  <a:pt x="1026" y="324"/>
                </a:lnTo>
                <a:lnTo>
                  <a:pt x="1026" y="321"/>
                </a:lnTo>
                <a:lnTo>
                  <a:pt x="1030" y="318"/>
                </a:lnTo>
                <a:lnTo>
                  <a:pt x="1030" y="318"/>
                </a:lnTo>
                <a:lnTo>
                  <a:pt x="1033" y="315"/>
                </a:lnTo>
                <a:lnTo>
                  <a:pt x="1033" y="315"/>
                </a:lnTo>
                <a:lnTo>
                  <a:pt x="1036" y="315"/>
                </a:lnTo>
                <a:lnTo>
                  <a:pt x="1039" y="311"/>
                </a:lnTo>
                <a:lnTo>
                  <a:pt x="1046" y="311"/>
                </a:lnTo>
                <a:lnTo>
                  <a:pt x="1049" y="308"/>
                </a:lnTo>
                <a:lnTo>
                  <a:pt x="1049" y="308"/>
                </a:lnTo>
                <a:lnTo>
                  <a:pt x="1053" y="305"/>
                </a:lnTo>
                <a:lnTo>
                  <a:pt x="1049" y="305"/>
                </a:lnTo>
                <a:lnTo>
                  <a:pt x="1049" y="301"/>
                </a:lnTo>
                <a:lnTo>
                  <a:pt x="1049" y="298"/>
                </a:lnTo>
                <a:lnTo>
                  <a:pt x="1049" y="298"/>
                </a:lnTo>
                <a:lnTo>
                  <a:pt x="1053" y="298"/>
                </a:lnTo>
                <a:lnTo>
                  <a:pt x="1056" y="295"/>
                </a:lnTo>
                <a:lnTo>
                  <a:pt x="1059" y="295"/>
                </a:lnTo>
                <a:lnTo>
                  <a:pt x="1059" y="295"/>
                </a:lnTo>
                <a:lnTo>
                  <a:pt x="1059" y="295"/>
                </a:lnTo>
                <a:lnTo>
                  <a:pt x="1059" y="295"/>
                </a:lnTo>
                <a:lnTo>
                  <a:pt x="1062" y="295"/>
                </a:lnTo>
                <a:lnTo>
                  <a:pt x="1062" y="295"/>
                </a:lnTo>
                <a:lnTo>
                  <a:pt x="1066" y="295"/>
                </a:lnTo>
                <a:lnTo>
                  <a:pt x="1069" y="298"/>
                </a:lnTo>
                <a:lnTo>
                  <a:pt x="1069" y="301"/>
                </a:lnTo>
                <a:lnTo>
                  <a:pt x="1069" y="298"/>
                </a:lnTo>
                <a:lnTo>
                  <a:pt x="1072" y="298"/>
                </a:lnTo>
                <a:lnTo>
                  <a:pt x="1072" y="298"/>
                </a:lnTo>
                <a:lnTo>
                  <a:pt x="1072" y="301"/>
                </a:lnTo>
                <a:lnTo>
                  <a:pt x="1076" y="301"/>
                </a:lnTo>
                <a:lnTo>
                  <a:pt x="1079" y="305"/>
                </a:lnTo>
                <a:lnTo>
                  <a:pt x="1079" y="305"/>
                </a:lnTo>
                <a:lnTo>
                  <a:pt x="1079" y="305"/>
                </a:lnTo>
                <a:lnTo>
                  <a:pt x="1079" y="305"/>
                </a:lnTo>
                <a:lnTo>
                  <a:pt x="1079" y="305"/>
                </a:lnTo>
                <a:lnTo>
                  <a:pt x="1082" y="301"/>
                </a:lnTo>
                <a:lnTo>
                  <a:pt x="1085" y="301"/>
                </a:lnTo>
                <a:lnTo>
                  <a:pt x="1089" y="301"/>
                </a:lnTo>
                <a:lnTo>
                  <a:pt x="1092" y="305"/>
                </a:lnTo>
                <a:lnTo>
                  <a:pt x="1095" y="301"/>
                </a:lnTo>
                <a:lnTo>
                  <a:pt x="1095" y="301"/>
                </a:lnTo>
                <a:lnTo>
                  <a:pt x="1095" y="298"/>
                </a:lnTo>
                <a:lnTo>
                  <a:pt x="1095" y="298"/>
                </a:lnTo>
                <a:lnTo>
                  <a:pt x="1095" y="295"/>
                </a:lnTo>
                <a:lnTo>
                  <a:pt x="1098" y="295"/>
                </a:lnTo>
                <a:lnTo>
                  <a:pt x="1098" y="292"/>
                </a:lnTo>
                <a:lnTo>
                  <a:pt x="1098" y="292"/>
                </a:lnTo>
                <a:lnTo>
                  <a:pt x="1102" y="292"/>
                </a:lnTo>
                <a:lnTo>
                  <a:pt x="1102" y="292"/>
                </a:lnTo>
                <a:lnTo>
                  <a:pt x="1102" y="292"/>
                </a:lnTo>
                <a:lnTo>
                  <a:pt x="1105" y="292"/>
                </a:lnTo>
                <a:lnTo>
                  <a:pt x="1108" y="292"/>
                </a:lnTo>
                <a:lnTo>
                  <a:pt x="1108" y="292"/>
                </a:lnTo>
                <a:lnTo>
                  <a:pt x="1108" y="288"/>
                </a:lnTo>
                <a:lnTo>
                  <a:pt x="1108" y="288"/>
                </a:lnTo>
                <a:lnTo>
                  <a:pt x="1108" y="288"/>
                </a:lnTo>
                <a:lnTo>
                  <a:pt x="1108" y="288"/>
                </a:lnTo>
                <a:lnTo>
                  <a:pt x="1108" y="285"/>
                </a:lnTo>
                <a:lnTo>
                  <a:pt x="1108" y="285"/>
                </a:lnTo>
                <a:lnTo>
                  <a:pt x="1108" y="285"/>
                </a:lnTo>
                <a:lnTo>
                  <a:pt x="1108" y="285"/>
                </a:lnTo>
                <a:lnTo>
                  <a:pt x="1108" y="282"/>
                </a:lnTo>
                <a:lnTo>
                  <a:pt x="1105" y="282"/>
                </a:lnTo>
                <a:lnTo>
                  <a:pt x="1105" y="282"/>
                </a:lnTo>
                <a:lnTo>
                  <a:pt x="1105" y="282"/>
                </a:lnTo>
                <a:lnTo>
                  <a:pt x="1105" y="282"/>
                </a:lnTo>
                <a:lnTo>
                  <a:pt x="1105" y="278"/>
                </a:lnTo>
                <a:lnTo>
                  <a:pt x="1105" y="278"/>
                </a:lnTo>
                <a:lnTo>
                  <a:pt x="1105" y="278"/>
                </a:lnTo>
                <a:lnTo>
                  <a:pt x="1108" y="278"/>
                </a:lnTo>
                <a:lnTo>
                  <a:pt x="1112" y="278"/>
                </a:lnTo>
                <a:lnTo>
                  <a:pt x="1112" y="278"/>
                </a:lnTo>
                <a:lnTo>
                  <a:pt x="1112" y="278"/>
                </a:lnTo>
                <a:lnTo>
                  <a:pt x="1112" y="282"/>
                </a:lnTo>
                <a:lnTo>
                  <a:pt x="1115" y="282"/>
                </a:lnTo>
                <a:lnTo>
                  <a:pt x="1115" y="285"/>
                </a:lnTo>
                <a:lnTo>
                  <a:pt x="1118" y="285"/>
                </a:lnTo>
                <a:lnTo>
                  <a:pt x="1121" y="285"/>
                </a:lnTo>
                <a:lnTo>
                  <a:pt x="1121" y="285"/>
                </a:lnTo>
                <a:lnTo>
                  <a:pt x="1121" y="285"/>
                </a:lnTo>
                <a:lnTo>
                  <a:pt x="1125" y="282"/>
                </a:lnTo>
                <a:lnTo>
                  <a:pt x="1121" y="278"/>
                </a:lnTo>
                <a:lnTo>
                  <a:pt x="1121" y="275"/>
                </a:lnTo>
                <a:lnTo>
                  <a:pt x="1125" y="275"/>
                </a:lnTo>
                <a:lnTo>
                  <a:pt x="1125" y="275"/>
                </a:lnTo>
                <a:lnTo>
                  <a:pt x="1125" y="278"/>
                </a:lnTo>
                <a:lnTo>
                  <a:pt x="1128" y="278"/>
                </a:lnTo>
                <a:lnTo>
                  <a:pt x="1128" y="278"/>
                </a:lnTo>
                <a:lnTo>
                  <a:pt x="1131" y="278"/>
                </a:lnTo>
                <a:lnTo>
                  <a:pt x="1131" y="275"/>
                </a:lnTo>
                <a:lnTo>
                  <a:pt x="1131" y="272"/>
                </a:lnTo>
                <a:lnTo>
                  <a:pt x="1135" y="272"/>
                </a:lnTo>
                <a:lnTo>
                  <a:pt x="1138" y="272"/>
                </a:lnTo>
                <a:lnTo>
                  <a:pt x="1138" y="272"/>
                </a:lnTo>
                <a:lnTo>
                  <a:pt x="1138" y="272"/>
                </a:lnTo>
                <a:lnTo>
                  <a:pt x="1141" y="275"/>
                </a:lnTo>
                <a:lnTo>
                  <a:pt x="1141" y="275"/>
                </a:lnTo>
                <a:lnTo>
                  <a:pt x="1144" y="275"/>
                </a:lnTo>
                <a:lnTo>
                  <a:pt x="1144" y="275"/>
                </a:lnTo>
                <a:lnTo>
                  <a:pt x="1144" y="272"/>
                </a:lnTo>
                <a:lnTo>
                  <a:pt x="1144" y="272"/>
                </a:lnTo>
                <a:lnTo>
                  <a:pt x="1141" y="269"/>
                </a:lnTo>
                <a:lnTo>
                  <a:pt x="1141" y="265"/>
                </a:lnTo>
                <a:lnTo>
                  <a:pt x="1144" y="265"/>
                </a:lnTo>
                <a:lnTo>
                  <a:pt x="1144" y="262"/>
                </a:lnTo>
                <a:lnTo>
                  <a:pt x="1148" y="265"/>
                </a:lnTo>
                <a:lnTo>
                  <a:pt x="1148" y="265"/>
                </a:lnTo>
                <a:lnTo>
                  <a:pt x="1148" y="265"/>
                </a:lnTo>
                <a:lnTo>
                  <a:pt x="1151" y="269"/>
                </a:lnTo>
                <a:lnTo>
                  <a:pt x="1151" y="269"/>
                </a:lnTo>
                <a:lnTo>
                  <a:pt x="1154" y="269"/>
                </a:lnTo>
                <a:lnTo>
                  <a:pt x="1154" y="265"/>
                </a:lnTo>
                <a:lnTo>
                  <a:pt x="1158" y="262"/>
                </a:lnTo>
                <a:lnTo>
                  <a:pt x="1158" y="259"/>
                </a:lnTo>
                <a:lnTo>
                  <a:pt x="1161" y="256"/>
                </a:lnTo>
                <a:lnTo>
                  <a:pt x="1161" y="256"/>
                </a:lnTo>
                <a:lnTo>
                  <a:pt x="1164" y="252"/>
                </a:lnTo>
                <a:lnTo>
                  <a:pt x="1164" y="252"/>
                </a:lnTo>
                <a:lnTo>
                  <a:pt x="1164" y="249"/>
                </a:lnTo>
                <a:lnTo>
                  <a:pt x="1167" y="246"/>
                </a:lnTo>
                <a:lnTo>
                  <a:pt x="1171" y="246"/>
                </a:lnTo>
                <a:lnTo>
                  <a:pt x="1174" y="239"/>
                </a:lnTo>
                <a:lnTo>
                  <a:pt x="1177" y="236"/>
                </a:lnTo>
                <a:lnTo>
                  <a:pt x="1180" y="236"/>
                </a:lnTo>
                <a:lnTo>
                  <a:pt x="1180" y="236"/>
                </a:lnTo>
                <a:lnTo>
                  <a:pt x="1180" y="239"/>
                </a:lnTo>
                <a:lnTo>
                  <a:pt x="1184" y="242"/>
                </a:lnTo>
                <a:lnTo>
                  <a:pt x="1184" y="242"/>
                </a:lnTo>
                <a:lnTo>
                  <a:pt x="1187" y="242"/>
                </a:lnTo>
                <a:lnTo>
                  <a:pt x="1187" y="239"/>
                </a:lnTo>
                <a:lnTo>
                  <a:pt x="1190" y="239"/>
                </a:lnTo>
                <a:lnTo>
                  <a:pt x="1190" y="239"/>
                </a:lnTo>
                <a:lnTo>
                  <a:pt x="1194" y="236"/>
                </a:lnTo>
                <a:lnTo>
                  <a:pt x="1194" y="233"/>
                </a:lnTo>
                <a:lnTo>
                  <a:pt x="1197" y="233"/>
                </a:lnTo>
                <a:lnTo>
                  <a:pt x="1200" y="226"/>
                </a:lnTo>
                <a:lnTo>
                  <a:pt x="1200" y="226"/>
                </a:lnTo>
                <a:lnTo>
                  <a:pt x="1200" y="226"/>
                </a:lnTo>
                <a:lnTo>
                  <a:pt x="1200" y="226"/>
                </a:lnTo>
                <a:lnTo>
                  <a:pt x="1200" y="223"/>
                </a:lnTo>
                <a:lnTo>
                  <a:pt x="1200" y="219"/>
                </a:lnTo>
                <a:lnTo>
                  <a:pt x="1200" y="219"/>
                </a:lnTo>
                <a:lnTo>
                  <a:pt x="1200" y="219"/>
                </a:lnTo>
                <a:lnTo>
                  <a:pt x="1203" y="216"/>
                </a:lnTo>
                <a:lnTo>
                  <a:pt x="1203" y="216"/>
                </a:lnTo>
                <a:lnTo>
                  <a:pt x="1207" y="216"/>
                </a:lnTo>
                <a:lnTo>
                  <a:pt x="1207" y="216"/>
                </a:lnTo>
                <a:lnTo>
                  <a:pt x="1210" y="213"/>
                </a:lnTo>
                <a:lnTo>
                  <a:pt x="1213" y="213"/>
                </a:lnTo>
                <a:lnTo>
                  <a:pt x="1213" y="210"/>
                </a:lnTo>
                <a:lnTo>
                  <a:pt x="1217" y="210"/>
                </a:lnTo>
                <a:lnTo>
                  <a:pt x="1217" y="210"/>
                </a:lnTo>
                <a:lnTo>
                  <a:pt x="1217" y="210"/>
                </a:lnTo>
                <a:lnTo>
                  <a:pt x="1220" y="210"/>
                </a:lnTo>
                <a:lnTo>
                  <a:pt x="1220" y="206"/>
                </a:lnTo>
                <a:lnTo>
                  <a:pt x="1220" y="206"/>
                </a:lnTo>
                <a:lnTo>
                  <a:pt x="1223" y="206"/>
                </a:lnTo>
                <a:lnTo>
                  <a:pt x="1226" y="206"/>
                </a:lnTo>
                <a:lnTo>
                  <a:pt x="1226" y="203"/>
                </a:lnTo>
                <a:lnTo>
                  <a:pt x="1226" y="203"/>
                </a:lnTo>
                <a:lnTo>
                  <a:pt x="1230" y="200"/>
                </a:lnTo>
                <a:lnTo>
                  <a:pt x="1230" y="200"/>
                </a:lnTo>
                <a:lnTo>
                  <a:pt x="1230" y="200"/>
                </a:lnTo>
                <a:lnTo>
                  <a:pt x="1230" y="200"/>
                </a:lnTo>
                <a:lnTo>
                  <a:pt x="1230" y="197"/>
                </a:lnTo>
                <a:lnTo>
                  <a:pt x="1226" y="197"/>
                </a:lnTo>
                <a:lnTo>
                  <a:pt x="1226" y="197"/>
                </a:lnTo>
                <a:lnTo>
                  <a:pt x="1226" y="197"/>
                </a:lnTo>
                <a:lnTo>
                  <a:pt x="1226" y="193"/>
                </a:lnTo>
                <a:lnTo>
                  <a:pt x="1226" y="193"/>
                </a:lnTo>
                <a:lnTo>
                  <a:pt x="1226" y="193"/>
                </a:lnTo>
                <a:lnTo>
                  <a:pt x="1230" y="193"/>
                </a:lnTo>
                <a:lnTo>
                  <a:pt x="1233" y="193"/>
                </a:lnTo>
                <a:lnTo>
                  <a:pt x="1233" y="193"/>
                </a:lnTo>
                <a:lnTo>
                  <a:pt x="1233" y="193"/>
                </a:lnTo>
                <a:lnTo>
                  <a:pt x="1233" y="197"/>
                </a:lnTo>
                <a:lnTo>
                  <a:pt x="1233" y="197"/>
                </a:lnTo>
                <a:lnTo>
                  <a:pt x="1236" y="200"/>
                </a:lnTo>
                <a:lnTo>
                  <a:pt x="1239" y="203"/>
                </a:lnTo>
                <a:lnTo>
                  <a:pt x="1243" y="203"/>
                </a:lnTo>
                <a:lnTo>
                  <a:pt x="1243" y="203"/>
                </a:lnTo>
                <a:lnTo>
                  <a:pt x="1243" y="203"/>
                </a:lnTo>
                <a:lnTo>
                  <a:pt x="1243" y="203"/>
                </a:lnTo>
                <a:lnTo>
                  <a:pt x="1243" y="206"/>
                </a:lnTo>
                <a:lnTo>
                  <a:pt x="1239" y="210"/>
                </a:lnTo>
                <a:lnTo>
                  <a:pt x="1239" y="213"/>
                </a:lnTo>
                <a:lnTo>
                  <a:pt x="1236" y="213"/>
                </a:lnTo>
                <a:lnTo>
                  <a:pt x="1239" y="216"/>
                </a:lnTo>
                <a:lnTo>
                  <a:pt x="1243" y="213"/>
                </a:lnTo>
                <a:lnTo>
                  <a:pt x="1243" y="213"/>
                </a:lnTo>
                <a:lnTo>
                  <a:pt x="1246" y="213"/>
                </a:lnTo>
                <a:lnTo>
                  <a:pt x="1246" y="213"/>
                </a:lnTo>
                <a:lnTo>
                  <a:pt x="1249" y="213"/>
                </a:lnTo>
                <a:lnTo>
                  <a:pt x="1249" y="213"/>
                </a:lnTo>
                <a:lnTo>
                  <a:pt x="1253" y="213"/>
                </a:lnTo>
                <a:lnTo>
                  <a:pt x="1253" y="213"/>
                </a:lnTo>
                <a:lnTo>
                  <a:pt x="1256" y="210"/>
                </a:lnTo>
                <a:lnTo>
                  <a:pt x="1259" y="210"/>
                </a:lnTo>
                <a:lnTo>
                  <a:pt x="1266" y="210"/>
                </a:lnTo>
                <a:lnTo>
                  <a:pt x="1269" y="206"/>
                </a:lnTo>
                <a:lnTo>
                  <a:pt x="1269" y="206"/>
                </a:lnTo>
                <a:lnTo>
                  <a:pt x="1269" y="203"/>
                </a:lnTo>
                <a:lnTo>
                  <a:pt x="1272" y="203"/>
                </a:lnTo>
                <a:lnTo>
                  <a:pt x="1276" y="203"/>
                </a:lnTo>
                <a:lnTo>
                  <a:pt x="1276" y="203"/>
                </a:lnTo>
                <a:lnTo>
                  <a:pt x="1279" y="203"/>
                </a:lnTo>
                <a:lnTo>
                  <a:pt x="1282" y="203"/>
                </a:lnTo>
                <a:lnTo>
                  <a:pt x="1282" y="203"/>
                </a:lnTo>
                <a:lnTo>
                  <a:pt x="1282" y="200"/>
                </a:lnTo>
                <a:lnTo>
                  <a:pt x="1282" y="200"/>
                </a:lnTo>
                <a:lnTo>
                  <a:pt x="1285" y="200"/>
                </a:lnTo>
                <a:lnTo>
                  <a:pt x="1289" y="200"/>
                </a:lnTo>
                <a:lnTo>
                  <a:pt x="1289" y="200"/>
                </a:lnTo>
                <a:lnTo>
                  <a:pt x="1289" y="197"/>
                </a:lnTo>
                <a:lnTo>
                  <a:pt x="1289" y="197"/>
                </a:lnTo>
                <a:lnTo>
                  <a:pt x="1292" y="197"/>
                </a:lnTo>
                <a:lnTo>
                  <a:pt x="1292" y="193"/>
                </a:lnTo>
                <a:lnTo>
                  <a:pt x="1295" y="197"/>
                </a:lnTo>
                <a:lnTo>
                  <a:pt x="1298" y="197"/>
                </a:lnTo>
                <a:lnTo>
                  <a:pt x="1298" y="197"/>
                </a:lnTo>
                <a:lnTo>
                  <a:pt x="1302" y="197"/>
                </a:lnTo>
                <a:lnTo>
                  <a:pt x="1302" y="197"/>
                </a:lnTo>
                <a:lnTo>
                  <a:pt x="1305" y="193"/>
                </a:lnTo>
                <a:lnTo>
                  <a:pt x="1308" y="193"/>
                </a:lnTo>
                <a:lnTo>
                  <a:pt x="1312" y="193"/>
                </a:lnTo>
                <a:lnTo>
                  <a:pt x="1312" y="193"/>
                </a:lnTo>
                <a:lnTo>
                  <a:pt x="1312" y="193"/>
                </a:lnTo>
                <a:lnTo>
                  <a:pt x="1315" y="193"/>
                </a:lnTo>
                <a:lnTo>
                  <a:pt x="1315" y="190"/>
                </a:lnTo>
                <a:lnTo>
                  <a:pt x="1312" y="187"/>
                </a:lnTo>
                <a:lnTo>
                  <a:pt x="1315" y="187"/>
                </a:lnTo>
                <a:lnTo>
                  <a:pt x="1315" y="183"/>
                </a:lnTo>
                <a:lnTo>
                  <a:pt x="1315" y="183"/>
                </a:lnTo>
                <a:lnTo>
                  <a:pt x="1315" y="183"/>
                </a:lnTo>
                <a:lnTo>
                  <a:pt x="1318" y="187"/>
                </a:lnTo>
                <a:lnTo>
                  <a:pt x="1321" y="190"/>
                </a:lnTo>
                <a:lnTo>
                  <a:pt x="1321" y="193"/>
                </a:lnTo>
                <a:lnTo>
                  <a:pt x="1325" y="197"/>
                </a:lnTo>
                <a:lnTo>
                  <a:pt x="1325" y="197"/>
                </a:lnTo>
                <a:lnTo>
                  <a:pt x="1325" y="197"/>
                </a:lnTo>
                <a:lnTo>
                  <a:pt x="1325" y="197"/>
                </a:lnTo>
                <a:lnTo>
                  <a:pt x="1328" y="197"/>
                </a:lnTo>
                <a:lnTo>
                  <a:pt x="1328" y="197"/>
                </a:lnTo>
                <a:lnTo>
                  <a:pt x="1328" y="193"/>
                </a:lnTo>
                <a:lnTo>
                  <a:pt x="1328" y="193"/>
                </a:lnTo>
                <a:lnTo>
                  <a:pt x="1331" y="190"/>
                </a:lnTo>
                <a:lnTo>
                  <a:pt x="1331" y="190"/>
                </a:lnTo>
                <a:lnTo>
                  <a:pt x="1331" y="187"/>
                </a:lnTo>
                <a:lnTo>
                  <a:pt x="1331" y="187"/>
                </a:lnTo>
                <a:lnTo>
                  <a:pt x="1331" y="187"/>
                </a:lnTo>
                <a:lnTo>
                  <a:pt x="1331" y="187"/>
                </a:lnTo>
                <a:lnTo>
                  <a:pt x="1335" y="190"/>
                </a:lnTo>
                <a:lnTo>
                  <a:pt x="1335" y="190"/>
                </a:lnTo>
                <a:lnTo>
                  <a:pt x="1335" y="190"/>
                </a:lnTo>
                <a:lnTo>
                  <a:pt x="1335" y="193"/>
                </a:lnTo>
                <a:lnTo>
                  <a:pt x="1335" y="193"/>
                </a:lnTo>
                <a:lnTo>
                  <a:pt x="1338" y="193"/>
                </a:lnTo>
                <a:lnTo>
                  <a:pt x="1341" y="200"/>
                </a:lnTo>
                <a:lnTo>
                  <a:pt x="1344" y="203"/>
                </a:lnTo>
                <a:lnTo>
                  <a:pt x="1348" y="210"/>
                </a:lnTo>
                <a:lnTo>
                  <a:pt x="1348" y="216"/>
                </a:lnTo>
                <a:lnTo>
                  <a:pt x="1348" y="223"/>
                </a:lnTo>
                <a:lnTo>
                  <a:pt x="1348" y="229"/>
                </a:lnTo>
                <a:lnTo>
                  <a:pt x="1348" y="233"/>
                </a:lnTo>
                <a:lnTo>
                  <a:pt x="1348" y="239"/>
                </a:lnTo>
                <a:lnTo>
                  <a:pt x="1351" y="259"/>
                </a:lnTo>
                <a:lnTo>
                  <a:pt x="1351" y="262"/>
                </a:lnTo>
                <a:lnTo>
                  <a:pt x="1351" y="269"/>
                </a:lnTo>
                <a:lnTo>
                  <a:pt x="1348" y="275"/>
                </a:lnTo>
                <a:lnTo>
                  <a:pt x="1348" y="275"/>
                </a:lnTo>
                <a:lnTo>
                  <a:pt x="1348" y="282"/>
                </a:lnTo>
                <a:lnTo>
                  <a:pt x="1344" y="285"/>
                </a:lnTo>
                <a:lnTo>
                  <a:pt x="1344" y="288"/>
                </a:lnTo>
                <a:lnTo>
                  <a:pt x="1341" y="292"/>
                </a:lnTo>
                <a:lnTo>
                  <a:pt x="1341" y="298"/>
                </a:lnTo>
                <a:lnTo>
                  <a:pt x="1338" y="301"/>
                </a:lnTo>
                <a:lnTo>
                  <a:pt x="1338" y="301"/>
                </a:lnTo>
                <a:lnTo>
                  <a:pt x="1338" y="305"/>
                </a:lnTo>
                <a:lnTo>
                  <a:pt x="1335" y="305"/>
                </a:lnTo>
                <a:lnTo>
                  <a:pt x="1335" y="311"/>
                </a:lnTo>
                <a:lnTo>
                  <a:pt x="1335" y="321"/>
                </a:lnTo>
                <a:lnTo>
                  <a:pt x="1335" y="331"/>
                </a:lnTo>
                <a:lnTo>
                  <a:pt x="1335" y="331"/>
                </a:lnTo>
                <a:lnTo>
                  <a:pt x="1335" y="331"/>
                </a:lnTo>
                <a:lnTo>
                  <a:pt x="1338" y="338"/>
                </a:lnTo>
                <a:lnTo>
                  <a:pt x="1338" y="338"/>
                </a:lnTo>
                <a:lnTo>
                  <a:pt x="1338" y="344"/>
                </a:lnTo>
                <a:lnTo>
                  <a:pt x="1335" y="344"/>
                </a:lnTo>
                <a:lnTo>
                  <a:pt x="1331" y="351"/>
                </a:lnTo>
                <a:lnTo>
                  <a:pt x="1328" y="354"/>
                </a:lnTo>
                <a:lnTo>
                  <a:pt x="1321" y="357"/>
                </a:lnTo>
                <a:lnTo>
                  <a:pt x="1321" y="357"/>
                </a:lnTo>
                <a:lnTo>
                  <a:pt x="1318" y="357"/>
                </a:lnTo>
                <a:lnTo>
                  <a:pt x="1312" y="360"/>
                </a:lnTo>
                <a:lnTo>
                  <a:pt x="1308" y="364"/>
                </a:lnTo>
                <a:lnTo>
                  <a:pt x="1305" y="367"/>
                </a:lnTo>
                <a:lnTo>
                  <a:pt x="1302" y="374"/>
                </a:lnTo>
                <a:lnTo>
                  <a:pt x="1298" y="377"/>
                </a:lnTo>
                <a:lnTo>
                  <a:pt x="1295" y="377"/>
                </a:lnTo>
                <a:lnTo>
                  <a:pt x="1292" y="377"/>
                </a:lnTo>
                <a:lnTo>
                  <a:pt x="1292" y="377"/>
                </a:lnTo>
                <a:lnTo>
                  <a:pt x="1289" y="377"/>
                </a:lnTo>
                <a:lnTo>
                  <a:pt x="1282" y="377"/>
                </a:lnTo>
                <a:lnTo>
                  <a:pt x="1276" y="380"/>
                </a:lnTo>
                <a:lnTo>
                  <a:pt x="1269" y="383"/>
                </a:lnTo>
                <a:lnTo>
                  <a:pt x="1269" y="383"/>
                </a:lnTo>
                <a:lnTo>
                  <a:pt x="1266" y="387"/>
                </a:lnTo>
                <a:lnTo>
                  <a:pt x="1262" y="387"/>
                </a:lnTo>
                <a:lnTo>
                  <a:pt x="1259" y="387"/>
                </a:lnTo>
                <a:lnTo>
                  <a:pt x="1253" y="387"/>
                </a:lnTo>
                <a:lnTo>
                  <a:pt x="1253" y="387"/>
                </a:lnTo>
                <a:lnTo>
                  <a:pt x="1249" y="387"/>
                </a:lnTo>
                <a:lnTo>
                  <a:pt x="1246" y="383"/>
                </a:lnTo>
                <a:lnTo>
                  <a:pt x="1246" y="383"/>
                </a:lnTo>
                <a:lnTo>
                  <a:pt x="1243" y="383"/>
                </a:lnTo>
                <a:lnTo>
                  <a:pt x="1236" y="387"/>
                </a:lnTo>
                <a:lnTo>
                  <a:pt x="1236" y="383"/>
                </a:lnTo>
                <a:lnTo>
                  <a:pt x="1233" y="383"/>
                </a:lnTo>
                <a:lnTo>
                  <a:pt x="1233" y="383"/>
                </a:lnTo>
                <a:lnTo>
                  <a:pt x="1230" y="383"/>
                </a:lnTo>
                <a:lnTo>
                  <a:pt x="1230" y="387"/>
                </a:lnTo>
                <a:lnTo>
                  <a:pt x="1230" y="387"/>
                </a:lnTo>
                <a:lnTo>
                  <a:pt x="1230" y="390"/>
                </a:lnTo>
                <a:lnTo>
                  <a:pt x="1230" y="393"/>
                </a:lnTo>
                <a:lnTo>
                  <a:pt x="1230" y="397"/>
                </a:lnTo>
                <a:lnTo>
                  <a:pt x="1230" y="400"/>
                </a:lnTo>
                <a:lnTo>
                  <a:pt x="1230" y="403"/>
                </a:lnTo>
                <a:lnTo>
                  <a:pt x="1230" y="406"/>
                </a:lnTo>
                <a:lnTo>
                  <a:pt x="1226" y="406"/>
                </a:lnTo>
                <a:lnTo>
                  <a:pt x="1223" y="410"/>
                </a:lnTo>
                <a:lnTo>
                  <a:pt x="1223" y="416"/>
                </a:lnTo>
                <a:lnTo>
                  <a:pt x="1220" y="416"/>
                </a:lnTo>
                <a:lnTo>
                  <a:pt x="1220" y="416"/>
                </a:lnTo>
                <a:lnTo>
                  <a:pt x="1220" y="416"/>
                </a:lnTo>
                <a:lnTo>
                  <a:pt x="1217" y="416"/>
                </a:lnTo>
                <a:lnTo>
                  <a:pt x="1217" y="416"/>
                </a:lnTo>
                <a:lnTo>
                  <a:pt x="1213" y="416"/>
                </a:lnTo>
                <a:lnTo>
                  <a:pt x="1210" y="413"/>
                </a:lnTo>
                <a:lnTo>
                  <a:pt x="1210" y="416"/>
                </a:lnTo>
                <a:lnTo>
                  <a:pt x="1210" y="416"/>
                </a:lnTo>
                <a:lnTo>
                  <a:pt x="1207" y="416"/>
                </a:lnTo>
                <a:lnTo>
                  <a:pt x="1207" y="416"/>
                </a:lnTo>
                <a:lnTo>
                  <a:pt x="1203" y="413"/>
                </a:lnTo>
                <a:lnTo>
                  <a:pt x="1203" y="413"/>
                </a:lnTo>
                <a:lnTo>
                  <a:pt x="1200" y="413"/>
                </a:lnTo>
                <a:lnTo>
                  <a:pt x="1197" y="410"/>
                </a:lnTo>
                <a:lnTo>
                  <a:pt x="1197" y="410"/>
                </a:lnTo>
                <a:lnTo>
                  <a:pt x="1197" y="410"/>
                </a:lnTo>
                <a:lnTo>
                  <a:pt x="1197" y="406"/>
                </a:lnTo>
                <a:lnTo>
                  <a:pt x="1194" y="403"/>
                </a:lnTo>
                <a:lnTo>
                  <a:pt x="1190" y="403"/>
                </a:lnTo>
                <a:lnTo>
                  <a:pt x="1190" y="403"/>
                </a:lnTo>
                <a:lnTo>
                  <a:pt x="1190" y="403"/>
                </a:lnTo>
                <a:lnTo>
                  <a:pt x="1190" y="403"/>
                </a:lnTo>
                <a:lnTo>
                  <a:pt x="1187" y="400"/>
                </a:lnTo>
                <a:lnTo>
                  <a:pt x="1187" y="400"/>
                </a:lnTo>
                <a:lnTo>
                  <a:pt x="1187" y="403"/>
                </a:lnTo>
                <a:lnTo>
                  <a:pt x="1187" y="403"/>
                </a:lnTo>
                <a:lnTo>
                  <a:pt x="1184" y="403"/>
                </a:lnTo>
                <a:lnTo>
                  <a:pt x="1184" y="403"/>
                </a:lnTo>
                <a:lnTo>
                  <a:pt x="1184" y="400"/>
                </a:lnTo>
                <a:lnTo>
                  <a:pt x="1184" y="400"/>
                </a:lnTo>
                <a:lnTo>
                  <a:pt x="1180" y="400"/>
                </a:lnTo>
                <a:lnTo>
                  <a:pt x="1180" y="400"/>
                </a:lnTo>
                <a:lnTo>
                  <a:pt x="1180" y="403"/>
                </a:lnTo>
                <a:lnTo>
                  <a:pt x="1180" y="403"/>
                </a:lnTo>
                <a:lnTo>
                  <a:pt x="1180" y="403"/>
                </a:lnTo>
                <a:lnTo>
                  <a:pt x="1177" y="410"/>
                </a:lnTo>
                <a:lnTo>
                  <a:pt x="1177" y="413"/>
                </a:lnTo>
                <a:lnTo>
                  <a:pt x="1177" y="413"/>
                </a:lnTo>
                <a:lnTo>
                  <a:pt x="1174" y="416"/>
                </a:lnTo>
                <a:lnTo>
                  <a:pt x="1174" y="416"/>
                </a:lnTo>
                <a:lnTo>
                  <a:pt x="1177" y="419"/>
                </a:lnTo>
                <a:lnTo>
                  <a:pt x="1174" y="419"/>
                </a:lnTo>
                <a:lnTo>
                  <a:pt x="1174" y="419"/>
                </a:lnTo>
                <a:lnTo>
                  <a:pt x="1177" y="423"/>
                </a:lnTo>
                <a:lnTo>
                  <a:pt x="1174" y="429"/>
                </a:lnTo>
                <a:lnTo>
                  <a:pt x="1174" y="429"/>
                </a:lnTo>
                <a:lnTo>
                  <a:pt x="1174" y="433"/>
                </a:lnTo>
                <a:lnTo>
                  <a:pt x="1174" y="433"/>
                </a:lnTo>
                <a:lnTo>
                  <a:pt x="1174" y="433"/>
                </a:lnTo>
                <a:lnTo>
                  <a:pt x="1171" y="439"/>
                </a:lnTo>
                <a:lnTo>
                  <a:pt x="1171" y="442"/>
                </a:lnTo>
                <a:lnTo>
                  <a:pt x="1171" y="442"/>
                </a:lnTo>
                <a:lnTo>
                  <a:pt x="1171" y="446"/>
                </a:lnTo>
                <a:lnTo>
                  <a:pt x="1171" y="446"/>
                </a:lnTo>
                <a:lnTo>
                  <a:pt x="1171" y="449"/>
                </a:lnTo>
                <a:lnTo>
                  <a:pt x="1171" y="449"/>
                </a:lnTo>
                <a:lnTo>
                  <a:pt x="1171" y="456"/>
                </a:lnTo>
                <a:lnTo>
                  <a:pt x="1171" y="459"/>
                </a:lnTo>
                <a:lnTo>
                  <a:pt x="1171" y="462"/>
                </a:lnTo>
                <a:lnTo>
                  <a:pt x="1171" y="462"/>
                </a:lnTo>
                <a:lnTo>
                  <a:pt x="1171" y="465"/>
                </a:lnTo>
                <a:lnTo>
                  <a:pt x="1171" y="465"/>
                </a:lnTo>
                <a:lnTo>
                  <a:pt x="1167" y="465"/>
                </a:lnTo>
                <a:lnTo>
                  <a:pt x="1167" y="465"/>
                </a:lnTo>
                <a:lnTo>
                  <a:pt x="1167" y="469"/>
                </a:lnTo>
                <a:lnTo>
                  <a:pt x="1167" y="469"/>
                </a:lnTo>
                <a:lnTo>
                  <a:pt x="1171" y="472"/>
                </a:lnTo>
                <a:lnTo>
                  <a:pt x="1167" y="472"/>
                </a:lnTo>
                <a:lnTo>
                  <a:pt x="1171" y="475"/>
                </a:lnTo>
                <a:lnTo>
                  <a:pt x="1171" y="478"/>
                </a:lnTo>
                <a:lnTo>
                  <a:pt x="1171" y="482"/>
                </a:lnTo>
                <a:lnTo>
                  <a:pt x="1171" y="482"/>
                </a:lnTo>
                <a:lnTo>
                  <a:pt x="1171" y="485"/>
                </a:lnTo>
                <a:lnTo>
                  <a:pt x="1171" y="488"/>
                </a:lnTo>
                <a:lnTo>
                  <a:pt x="1171" y="488"/>
                </a:lnTo>
                <a:lnTo>
                  <a:pt x="1171" y="488"/>
                </a:lnTo>
                <a:lnTo>
                  <a:pt x="1171" y="492"/>
                </a:lnTo>
                <a:lnTo>
                  <a:pt x="1174" y="495"/>
                </a:lnTo>
                <a:lnTo>
                  <a:pt x="1174" y="495"/>
                </a:lnTo>
                <a:lnTo>
                  <a:pt x="1174" y="498"/>
                </a:lnTo>
                <a:lnTo>
                  <a:pt x="1174" y="498"/>
                </a:lnTo>
                <a:lnTo>
                  <a:pt x="1177" y="501"/>
                </a:lnTo>
                <a:lnTo>
                  <a:pt x="1177" y="505"/>
                </a:lnTo>
                <a:lnTo>
                  <a:pt x="1174" y="508"/>
                </a:lnTo>
                <a:lnTo>
                  <a:pt x="1177" y="508"/>
                </a:lnTo>
                <a:lnTo>
                  <a:pt x="1174" y="511"/>
                </a:lnTo>
                <a:lnTo>
                  <a:pt x="1174" y="511"/>
                </a:lnTo>
                <a:lnTo>
                  <a:pt x="1171" y="511"/>
                </a:lnTo>
                <a:lnTo>
                  <a:pt x="1171" y="511"/>
                </a:lnTo>
                <a:lnTo>
                  <a:pt x="1171" y="515"/>
                </a:lnTo>
                <a:lnTo>
                  <a:pt x="1171" y="515"/>
                </a:lnTo>
                <a:lnTo>
                  <a:pt x="1171" y="518"/>
                </a:lnTo>
                <a:lnTo>
                  <a:pt x="1167" y="518"/>
                </a:lnTo>
                <a:lnTo>
                  <a:pt x="1167" y="521"/>
                </a:lnTo>
                <a:lnTo>
                  <a:pt x="1164" y="521"/>
                </a:lnTo>
                <a:lnTo>
                  <a:pt x="1164" y="521"/>
                </a:lnTo>
                <a:lnTo>
                  <a:pt x="1164" y="521"/>
                </a:lnTo>
                <a:lnTo>
                  <a:pt x="1164" y="521"/>
                </a:lnTo>
                <a:lnTo>
                  <a:pt x="1161" y="521"/>
                </a:lnTo>
                <a:lnTo>
                  <a:pt x="1161" y="521"/>
                </a:lnTo>
                <a:lnTo>
                  <a:pt x="1161" y="521"/>
                </a:lnTo>
                <a:lnTo>
                  <a:pt x="1158" y="521"/>
                </a:lnTo>
                <a:lnTo>
                  <a:pt x="1154" y="521"/>
                </a:lnTo>
                <a:lnTo>
                  <a:pt x="1154" y="521"/>
                </a:lnTo>
                <a:lnTo>
                  <a:pt x="1151" y="518"/>
                </a:lnTo>
                <a:lnTo>
                  <a:pt x="1151" y="518"/>
                </a:lnTo>
                <a:lnTo>
                  <a:pt x="1151" y="518"/>
                </a:lnTo>
                <a:lnTo>
                  <a:pt x="1148" y="518"/>
                </a:lnTo>
                <a:lnTo>
                  <a:pt x="1148" y="518"/>
                </a:lnTo>
                <a:lnTo>
                  <a:pt x="1144" y="518"/>
                </a:lnTo>
                <a:lnTo>
                  <a:pt x="1144" y="518"/>
                </a:lnTo>
                <a:lnTo>
                  <a:pt x="1144" y="518"/>
                </a:lnTo>
                <a:lnTo>
                  <a:pt x="1144" y="521"/>
                </a:lnTo>
                <a:lnTo>
                  <a:pt x="1141" y="521"/>
                </a:lnTo>
                <a:lnTo>
                  <a:pt x="1141" y="518"/>
                </a:lnTo>
                <a:lnTo>
                  <a:pt x="1141" y="518"/>
                </a:lnTo>
                <a:lnTo>
                  <a:pt x="1138" y="518"/>
                </a:lnTo>
                <a:lnTo>
                  <a:pt x="1138" y="518"/>
                </a:lnTo>
                <a:lnTo>
                  <a:pt x="1138" y="518"/>
                </a:lnTo>
                <a:lnTo>
                  <a:pt x="1135" y="521"/>
                </a:lnTo>
                <a:lnTo>
                  <a:pt x="1135" y="521"/>
                </a:lnTo>
                <a:lnTo>
                  <a:pt x="1135" y="518"/>
                </a:lnTo>
                <a:lnTo>
                  <a:pt x="1135" y="521"/>
                </a:lnTo>
                <a:lnTo>
                  <a:pt x="1135" y="521"/>
                </a:lnTo>
                <a:lnTo>
                  <a:pt x="1131" y="521"/>
                </a:lnTo>
                <a:lnTo>
                  <a:pt x="1128" y="524"/>
                </a:lnTo>
                <a:lnTo>
                  <a:pt x="1128" y="524"/>
                </a:lnTo>
                <a:lnTo>
                  <a:pt x="1125" y="524"/>
                </a:lnTo>
                <a:lnTo>
                  <a:pt x="1125" y="524"/>
                </a:lnTo>
                <a:lnTo>
                  <a:pt x="1125" y="521"/>
                </a:lnTo>
                <a:lnTo>
                  <a:pt x="1125" y="524"/>
                </a:lnTo>
                <a:lnTo>
                  <a:pt x="1125" y="524"/>
                </a:lnTo>
                <a:lnTo>
                  <a:pt x="1121" y="524"/>
                </a:lnTo>
                <a:lnTo>
                  <a:pt x="1121" y="521"/>
                </a:lnTo>
                <a:lnTo>
                  <a:pt x="1121" y="528"/>
                </a:lnTo>
                <a:lnTo>
                  <a:pt x="1121" y="528"/>
                </a:lnTo>
                <a:lnTo>
                  <a:pt x="1121" y="528"/>
                </a:lnTo>
                <a:lnTo>
                  <a:pt x="1121" y="528"/>
                </a:lnTo>
                <a:lnTo>
                  <a:pt x="1118" y="528"/>
                </a:lnTo>
                <a:lnTo>
                  <a:pt x="1115" y="531"/>
                </a:lnTo>
                <a:lnTo>
                  <a:pt x="1115" y="531"/>
                </a:lnTo>
                <a:lnTo>
                  <a:pt x="1115" y="534"/>
                </a:lnTo>
                <a:lnTo>
                  <a:pt x="1115" y="534"/>
                </a:lnTo>
                <a:lnTo>
                  <a:pt x="1112" y="534"/>
                </a:lnTo>
                <a:lnTo>
                  <a:pt x="1112" y="534"/>
                </a:lnTo>
                <a:lnTo>
                  <a:pt x="1112" y="537"/>
                </a:lnTo>
                <a:lnTo>
                  <a:pt x="1108" y="541"/>
                </a:lnTo>
                <a:lnTo>
                  <a:pt x="1108" y="541"/>
                </a:lnTo>
                <a:lnTo>
                  <a:pt x="1108" y="544"/>
                </a:lnTo>
                <a:lnTo>
                  <a:pt x="1108" y="544"/>
                </a:lnTo>
                <a:lnTo>
                  <a:pt x="1108" y="544"/>
                </a:lnTo>
                <a:lnTo>
                  <a:pt x="1108" y="544"/>
                </a:lnTo>
                <a:lnTo>
                  <a:pt x="1105" y="544"/>
                </a:lnTo>
                <a:lnTo>
                  <a:pt x="1105" y="544"/>
                </a:lnTo>
                <a:lnTo>
                  <a:pt x="1105" y="547"/>
                </a:lnTo>
                <a:lnTo>
                  <a:pt x="1105" y="547"/>
                </a:lnTo>
                <a:lnTo>
                  <a:pt x="1102" y="547"/>
                </a:lnTo>
                <a:lnTo>
                  <a:pt x="1102" y="551"/>
                </a:lnTo>
                <a:lnTo>
                  <a:pt x="1102" y="551"/>
                </a:lnTo>
                <a:lnTo>
                  <a:pt x="1102" y="551"/>
                </a:lnTo>
                <a:lnTo>
                  <a:pt x="1102" y="551"/>
                </a:lnTo>
                <a:lnTo>
                  <a:pt x="1105" y="554"/>
                </a:lnTo>
                <a:lnTo>
                  <a:pt x="1105" y="554"/>
                </a:lnTo>
                <a:lnTo>
                  <a:pt x="1105" y="554"/>
                </a:lnTo>
                <a:lnTo>
                  <a:pt x="1105" y="554"/>
                </a:lnTo>
                <a:lnTo>
                  <a:pt x="1102" y="554"/>
                </a:lnTo>
                <a:lnTo>
                  <a:pt x="1102" y="557"/>
                </a:lnTo>
                <a:lnTo>
                  <a:pt x="1102" y="557"/>
                </a:lnTo>
                <a:lnTo>
                  <a:pt x="1102" y="557"/>
                </a:lnTo>
                <a:lnTo>
                  <a:pt x="1098" y="557"/>
                </a:lnTo>
                <a:lnTo>
                  <a:pt x="1098" y="557"/>
                </a:lnTo>
                <a:lnTo>
                  <a:pt x="1098" y="557"/>
                </a:lnTo>
                <a:lnTo>
                  <a:pt x="1098" y="560"/>
                </a:lnTo>
                <a:lnTo>
                  <a:pt x="1098" y="560"/>
                </a:lnTo>
                <a:lnTo>
                  <a:pt x="1095" y="560"/>
                </a:lnTo>
                <a:lnTo>
                  <a:pt x="1095" y="564"/>
                </a:lnTo>
                <a:lnTo>
                  <a:pt x="1095" y="564"/>
                </a:lnTo>
                <a:lnTo>
                  <a:pt x="1095" y="567"/>
                </a:lnTo>
                <a:lnTo>
                  <a:pt x="1092" y="567"/>
                </a:lnTo>
                <a:lnTo>
                  <a:pt x="1092" y="567"/>
                </a:lnTo>
                <a:lnTo>
                  <a:pt x="1095" y="570"/>
                </a:lnTo>
                <a:lnTo>
                  <a:pt x="1095" y="574"/>
                </a:lnTo>
                <a:lnTo>
                  <a:pt x="1092" y="577"/>
                </a:lnTo>
                <a:lnTo>
                  <a:pt x="1092" y="577"/>
                </a:lnTo>
                <a:lnTo>
                  <a:pt x="1092" y="580"/>
                </a:lnTo>
                <a:lnTo>
                  <a:pt x="1092" y="583"/>
                </a:lnTo>
                <a:lnTo>
                  <a:pt x="1092" y="583"/>
                </a:lnTo>
                <a:lnTo>
                  <a:pt x="1089" y="583"/>
                </a:lnTo>
                <a:lnTo>
                  <a:pt x="1089" y="587"/>
                </a:lnTo>
                <a:lnTo>
                  <a:pt x="1089" y="583"/>
                </a:lnTo>
                <a:lnTo>
                  <a:pt x="1089" y="583"/>
                </a:lnTo>
                <a:lnTo>
                  <a:pt x="1089" y="580"/>
                </a:lnTo>
                <a:lnTo>
                  <a:pt x="1085" y="580"/>
                </a:lnTo>
                <a:lnTo>
                  <a:pt x="1085" y="577"/>
                </a:lnTo>
                <a:lnTo>
                  <a:pt x="1082" y="577"/>
                </a:lnTo>
                <a:lnTo>
                  <a:pt x="1082" y="574"/>
                </a:lnTo>
                <a:lnTo>
                  <a:pt x="1082" y="574"/>
                </a:lnTo>
                <a:lnTo>
                  <a:pt x="1082" y="570"/>
                </a:lnTo>
                <a:lnTo>
                  <a:pt x="1082" y="570"/>
                </a:lnTo>
                <a:lnTo>
                  <a:pt x="1082" y="570"/>
                </a:lnTo>
                <a:lnTo>
                  <a:pt x="1079" y="567"/>
                </a:lnTo>
                <a:lnTo>
                  <a:pt x="1082" y="567"/>
                </a:lnTo>
                <a:lnTo>
                  <a:pt x="1082" y="567"/>
                </a:lnTo>
                <a:lnTo>
                  <a:pt x="1082" y="567"/>
                </a:lnTo>
                <a:lnTo>
                  <a:pt x="1082" y="564"/>
                </a:lnTo>
                <a:lnTo>
                  <a:pt x="1082" y="564"/>
                </a:lnTo>
                <a:lnTo>
                  <a:pt x="1079" y="564"/>
                </a:lnTo>
                <a:lnTo>
                  <a:pt x="1079" y="564"/>
                </a:lnTo>
                <a:lnTo>
                  <a:pt x="1079" y="564"/>
                </a:lnTo>
                <a:lnTo>
                  <a:pt x="1079" y="564"/>
                </a:lnTo>
                <a:lnTo>
                  <a:pt x="1076" y="560"/>
                </a:lnTo>
                <a:lnTo>
                  <a:pt x="1076" y="560"/>
                </a:lnTo>
                <a:lnTo>
                  <a:pt x="1076" y="560"/>
                </a:lnTo>
                <a:lnTo>
                  <a:pt x="1076" y="560"/>
                </a:lnTo>
                <a:lnTo>
                  <a:pt x="1072" y="560"/>
                </a:lnTo>
                <a:lnTo>
                  <a:pt x="1072" y="560"/>
                </a:lnTo>
                <a:lnTo>
                  <a:pt x="1072" y="560"/>
                </a:lnTo>
                <a:lnTo>
                  <a:pt x="1072" y="560"/>
                </a:lnTo>
                <a:lnTo>
                  <a:pt x="1072" y="560"/>
                </a:lnTo>
                <a:lnTo>
                  <a:pt x="1069" y="560"/>
                </a:lnTo>
                <a:lnTo>
                  <a:pt x="1066" y="557"/>
                </a:lnTo>
                <a:lnTo>
                  <a:pt x="1066" y="557"/>
                </a:lnTo>
                <a:lnTo>
                  <a:pt x="1066" y="560"/>
                </a:lnTo>
                <a:lnTo>
                  <a:pt x="1066" y="560"/>
                </a:lnTo>
                <a:lnTo>
                  <a:pt x="1062" y="560"/>
                </a:lnTo>
                <a:lnTo>
                  <a:pt x="1059" y="557"/>
                </a:lnTo>
                <a:lnTo>
                  <a:pt x="1059" y="557"/>
                </a:lnTo>
                <a:lnTo>
                  <a:pt x="1056" y="554"/>
                </a:lnTo>
                <a:lnTo>
                  <a:pt x="1056" y="554"/>
                </a:lnTo>
                <a:lnTo>
                  <a:pt x="1053" y="554"/>
                </a:lnTo>
                <a:lnTo>
                  <a:pt x="1053" y="554"/>
                </a:lnTo>
                <a:lnTo>
                  <a:pt x="1053" y="551"/>
                </a:lnTo>
                <a:lnTo>
                  <a:pt x="1053" y="551"/>
                </a:lnTo>
                <a:lnTo>
                  <a:pt x="1053" y="551"/>
                </a:lnTo>
                <a:lnTo>
                  <a:pt x="1049" y="554"/>
                </a:lnTo>
                <a:lnTo>
                  <a:pt x="1049" y="554"/>
                </a:lnTo>
                <a:lnTo>
                  <a:pt x="1049" y="554"/>
                </a:lnTo>
                <a:lnTo>
                  <a:pt x="1046" y="554"/>
                </a:lnTo>
                <a:lnTo>
                  <a:pt x="1046" y="557"/>
                </a:lnTo>
                <a:lnTo>
                  <a:pt x="1046" y="557"/>
                </a:lnTo>
                <a:lnTo>
                  <a:pt x="1043" y="557"/>
                </a:lnTo>
                <a:lnTo>
                  <a:pt x="1043" y="557"/>
                </a:lnTo>
                <a:lnTo>
                  <a:pt x="1043" y="557"/>
                </a:lnTo>
                <a:lnTo>
                  <a:pt x="1043" y="557"/>
                </a:lnTo>
                <a:lnTo>
                  <a:pt x="1043" y="560"/>
                </a:lnTo>
                <a:lnTo>
                  <a:pt x="1039" y="560"/>
                </a:lnTo>
                <a:lnTo>
                  <a:pt x="1039" y="560"/>
                </a:lnTo>
                <a:lnTo>
                  <a:pt x="1036" y="560"/>
                </a:lnTo>
                <a:lnTo>
                  <a:pt x="1036" y="560"/>
                </a:lnTo>
                <a:lnTo>
                  <a:pt x="1036" y="560"/>
                </a:lnTo>
                <a:lnTo>
                  <a:pt x="1033" y="560"/>
                </a:lnTo>
                <a:lnTo>
                  <a:pt x="1030" y="564"/>
                </a:lnTo>
                <a:lnTo>
                  <a:pt x="1030" y="564"/>
                </a:lnTo>
                <a:lnTo>
                  <a:pt x="1033" y="564"/>
                </a:lnTo>
                <a:lnTo>
                  <a:pt x="1033" y="567"/>
                </a:lnTo>
                <a:lnTo>
                  <a:pt x="1033" y="567"/>
                </a:lnTo>
                <a:lnTo>
                  <a:pt x="1033" y="570"/>
                </a:lnTo>
                <a:lnTo>
                  <a:pt x="1033" y="570"/>
                </a:lnTo>
                <a:lnTo>
                  <a:pt x="1033" y="574"/>
                </a:lnTo>
                <a:lnTo>
                  <a:pt x="1030" y="574"/>
                </a:lnTo>
                <a:lnTo>
                  <a:pt x="1030" y="574"/>
                </a:lnTo>
                <a:lnTo>
                  <a:pt x="1030" y="574"/>
                </a:lnTo>
                <a:lnTo>
                  <a:pt x="1030" y="577"/>
                </a:lnTo>
                <a:lnTo>
                  <a:pt x="1030" y="577"/>
                </a:lnTo>
                <a:lnTo>
                  <a:pt x="1033" y="577"/>
                </a:lnTo>
                <a:lnTo>
                  <a:pt x="1033" y="577"/>
                </a:lnTo>
                <a:lnTo>
                  <a:pt x="1036" y="580"/>
                </a:lnTo>
                <a:lnTo>
                  <a:pt x="1036" y="580"/>
                </a:lnTo>
                <a:lnTo>
                  <a:pt x="1036" y="583"/>
                </a:lnTo>
                <a:lnTo>
                  <a:pt x="1036" y="583"/>
                </a:lnTo>
                <a:lnTo>
                  <a:pt x="1033" y="583"/>
                </a:lnTo>
                <a:lnTo>
                  <a:pt x="1033" y="583"/>
                </a:lnTo>
                <a:lnTo>
                  <a:pt x="1030" y="583"/>
                </a:lnTo>
                <a:lnTo>
                  <a:pt x="1030" y="583"/>
                </a:lnTo>
                <a:lnTo>
                  <a:pt x="1030" y="587"/>
                </a:lnTo>
                <a:lnTo>
                  <a:pt x="1030" y="587"/>
                </a:lnTo>
                <a:lnTo>
                  <a:pt x="1030" y="587"/>
                </a:lnTo>
                <a:lnTo>
                  <a:pt x="1026" y="590"/>
                </a:lnTo>
                <a:lnTo>
                  <a:pt x="1026" y="590"/>
                </a:lnTo>
                <a:lnTo>
                  <a:pt x="1023" y="590"/>
                </a:lnTo>
                <a:lnTo>
                  <a:pt x="1023" y="590"/>
                </a:lnTo>
                <a:lnTo>
                  <a:pt x="1023" y="590"/>
                </a:lnTo>
                <a:lnTo>
                  <a:pt x="1023" y="593"/>
                </a:lnTo>
                <a:lnTo>
                  <a:pt x="1023" y="593"/>
                </a:lnTo>
                <a:lnTo>
                  <a:pt x="1023" y="593"/>
                </a:lnTo>
                <a:lnTo>
                  <a:pt x="1020" y="593"/>
                </a:lnTo>
                <a:lnTo>
                  <a:pt x="1017" y="593"/>
                </a:lnTo>
                <a:lnTo>
                  <a:pt x="1017" y="593"/>
                </a:lnTo>
                <a:lnTo>
                  <a:pt x="1013" y="593"/>
                </a:lnTo>
                <a:lnTo>
                  <a:pt x="1013" y="597"/>
                </a:lnTo>
                <a:lnTo>
                  <a:pt x="1010" y="597"/>
                </a:lnTo>
                <a:lnTo>
                  <a:pt x="1010" y="597"/>
                </a:lnTo>
                <a:lnTo>
                  <a:pt x="1010" y="600"/>
                </a:lnTo>
                <a:lnTo>
                  <a:pt x="1010" y="600"/>
                </a:lnTo>
                <a:lnTo>
                  <a:pt x="1010" y="600"/>
                </a:lnTo>
                <a:lnTo>
                  <a:pt x="1010" y="603"/>
                </a:lnTo>
                <a:lnTo>
                  <a:pt x="1007" y="603"/>
                </a:lnTo>
                <a:lnTo>
                  <a:pt x="1007" y="603"/>
                </a:lnTo>
                <a:lnTo>
                  <a:pt x="1007" y="603"/>
                </a:lnTo>
                <a:lnTo>
                  <a:pt x="1007" y="603"/>
                </a:lnTo>
                <a:lnTo>
                  <a:pt x="1007" y="606"/>
                </a:lnTo>
                <a:lnTo>
                  <a:pt x="1007" y="606"/>
                </a:lnTo>
                <a:lnTo>
                  <a:pt x="1003" y="606"/>
                </a:lnTo>
                <a:lnTo>
                  <a:pt x="1003" y="606"/>
                </a:lnTo>
                <a:lnTo>
                  <a:pt x="1000" y="606"/>
                </a:lnTo>
                <a:lnTo>
                  <a:pt x="1000" y="606"/>
                </a:lnTo>
                <a:lnTo>
                  <a:pt x="1000" y="610"/>
                </a:lnTo>
                <a:lnTo>
                  <a:pt x="1000" y="610"/>
                </a:lnTo>
                <a:lnTo>
                  <a:pt x="1000" y="613"/>
                </a:lnTo>
                <a:lnTo>
                  <a:pt x="1003" y="616"/>
                </a:lnTo>
                <a:lnTo>
                  <a:pt x="1003" y="619"/>
                </a:lnTo>
                <a:lnTo>
                  <a:pt x="1007" y="619"/>
                </a:lnTo>
                <a:lnTo>
                  <a:pt x="1007" y="626"/>
                </a:lnTo>
                <a:lnTo>
                  <a:pt x="1003" y="626"/>
                </a:lnTo>
                <a:lnTo>
                  <a:pt x="1003" y="626"/>
                </a:lnTo>
                <a:lnTo>
                  <a:pt x="1003" y="629"/>
                </a:lnTo>
                <a:lnTo>
                  <a:pt x="1000" y="629"/>
                </a:lnTo>
                <a:lnTo>
                  <a:pt x="1000" y="629"/>
                </a:lnTo>
                <a:lnTo>
                  <a:pt x="1000" y="629"/>
                </a:lnTo>
                <a:lnTo>
                  <a:pt x="1000" y="633"/>
                </a:lnTo>
                <a:lnTo>
                  <a:pt x="1000" y="633"/>
                </a:lnTo>
                <a:lnTo>
                  <a:pt x="1000" y="633"/>
                </a:lnTo>
                <a:lnTo>
                  <a:pt x="1003" y="636"/>
                </a:lnTo>
                <a:lnTo>
                  <a:pt x="1003" y="636"/>
                </a:lnTo>
                <a:lnTo>
                  <a:pt x="1003" y="636"/>
                </a:lnTo>
                <a:lnTo>
                  <a:pt x="1003" y="636"/>
                </a:lnTo>
                <a:lnTo>
                  <a:pt x="1003" y="636"/>
                </a:lnTo>
                <a:lnTo>
                  <a:pt x="1000" y="636"/>
                </a:lnTo>
                <a:lnTo>
                  <a:pt x="1000" y="636"/>
                </a:lnTo>
                <a:lnTo>
                  <a:pt x="1000" y="636"/>
                </a:lnTo>
                <a:lnTo>
                  <a:pt x="1000" y="639"/>
                </a:lnTo>
                <a:lnTo>
                  <a:pt x="1000" y="639"/>
                </a:lnTo>
                <a:lnTo>
                  <a:pt x="1000" y="639"/>
                </a:lnTo>
                <a:lnTo>
                  <a:pt x="1000" y="642"/>
                </a:lnTo>
                <a:lnTo>
                  <a:pt x="1000" y="642"/>
                </a:lnTo>
                <a:lnTo>
                  <a:pt x="1003" y="646"/>
                </a:lnTo>
                <a:lnTo>
                  <a:pt x="1003" y="646"/>
                </a:lnTo>
                <a:lnTo>
                  <a:pt x="1003" y="646"/>
                </a:lnTo>
                <a:lnTo>
                  <a:pt x="1003" y="646"/>
                </a:lnTo>
                <a:lnTo>
                  <a:pt x="1003" y="646"/>
                </a:lnTo>
                <a:lnTo>
                  <a:pt x="1003" y="646"/>
                </a:lnTo>
                <a:lnTo>
                  <a:pt x="1000" y="646"/>
                </a:lnTo>
                <a:lnTo>
                  <a:pt x="1000" y="646"/>
                </a:lnTo>
                <a:lnTo>
                  <a:pt x="1000" y="646"/>
                </a:lnTo>
                <a:lnTo>
                  <a:pt x="997" y="646"/>
                </a:lnTo>
                <a:lnTo>
                  <a:pt x="997" y="646"/>
                </a:lnTo>
                <a:lnTo>
                  <a:pt x="997" y="649"/>
                </a:lnTo>
                <a:lnTo>
                  <a:pt x="1000" y="649"/>
                </a:lnTo>
                <a:lnTo>
                  <a:pt x="1000" y="649"/>
                </a:lnTo>
                <a:lnTo>
                  <a:pt x="1000" y="652"/>
                </a:lnTo>
                <a:lnTo>
                  <a:pt x="1000" y="652"/>
                </a:lnTo>
                <a:lnTo>
                  <a:pt x="1000" y="656"/>
                </a:lnTo>
                <a:lnTo>
                  <a:pt x="1000" y="656"/>
                </a:lnTo>
                <a:lnTo>
                  <a:pt x="1000" y="656"/>
                </a:lnTo>
                <a:lnTo>
                  <a:pt x="997" y="656"/>
                </a:lnTo>
                <a:lnTo>
                  <a:pt x="997" y="652"/>
                </a:lnTo>
                <a:lnTo>
                  <a:pt x="997" y="652"/>
                </a:lnTo>
                <a:lnTo>
                  <a:pt x="997" y="652"/>
                </a:lnTo>
                <a:lnTo>
                  <a:pt x="997" y="652"/>
                </a:lnTo>
                <a:lnTo>
                  <a:pt x="997" y="656"/>
                </a:lnTo>
                <a:lnTo>
                  <a:pt x="997" y="659"/>
                </a:lnTo>
                <a:lnTo>
                  <a:pt x="997" y="659"/>
                </a:lnTo>
                <a:lnTo>
                  <a:pt x="994" y="659"/>
                </a:lnTo>
                <a:lnTo>
                  <a:pt x="994" y="662"/>
                </a:lnTo>
                <a:lnTo>
                  <a:pt x="990" y="662"/>
                </a:lnTo>
                <a:lnTo>
                  <a:pt x="990" y="662"/>
                </a:lnTo>
                <a:lnTo>
                  <a:pt x="990" y="662"/>
                </a:lnTo>
                <a:lnTo>
                  <a:pt x="990" y="662"/>
                </a:lnTo>
                <a:lnTo>
                  <a:pt x="990" y="662"/>
                </a:lnTo>
                <a:lnTo>
                  <a:pt x="990" y="662"/>
                </a:lnTo>
                <a:lnTo>
                  <a:pt x="990" y="665"/>
                </a:lnTo>
                <a:lnTo>
                  <a:pt x="990" y="665"/>
                </a:lnTo>
                <a:lnTo>
                  <a:pt x="990" y="665"/>
                </a:lnTo>
                <a:lnTo>
                  <a:pt x="990" y="669"/>
                </a:lnTo>
                <a:lnTo>
                  <a:pt x="990" y="669"/>
                </a:lnTo>
                <a:lnTo>
                  <a:pt x="990" y="669"/>
                </a:lnTo>
                <a:lnTo>
                  <a:pt x="990" y="669"/>
                </a:lnTo>
                <a:lnTo>
                  <a:pt x="990" y="669"/>
                </a:lnTo>
                <a:lnTo>
                  <a:pt x="994" y="672"/>
                </a:lnTo>
                <a:lnTo>
                  <a:pt x="997" y="675"/>
                </a:lnTo>
                <a:lnTo>
                  <a:pt x="997" y="675"/>
                </a:lnTo>
                <a:lnTo>
                  <a:pt x="997" y="678"/>
                </a:lnTo>
                <a:lnTo>
                  <a:pt x="997" y="678"/>
                </a:lnTo>
                <a:lnTo>
                  <a:pt x="997" y="678"/>
                </a:lnTo>
                <a:lnTo>
                  <a:pt x="994" y="678"/>
                </a:lnTo>
                <a:lnTo>
                  <a:pt x="994" y="682"/>
                </a:lnTo>
                <a:lnTo>
                  <a:pt x="994" y="678"/>
                </a:lnTo>
                <a:lnTo>
                  <a:pt x="990" y="678"/>
                </a:lnTo>
                <a:lnTo>
                  <a:pt x="990" y="675"/>
                </a:lnTo>
                <a:lnTo>
                  <a:pt x="990" y="675"/>
                </a:lnTo>
                <a:lnTo>
                  <a:pt x="990" y="675"/>
                </a:lnTo>
                <a:lnTo>
                  <a:pt x="990" y="678"/>
                </a:lnTo>
                <a:lnTo>
                  <a:pt x="990" y="678"/>
                </a:lnTo>
                <a:lnTo>
                  <a:pt x="990" y="682"/>
                </a:lnTo>
                <a:lnTo>
                  <a:pt x="990" y="682"/>
                </a:lnTo>
                <a:lnTo>
                  <a:pt x="990" y="685"/>
                </a:lnTo>
                <a:lnTo>
                  <a:pt x="990" y="688"/>
                </a:lnTo>
                <a:lnTo>
                  <a:pt x="990" y="688"/>
                </a:lnTo>
                <a:lnTo>
                  <a:pt x="990" y="692"/>
                </a:lnTo>
                <a:lnTo>
                  <a:pt x="990" y="695"/>
                </a:lnTo>
                <a:lnTo>
                  <a:pt x="990" y="701"/>
                </a:lnTo>
                <a:lnTo>
                  <a:pt x="994" y="705"/>
                </a:lnTo>
                <a:lnTo>
                  <a:pt x="997" y="705"/>
                </a:lnTo>
                <a:lnTo>
                  <a:pt x="997" y="705"/>
                </a:lnTo>
                <a:lnTo>
                  <a:pt x="997" y="708"/>
                </a:lnTo>
                <a:lnTo>
                  <a:pt x="1000" y="711"/>
                </a:lnTo>
                <a:lnTo>
                  <a:pt x="1000" y="715"/>
                </a:lnTo>
                <a:lnTo>
                  <a:pt x="1000" y="715"/>
                </a:lnTo>
                <a:lnTo>
                  <a:pt x="1000" y="715"/>
                </a:lnTo>
                <a:lnTo>
                  <a:pt x="997" y="718"/>
                </a:lnTo>
                <a:lnTo>
                  <a:pt x="997" y="718"/>
                </a:lnTo>
                <a:lnTo>
                  <a:pt x="997" y="718"/>
                </a:lnTo>
                <a:lnTo>
                  <a:pt x="997" y="718"/>
                </a:lnTo>
                <a:lnTo>
                  <a:pt x="997" y="718"/>
                </a:lnTo>
                <a:lnTo>
                  <a:pt x="994" y="718"/>
                </a:lnTo>
                <a:lnTo>
                  <a:pt x="994" y="718"/>
                </a:lnTo>
                <a:lnTo>
                  <a:pt x="994" y="718"/>
                </a:lnTo>
                <a:lnTo>
                  <a:pt x="994" y="718"/>
                </a:lnTo>
                <a:lnTo>
                  <a:pt x="994" y="721"/>
                </a:lnTo>
                <a:lnTo>
                  <a:pt x="994" y="724"/>
                </a:lnTo>
                <a:lnTo>
                  <a:pt x="994" y="728"/>
                </a:lnTo>
                <a:lnTo>
                  <a:pt x="994" y="731"/>
                </a:lnTo>
                <a:lnTo>
                  <a:pt x="990" y="731"/>
                </a:lnTo>
                <a:lnTo>
                  <a:pt x="990" y="734"/>
                </a:lnTo>
                <a:lnTo>
                  <a:pt x="990" y="734"/>
                </a:lnTo>
                <a:lnTo>
                  <a:pt x="990" y="734"/>
                </a:lnTo>
                <a:lnTo>
                  <a:pt x="987" y="731"/>
                </a:lnTo>
                <a:lnTo>
                  <a:pt x="987" y="731"/>
                </a:lnTo>
                <a:lnTo>
                  <a:pt x="987" y="731"/>
                </a:lnTo>
                <a:lnTo>
                  <a:pt x="987" y="734"/>
                </a:lnTo>
                <a:lnTo>
                  <a:pt x="984" y="734"/>
                </a:lnTo>
                <a:lnTo>
                  <a:pt x="984" y="734"/>
                </a:lnTo>
                <a:lnTo>
                  <a:pt x="984" y="734"/>
                </a:lnTo>
                <a:lnTo>
                  <a:pt x="984" y="737"/>
                </a:lnTo>
                <a:lnTo>
                  <a:pt x="984" y="741"/>
                </a:lnTo>
                <a:lnTo>
                  <a:pt x="980" y="744"/>
                </a:lnTo>
                <a:lnTo>
                  <a:pt x="977" y="744"/>
                </a:lnTo>
                <a:lnTo>
                  <a:pt x="974" y="747"/>
                </a:lnTo>
                <a:lnTo>
                  <a:pt x="974" y="751"/>
                </a:lnTo>
                <a:lnTo>
                  <a:pt x="971" y="754"/>
                </a:lnTo>
                <a:lnTo>
                  <a:pt x="971" y="754"/>
                </a:lnTo>
                <a:lnTo>
                  <a:pt x="971" y="757"/>
                </a:lnTo>
                <a:lnTo>
                  <a:pt x="971" y="757"/>
                </a:lnTo>
                <a:lnTo>
                  <a:pt x="971" y="757"/>
                </a:lnTo>
                <a:lnTo>
                  <a:pt x="971" y="757"/>
                </a:lnTo>
                <a:lnTo>
                  <a:pt x="971" y="757"/>
                </a:lnTo>
                <a:lnTo>
                  <a:pt x="967" y="760"/>
                </a:lnTo>
                <a:lnTo>
                  <a:pt x="967" y="760"/>
                </a:lnTo>
                <a:lnTo>
                  <a:pt x="967" y="760"/>
                </a:lnTo>
                <a:lnTo>
                  <a:pt x="967" y="760"/>
                </a:lnTo>
                <a:lnTo>
                  <a:pt x="971" y="760"/>
                </a:lnTo>
                <a:lnTo>
                  <a:pt x="971" y="764"/>
                </a:lnTo>
                <a:lnTo>
                  <a:pt x="971" y="764"/>
                </a:lnTo>
                <a:lnTo>
                  <a:pt x="971" y="764"/>
                </a:lnTo>
                <a:lnTo>
                  <a:pt x="971" y="767"/>
                </a:lnTo>
                <a:lnTo>
                  <a:pt x="971" y="767"/>
                </a:lnTo>
                <a:lnTo>
                  <a:pt x="967" y="770"/>
                </a:lnTo>
                <a:lnTo>
                  <a:pt x="967" y="774"/>
                </a:lnTo>
                <a:lnTo>
                  <a:pt x="967" y="770"/>
                </a:lnTo>
                <a:lnTo>
                  <a:pt x="971" y="774"/>
                </a:lnTo>
                <a:lnTo>
                  <a:pt x="971" y="774"/>
                </a:lnTo>
                <a:lnTo>
                  <a:pt x="971" y="777"/>
                </a:lnTo>
                <a:lnTo>
                  <a:pt x="971" y="780"/>
                </a:lnTo>
                <a:lnTo>
                  <a:pt x="974" y="780"/>
                </a:lnTo>
                <a:lnTo>
                  <a:pt x="977" y="780"/>
                </a:lnTo>
                <a:lnTo>
                  <a:pt x="977" y="783"/>
                </a:lnTo>
                <a:lnTo>
                  <a:pt x="977" y="783"/>
                </a:lnTo>
                <a:lnTo>
                  <a:pt x="977" y="783"/>
                </a:lnTo>
                <a:lnTo>
                  <a:pt x="977" y="783"/>
                </a:lnTo>
                <a:lnTo>
                  <a:pt x="977" y="783"/>
                </a:lnTo>
                <a:lnTo>
                  <a:pt x="977" y="787"/>
                </a:lnTo>
                <a:lnTo>
                  <a:pt x="977" y="790"/>
                </a:lnTo>
                <a:lnTo>
                  <a:pt x="977" y="793"/>
                </a:lnTo>
                <a:lnTo>
                  <a:pt x="977" y="793"/>
                </a:lnTo>
                <a:lnTo>
                  <a:pt x="977" y="793"/>
                </a:lnTo>
                <a:lnTo>
                  <a:pt x="980" y="793"/>
                </a:lnTo>
                <a:lnTo>
                  <a:pt x="980" y="793"/>
                </a:lnTo>
                <a:lnTo>
                  <a:pt x="984" y="796"/>
                </a:lnTo>
                <a:lnTo>
                  <a:pt x="984" y="800"/>
                </a:lnTo>
                <a:lnTo>
                  <a:pt x="984" y="800"/>
                </a:lnTo>
                <a:lnTo>
                  <a:pt x="984" y="803"/>
                </a:lnTo>
                <a:lnTo>
                  <a:pt x="984" y="810"/>
                </a:lnTo>
                <a:lnTo>
                  <a:pt x="980" y="813"/>
                </a:lnTo>
                <a:lnTo>
                  <a:pt x="984" y="813"/>
                </a:lnTo>
                <a:lnTo>
                  <a:pt x="984" y="813"/>
                </a:lnTo>
                <a:lnTo>
                  <a:pt x="980" y="813"/>
                </a:lnTo>
                <a:lnTo>
                  <a:pt x="980" y="813"/>
                </a:lnTo>
                <a:lnTo>
                  <a:pt x="977" y="816"/>
                </a:lnTo>
                <a:lnTo>
                  <a:pt x="974" y="819"/>
                </a:lnTo>
                <a:lnTo>
                  <a:pt x="971" y="823"/>
                </a:lnTo>
                <a:lnTo>
                  <a:pt x="971" y="823"/>
                </a:lnTo>
                <a:lnTo>
                  <a:pt x="974" y="826"/>
                </a:lnTo>
                <a:lnTo>
                  <a:pt x="974" y="826"/>
                </a:lnTo>
                <a:lnTo>
                  <a:pt x="974" y="826"/>
                </a:lnTo>
                <a:lnTo>
                  <a:pt x="974" y="829"/>
                </a:lnTo>
                <a:lnTo>
                  <a:pt x="974" y="829"/>
                </a:lnTo>
                <a:lnTo>
                  <a:pt x="974" y="833"/>
                </a:lnTo>
                <a:lnTo>
                  <a:pt x="977" y="836"/>
                </a:lnTo>
                <a:lnTo>
                  <a:pt x="977" y="836"/>
                </a:lnTo>
                <a:lnTo>
                  <a:pt x="980" y="836"/>
                </a:lnTo>
                <a:lnTo>
                  <a:pt x="980" y="839"/>
                </a:lnTo>
                <a:lnTo>
                  <a:pt x="980" y="839"/>
                </a:lnTo>
                <a:lnTo>
                  <a:pt x="984" y="839"/>
                </a:lnTo>
                <a:lnTo>
                  <a:pt x="987" y="842"/>
                </a:lnTo>
                <a:lnTo>
                  <a:pt x="987" y="842"/>
                </a:lnTo>
                <a:lnTo>
                  <a:pt x="987" y="846"/>
                </a:lnTo>
                <a:lnTo>
                  <a:pt x="987" y="846"/>
                </a:lnTo>
                <a:lnTo>
                  <a:pt x="987" y="849"/>
                </a:lnTo>
                <a:lnTo>
                  <a:pt x="987" y="852"/>
                </a:lnTo>
                <a:lnTo>
                  <a:pt x="987" y="856"/>
                </a:lnTo>
                <a:lnTo>
                  <a:pt x="987" y="859"/>
                </a:lnTo>
                <a:lnTo>
                  <a:pt x="987" y="859"/>
                </a:lnTo>
                <a:lnTo>
                  <a:pt x="987" y="859"/>
                </a:lnTo>
                <a:lnTo>
                  <a:pt x="987" y="862"/>
                </a:lnTo>
                <a:lnTo>
                  <a:pt x="987" y="862"/>
                </a:lnTo>
                <a:lnTo>
                  <a:pt x="987" y="862"/>
                </a:lnTo>
                <a:lnTo>
                  <a:pt x="987" y="865"/>
                </a:lnTo>
                <a:lnTo>
                  <a:pt x="987" y="869"/>
                </a:lnTo>
                <a:lnTo>
                  <a:pt x="990" y="869"/>
                </a:lnTo>
                <a:lnTo>
                  <a:pt x="990" y="869"/>
                </a:lnTo>
                <a:lnTo>
                  <a:pt x="990" y="869"/>
                </a:lnTo>
                <a:lnTo>
                  <a:pt x="990" y="872"/>
                </a:lnTo>
                <a:lnTo>
                  <a:pt x="990" y="872"/>
                </a:lnTo>
                <a:lnTo>
                  <a:pt x="990" y="875"/>
                </a:lnTo>
                <a:lnTo>
                  <a:pt x="990" y="875"/>
                </a:lnTo>
                <a:lnTo>
                  <a:pt x="990" y="878"/>
                </a:lnTo>
                <a:lnTo>
                  <a:pt x="990" y="878"/>
                </a:lnTo>
                <a:lnTo>
                  <a:pt x="990" y="878"/>
                </a:lnTo>
                <a:lnTo>
                  <a:pt x="987" y="878"/>
                </a:lnTo>
                <a:lnTo>
                  <a:pt x="984" y="878"/>
                </a:lnTo>
                <a:lnTo>
                  <a:pt x="984" y="882"/>
                </a:lnTo>
                <a:lnTo>
                  <a:pt x="984" y="882"/>
                </a:lnTo>
                <a:lnTo>
                  <a:pt x="984" y="885"/>
                </a:lnTo>
                <a:lnTo>
                  <a:pt x="984" y="885"/>
                </a:lnTo>
                <a:lnTo>
                  <a:pt x="984" y="885"/>
                </a:lnTo>
                <a:lnTo>
                  <a:pt x="980" y="885"/>
                </a:lnTo>
                <a:lnTo>
                  <a:pt x="980" y="885"/>
                </a:lnTo>
                <a:lnTo>
                  <a:pt x="980" y="888"/>
                </a:lnTo>
                <a:lnTo>
                  <a:pt x="977" y="888"/>
                </a:lnTo>
                <a:lnTo>
                  <a:pt x="977" y="892"/>
                </a:lnTo>
                <a:lnTo>
                  <a:pt x="977" y="892"/>
                </a:lnTo>
                <a:lnTo>
                  <a:pt x="974" y="892"/>
                </a:lnTo>
                <a:lnTo>
                  <a:pt x="974" y="892"/>
                </a:lnTo>
                <a:lnTo>
                  <a:pt x="971" y="895"/>
                </a:lnTo>
                <a:lnTo>
                  <a:pt x="971" y="895"/>
                </a:lnTo>
                <a:lnTo>
                  <a:pt x="971" y="895"/>
                </a:lnTo>
                <a:lnTo>
                  <a:pt x="971" y="895"/>
                </a:lnTo>
                <a:lnTo>
                  <a:pt x="967" y="898"/>
                </a:lnTo>
                <a:lnTo>
                  <a:pt x="964" y="898"/>
                </a:lnTo>
                <a:lnTo>
                  <a:pt x="964" y="898"/>
                </a:lnTo>
                <a:lnTo>
                  <a:pt x="961" y="898"/>
                </a:lnTo>
                <a:lnTo>
                  <a:pt x="961" y="901"/>
                </a:lnTo>
                <a:lnTo>
                  <a:pt x="961" y="901"/>
                </a:lnTo>
                <a:lnTo>
                  <a:pt x="958" y="905"/>
                </a:lnTo>
                <a:lnTo>
                  <a:pt x="958" y="908"/>
                </a:lnTo>
                <a:lnTo>
                  <a:pt x="961" y="908"/>
                </a:lnTo>
                <a:lnTo>
                  <a:pt x="961" y="908"/>
                </a:lnTo>
                <a:lnTo>
                  <a:pt x="961" y="908"/>
                </a:lnTo>
                <a:lnTo>
                  <a:pt x="961" y="908"/>
                </a:lnTo>
                <a:lnTo>
                  <a:pt x="961" y="911"/>
                </a:lnTo>
                <a:lnTo>
                  <a:pt x="961" y="911"/>
                </a:lnTo>
                <a:lnTo>
                  <a:pt x="961" y="911"/>
                </a:lnTo>
                <a:lnTo>
                  <a:pt x="961" y="915"/>
                </a:lnTo>
                <a:lnTo>
                  <a:pt x="958" y="915"/>
                </a:lnTo>
                <a:lnTo>
                  <a:pt x="958" y="915"/>
                </a:lnTo>
                <a:lnTo>
                  <a:pt x="954" y="915"/>
                </a:lnTo>
                <a:lnTo>
                  <a:pt x="951" y="918"/>
                </a:lnTo>
                <a:lnTo>
                  <a:pt x="951" y="918"/>
                </a:lnTo>
                <a:lnTo>
                  <a:pt x="944" y="918"/>
                </a:lnTo>
                <a:lnTo>
                  <a:pt x="944" y="921"/>
                </a:lnTo>
                <a:lnTo>
                  <a:pt x="944" y="924"/>
                </a:lnTo>
                <a:lnTo>
                  <a:pt x="944" y="928"/>
                </a:lnTo>
                <a:lnTo>
                  <a:pt x="941" y="928"/>
                </a:lnTo>
                <a:lnTo>
                  <a:pt x="941" y="931"/>
                </a:lnTo>
                <a:lnTo>
                  <a:pt x="944" y="934"/>
                </a:lnTo>
                <a:lnTo>
                  <a:pt x="944" y="934"/>
                </a:lnTo>
                <a:lnTo>
                  <a:pt x="948" y="934"/>
                </a:lnTo>
                <a:lnTo>
                  <a:pt x="944" y="937"/>
                </a:lnTo>
                <a:lnTo>
                  <a:pt x="944" y="937"/>
                </a:lnTo>
                <a:lnTo>
                  <a:pt x="944" y="937"/>
                </a:lnTo>
                <a:lnTo>
                  <a:pt x="941" y="934"/>
                </a:lnTo>
                <a:lnTo>
                  <a:pt x="938" y="934"/>
                </a:lnTo>
                <a:lnTo>
                  <a:pt x="935" y="934"/>
                </a:lnTo>
                <a:lnTo>
                  <a:pt x="935" y="931"/>
                </a:lnTo>
                <a:lnTo>
                  <a:pt x="931" y="928"/>
                </a:lnTo>
                <a:lnTo>
                  <a:pt x="931" y="928"/>
                </a:lnTo>
                <a:lnTo>
                  <a:pt x="928" y="924"/>
                </a:lnTo>
                <a:lnTo>
                  <a:pt x="921" y="921"/>
                </a:lnTo>
                <a:lnTo>
                  <a:pt x="915" y="918"/>
                </a:lnTo>
                <a:lnTo>
                  <a:pt x="912" y="918"/>
                </a:lnTo>
                <a:lnTo>
                  <a:pt x="908" y="915"/>
                </a:lnTo>
                <a:lnTo>
                  <a:pt x="908" y="915"/>
                </a:lnTo>
                <a:lnTo>
                  <a:pt x="908" y="911"/>
                </a:lnTo>
                <a:lnTo>
                  <a:pt x="908" y="911"/>
                </a:lnTo>
                <a:lnTo>
                  <a:pt x="905" y="908"/>
                </a:lnTo>
                <a:lnTo>
                  <a:pt x="905" y="908"/>
                </a:lnTo>
                <a:lnTo>
                  <a:pt x="905" y="908"/>
                </a:lnTo>
                <a:lnTo>
                  <a:pt x="902" y="905"/>
                </a:lnTo>
                <a:lnTo>
                  <a:pt x="902" y="905"/>
                </a:lnTo>
                <a:lnTo>
                  <a:pt x="902" y="905"/>
                </a:lnTo>
                <a:lnTo>
                  <a:pt x="902" y="905"/>
                </a:lnTo>
                <a:lnTo>
                  <a:pt x="899" y="901"/>
                </a:lnTo>
                <a:lnTo>
                  <a:pt x="899" y="901"/>
                </a:lnTo>
                <a:lnTo>
                  <a:pt x="895" y="895"/>
                </a:lnTo>
                <a:lnTo>
                  <a:pt x="892" y="895"/>
                </a:lnTo>
                <a:lnTo>
                  <a:pt x="882" y="888"/>
                </a:lnTo>
                <a:lnTo>
                  <a:pt x="882" y="885"/>
                </a:lnTo>
                <a:lnTo>
                  <a:pt x="882" y="882"/>
                </a:lnTo>
                <a:lnTo>
                  <a:pt x="879" y="882"/>
                </a:lnTo>
                <a:lnTo>
                  <a:pt x="869" y="872"/>
                </a:lnTo>
                <a:lnTo>
                  <a:pt x="869" y="872"/>
                </a:lnTo>
                <a:lnTo>
                  <a:pt x="869" y="869"/>
                </a:lnTo>
                <a:lnTo>
                  <a:pt x="866" y="869"/>
                </a:lnTo>
                <a:lnTo>
                  <a:pt x="862" y="862"/>
                </a:lnTo>
                <a:lnTo>
                  <a:pt x="866" y="862"/>
                </a:lnTo>
                <a:lnTo>
                  <a:pt x="866" y="865"/>
                </a:lnTo>
                <a:lnTo>
                  <a:pt x="869" y="865"/>
                </a:lnTo>
                <a:lnTo>
                  <a:pt x="869" y="862"/>
                </a:lnTo>
                <a:lnTo>
                  <a:pt x="869" y="862"/>
                </a:lnTo>
                <a:lnTo>
                  <a:pt x="866" y="862"/>
                </a:lnTo>
                <a:lnTo>
                  <a:pt x="866" y="862"/>
                </a:lnTo>
                <a:lnTo>
                  <a:pt x="862" y="862"/>
                </a:lnTo>
                <a:lnTo>
                  <a:pt x="862" y="862"/>
                </a:lnTo>
                <a:lnTo>
                  <a:pt x="856" y="856"/>
                </a:lnTo>
                <a:lnTo>
                  <a:pt x="856" y="856"/>
                </a:lnTo>
                <a:lnTo>
                  <a:pt x="849" y="849"/>
                </a:lnTo>
                <a:lnTo>
                  <a:pt x="849" y="846"/>
                </a:lnTo>
                <a:lnTo>
                  <a:pt x="843" y="842"/>
                </a:lnTo>
                <a:lnTo>
                  <a:pt x="840" y="839"/>
                </a:lnTo>
                <a:lnTo>
                  <a:pt x="836" y="839"/>
                </a:lnTo>
                <a:lnTo>
                  <a:pt x="833" y="836"/>
                </a:lnTo>
                <a:lnTo>
                  <a:pt x="826" y="836"/>
                </a:lnTo>
                <a:lnTo>
                  <a:pt x="823" y="833"/>
                </a:lnTo>
                <a:lnTo>
                  <a:pt x="823" y="833"/>
                </a:lnTo>
                <a:lnTo>
                  <a:pt x="823" y="833"/>
                </a:lnTo>
                <a:lnTo>
                  <a:pt x="823" y="833"/>
                </a:lnTo>
                <a:lnTo>
                  <a:pt x="823" y="833"/>
                </a:lnTo>
                <a:lnTo>
                  <a:pt x="823" y="829"/>
                </a:lnTo>
                <a:lnTo>
                  <a:pt x="823" y="829"/>
                </a:lnTo>
                <a:lnTo>
                  <a:pt x="813" y="826"/>
                </a:lnTo>
                <a:lnTo>
                  <a:pt x="810" y="819"/>
                </a:lnTo>
                <a:lnTo>
                  <a:pt x="810" y="819"/>
                </a:lnTo>
                <a:lnTo>
                  <a:pt x="807" y="816"/>
                </a:lnTo>
                <a:lnTo>
                  <a:pt x="807" y="816"/>
                </a:lnTo>
                <a:lnTo>
                  <a:pt x="800" y="813"/>
                </a:lnTo>
                <a:lnTo>
                  <a:pt x="797" y="810"/>
                </a:lnTo>
                <a:lnTo>
                  <a:pt x="790" y="800"/>
                </a:lnTo>
                <a:lnTo>
                  <a:pt x="790" y="800"/>
                </a:lnTo>
                <a:lnTo>
                  <a:pt x="787" y="796"/>
                </a:lnTo>
                <a:lnTo>
                  <a:pt x="787" y="796"/>
                </a:lnTo>
                <a:lnTo>
                  <a:pt x="784" y="793"/>
                </a:lnTo>
                <a:lnTo>
                  <a:pt x="784" y="793"/>
                </a:lnTo>
                <a:lnTo>
                  <a:pt x="781" y="790"/>
                </a:lnTo>
                <a:lnTo>
                  <a:pt x="777" y="787"/>
                </a:lnTo>
                <a:lnTo>
                  <a:pt x="774" y="787"/>
                </a:lnTo>
                <a:lnTo>
                  <a:pt x="774" y="787"/>
                </a:lnTo>
                <a:lnTo>
                  <a:pt x="771" y="783"/>
                </a:lnTo>
                <a:lnTo>
                  <a:pt x="771" y="783"/>
                </a:lnTo>
                <a:lnTo>
                  <a:pt x="771" y="783"/>
                </a:lnTo>
                <a:lnTo>
                  <a:pt x="767" y="783"/>
                </a:lnTo>
                <a:lnTo>
                  <a:pt x="761" y="777"/>
                </a:lnTo>
                <a:lnTo>
                  <a:pt x="758" y="774"/>
                </a:lnTo>
                <a:lnTo>
                  <a:pt x="758" y="774"/>
                </a:lnTo>
                <a:lnTo>
                  <a:pt x="758" y="774"/>
                </a:lnTo>
                <a:lnTo>
                  <a:pt x="758" y="774"/>
                </a:lnTo>
                <a:lnTo>
                  <a:pt x="754" y="774"/>
                </a:lnTo>
                <a:lnTo>
                  <a:pt x="754" y="774"/>
                </a:lnTo>
                <a:lnTo>
                  <a:pt x="751" y="770"/>
                </a:lnTo>
                <a:lnTo>
                  <a:pt x="748" y="770"/>
                </a:lnTo>
                <a:lnTo>
                  <a:pt x="748" y="767"/>
                </a:lnTo>
                <a:lnTo>
                  <a:pt x="748" y="764"/>
                </a:lnTo>
                <a:lnTo>
                  <a:pt x="741" y="757"/>
                </a:lnTo>
                <a:lnTo>
                  <a:pt x="741" y="754"/>
                </a:lnTo>
                <a:lnTo>
                  <a:pt x="741" y="754"/>
                </a:lnTo>
                <a:lnTo>
                  <a:pt x="738" y="754"/>
                </a:lnTo>
                <a:lnTo>
                  <a:pt x="735" y="751"/>
                </a:lnTo>
                <a:lnTo>
                  <a:pt x="735" y="747"/>
                </a:lnTo>
                <a:lnTo>
                  <a:pt x="731" y="747"/>
                </a:lnTo>
                <a:lnTo>
                  <a:pt x="728" y="744"/>
                </a:lnTo>
                <a:lnTo>
                  <a:pt x="728" y="741"/>
                </a:lnTo>
                <a:lnTo>
                  <a:pt x="725" y="741"/>
                </a:lnTo>
                <a:lnTo>
                  <a:pt x="725" y="737"/>
                </a:lnTo>
                <a:lnTo>
                  <a:pt x="722" y="737"/>
                </a:lnTo>
                <a:lnTo>
                  <a:pt x="722" y="737"/>
                </a:lnTo>
                <a:lnTo>
                  <a:pt x="718" y="741"/>
                </a:lnTo>
                <a:lnTo>
                  <a:pt x="718" y="741"/>
                </a:lnTo>
                <a:lnTo>
                  <a:pt x="715" y="737"/>
                </a:lnTo>
                <a:lnTo>
                  <a:pt x="712" y="734"/>
                </a:lnTo>
                <a:lnTo>
                  <a:pt x="712" y="734"/>
                </a:lnTo>
                <a:lnTo>
                  <a:pt x="718" y="737"/>
                </a:lnTo>
                <a:lnTo>
                  <a:pt x="722" y="734"/>
                </a:lnTo>
                <a:lnTo>
                  <a:pt x="722" y="734"/>
                </a:lnTo>
                <a:lnTo>
                  <a:pt x="718" y="734"/>
                </a:lnTo>
                <a:lnTo>
                  <a:pt x="718" y="734"/>
                </a:lnTo>
                <a:lnTo>
                  <a:pt x="715" y="731"/>
                </a:lnTo>
                <a:lnTo>
                  <a:pt x="715" y="734"/>
                </a:lnTo>
                <a:lnTo>
                  <a:pt x="712" y="734"/>
                </a:lnTo>
                <a:lnTo>
                  <a:pt x="712" y="731"/>
                </a:lnTo>
                <a:lnTo>
                  <a:pt x="712" y="728"/>
                </a:lnTo>
                <a:lnTo>
                  <a:pt x="708" y="728"/>
                </a:lnTo>
                <a:lnTo>
                  <a:pt x="712" y="724"/>
                </a:lnTo>
                <a:lnTo>
                  <a:pt x="715" y="724"/>
                </a:lnTo>
                <a:lnTo>
                  <a:pt x="715" y="715"/>
                </a:lnTo>
                <a:lnTo>
                  <a:pt x="715" y="715"/>
                </a:lnTo>
                <a:lnTo>
                  <a:pt x="715" y="711"/>
                </a:lnTo>
                <a:lnTo>
                  <a:pt x="715" y="711"/>
                </a:lnTo>
                <a:lnTo>
                  <a:pt x="712" y="705"/>
                </a:lnTo>
                <a:lnTo>
                  <a:pt x="708" y="705"/>
                </a:lnTo>
                <a:lnTo>
                  <a:pt x="705" y="701"/>
                </a:lnTo>
                <a:lnTo>
                  <a:pt x="705" y="698"/>
                </a:lnTo>
                <a:lnTo>
                  <a:pt x="705" y="698"/>
                </a:lnTo>
                <a:lnTo>
                  <a:pt x="705" y="698"/>
                </a:lnTo>
                <a:lnTo>
                  <a:pt x="705" y="695"/>
                </a:lnTo>
                <a:lnTo>
                  <a:pt x="705" y="695"/>
                </a:lnTo>
                <a:lnTo>
                  <a:pt x="702" y="692"/>
                </a:lnTo>
                <a:lnTo>
                  <a:pt x="699" y="692"/>
                </a:lnTo>
                <a:lnTo>
                  <a:pt x="699" y="692"/>
                </a:lnTo>
                <a:lnTo>
                  <a:pt x="695" y="688"/>
                </a:lnTo>
                <a:lnTo>
                  <a:pt x="692" y="688"/>
                </a:lnTo>
                <a:lnTo>
                  <a:pt x="689" y="685"/>
                </a:lnTo>
                <a:lnTo>
                  <a:pt x="685" y="682"/>
                </a:lnTo>
                <a:lnTo>
                  <a:pt x="685" y="682"/>
                </a:lnTo>
                <a:lnTo>
                  <a:pt x="682" y="682"/>
                </a:lnTo>
                <a:lnTo>
                  <a:pt x="682" y="682"/>
                </a:lnTo>
                <a:lnTo>
                  <a:pt x="679" y="678"/>
                </a:lnTo>
                <a:lnTo>
                  <a:pt x="679" y="678"/>
                </a:lnTo>
                <a:lnTo>
                  <a:pt x="676" y="678"/>
                </a:lnTo>
                <a:lnTo>
                  <a:pt x="676" y="675"/>
                </a:lnTo>
                <a:lnTo>
                  <a:pt x="676" y="675"/>
                </a:lnTo>
                <a:lnTo>
                  <a:pt x="676" y="675"/>
                </a:lnTo>
                <a:lnTo>
                  <a:pt x="672" y="675"/>
                </a:lnTo>
                <a:lnTo>
                  <a:pt x="672" y="675"/>
                </a:lnTo>
                <a:lnTo>
                  <a:pt x="669" y="672"/>
                </a:lnTo>
                <a:lnTo>
                  <a:pt x="669" y="672"/>
                </a:lnTo>
                <a:lnTo>
                  <a:pt x="666" y="672"/>
                </a:lnTo>
                <a:lnTo>
                  <a:pt x="663" y="669"/>
                </a:lnTo>
                <a:lnTo>
                  <a:pt x="663" y="669"/>
                </a:lnTo>
                <a:lnTo>
                  <a:pt x="659" y="669"/>
                </a:lnTo>
                <a:lnTo>
                  <a:pt x="656" y="665"/>
                </a:lnTo>
                <a:lnTo>
                  <a:pt x="653" y="662"/>
                </a:lnTo>
                <a:lnTo>
                  <a:pt x="649" y="659"/>
                </a:lnTo>
                <a:lnTo>
                  <a:pt x="649" y="659"/>
                </a:lnTo>
                <a:lnTo>
                  <a:pt x="649" y="656"/>
                </a:lnTo>
                <a:lnTo>
                  <a:pt x="640" y="656"/>
                </a:lnTo>
                <a:lnTo>
                  <a:pt x="640" y="652"/>
                </a:lnTo>
                <a:lnTo>
                  <a:pt x="640" y="652"/>
                </a:lnTo>
                <a:lnTo>
                  <a:pt x="636" y="652"/>
                </a:lnTo>
                <a:lnTo>
                  <a:pt x="636" y="652"/>
                </a:lnTo>
                <a:lnTo>
                  <a:pt x="636" y="649"/>
                </a:lnTo>
                <a:lnTo>
                  <a:pt x="633" y="649"/>
                </a:lnTo>
                <a:lnTo>
                  <a:pt x="633" y="649"/>
                </a:lnTo>
                <a:lnTo>
                  <a:pt x="630" y="649"/>
                </a:lnTo>
                <a:lnTo>
                  <a:pt x="626" y="649"/>
                </a:lnTo>
                <a:lnTo>
                  <a:pt x="626" y="649"/>
                </a:lnTo>
                <a:lnTo>
                  <a:pt x="623" y="646"/>
                </a:lnTo>
                <a:lnTo>
                  <a:pt x="620" y="646"/>
                </a:lnTo>
                <a:lnTo>
                  <a:pt x="617" y="646"/>
                </a:lnTo>
                <a:lnTo>
                  <a:pt x="617" y="642"/>
                </a:lnTo>
                <a:lnTo>
                  <a:pt x="613" y="642"/>
                </a:lnTo>
                <a:lnTo>
                  <a:pt x="613" y="642"/>
                </a:lnTo>
                <a:lnTo>
                  <a:pt x="610" y="636"/>
                </a:lnTo>
                <a:lnTo>
                  <a:pt x="610" y="633"/>
                </a:lnTo>
                <a:lnTo>
                  <a:pt x="607" y="629"/>
                </a:lnTo>
                <a:lnTo>
                  <a:pt x="607" y="626"/>
                </a:lnTo>
                <a:lnTo>
                  <a:pt x="604" y="623"/>
                </a:lnTo>
                <a:lnTo>
                  <a:pt x="604" y="619"/>
                </a:lnTo>
                <a:lnTo>
                  <a:pt x="604" y="616"/>
                </a:lnTo>
                <a:lnTo>
                  <a:pt x="600" y="616"/>
                </a:lnTo>
                <a:lnTo>
                  <a:pt x="600" y="613"/>
                </a:lnTo>
                <a:lnTo>
                  <a:pt x="600" y="610"/>
                </a:lnTo>
                <a:lnTo>
                  <a:pt x="597" y="606"/>
                </a:lnTo>
                <a:lnTo>
                  <a:pt x="594" y="606"/>
                </a:lnTo>
                <a:lnTo>
                  <a:pt x="590" y="603"/>
                </a:lnTo>
                <a:lnTo>
                  <a:pt x="590" y="603"/>
                </a:lnTo>
                <a:lnTo>
                  <a:pt x="587" y="600"/>
                </a:lnTo>
                <a:lnTo>
                  <a:pt x="584" y="600"/>
                </a:lnTo>
                <a:lnTo>
                  <a:pt x="581" y="597"/>
                </a:lnTo>
                <a:lnTo>
                  <a:pt x="577" y="593"/>
                </a:lnTo>
                <a:lnTo>
                  <a:pt x="574" y="590"/>
                </a:lnTo>
                <a:lnTo>
                  <a:pt x="574" y="590"/>
                </a:lnTo>
                <a:lnTo>
                  <a:pt x="571" y="590"/>
                </a:lnTo>
                <a:lnTo>
                  <a:pt x="567" y="587"/>
                </a:lnTo>
                <a:lnTo>
                  <a:pt x="564" y="587"/>
                </a:lnTo>
                <a:lnTo>
                  <a:pt x="561" y="587"/>
                </a:lnTo>
                <a:lnTo>
                  <a:pt x="558" y="583"/>
                </a:lnTo>
                <a:lnTo>
                  <a:pt x="554" y="583"/>
                </a:lnTo>
                <a:lnTo>
                  <a:pt x="554" y="583"/>
                </a:lnTo>
                <a:lnTo>
                  <a:pt x="551" y="583"/>
                </a:lnTo>
                <a:lnTo>
                  <a:pt x="548" y="580"/>
                </a:lnTo>
                <a:lnTo>
                  <a:pt x="545" y="577"/>
                </a:lnTo>
                <a:lnTo>
                  <a:pt x="538" y="577"/>
                </a:lnTo>
                <a:lnTo>
                  <a:pt x="538" y="574"/>
                </a:lnTo>
                <a:lnTo>
                  <a:pt x="535" y="574"/>
                </a:lnTo>
                <a:lnTo>
                  <a:pt x="535" y="574"/>
                </a:lnTo>
                <a:lnTo>
                  <a:pt x="531" y="574"/>
                </a:lnTo>
                <a:lnTo>
                  <a:pt x="528" y="574"/>
                </a:lnTo>
                <a:lnTo>
                  <a:pt x="528" y="570"/>
                </a:lnTo>
                <a:lnTo>
                  <a:pt x="525" y="570"/>
                </a:lnTo>
                <a:lnTo>
                  <a:pt x="522" y="570"/>
                </a:lnTo>
                <a:lnTo>
                  <a:pt x="522" y="570"/>
                </a:lnTo>
                <a:lnTo>
                  <a:pt x="518" y="567"/>
                </a:lnTo>
                <a:lnTo>
                  <a:pt x="518" y="567"/>
                </a:lnTo>
                <a:lnTo>
                  <a:pt x="515" y="567"/>
                </a:lnTo>
                <a:lnTo>
                  <a:pt x="512" y="567"/>
                </a:lnTo>
                <a:lnTo>
                  <a:pt x="512" y="564"/>
                </a:lnTo>
                <a:lnTo>
                  <a:pt x="508" y="564"/>
                </a:lnTo>
                <a:lnTo>
                  <a:pt x="505" y="564"/>
                </a:lnTo>
                <a:lnTo>
                  <a:pt x="502" y="560"/>
                </a:lnTo>
                <a:lnTo>
                  <a:pt x="499" y="560"/>
                </a:lnTo>
                <a:lnTo>
                  <a:pt x="499" y="560"/>
                </a:lnTo>
                <a:lnTo>
                  <a:pt x="499" y="557"/>
                </a:lnTo>
                <a:lnTo>
                  <a:pt x="499" y="557"/>
                </a:lnTo>
                <a:lnTo>
                  <a:pt x="495" y="557"/>
                </a:lnTo>
                <a:lnTo>
                  <a:pt x="495" y="557"/>
                </a:lnTo>
                <a:lnTo>
                  <a:pt x="495" y="557"/>
                </a:lnTo>
                <a:lnTo>
                  <a:pt x="495" y="554"/>
                </a:lnTo>
                <a:lnTo>
                  <a:pt x="492" y="554"/>
                </a:lnTo>
                <a:lnTo>
                  <a:pt x="492" y="554"/>
                </a:lnTo>
                <a:lnTo>
                  <a:pt x="489" y="554"/>
                </a:lnTo>
                <a:lnTo>
                  <a:pt x="489" y="551"/>
                </a:lnTo>
                <a:lnTo>
                  <a:pt x="489" y="551"/>
                </a:lnTo>
                <a:lnTo>
                  <a:pt x="486" y="547"/>
                </a:lnTo>
                <a:lnTo>
                  <a:pt x="489" y="547"/>
                </a:lnTo>
                <a:lnTo>
                  <a:pt x="492" y="544"/>
                </a:lnTo>
                <a:lnTo>
                  <a:pt x="492" y="544"/>
                </a:lnTo>
                <a:lnTo>
                  <a:pt x="495" y="544"/>
                </a:lnTo>
                <a:lnTo>
                  <a:pt x="499" y="544"/>
                </a:lnTo>
                <a:lnTo>
                  <a:pt x="499" y="541"/>
                </a:lnTo>
                <a:lnTo>
                  <a:pt x="502" y="541"/>
                </a:lnTo>
                <a:lnTo>
                  <a:pt x="505" y="541"/>
                </a:lnTo>
                <a:lnTo>
                  <a:pt x="502" y="541"/>
                </a:lnTo>
                <a:lnTo>
                  <a:pt x="505" y="544"/>
                </a:lnTo>
                <a:lnTo>
                  <a:pt x="505" y="544"/>
                </a:lnTo>
                <a:lnTo>
                  <a:pt x="505" y="541"/>
                </a:lnTo>
                <a:lnTo>
                  <a:pt x="505" y="541"/>
                </a:lnTo>
                <a:lnTo>
                  <a:pt x="502" y="537"/>
                </a:lnTo>
                <a:lnTo>
                  <a:pt x="502" y="534"/>
                </a:lnTo>
                <a:lnTo>
                  <a:pt x="499" y="534"/>
                </a:lnTo>
                <a:lnTo>
                  <a:pt x="499" y="537"/>
                </a:lnTo>
                <a:lnTo>
                  <a:pt x="499" y="537"/>
                </a:lnTo>
                <a:lnTo>
                  <a:pt x="495" y="541"/>
                </a:lnTo>
                <a:lnTo>
                  <a:pt x="492" y="541"/>
                </a:lnTo>
                <a:lnTo>
                  <a:pt x="492" y="537"/>
                </a:lnTo>
                <a:lnTo>
                  <a:pt x="489" y="537"/>
                </a:lnTo>
                <a:lnTo>
                  <a:pt x="489" y="534"/>
                </a:lnTo>
                <a:lnTo>
                  <a:pt x="489" y="534"/>
                </a:lnTo>
                <a:lnTo>
                  <a:pt x="486" y="534"/>
                </a:lnTo>
                <a:lnTo>
                  <a:pt x="486" y="531"/>
                </a:lnTo>
                <a:lnTo>
                  <a:pt x="486" y="528"/>
                </a:lnTo>
                <a:lnTo>
                  <a:pt x="489" y="528"/>
                </a:lnTo>
                <a:lnTo>
                  <a:pt x="492" y="524"/>
                </a:lnTo>
                <a:lnTo>
                  <a:pt x="492" y="524"/>
                </a:lnTo>
                <a:lnTo>
                  <a:pt x="489" y="521"/>
                </a:lnTo>
                <a:lnTo>
                  <a:pt x="489" y="521"/>
                </a:lnTo>
                <a:lnTo>
                  <a:pt x="489" y="521"/>
                </a:lnTo>
                <a:lnTo>
                  <a:pt x="486" y="524"/>
                </a:lnTo>
                <a:lnTo>
                  <a:pt x="486" y="528"/>
                </a:lnTo>
                <a:lnTo>
                  <a:pt x="482" y="528"/>
                </a:lnTo>
                <a:lnTo>
                  <a:pt x="482" y="531"/>
                </a:lnTo>
                <a:lnTo>
                  <a:pt x="482" y="531"/>
                </a:lnTo>
                <a:lnTo>
                  <a:pt x="482" y="534"/>
                </a:lnTo>
                <a:lnTo>
                  <a:pt x="486" y="534"/>
                </a:lnTo>
                <a:lnTo>
                  <a:pt x="486" y="534"/>
                </a:lnTo>
                <a:lnTo>
                  <a:pt x="489" y="541"/>
                </a:lnTo>
                <a:lnTo>
                  <a:pt x="489" y="541"/>
                </a:lnTo>
                <a:lnTo>
                  <a:pt x="492" y="541"/>
                </a:lnTo>
                <a:lnTo>
                  <a:pt x="492" y="544"/>
                </a:lnTo>
                <a:lnTo>
                  <a:pt x="489" y="544"/>
                </a:lnTo>
                <a:lnTo>
                  <a:pt x="489" y="544"/>
                </a:lnTo>
                <a:lnTo>
                  <a:pt x="486" y="541"/>
                </a:lnTo>
                <a:lnTo>
                  <a:pt x="486" y="537"/>
                </a:lnTo>
                <a:lnTo>
                  <a:pt x="482" y="537"/>
                </a:lnTo>
                <a:lnTo>
                  <a:pt x="479" y="534"/>
                </a:lnTo>
                <a:lnTo>
                  <a:pt x="472" y="531"/>
                </a:lnTo>
                <a:lnTo>
                  <a:pt x="472" y="531"/>
                </a:lnTo>
                <a:lnTo>
                  <a:pt x="466" y="528"/>
                </a:lnTo>
                <a:lnTo>
                  <a:pt x="466" y="528"/>
                </a:lnTo>
                <a:lnTo>
                  <a:pt x="463" y="528"/>
                </a:lnTo>
                <a:lnTo>
                  <a:pt x="463" y="528"/>
                </a:lnTo>
                <a:lnTo>
                  <a:pt x="459" y="528"/>
                </a:lnTo>
                <a:lnTo>
                  <a:pt x="459" y="528"/>
                </a:lnTo>
                <a:lnTo>
                  <a:pt x="456" y="524"/>
                </a:lnTo>
                <a:lnTo>
                  <a:pt x="449" y="521"/>
                </a:lnTo>
                <a:lnTo>
                  <a:pt x="446" y="521"/>
                </a:lnTo>
                <a:lnTo>
                  <a:pt x="443" y="521"/>
                </a:lnTo>
                <a:lnTo>
                  <a:pt x="443" y="518"/>
                </a:lnTo>
                <a:lnTo>
                  <a:pt x="440" y="518"/>
                </a:lnTo>
                <a:lnTo>
                  <a:pt x="440" y="518"/>
                </a:lnTo>
                <a:lnTo>
                  <a:pt x="436" y="518"/>
                </a:lnTo>
                <a:lnTo>
                  <a:pt x="436" y="518"/>
                </a:lnTo>
                <a:lnTo>
                  <a:pt x="430" y="515"/>
                </a:lnTo>
                <a:lnTo>
                  <a:pt x="430" y="515"/>
                </a:lnTo>
                <a:lnTo>
                  <a:pt x="427" y="515"/>
                </a:lnTo>
                <a:lnTo>
                  <a:pt x="423" y="511"/>
                </a:lnTo>
                <a:lnTo>
                  <a:pt x="420" y="511"/>
                </a:lnTo>
                <a:lnTo>
                  <a:pt x="417" y="511"/>
                </a:lnTo>
                <a:lnTo>
                  <a:pt x="413" y="511"/>
                </a:lnTo>
                <a:lnTo>
                  <a:pt x="413" y="511"/>
                </a:lnTo>
                <a:lnTo>
                  <a:pt x="410" y="508"/>
                </a:lnTo>
                <a:lnTo>
                  <a:pt x="410" y="508"/>
                </a:lnTo>
                <a:lnTo>
                  <a:pt x="407" y="508"/>
                </a:lnTo>
                <a:lnTo>
                  <a:pt x="407" y="508"/>
                </a:lnTo>
                <a:lnTo>
                  <a:pt x="404" y="508"/>
                </a:lnTo>
                <a:lnTo>
                  <a:pt x="404" y="508"/>
                </a:lnTo>
                <a:lnTo>
                  <a:pt x="400" y="508"/>
                </a:lnTo>
                <a:lnTo>
                  <a:pt x="400" y="505"/>
                </a:lnTo>
                <a:lnTo>
                  <a:pt x="397" y="505"/>
                </a:lnTo>
                <a:lnTo>
                  <a:pt x="397" y="505"/>
                </a:lnTo>
                <a:lnTo>
                  <a:pt x="394" y="505"/>
                </a:lnTo>
                <a:lnTo>
                  <a:pt x="394" y="505"/>
                </a:lnTo>
                <a:lnTo>
                  <a:pt x="394" y="505"/>
                </a:lnTo>
                <a:lnTo>
                  <a:pt x="390" y="505"/>
                </a:lnTo>
                <a:lnTo>
                  <a:pt x="390" y="505"/>
                </a:lnTo>
                <a:lnTo>
                  <a:pt x="387" y="505"/>
                </a:lnTo>
                <a:lnTo>
                  <a:pt x="387" y="505"/>
                </a:lnTo>
                <a:lnTo>
                  <a:pt x="387" y="501"/>
                </a:lnTo>
                <a:lnTo>
                  <a:pt x="384" y="501"/>
                </a:lnTo>
                <a:lnTo>
                  <a:pt x="384" y="501"/>
                </a:lnTo>
                <a:lnTo>
                  <a:pt x="381" y="501"/>
                </a:lnTo>
                <a:lnTo>
                  <a:pt x="381" y="501"/>
                </a:lnTo>
                <a:lnTo>
                  <a:pt x="377" y="501"/>
                </a:lnTo>
                <a:lnTo>
                  <a:pt x="377" y="501"/>
                </a:lnTo>
                <a:lnTo>
                  <a:pt x="377" y="501"/>
                </a:lnTo>
                <a:lnTo>
                  <a:pt x="374" y="498"/>
                </a:lnTo>
                <a:lnTo>
                  <a:pt x="371" y="498"/>
                </a:lnTo>
                <a:lnTo>
                  <a:pt x="371" y="498"/>
                </a:lnTo>
                <a:lnTo>
                  <a:pt x="368" y="498"/>
                </a:lnTo>
                <a:lnTo>
                  <a:pt x="368" y="498"/>
                </a:lnTo>
                <a:lnTo>
                  <a:pt x="368" y="498"/>
                </a:lnTo>
                <a:lnTo>
                  <a:pt x="364" y="495"/>
                </a:lnTo>
                <a:lnTo>
                  <a:pt x="361" y="495"/>
                </a:lnTo>
                <a:lnTo>
                  <a:pt x="358" y="495"/>
                </a:lnTo>
                <a:lnTo>
                  <a:pt x="354" y="495"/>
                </a:lnTo>
                <a:lnTo>
                  <a:pt x="354" y="495"/>
                </a:lnTo>
                <a:lnTo>
                  <a:pt x="351" y="492"/>
                </a:lnTo>
                <a:lnTo>
                  <a:pt x="351" y="492"/>
                </a:lnTo>
                <a:lnTo>
                  <a:pt x="348" y="492"/>
                </a:lnTo>
                <a:lnTo>
                  <a:pt x="348" y="492"/>
                </a:lnTo>
                <a:lnTo>
                  <a:pt x="345" y="492"/>
                </a:lnTo>
                <a:lnTo>
                  <a:pt x="345" y="492"/>
                </a:lnTo>
                <a:lnTo>
                  <a:pt x="341" y="492"/>
                </a:lnTo>
                <a:lnTo>
                  <a:pt x="341" y="488"/>
                </a:lnTo>
                <a:lnTo>
                  <a:pt x="341" y="488"/>
                </a:lnTo>
                <a:lnTo>
                  <a:pt x="338" y="488"/>
                </a:lnTo>
                <a:lnTo>
                  <a:pt x="335" y="488"/>
                </a:lnTo>
                <a:lnTo>
                  <a:pt x="335" y="488"/>
                </a:lnTo>
                <a:lnTo>
                  <a:pt x="331" y="488"/>
                </a:lnTo>
                <a:lnTo>
                  <a:pt x="331" y="488"/>
                </a:lnTo>
                <a:lnTo>
                  <a:pt x="328" y="485"/>
                </a:lnTo>
                <a:lnTo>
                  <a:pt x="328" y="485"/>
                </a:lnTo>
                <a:lnTo>
                  <a:pt x="325" y="485"/>
                </a:lnTo>
                <a:lnTo>
                  <a:pt x="322" y="485"/>
                </a:lnTo>
                <a:lnTo>
                  <a:pt x="322" y="485"/>
                </a:lnTo>
                <a:lnTo>
                  <a:pt x="318" y="482"/>
                </a:lnTo>
                <a:lnTo>
                  <a:pt x="315" y="482"/>
                </a:lnTo>
                <a:lnTo>
                  <a:pt x="312" y="482"/>
                </a:lnTo>
                <a:lnTo>
                  <a:pt x="309" y="482"/>
                </a:lnTo>
                <a:lnTo>
                  <a:pt x="309" y="482"/>
                </a:lnTo>
                <a:lnTo>
                  <a:pt x="305" y="482"/>
                </a:lnTo>
                <a:lnTo>
                  <a:pt x="312" y="465"/>
                </a:lnTo>
                <a:lnTo>
                  <a:pt x="312" y="465"/>
                </a:lnTo>
                <a:lnTo>
                  <a:pt x="312" y="462"/>
                </a:lnTo>
                <a:lnTo>
                  <a:pt x="309" y="462"/>
                </a:lnTo>
                <a:lnTo>
                  <a:pt x="309" y="462"/>
                </a:lnTo>
                <a:lnTo>
                  <a:pt x="305" y="465"/>
                </a:lnTo>
                <a:lnTo>
                  <a:pt x="305" y="465"/>
                </a:lnTo>
                <a:lnTo>
                  <a:pt x="305" y="465"/>
                </a:lnTo>
                <a:lnTo>
                  <a:pt x="305" y="465"/>
                </a:lnTo>
                <a:lnTo>
                  <a:pt x="305" y="465"/>
                </a:lnTo>
                <a:lnTo>
                  <a:pt x="302" y="465"/>
                </a:lnTo>
                <a:lnTo>
                  <a:pt x="302" y="462"/>
                </a:lnTo>
                <a:lnTo>
                  <a:pt x="302" y="459"/>
                </a:lnTo>
                <a:lnTo>
                  <a:pt x="299" y="456"/>
                </a:lnTo>
                <a:lnTo>
                  <a:pt x="295" y="456"/>
                </a:lnTo>
                <a:lnTo>
                  <a:pt x="295" y="456"/>
                </a:lnTo>
                <a:lnTo>
                  <a:pt x="292" y="459"/>
                </a:lnTo>
                <a:lnTo>
                  <a:pt x="292" y="456"/>
                </a:lnTo>
                <a:lnTo>
                  <a:pt x="292" y="456"/>
                </a:lnTo>
                <a:lnTo>
                  <a:pt x="289" y="452"/>
                </a:lnTo>
                <a:lnTo>
                  <a:pt x="289" y="452"/>
                </a:lnTo>
                <a:lnTo>
                  <a:pt x="289" y="452"/>
                </a:lnTo>
                <a:lnTo>
                  <a:pt x="289" y="449"/>
                </a:lnTo>
                <a:lnTo>
                  <a:pt x="289" y="449"/>
                </a:lnTo>
                <a:lnTo>
                  <a:pt x="289" y="449"/>
                </a:lnTo>
                <a:lnTo>
                  <a:pt x="289" y="449"/>
                </a:lnTo>
                <a:lnTo>
                  <a:pt x="289" y="449"/>
                </a:lnTo>
                <a:lnTo>
                  <a:pt x="289" y="449"/>
                </a:lnTo>
                <a:lnTo>
                  <a:pt x="289" y="449"/>
                </a:lnTo>
                <a:lnTo>
                  <a:pt x="289" y="446"/>
                </a:lnTo>
                <a:lnTo>
                  <a:pt x="289" y="446"/>
                </a:lnTo>
                <a:lnTo>
                  <a:pt x="289" y="446"/>
                </a:lnTo>
                <a:lnTo>
                  <a:pt x="289" y="446"/>
                </a:lnTo>
                <a:lnTo>
                  <a:pt x="289" y="446"/>
                </a:lnTo>
                <a:lnTo>
                  <a:pt x="289" y="446"/>
                </a:lnTo>
                <a:lnTo>
                  <a:pt x="289" y="442"/>
                </a:lnTo>
                <a:lnTo>
                  <a:pt x="289" y="442"/>
                </a:lnTo>
                <a:lnTo>
                  <a:pt x="289" y="442"/>
                </a:lnTo>
                <a:lnTo>
                  <a:pt x="289" y="442"/>
                </a:lnTo>
                <a:lnTo>
                  <a:pt x="289" y="442"/>
                </a:lnTo>
                <a:lnTo>
                  <a:pt x="289" y="439"/>
                </a:lnTo>
                <a:lnTo>
                  <a:pt x="289" y="439"/>
                </a:lnTo>
                <a:lnTo>
                  <a:pt x="292" y="433"/>
                </a:lnTo>
                <a:lnTo>
                  <a:pt x="292" y="433"/>
                </a:lnTo>
                <a:lnTo>
                  <a:pt x="292" y="433"/>
                </a:lnTo>
                <a:lnTo>
                  <a:pt x="292" y="429"/>
                </a:lnTo>
                <a:lnTo>
                  <a:pt x="292" y="429"/>
                </a:lnTo>
                <a:lnTo>
                  <a:pt x="295" y="426"/>
                </a:lnTo>
                <a:lnTo>
                  <a:pt x="295" y="426"/>
                </a:lnTo>
                <a:lnTo>
                  <a:pt x="295" y="426"/>
                </a:lnTo>
                <a:lnTo>
                  <a:pt x="295" y="423"/>
                </a:lnTo>
                <a:lnTo>
                  <a:pt x="295" y="419"/>
                </a:lnTo>
                <a:lnTo>
                  <a:pt x="295" y="419"/>
                </a:lnTo>
                <a:lnTo>
                  <a:pt x="295" y="419"/>
                </a:lnTo>
                <a:lnTo>
                  <a:pt x="295" y="416"/>
                </a:lnTo>
                <a:lnTo>
                  <a:pt x="295" y="413"/>
                </a:lnTo>
                <a:lnTo>
                  <a:pt x="295" y="413"/>
                </a:lnTo>
                <a:lnTo>
                  <a:pt x="292" y="413"/>
                </a:lnTo>
                <a:lnTo>
                  <a:pt x="292" y="410"/>
                </a:lnTo>
                <a:lnTo>
                  <a:pt x="295" y="410"/>
                </a:lnTo>
                <a:lnTo>
                  <a:pt x="295" y="406"/>
                </a:lnTo>
                <a:lnTo>
                  <a:pt x="295" y="406"/>
                </a:lnTo>
                <a:lnTo>
                  <a:pt x="295" y="406"/>
                </a:lnTo>
                <a:lnTo>
                  <a:pt x="295" y="400"/>
                </a:lnTo>
                <a:lnTo>
                  <a:pt x="295" y="400"/>
                </a:lnTo>
                <a:lnTo>
                  <a:pt x="295" y="397"/>
                </a:lnTo>
                <a:lnTo>
                  <a:pt x="292" y="393"/>
                </a:lnTo>
                <a:lnTo>
                  <a:pt x="292" y="393"/>
                </a:lnTo>
                <a:lnTo>
                  <a:pt x="292" y="390"/>
                </a:lnTo>
                <a:lnTo>
                  <a:pt x="292" y="393"/>
                </a:lnTo>
                <a:lnTo>
                  <a:pt x="289" y="393"/>
                </a:lnTo>
                <a:lnTo>
                  <a:pt x="286" y="393"/>
                </a:lnTo>
                <a:lnTo>
                  <a:pt x="286" y="393"/>
                </a:lnTo>
                <a:lnTo>
                  <a:pt x="286" y="393"/>
                </a:lnTo>
                <a:lnTo>
                  <a:pt x="286" y="393"/>
                </a:lnTo>
                <a:lnTo>
                  <a:pt x="282" y="393"/>
                </a:lnTo>
                <a:lnTo>
                  <a:pt x="276" y="397"/>
                </a:lnTo>
                <a:lnTo>
                  <a:pt x="276" y="397"/>
                </a:lnTo>
                <a:lnTo>
                  <a:pt x="272" y="397"/>
                </a:lnTo>
                <a:lnTo>
                  <a:pt x="269" y="400"/>
                </a:lnTo>
                <a:lnTo>
                  <a:pt x="269" y="400"/>
                </a:lnTo>
                <a:lnTo>
                  <a:pt x="266" y="400"/>
                </a:lnTo>
                <a:lnTo>
                  <a:pt x="263" y="400"/>
                </a:lnTo>
                <a:lnTo>
                  <a:pt x="263" y="397"/>
                </a:lnTo>
                <a:lnTo>
                  <a:pt x="256" y="397"/>
                </a:lnTo>
                <a:lnTo>
                  <a:pt x="250" y="397"/>
                </a:lnTo>
                <a:lnTo>
                  <a:pt x="250" y="397"/>
                </a:lnTo>
                <a:lnTo>
                  <a:pt x="250" y="400"/>
                </a:lnTo>
                <a:lnTo>
                  <a:pt x="246" y="400"/>
                </a:lnTo>
                <a:lnTo>
                  <a:pt x="250" y="400"/>
                </a:lnTo>
                <a:lnTo>
                  <a:pt x="246" y="397"/>
                </a:lnTo>
                <a:lnTo>
                  <a:pt x="246" y="397"/>
                </a:lnTo>
                <a:lnTo>
                  <a:pt x="250" y="397"/>
                </a:lnTo>
                <a:lnTo>
                  <a:pt x="250" y="397"/>
                </a:lnTo>
                <a:lnTo>
                  <a:pt x="250" y="393"/>
                </a:lnTo>
                <a:lnTo>
                  <a:pt x="250" y="393"/>
                </a:lnTo>
                <a:lnTo>
                  <a:pt x="250" y="393"/>
                </a:lnTo>
                <a:lnTo>
                  <a:pt x="250" y="393"/>
                </a:lnTo>
                <a:lnTo>
                  <a:pt x="246" y="393"/>
                </a:lnTo>
                <a:lnTo>
                  <a:pt x="250" y="390"/>
                </a:lnTo>
                <a:lnTo>
                  <a:pt x="246" y="390"/>
                </a:lnTo>
                <a:lnTo>
                  <a:pt x="246" y="390"/>
                </a:lnTo>
                <a:lnTo>
                  <a:pt x="246" y="390"/>
                </a:lnTo>
                <a:lnTo>
                  <a:pt x="246" y="390"/>
                </a:lnTo>
                <a:lnTo>
                  <a:pt x="246" y="390"/>
                </a:lnTo>
                <a:lnTo>
                  <a:pt x="246" y="393"/>
                </a:lnTo>
                <a:lnTo>
                  <a:pt x="243" y="390"/>
                </a:lnTo>
                <a:lnTo>
                  <a:pt x="243" y="390"/>
                </a:lnTo>
                <a:lnTo>
                  <a:pt x="243" y="390"/>
                </a:lnTo>
                <a:lnTo>
                  <a:pt x="243" y="390"/>
                </a:lnTo>
                <a:lnTo>
                  <a:pt x="243" y="387"/>
                </a:lnTo>
                <a:lnTo>
                  <a:pt x="240" y="387"/>
                </a:lnTo>
                <a:lnTo>
                  <a:pt x="240" y="387"/>
                </a:lnTo>
                <a:lnTo>
                  <a:pt x="240" y="387"/>
                </a:lnTo>
                <a:lnTo>
                  <a:pt x="240" y="387"/>
                </a:lnTo>
                <a:lnTo>
                  <a:pt x="240" y="387"/>
                </a:lnTo>
                <a:lnTo>
                  <a:pt x="240" y="387"/>
                </a:lnTo>
                <a:lnTo>
                  <a:pt x="236" y="383"/>
                </a:lnTo>
                <a:lnTo>
                  <a:pt x="236" y="383"/>
                </a:lnTo>
                <a:lnTo>
                  <a:pt x="236" y="383"/>
                </a:lnTo>
                <a:lnTo>
                  <a:pt x="240" y="383"/>
                </a:lnTo>
                <a:lnTo>
                  <a:pt x="240" y="383"/>
                </a:lnTo>
                <a:lnTo>
                  <a:pt x="240" y="383"/>
                </a:lnTo>
                <a:lnTo>
                  <a:pt x="240" y="380"/>
                </a:lnTo>
                <a:lnTo>
                  <a:pt x="240" y="380"/>
                </a:lnTo>
                <a:lnTo>
                  <a:pt x="240" y="380"/>
                </a:lnTo>
                <a:lnTo>
                  <a:pt x="240" y="380"/>
                </a:lnTo>
                <a:lnTo>
                  <a:pt x="240" y="380"/>
                </a:lnTo>
                <a:lnTo>
                  <a:pt x="240" y="380"/>
                </a:lnTo>
                <a:lnTo>
                  <a:pt x="240" y="377"/>
                </a:lnTo>
                <a:lnTo>
                  <a:pt x="243" y="377"/>
                </a:lnTo>
                <a:lnTo>
                  <a:pt x="243" y="380"/>
                </a:lnTo>
                <a:lnTo>
                  <a:pt x="243" y="380"/>
                </a:lnTo>
                <a:lnTo>
                  <a:pt x="246" y="380"/>
                </a:lnTo>
                <a:lnTo>
                  <a:pt x="246" y="380"/>
                </a:lnTo>
                <a:lnTo>
                  <a:pt x="246" y="380"/>
                </a:lnTo>
                <a:lnTo>
                  <a:pt x="250" y="380"/>
                </a:lnTo>
                <a:lnTo>
                  <a:pt x="250" y="377"/>
                </a:lnTo>
                <a:lnTo>
                  <a:pt x="253" y="377"/>
                </a:lnTo>
                <a:lnTo>
                  <a:pt x="253" y="377"/>
                </a:lnTo>
                <a:lnTo>
                  <a:pt x="256" y="377"/>
                </a:lnTo>
                <a:lnTo>
                  <a:pt x="259" y="377"/>
                </a:lnTo>
                <a:lnTo>
                  <a:pt x="263" y="374"/>
                </a:lnTo>
                <a:lnTo>
                  <a:pt x="263" y="374"/>
                </a:lnTo>
                <a:lnTo>
                  <a:pt x="263" y="370"/>
                </a:lnTo>
                <a:lnTo>
                  <a:pt x="263" y="367"/>
                </a:lnTo>
                <a:lnTo>
                  <a:pt x="259" y="360"/>
                </a:lnTo>
                <a:lnTo>
                  <a:pt x="259" y="357"/>
                </a:lnTo>
                <a:lnTo>
                  <a:pt x="259" y="357"/>
                </a:lnTo>
                <a:lnTo>
                  <a:pt x="256" y="354"/>
                </a:lnTo>
                <a:lnTo>
                  <a:pt x="253" y="354"/>
                </a:lnTo>
                <a:lnTo>
                  <a:pt x="253" y="354"/>
                </a:lnTo>
                <a:lnTo>
                  <a:pt x="253" y="351"/>
                </a:lnTo>
                <a:lnTo>
                  <a:pt x="250" y="347"/>
                </a:lnTo>
                <a:lnTo>
                  <a:pt x="246" y="347"/>
                </a:lnTo>
                <a:lnTo>
                  <a:pt x="243" y="344"/>
                </a:lnTo>
                <a:lnTo>
                  <a:pt x="243" y="344"/>
                </a:lnTo>
                <a:lnTo>
                  <a:pt x="243" y="344"/>
                </a:lnTo>
                <a:lnTo>
                  <a:pt x="243" y="344"/>
                </a:lnTo>
                <a:lnTo>
                  <a:pt x="240" y="341"/>
                </a:lnTo>
                <a:lnTo>
                  <a:pt x="240" y="341"/>
                </a:lnTo>
                <a:lnTo>
                  <a:pt x="240" y="341"/>
                </a:lnTo>
                <a:lnTo>
                  <a:pt x="240" y="338"/>
                </a:lnTo>
                <a:lnTo>
                  <a:pt x="236" y="338"/>
                </a:lnTo>
                <a:lnTo>
                  <a:pt x="236" y="338"/>
                </a:lnTo>
                <a:lnTo>
                  <a:pt x="233" y="338"/>
                </a:lnTo>
                <a:lnTo>
                  <a:pt x="233" y="338"/>
                </a:lnTo>
                <a:lnTo>
                  <a:pt x="230" y="341"/>
                </a:lnTo>
                <a:lnTo>
                  <a:pt x="230" y="341"/>
                </a:lnTo>
                <a:lnTo>
                  <a:pt x="230" y="344"/>
                </a:lnTo>
                <a:lnTo>
                  <a:pt x="227" y="351"/>
                </a:lnTo>
                <a:lnTo>
                  <a:pt x="223" y="351"/>
                </a:lnTo>
                <a:lnTo>
                  <a:pt x="220" y="354"/>
                </a:lnTo>
                <a:lnTo>
                  <a:pt x="220" y="354"/>
                </a:lnTo>
                <a:lnTo>
                  <a:pt x="220" y="354"/>
                </a:lnTo>
                <a:lnTo>
                  <a:pt x="217" y="354"/>
                </a:lnTo>
                <a:lnTo>
                  <a:pt x="217" y="354"/>
                </a:lnTo>
                <a:lnTo>
                  <a:pt x="217" y="354"/>
                </a:lnTo>
                <a:lnTo>
                  <a:pt x="217" y="354"/>
                </a:lnTo>
                <a:lnTo>
                  <a:pt x="213" y="354"/>
                </a:lnTo>
                <a:lnTo>
                  <a:pt x="213" y="354"/>
                </a:lnTo>
                <a:lnTo>
                  <a:pt x="213" y="354"/>
                </a:lnTo>
                <a:lnTo>
                  <a:pt x="210" y="354"/>
                </a:lnTo>
                <a:lnTo>
                  <a:pt x="210" y="354"/>
                </a:lnTo>
                <a:lnTo>
                  <a:pt x="210" y="354"/>
                </a:lnTo>
                <a:lnTo>
                  <a:pt x="207" y="354"/>
                </a:lnTo>
                <a:lnTo>
                  <a:pt x="207" y="354"/>
                </a:lnTo>
                <a:lnTo>
                  <a:pt x="200" y="354"/>
                </a:lnTo>
                <a:lnTo>
                  <a:pt x="197" y="354"/>
                </a:lnTo>
                <a:lnTo>
                  <a:pt x="194" y="357"/>
                </a:lnTo>
                <a:lnTo>
                  <a:pt x="194" y="360"/>
                </a:lnTo>
                <a:lnTo>
                  <a:pt x="194" y="360"/>
                </a:lnTo>
                <a:lnTo>
                  <a:pt x="191" y="360"/>
                </a:lnTo>
                <a:lnTo>
                  <a:pt x="191" y="360"/>
                </a:lnTo>
                <a:lnTo>
                  <a:pt x="187" y="357"/>
                </a:lnTo>
                <a:lnTo>
                  <a:pt x="187" y="357"/>
                </a:lnTo>
                <a:lnTo>
                  <a:pt x="187" y="360"/>
                </a:lnTo>
                <a:lnTo>
                  <a:pt x="187" y="364"/>
                </a:lnTo>
                <a:lnTo>
                  <a:pt x="187" y="364"/>
                </a:lnTo>
                <a:lnTo>
                  <a:pt x="187" y="367"/>
                </a:lnTo>
                <a:lnTo>
                  <a:pt x="184" y="367"/>
                </a:lnTo>
                <a:lnTo>
                  <a:pt x="184" y="364"/>
                </a:lnTo>
                <a:lnTo>
                  <a:pt x="181" y="360"/>
                </a:lnTo>
                <a:lnTo>
                  <a:pt x="181" y="357"/>
                </a:lnTo>
                <a:lnTo>
                  <a:pt x="181" y="357"/>
                </a:lnTo>
                <a:lnTo>
                  <a:pt x="177" y="354"/>
                </a:lnTo>
                <a:lnTo>
                  <a:pt x="177" y="351"/>
                </a:lnTo>
                <a:lnTo>
                  <a:pt x="177" y="347"/>
                </a:lnTo>
                <a:lnTo>
                  <a:pt x="177" y="347"/>
                </a:lnTo>
                <a:lnTo>
                  <a:pt x="168" y="338"/>
                </a:lnTo>
                <a:lnTo>
                  <a:pt x="168" y="338"/>
                </a:lnTo>
                <a:lnTo>
                  <a:pt x="168" y="338"/>
                </a:lnTo>
                <a:lnTo>
                  <a:pt x="164" y="334"/>
                </a:lnTo>
                <a:lnTo>
                  <a:pt x="161" y="331"/>
                </a:lnTo>
                <a:lnTo>
                  <a:pt x="158" y="331"/>
                </a:lnTo>
                <a:lnTo>
                  <a:pt x="158" y="328"/>
                </a:lnTo>
                <a:lnTo>
                  <a:pt x="158" y="328"/>
                </a:lnTo>
                <a:lnTo>
                  <a:pt x="154" y="321"/>
                </a:lnTo>
                <a:lnTo>
                  <a:pt x="154" y="321"/>
                </a:lnTo>
                <a:lnTo>
                  <a:pt x="151" y="318"/>
                </a:lnTo>
                <a:lnTo>
                  <a:pt x="148" y="315"/>
                </a:lnTo>
                <a:lnTo>
                  <a:pt x="148" y="315"/>
                </a:lnTo>
                <a:lnTo>
                  <a:pt x="145" y="311"/>
                </a:lnTo>
                <a:lnTo>
                  <a:pt x="145" y="311"/>
                </a:lnTo>
                <a:lnTo>
                  <a:pt x="141" y="308"/>
                </a:lnTo>
                <a:lnTo>
                  <a:pt x="141" y="308"/>
                </a:lnTo>
                <a:lnTo>
                  <a:pt x="138" y="308"/>
                </a:lnTo>
                <a:lnTo>
                  <a:pt x="132" y="301"/>
                </a:lnTo>
                <a:lnTo>
                  <a:pt x="128" y="301"/>
                </a:lnTo>
                <a:lnTo>
                  <a:pt x="125" y="298"/>
                </a:lnTo>
                <a:lnTo>
                  <a:pt x="122" y="295"/>
                </a:lnTo>
                <a:lnTo>
                  <a:pt x="122" y="295"/>
                </a:lnTo>
                <a:lnTo>
                  <a:pt x="118" y="292"/>
                </a:lnTo>
                <a:lnTo>
                  <a:pt x="112" y="288"/>
                </a:lnTo>
                <a:lnTo>
                  <a:pt x="109" y="285"/>
                </a:lnTo>
                <a:lnTo>
                  <a:pt x="105" y="285"/>
                </a:lnTo>
                <a:lnTo>
                  <a:pt x="105" y="282"/>
                </a:lnTo>
                <a:lnTo>
                  <a:pt x="102" y="282"/>
                </a:lnTo>
                <a:lnTo>
                  <a:pt x="102" y="282"/>
                </a:lnTo>
                <a:lnTo>
                  <a:pt x="99" y="282"/>
                </a:lnTo>
                <a:lnTo>
                  <a:pt x="99" y="278"/>
                </a:lnTo>
                <a:lnTo>
                  <a:pt x="92" y="275"/>
                </a:lnTo>
                <a:lnTo>
                  <a:pt x="92" y="275"/>
                </a:lnTo>
                <a:lnTo>
                  <a:pt x="86" y="272"/>
                </a:lnTo>
                <a:lnTo>
                  <a:pt x="82" y="272"/>
                </a:lnTo>
                <a:lnTo>
                  <a:pt x="76" y="269"/>
                </a:lnTo>
                <a:lnTo>
                  <a:pt x="76" y="262"/>
                </a:lnTo>
                <a:lnTo>
                  <a:pt x="66" y="259"/>
                </a:lnTo>
                <a:lnTo>
                  <a:pt x="63" y="259"/>
                </a:lnTo>
                <a:lnTo>
                  <a:pt x="63" y="256"/>
                </a:lnTo>
                <a:lnTo>
                  <a:pt x="56" y="252"/>
                </a:lnTo>
                <a:lnTo>
                  <a:pt x="53" y="252"/>
                </a:lnTo>
                <a:lnTo>
                  <a:pt x="53" y="252"/>
                </a:lnTo>
                <a:lnTo>
                  <a:pt x="50" y="249"/>
                </a:lnTo>
                <a:lnTo>
                  <a:pt x="50" y="249"/>
                </a:lnTo>
                <a:lnTo>
                  <a:pt x="46" y="249"/>
                </a:lnTo>
                <a:lnTo>
                  <a:pt x="46" y="249"/>
                </a:lnTo>
                <a:lnTo>
                  <a:pt x="43" y="246"/>
                </a:lnTo>
                <a:lnTo>
                  <a:pt x="36" y="246"/>
                </a:lnTo>
                <a:lnTo>
                  <a:pt x="36" y="242"/>
                </a:lnTo>
                <a:lnTo>
                  <a:pt x="33" y="242"/>
                </a:lnTo>
                <a:lnTo>
                  <a:pt x="30" y="242"/>
                </a:lnTo>
                <a:lnTo>
                  <a:pt x="30" y="239"/>
                </a:lnTo>
                <a:lnTo>
                  <a:pt x="27" y="239"/>
                </a:lnTo>
                <a:lnTo>
                  <a:pt x="17" y="233"/>
                </a:lnTo>
                <a:lnTo>
                  <a:pt x="14" y="233"/>
                </a:lnTo>
                <a:lnTo>
                  <a:pt x="14" y="233"/>
                </a:lnTo>
                <a:lnTo>
                  <a:pt x="10" y="233"/>
                </a:lnTo>
                <a:lnTo>
                  <a:pt x="10" y="233"/>
                </a:lnTo>
                <a:lnTo>
                  <a:pt x="4" y="229"/>
                </a:lnTo>
                <a:lnTo>
                  <a:pt x="4" y="229"/>
                </a:lnTo>
                <a:lnTo>
                  <a:pt x="4" y="229"/>
                </a:lnTo>
                <a:lnTo>
                  <a:pt x="0" y="229"/>
                </a:lnTo>
                <a:lnTo>
                  <a:pt x="0" y="226"/>
                </a:lnTo>
                <a:lnTo>
                  <a:pt x="0" y="226"/>
                </a:lnTo>
                <a:lnTo>
                  <a:pt x="4" y="226"/>
                </a:lnTo>
                <a:lnTo>
                  <a:pt x="4" y="226"/>
                </a:lnTo>
                <a:lnTo>
                  <a:pt x="4" y="226"/>
                </a:lnTo>
                <a:lnTo>
                  <a:pt x="7" y="226"/>
                </a:lnTo>
                <a:lnTo>
                  <a:pt x="7" y="226"/>
                </a:lnTo>
                <a:lnTo>
                  <a:pt x="7" y="229"/>
                </a:lnTo>
                <a:lnTo>
                  <a:pt x="7" y="229"/>
                </a:lnTo>
                <a:lnTo>
                  <a:pt x="10" y="229"/>
                </a:lnTo>
                <a:lnTo>
                  <a:pt x="10" y="226"/>
                </a:lnTo>
                <a:lnTo>
                  <a:pt x="10" y="226"/>
                </a:lnTo>
                <a:lnTo>
                  <a:pt x="10" y="223"/>
                </a:lnTo>
                <a:lnTo>
                  <a:pt x="10" y="223"/>
                </a:lnTo>
                <a:lnTo>
                  <a:pt x="14" y="219"/>
                </a:lnTo>
                <a:lnTo>
                  <a:pt x="17" y="219"/>
                </a:lnTo>
                <a:lnTo>
                  <a:pt x="17" y="219"/>
                </a:lnTo>
                <a:lnTo>
                  <a:pt x="17" y="223"/>
                </a:lnTo>
                <a:lnTo>
                  <a:pt x="17" y="226"/>
                </a:lnTo>
                <a:lnTo>
                  <a:pt x="20" y="229"/>
                </a:lnTo>
                <a:lnTo>
                  <a:pt x="20" y="229"/>
                </a:lnTo>
                <a:lnTo>
                  <a:pt x="20" y="223"/>
                </a:lnTo>
                <a:lnTo>
                  <a:pt x="23" y="223"/>
                </a:lnTo>
                <a:lnTo>
                  <a:pt x="27" y="226"/>
                </a:lnTo>
                <a:lnTo>
                  <a:pt x="30" y="229"/>
                </a:lnTo>
                <a:lnTo>
                  <a:pt x="30" y="233"/>
                </a:lnTo>
                <a:lnTo>
                  <a:pt x="33" y="233"/>
                </a:lnTo>
                <a:lnTo>
                  <a:pt x="36" y="233"/>
                </a:lnTo>
                <a:lnTo>
                  <a:pt x="40" y="236"/>
                </a:lnTo>
                <a:lnTo>
                  <a:pt x="43" y="239"/>
                </a:lnTo>
                <a:lnTo>
                  <a:pt x="46" y="242"/>
                </a:lnTo>
                <a:lnTo>
                  <a:pt x="46" y="242"/>
                </a:lnTo>
                <a:lnTo>
                  <a:pt x="46" y="242"/>
                </a:lnTo>
                <a:lnTo>
                  <a:pt x="50" y="242"/>
                </a:lnTo>
                <a:lnTo>
                  <a:pt x="50" y="242"/>
                </a:lnTo>
                <a:lnTo>
                  <a:pt x="53" y="246"/>
                </a:lnTo>
                <a:lnTo>
                  <a:pt x="56" y="246"/>
                </a:lnTo>
                <a:lnTo>
                  <a:pt x="59" y="249"/>
                </a:lnTo>
                <a:lnTo>
                  <a:pt x="59" y="249"/>
                </a:lnTo>
                <a:lnTo>
                  <a:pt x="59" y="249"/>
                </a:lnTo>
                <a:lnTo>
                  <a:pt x="69" y="252"/>
                </a:lnTo>
                <a:lnTo>
                  <a:pt x="73" y="256"/>
                </a:lnTo>
                <a:lnTo>
                  <a:pt x="73" y="256"/>
                </a:lnTo>
                <a:lnTo>
                  <a:pt x="76" y="252"/>
                </a:lnTo>
                <a:lnTo>
                  <a:pt x="76" y="249"/>
                </a:lnTo>
                <a:lnTo>
                  <a:pt x="76" y="246"/>
                </a:lnTo>
                <a:lnTo>
                  <a:pt x="76" y="246"/>
                </a:lnTo>
                <a:lnTo>
                  <a:pt x="79" y="246"/>
                </a:lnTo>
                <a:lnTo>
                  <a:pt x="79" y="242"/>
                </a:lnTo>
                <a:lnTo>
                  <a:pt x="82" y="239"/>
                </a:lnTo>
                <a:lnTo>
                  <a:pt x="86" y="239"/>
                </a:lnTo>
                <a:lnTo>
                  <a:pt x="86" y="239"/>
                </a:lnTo>
                <a:lnTo>
                  <a:pt x="86" y="236"/>
                </a:lnTo>
                <a:lnTo>
                  <a:pt x="89" y="236"/>
                </a:lnTo>
                <a:lnTo>
                  <a:pt x="89" y="236"/>
                </a:lnTo>
                <a:lnTo>
                  <a:pt x="89" y="236"/>
                </a:lnTo>
                <a:lnTo>
                  <a:pt x="89" y="236"/>
                </a:lnTo>
                <a:lnTo>
                  <a:pt x="92" y="236"/>
                </a:lnTo>
                <a:lnTo>
                  <a:pt x="95" y="236"/>
                </a:lnTo>
                <a:lnTo>
                  <a:pt x="95" y="236"/>
                </a:lnTo>
                <a:lnTo>
                  <a:pt x="95" y="236"/>
                </a:lnTo>
                <a:lnTo>
                  <a:pt x="95" y="236"/>
                </a:lnTo>
                <a:lnTo>
                  <a:pt x="99" y="236"/>
                </a:lnTo>
                <a:lnTo>
                  <a:pt x="105" y="239"/>
                </a:lnTo>
                <a:lnTo>
                  <a:pt x="105" y="239"/>
                </a:lnTo>
                <a:lnTo>
                  <a:pt x="109" y="242"/>
                </a:lnTo>
                <a:lnTo>
                  <a:pt x="109" y="242"/>
                </a:lnTo>
                <a:lnTo>
                  <a:pt x="109" y="242"/>
                </a:lnTo>
                <a:lnTo>
                  <a:pt x="109" y="246"/>
                </a:lnTo>
                <a:lnTo>
                  <a:pt x="112" y="249"/>
                </a:lnTo>
                <a:lnTo>
                  <a:pt x="112" y="249"/>
                </a:lnTo>
                <a:lnTo>
                  <a:pt x="112" y="249"/>
                </a:lnTo>
                <a:lnTo>
                  <a:pt x="112" y="252"/>
                </a:lnTo>
                <a:lnTo>
                  <a:pt x="112" y="252"/>
                </a:lnTo>
                <a:lnTo>
                  <a:pt x="115" y="256"/>
                </a:lnTo>
                <a:lnTo>
                  <a:pt x="115" y="256"/>
                </a:lnTo>
                <a:lnTo>
                  <a:pt x="115" y="256"/>
                </a:lnTo>
                <a:lnTo>
                  <a:pt x="115" y="256"/>
                </a:lnTo>
                <a:lnTo>
                  <a:pt x="115" y="259"/>
                </a:lnTo>
                <a:lnTo>
                  <a:pt x="118" y="259"/>
                </a:lnTo>
                <a:lnTo>
                  <a:pt x="118" y="262"/>
                </a:lnTo>
                <a:lnTo>
                  <a:pt x="122" y="265"/>
                </a:lnTo>
                <a:lnTo>
                  <a:pt x="125" y="269"/>
                </a:lnTo>
                <a:lnTo>
                  <a:pt x="128" y="269"/>
                </a:lnTo>
                <a:lnTo>
                  <a:pt x="132" y="269"/>
                </a:lnTo>
                <a:lnTo>
                  <a:pt x="135" y="269"/>
                </a:lnTo>
                <a:lnTo>
                  <a:pt x="135" y="269"/>
                </a:lnTo>
                <a:lnTo>
                  <a:pt x="135" y="269"/>
                </a:lnTo>
                <a:lnTo>
                  <a:pt x="135" y="272"/>
                </a:lnTo>
                <a:lnTo>
                  <a:pt x="132" y="278"/>
                </a:lnTo>
                <a:lnTo>
                  <a:pt x="132" y="278"/>
                </a:lnTo>
                <a:lnTo>
                  <a:pt x="132" y="282"/>
                </a:lnTo>
                <a:lnTo>
                  <a:pt x="132" y="282"/>
                </a:lnTo>
                <a:lnTo>
                  <a:pt x="128" y="285"/>
                </a:lnTo>
                <a:lnTo>
                  <a:pt x="128" y="285"/>
                </a:lnTo>
                <a:lnTo>
                  <a:pt x="128" y="285"/>
                </a:lnTo>
                <a:lnTo>
                  <a:pt x="132" y="288"/>
                </a:lnTo>
                <a:lnTo>
                  <a:pt x="132" y="288"/>
                </a:lnTo>
                <a:lnTo>
                  <a:pt x="132" y="288"/>
                </a:lnTo>
                <a:lnTo>
                  <a:pt x="132" y="288"/>
                </a:lnTo>
                <a:lnTo>
                  <a:pt x="132" y="288"/>
                </a:lnTo>
                <a:lnTo>
                  <a:pt x="132" y="292"/>
                </a:lnTo>
                <a:lnTo>
                  <a:pt x="132" y="292"/>
                </a:lnTo>
                <a:lnTo>
                  <a:pt x="132" y="292"/>
                </a:lnTo>
                <a:lnTo>
                  <a:pt x="132" y="292"/>
                </a:lnTo>
                <a:lnTo>
                  <a:pt x="128" y="292"/>
                </a:lnTo>
                <a:lnTo>
                  <a:pt x="132" y="295"/>
                </a:lnTo>
                <a:lnTo>
                  <a:pt x="132" y="295"/>
                </a:lnTo>
                <a:lnTo>
                  <a:pt x="132" y="295"/>
                </a:lnTo>
                <a:lnTo>
                  <a:pt x="132" y="295"/>
                </a:lnTo>
                <a:lnTo>
                  <a:pt x="132" y="295"/>
                </a:lnTo>
                <a:lnTo>
                  <a:pt x="132" y="292"/>
                </a:lnTo>
                <a:lnTo>
                  <a:pt x="135" y="292"/>
                </a:lnTo>
                <a:lnTo>
                  <a:pt x="135" y="292"/>
                </a:lnTo>
                <a:lnTo>
                  <a:pt x="135" y="292"/>
                </a:lnTo>
                <a:lnTo>
                  <a:pt x="135" y="292"/>
                </a:lnTo>
                <a:lnTo>
                  <a:pt x="135" y="292"/>
                </a:lnTo>
                <a:lnTo>
                  <a:pt x="135" y="292"/>
                </a:lnTo>
                <a:lnTo>
                  <a:pt x="138" y="292"/>
                </a:lnTo>
                <a:lnTo>
                  <a:pt x="138" y="292"/>
                </a:lnTo>
                <a:lnTo>
                  <a:pt x="138" y="292"/>
                </a:lnTo>
                <a:lnTo>
                  <a:pt x="138" y="295"/>
                </a:lnTo>
                <a:lnTo>
                  <a:pt x="135" y="295"/>
                </a:lnTo>
                <a:lnTo>
                  <a:pt x="135" y="295"/>
                </a:lnTo>
                <a:lnTo>
                  <a:pt x="138" y="295"/>
                </a:lnTo>
                <a:lnTo>
                  <a:pt x="138" y="295"/>
                </a:lnTo>
                <a:lnTo>
                  <a:pt x="138" y="295"/>
                </a:lnTo>
                <a:lnTo>
                  <a:pt x="138" y="295"/>
                </a:lnTo>
                <a:lnTo>
                  <a:pt x="138" y="295"/>
                </a:lnTo>
                <a:lnTo>
                  <a:pt x="138" y="292"/>
                </a:lnTo>
                <a:lnTo>
                  <a:pt x="141" y="292"/>
                </a:lnTo>
                <a:lnTo>
                  <a:pt x="141" y="292"/>
                </a:lnTo>
                <a:lnTo>
                  <a:pt x="141" y="292"/>
                </a:lnTo>
                <a:lnTo>
                  <a:pt x="141" y="292"/>
                </a:lnTo>
                <a:lnTo>
                  <a:pt x="145" y="292"/>
                </a:lnTo>
                <a:lnTo>
                  <a:pt x="145" y="295"/>
                </a:lnTo>
                <a:lnTo>
                  <a:pt x="145" y="295"/>
                </a:lnTo>
                <a:lnTo>
                  <a:pt x="145" y="295"/>
                </a:lnTo>
                <a:lnTo>
                  <a:pt x="145" y="298"/>
                </a:lnTo>
                <a:lnTo>
                  <a:pt x="145" y="298"/>
                </a:lnTo>
                <a:lnTo>
                  <a:pt x="148" y="295"/>
                </a:lnTo>
                <a:lnTo>
                  <a:pt x="148" y="295"/>
                </a:lnTo>
                <a:lnTo>
                  <a:pt x="148" y="292"/>
                </a:lnTo>
                <a:lnTo>
                  <a:pt x="148" y="292"/>
                </a:lnTo>
                <a:lnTo>
                  <a:pt x="148" y="292"/>
                </a:lnTo>
                <a:lnTo>
                  <a:pt x="148" y="292"/>
                </a:lnTo>
                <a:lnTo>
                  <a:pt x="148" y="292"/>
                </a:lnTo>
                <a:lnTo>
                  <a:pt x="151" y="292"/>
                </a:lnTo>
                <a:lnTo>
                  <a:pt x="151" y="295"/>
                </a:lnTo>
                <a:lnTo>
                  <a:pt x="151" y="295"/>
                </a:lnTo>
                <a:lnTo>
                  <a:pt x="151" y="292"/>
                </a:lnTo>
                <a:lnTo>
                  <a:pt x="154" y="292"/>
                </a:lnTo>
                <a:lnTo>
                  <a:pt x="154" y="292"/>
                </a:lnTo>
                <a:lnTo>
                  <a:pt x="154" y="292"/>
                </a:lnTo>
                <a:lnTo>
                  <a:pt x="154" y="292"/>
                </a:lnTo>
                <a:lnTo>
                  <a:pt x="154" y="292"/>
                </a:lnTo>
                <a:lnTo>
                  <a:pt x="154" y="295"/>
                </a:lnTo>
                <a:lnTo>
                  <a:pt x="158" y="295"/>
                </a:lnTo>
                <a:lnTo>
                  <a:pt x="158" y="295"/>
                </a:lnTo>
                <a:lnTo>
                  <a:pt x="158" y="295"/>
                </a:lnTo>
                <a:lnTo>
                  <a:pt x="158" y="295"/>
                </a:lnTo>
                <a:lnTo>
                  <a:pt x="158" y="295"/>
                </a:lnTo>
                <a:lnTo>
                  <a:pt x="158" y="298"/>
                </a:lnTo>
                <a:lnTo>
                  <a:pt x="158" y="298"/>
                </a:lnTo>
                <a:lnTo>
                  <a:pt x="161" y="298"/>
                </a:lnTo>
                <a:lnTo>
                  <a:pt x="161" y="295"/>
                </a:lnTo>
                <a:lnTo>
                  <a:pt x="164" y="295"/>
                </a:lnTo>
                <a:lnTo>
                  <a:pt x="164" y="295"/>
                </a:lnTo>
                <a:lnTo>
                  <a:pt x="164" y="292"/>
                </a:lnTo>
                <a:lnTo>
                  <a:pt x="164" y="292"/>
                </a:lnTo>
                <a:lnTo>
                  <a:pt x="164" y="292"/>
                </a:lnTo>
                <a:lnTo>
                  <a:pt x="164" y="292"/>
                </a:lnTo>
                <a:lnTo>
                  <a:pt x="168" y="288"/>
                </a:lnTo>
                <a:lnTo>
                  <a:pt x="168" y="288"/>
                </a:lnTo>
                <a:lnTo>
                  <a:pt x="168" y="288"/>
                </a:lnTo>
                <a:lnTo>
                  <a:pt x="171" y="285"/>
                </a:lnTo>
                <a:lnTo>
                  <a:pt x="171" y="285"/>
                </a:lnTo>
                <a:lnTo>
                  <a:pt x="171" y="285"/>
                </a:lnTo>
                <a:lnTo>
                  <a:pt x="174" y="285"/>
                </a:lnTo>
                <a:lnTo>
                  <a:pt x="174" y="285"/>
                </a:lnTo>
                <a:lnTo>
                  <a:pt x="177" y="285"/>
                </a:lnTo>
                <a:lnTo>
                  <a:pt x="177" y="288"/>
                </a:lnTo>
                <a:lnTo>
                  <a:pt x="177" y="285"/>
                </a:lnTo>
                <a:lnTo>
                  <a:pt x="177" y="285"/>
                </a:lnTo>
                <a:lnTo>
                  <a:pt x="181" y="285"/>
                </a:lnTo>
                <a:lnTo>
                  <a:pt x="181" y="285"/>
                </a:lnTo>
                <a:lnTo>
                  <a:pt x="181" y="285"/>
                </a:lnTo>
                <a:lnTo>
                  <a:pt x="181" y="285"/>
                </a:lnTo>
                <a:lnTo>
                  <a:pt x="181" y="285"/>
                </a:lnTo>
                <a:lnTo>
                  <a:pt x="181" y="285"/>
                </a:lnTo>
                <a:lnTo>
                  <a:pt x="181" y="282"/>
                </a:lnTo>
                <a:lnTo>
                  <a:pt x="181" y="278"/>
                </a:lnTo>
                <a:lnTo>
                  <a:pt x="181" y="278"/>
                </a:lnTo>
                <a:lnTo>
                  <a:pt x="181" y="275"/>
                </a:lnTo>
                <a:lnTo>
                  <a:pt x="181" y="275"/>
                </a:lnTo>
                <a:lnTo>
                  <a:pt x="181" y="275"/>
                </a:lnTo>
                <a:lnTo>
                  <a:pt x="184" y="275"/>
                </a:lnTo>
                <a:lnTo>
                  <a:pt x="181" y="272"/>
                </a:lnTo>
                <a:lnTo>
                  <a:pt x="181" y="272"/>
                </a:lnTo>
                <a:lnTo>
                  <a:pt x="181" y="269"/>
                </a:lnTo>
                <a:lnTo>
                  <a:pt x="181" y="265"/>
                </a:lnTo>
                <a:lnTo>
                  <a:pt x="181" y="265"/>
                </a:lnTo>
                <a:lnTo>
                  <a:pt x="181" y="265"/>
                </a:lnTo>
                <a:lnTo>
                  <a:pt x="177" y="265"/>
                </a:lnTo>
                <a:lnTo>
                  <a:pt x="174" y="262"/>
                </a:lnTo>
                <a:lnTo>
                  <a:pt x="174" y="262"/>
                </a:lnTo>
                <a:lnTo>
                  <a:pt x="174" y="262"/>
                </a:lnTo>
                <a:lnTo>
                  <a:pt x="171" y="262"/>
                </a:lnTo>
                <a:lnTo>
                  <a:pt x="168" y="262"/>
                </a:lnTo>
                <a:lnTo>
                  <a:pt x="164" y="262"/>
                </a:lnTo>
                <a:lnTo>
                  <a:pt x="164" y="262"/>
                </a:lnTo>
                <a:lnTo>
                  <a:pt x="161" y="262"/>
                </a:lnTo>
                <a:lnTo>
                  <a:pt x="161" y="259"/>
                </a:lnTo>
                <a:lnTo>
                  <a:pt x="161" y="259"/>
                </a:lnTo>
                <a:lnTo>
                  <a:pt x="161" y="256"/>
                </a:lnTo>
                <a:lnTo>
                  <a:pt x="161" y="252"/>
                </a:lnTo>
                <a:lnTo>
                  <a:pt x="161" y="249"/>
                </a:lnTo>
                <a:lnTo>
                  <a:pt x="161" y="246"/>
                </a:lnTo>
                <a:lnTo>
                  <a:pt x="161" y="246"/>
                </a:lnTo>
                <a:lnTo>
                  <a:pt x="161" y="242"/>
                </a:lnTo>
                <a:lnTo>
                  <a:pt x="161" y="242"/>
                </a:lnTo>
                <a:lnTo>
                  <a:pt x="161" y="242"/>
                </a:lnTo>
                <a:lnTo>
                  <a:pt x="161" y="239"/>
                </a:lnTo>
                <a:lnTo>
                  <a:pt x="158" y="233"/>
                </a:lnTo>
                <a:lnTo>
                  <a:pt x="158" y="233"/>
                </a:lnTo>
                <a:lnTo>
                  <a:pt x="158" y="233"/>
                </a:lnTo>
                <a:lnTo>
                  <a:pt x="158" y="229"/>
                </a:lnTo>
                <a:lnTo>
                  <a:pt x="158" y="229"/>
                </a:lnTo>
                <a:lnTo>
                  <a:pt x="161" y="229"/>
                </a:lnTo>
                <a:lnTo>
                  <a:pt x="161" y="229"/>
                </a:lnTo>
                <a:lnTo>
                  <a:pt x="161" y="229"/>
                </a:lnTo>
                <a:lnTo>
                  <a:pt x="164" y="229"/>
                </a:lnTo>
                <a:lnTo>
                  <a:pt x="164" y="229"/>
                </a:lnTo>
                <a:lnTo>
                  <a:pt x="164" y="229"/>
                </a:lnTo>
                <a:lnTo>
                  <a:pt x="164" y="229"/>
                </a:lnTo>
                <a:lnTo>
                  <a:pt x="168" y="226"/>
                </a:lnTo>
                <a:lnTo>
                  <a:pt x="168" y="226"/>
                </a:lnTo>
                <a:lnTo>
                  <a:pt x="164" y="219"/>
                </a:lnTo>
                <a:lnTo>
                  <a:pt x="168" y="219"/>
                </a:lnTo>
                <a:lnTo>
                  <a:pt x="168" y="216"/>
                </a:lnTo>
                <a:lnTo>
                  <a:pt x="168" y="216"/>
                </a:lnTo>
                <a:lnTo>
                  <a:pt x="168" y="216"/>
                </a:lnTo>
                <a:lnTo>
                  <a:pt x="171" y="216"/>
                </a:lnTo>
                <a:lnTo>
                  <a:pt x="177" y="216"/>
                </a:lnTo>
                <a:lnTo>
                  <a:pt x="177" y="216"/>
                </a:lnTo>
                <a:lnTo>
                  <a:pt x="177" y="216"/>
                </a:lnTo>
                <a:lnTo>
                  <a:pt x="177" y="216"/>
                </a:lnTo>
                <a:lnTo>
                  <a:pt x="181" y="216"/>
                </a:lnTo>
                <a:lnTo>
                  <a:pt x="181" y="216"/>
                </a:lnTo>
                <a:lnTo>
                  <a:pt x="184" y="216"/>
                </a:lnTo>
                <a:lnTo>
                  <a:pt x="187" y="219"/>
                </a:lnTo>
                <a:lnTo>
                  <a:pt x="191" y="219"/>
                </a:lnTo>
                <a:lnTo>
                  <a:pt x="194" y="219"/>
                </a:lnTo>
                <a:lnTo>
                  <a:pt x="197" y="219"/>
                </a:lnTo>
                <a:lnTo>
                  <a:pt x="197" y="219"/>
                </a:lnTo>
                <a:lnTo>
                  <a:pt x="197" y="219"/>
                </a:lnTo>
                <a:lnTo>
                  <a:pt x="197" y="219"/>
                </a:lnTo>
                <a:lnTo>
                  <a:pt x="200" y="219"/>
                </a:lnTo>
                <a:lnTo>
                  <a:pt x="200" y="223"/>
                </a:lnTo>
                <a:lnTo>
                  <a:pt x="200" y="223"/>
                </a:lnTo>
                <a:lnTo>
                  <a:pt x="200" y="226"/>
                </a:lnTo>
                <a:lnTo>
                  <a:pt x="200" y="226"/>
                </a:lnTo>
                <a:lnTo>
                  <a:pt x="200" y="229"/>
                </a:lnTo>
                <a:lnTo>
                  <a:pt x="200" y="233"/>
                </a:lnTo>
                <a:lnTo>
                  <a:pt x="200" y="236"/>
                </a:lnTo>
                <a:lnTo>
                  <a:pt x="200" y="236"/>
                </a:lnTo>
                <a:lnTo>
                  <a:pt x="200" y="239"/>
                </a:lnTo>
                <a:lnTo>
                  <a:pt x="204" y="239"/>
                </a:lnTo>
                <a:lnTo>
                  <a:pt x="204" y="242"/>
                </a:lnTo>
                <a:lnTo>
                  <a:pt x="204" y="242"/>
                </a:lnTo>
                <a:lnTo>
                  <a:pt x="204" y="246"/>
                </a:lnTo>
                <a:lnTo>
                  <a:pt x="200" y="246"/>
                </a:lnTo>
                <a:lnTo>
                  <a:pt x="200" y="246"/>
                </a:lnTo>
                <a:lnTo>
                  <a:pt x="197" y="246"/>
                </a:lnTo>
                <a:lnTo>
                  <a:pt x="197" y="246"/>
                </a:lnTo>
                <a:lnTo>
                  <a:pt x="197" y="246"/>
                </a:lnTo>
                <a:lnTo>
                  <a:pt x="197" y="246"/>
                </a:lnTo>
                <a:lnTo>
                  <a:pt x="194" y="252"/>
                </a:lnTo>
                <a:lnTo>
                  <a:pt x="197" y="259"/>
                </a:lnTo>
                <a:lnTo>
                  <a:pt x="197" y="259"/>
                </a:lnTo>
                <a:lnTo>
                  <a:pt x="197" y="259"/>
                </a:lnTo>
                <a:lnTo>
                  <a:pt x="200" y="262"/>
                </a:lnTo>
                <a:lnTo>
                  <a:pt x="200" y="262"/>
                </a:lnTo>
                <a:lnTo>
                  <a:pt x="207" y="262"/>
                </a:lnTo>
                <a:lnTo>
                  <a:pt x="207" y="262"/>
                </a:lnTo>
                <a:lnTo>
                  <a:pt x="217" y="262"/>
                </a:lnTo>
                <a:lnTo>
                  <a:pt x="217" y="262"/>
                </a:lnTo>
                <a:lnTo>
                  <a:pt x="220" y="262"/>
                </a:lnTo>
                <a:lnTo>
                  <a:pt x="223" y="259"/>
                </a:lnTo>
                <a:lnTo>
                  <a:pt x="230" y="252"/>
                </a:lnTo>
                <a:lnTo>
                  <a:pt x="230" y="252"/>
                </a:lnTo>
                <a:lnTo>
                  <a:pt x="236" y="246"/>
                </a:lnTo>
                <a:lnTo>
                  <a:pt x="240" y="242"/>
                </a:lnTo>
                <a:lnTo>
                  <a:pt x="240" y="242"/>
                </a:lnTo>
                <a:lnTo>
                  <a:pt x="246" y="236"/>
                </a:lnTo>
                <a:lnTo>
                  <a:pt x="250" y="236"/>
                </a:lnTo>
                <a:lnTo>
                  <a:pt x="246" y="233"/>
                </a:lnTo>
                <a:lnTo>
                  <a:pt x="246" y="233"/>
                </a:lnTo>
                <a:lnTo>
                  <a:pt x="246" y="229"/>
                </a:lnTo>
                <a:lnTo>
                  <a:pt x="246" y="229"/>
                </a:lnTo>
                <a:lnTo>
                  <a:pt x="246" y="226"/>
                </a:lnTo>
                <a:lnTo>
                  <a:pt x="250" y="223"/>
                </a:lnTo>
                <a:lnTo>
                  <a:pt x="250" y="223"/>
                </a:lnTo>
                <a:lnTo>
                  <a:pt x="250" y="219"/>
                </a:lnTo>
                <a:lnTo>
                  <a:pt x="250" y="219"/>
                </a:lnTo>
                <a:lnTo>
                  <a:pt x="253" y="219"/>
                </a:lnTo>
                <a:lnTo>
                  <a:pt x="259" y="216"/>
                </a:lnTo>
                <a:lnTo>
                  <a:pt x="259" y="216"/>
                </a:lnTo>
                <a:lnTo>
                  <a:pt x="263" y="213"/>
                </a:lnTo>
                <a:lnTo>
                  <a:pt x="266" y="213"/>
                </a:lnTo>
                <a:lnTo>
                  <a:pt x="272" y="213"/>
                </a:lnTo>
                <a:lnTo>
                  <a:pt x="272" y="213"/>
                </a:lnTo>
                <a:lnTo>
                  <a:pt x="279" y="216"/>
                </a:lnTo>
                <a:lnTo>
                  <a:pt x="279" y="213"/>
                </a:lnTo>
                <a:lnTo>
                  <a:pt x="282" y="213"/>
                </a:lnTo>
                <a:lnTo>
                  <a:pt x="282" y="213"/>
                </a:lnTo>
                <a:lnTo>
                  <a:pt x="286" y="216"/>
                </a:lnTo>
                <a:lnTo>
                  <a:pt x="289" y="216"/>
                </a:lnTo>
                <a:lnTo>
                  <a:pt x="292" y="216"/>
                </a:lnTo>
                <a:lnTo>
                  <a:pt x="292" y="216"/>
                </a:lnTo>
                <a:lnTo>
                  <a:pt x="295" y="216"/>
                </a:lnTo>
                <a:lnTo>
                  <a:pt x="295" y="213"/>
                </a:lnTo>
                <a:lnTo>
                  <a:pt x="299" y="213"/>
                </a:lnTo>
                <a:lnTo>
                  <a:pt x="299" y="213"/>
                </a:lnTo>
                <a:lnTo>
                  <a:pt x="305" y="213"/>
                </a:lnTo>
                <a:lnTo>
                  <a:pt x="309" y="213"/>
                </a:lnTo>
                <a:lnTo>
                  <a:pt x="312" y="210"/>
                </a:lnTo>
                <a:lnTo>
                  <a:pt x="315" y="210"/>
                </a:lnTo>
                <a:lnTo>
                  <a:pt x="318" y="206"/>
                </a:lnTo>
                <a:lnTo>
                  <a:pt x="328" y="206"/>
                </a:lnTo>
                <a:lnTo>
                  <a:pt x="331" y="203"/>
                </a:lnTo>
                <a:lnTo>
                  <a:pt x="331" y="200"/>
                </a:lnTo>
                <a:lnTo>
                  <a:pt x="335" y="197"/>
                </a:lnTo>
                <a:lnTo>
                  <a:pt x="335" y="197"/>
                </a:lnTo>
                <a:lnTo>
                  <a:pt x="335" y="197"/>
                </a:lnTo>
                <a:lnTo>
                  <a:pt x="335" y="197"/>
                </a:lnTo>
                <a:lnTo>
                  <a:pt x="331" y="193"/>
                </a:lnTo>
                <a:lnTo>
                  <a:pt x="331" y="193"/>
                </a:lnTo>
                <a:lnTo>
                  <a:pt x="328" y="190"/>
                </a:lnTo>
                <a:lnTo>
                  <a:pt x="325" y="187"/>
                </a:lnTo>
                <a:lnTo>
                  <a:pt x="322" y="187"/>
                </a:lnTo>
                <a:lnTo>
                  <a:pt x="322" y="180"/>
                </a:lnTo>
                <a:lnTo>
                  <a:pt x="322" y="177"/>
                </a:lnTo>
                <a:lnTo>
                  <a:pt x="322" y="177"/>
                </a:lnTo>
                <a:lnTo>
                  <a:pt x="322" y="174"/>
                </a:lnTo>
                <a:lnTo>
                  <a:pt x="322" y="174"/>
                </a:lnTo>
                <a:lnTo>
                  <a:pt x="322" y="174"/>
                </a:lnTo>
                <a:lnTo>
                  <a:pt x="322" y="170"/>
                </a:lnTo>
                <a:lnTo>
                  <a:pt x="322" y="167"/>
                </a:lnTo>
                <a:lnTo>
                  <a:pt x="325" y="164"/>
                </a:lnTo>
                <a:lnTo>
                  <a:pt x="325" y="160"/>
                </a:lnTo>
                <a:lnTo>
                  <a:pt x="328" y="157"/>
                </a:lnTo>
                <a:lnTo>
                  <a:pt x="328" y="154"/>
                </a:lnTo>
                <a:lnTo>
                  <a:pt x="328" y="154"/>
                </a:lnTo>
                <a:lnTo>
                  <a:pt x="328" y="154"/>
                </a:lnTo>
                <a:lnTo>
                  <a:pt x="328" y="151"/>
                </a:lnTo>
                <a:lnTo>
                  <a:pt x="331" y="151"/>
                </a:lnTo>
                <a:lnTo>
                  <a:pt x="331" y="151"/>
                </a:lnTo>
                <a:lnTo>
                  <a:pt x="331" y="147"/>
                </a:lnTo>
                <a:lnTo>
                  <a:pt x="331" y="147"/>
                </a:lnTo>
                <a:lnTo>
                  <a:pt x="331" y="147"/>
                </a:lnTo>
                <a:lnTo>
                  <a:pt x="335" y="147"/>
                </a:lnTo>
                <a:lnTo>
                  <a:pt x="338" y="147"/>
                </a:lnTo>
                <a:lnTo>
                  <a:pt x="338" y="144"/>
                </a:lnTo>
                <a:lnTo>
                  <a:pt x="338" y="144"/>
                </a:lnTo>
                <a:lnTo>
                  <a:pt x="335" y="141"/>
                </a:lnTo>
                <a:lnTo>
                  <a:pt x="335" y="138"/>
                </a:lnTo>
                <a:lnTo>
                  <a:pt x="335" y="138"/>
                </a:lnTo>
                <a:lnTo>
                  <a:pt x="331" y="134"/>
                </a:lnTo>
                <a:lnTo>
                  <a:pt x="331" y="134"/>
                </a:lnTo>
                <a:lnTo>
                  <a:pt x="331" y="131"/>
                </a:lnTo>
                <a:lnTo>
                  <a:pt x="331" y="131"/>
                </a:lnTo>
                <a:lnTo>
                  <a:pt x="331" y="128"/>
                </a:lnTo>
                <a:lnTo>
                  <a:pt x="331" y="128"/>
                </a:lnTo>
                <a:lnTo>
                  <a:pt x="331" y="128"/>
                </a:lnTo>
                <a:lnTo>
                  <a:pt x="335" y="128"/>
                </a:lnTo>
                <a:lnTo>
                  <a:pt x="335" y="124"/>
                </a:lnTo>
                <a:lnTo>
                  <a:pt x="335" y="124"/>
                </a:lnTo>
                <a:lnTo>
                  <a:pt x="335" y="124"/>
                </a:lnTo>
                <a:lnTo>
                  <a:pt x="338" y="124"/>
                </a:lnTo>
                <a:lnTo>
                  <a:pt x="345" y="124"/>
                </a:lnTo>
                <a:lnTo>
                  <a:pt x="345" y="124"/>
                </a:lnTo>
                <a:lnTo>
                  <a:pt x="345" y="121"/>
                </a:lnTo>
                <a:lnTo>
                  <a:pt x="345" y="121"/>
                </a:lnTo>
                <a:lnTo>
                  <a:pt x="345" y="121"/>
                </a:lnTo>
                <a:lnTo>
                  <a:pt x="348" y="121"/>
                </a:lnTo>
                <a:lnTo>
                  <a:pt x="348" y="118"/>
                </a:lnTo>
                <a:lnTo>
                  <a:pt x="348" y="118"/>
                </a:lnTo>
                <a:lnTo>
                  <a:pt x="348" y="118"/>
                </a:lnTo>
                <a:lnTo>
                  <a:pt x="348" y="115"/>
                </a:lnTo>
                <a:lnTo>
                  <a:pt x="348" y="111"/>
                </a:lnTo>
                <a:lnTo>
                  <a:pt x="348" y="111"/>
                </a:lnTo>
                <a:lnTo>
                  <a:pt x="348" y="108"/>
                </a:lnTo>
                <a:lnTo>
                  <a:pt x="348" y="108"/>
                </a:lnTo>
                <a:lnTo>
                  <a:pt x="348" y="105"/>
                </a:lnTo>
                <a:lnTo>
                  <a:pt x="348" y="98"/>
                </a:lnTo>
                <a:lnTo>
                  <a:pt x="348" y="95"/>
                </a:lnTo>
                <a:lnTo>
                  <a:pt x="348" y="95"/>
                </a:lnTo>
                <a:lnTo>
                  <a:pt x="348" y="92"/>
                </a:lnTo>
                <a:lnTo>
                  <a:pt x="348" y="92"/>
                </a:lnTo>
                <a:lnTo>
                  <a:pt x="348" y="88"/>
                </a:lnTo>
                <a:lnTo>
                  <a:pt x="348" y="88"/>
                </a:lnTo>
                <a:lnTo>
                  <a:pt x="354" y="85"/>
                </a:lnTo>
                <a:lnTo>
                  <a:pt x="354" y="85"/>
                </a:lnTo>
                <a:lnTo>
                  <a:pt x="354" y="82"/>
                </a:lnTo>
                <a:lnTo>
                  <a:pt x="354" y="82"/>
                </a:lnTo>
                <a:lnTo>
                  <a:pt x="354" y="79"/>
                </a:lnTo>
                <a:lnTo>
                  <a:pt x="354" y="79"/>
                </a:lnTo>
                <a:lnTo>
                  <a:pt x="354" y="75"/>
                </a:lnTo>
                <a:lnTo>
                  <a:pt x="354" y="75"/>
                </a:lnTo>
                <a:lnTo>
                  <a:pt x="354" y="72"/>
                </a:lnTo>
                <a:lnTo>
                  <a:pt x="354" y="72"/>
                </a:lnTo>
                <a:lnTo>
                  <a:pt x="358" y="69"/>
                </a:lnTo>
                <a:lnTo>
                  <a:pt x="358" y="65"/>
                </a:lnTo>
                <a:lnTo>
                  <a:pt x="361" y="62"/>
                </a:lnTo>
                <a:lnTo>
                  <a:pt x="361" y="62"/>
                </a:lnTo>
                <a:lnTo>
                  <a:pt x="361" y="59"/>
                </a:lnTo>
                <a:lnTo>
                  <a:pt x="364" y="59"/>
                </a:lnTo>
                <a:lnTo>
                  <a:pt x="371" y="56"/>
                </a:lnTo>
                <a:lnTo>
                  <a:pt x="374" y="56"/>
                </a:lnTo>
                <a:lnTo>
                  <a:pt x="377" y="52"/>
                </a:lnTo>
                <a:lnTo>
                  <a:pt x="381" y="52"/>
                </a:lnTo>
                <a:lnTo>
                  <a:pt x="384" y="52"/>
                </a:lnTo>
                <a:lnTo>
                  <a:pt x="384" y="52"/>
                </a:lnTo>
                <a:lnTo>
                  <a:pt x="387" y="49"/>
                </a:lnTo>
                <a:lnTo>
                  <a:pt x="387" y="49"/>
                </a:lnTo>
                <a:lnTo>
                  <a:pt x="390" y="46"/>
                </a:lnTo>
                <a:lnTo>
                  <a:pt x="390" y="46"/>
                </a:lnTo>
                <a:lnTo>
                  <a:pt x="390" y="46"/>
                </a:lnTo>
                <a:lnTo>
                  <a:pt x="390" y="46"/>
                </a:lnTo>
                <a:lnTo>
                  <a:pt x="390" y="46"/>
                </a:lnTo>
                <a:lnTo>
                  <a:pt x="394" y="49"/>
                </a:lnTo>
                <a:lnTo>
                  <a:pt x="394" y="49"/>
                </a:lnTo>
                <a:lnTo>
                  <a:pt x="397" y="52"/>
                </a:lnTo>
                <a:lnTo>
                  <a:pt x="397" y="52"/>
                </a:lnTo>
                <a:lnTo>
                  <a:pt x="397" y="56"/>
                </a:lnTo>
                <a:lnTo>
                  <a:pt x="400" y="56"/>
                </a:lnTo>
                <a:lnTo>
                  <a:pt x="404" y="59"/>
                </a:lnTo>
                <a:lnTo>
                  <a:pt x="404" y="59"/>
                </a:lnTo>
                <a:lnTo>
                  <a:pt x="407" y="62"/>
                </a:lnTo>
                <a:lnTo>
                  <a:pt x="407" y="62"/>
                </a:lnTo>
                <a:lnTo>
                  <a:pt x="410" y="65"/>
                </a:lnTo>
                <a:lnTo>
                  <a:pt x="413" y="69"/>
                </a:lnTo>
                <a:lnTo>
                  <a:pt x="417" y="72"/>
                </a:lnTo>
                <a:lnTo>
                  <a:pt x="423" y="75"/>
                </a:lnTo>
                <a:lnTo>
                  <a:pt x="423" y="75"/>
                </a:lnTo>
                <a:lnTo>
                  <a:pt x="427" y="79"/>
                </a:lnTo>
                <a:lnTo>
                  <a:pt x="430" y="82"/>
                </a:lnTo>
                <a:lnTo>
                  <a:pt x="430" y="82"/>
                </a:lnTo>
                <a:lnTo>
                  <a:pt x="433" y="85"/>
                </a:lnTo>
                <a:lnTo>
                  <a:pt x="433" y="85"/>
                </a:lnTo>
                <a:lnTo>
                  <a:pt x="433" y="85"/>
                </a:lnTo>
                <a:lnTo>
                  <a:pt x="436" y="85"/>
                </a:lnTo>
                <a:lnTo>
                  <a:pt x="443" y="85"/>
                </a:lnTo>
                <a:lnTo>
                  <a:pt x="443" y="85"/>
                </a:lnTo>
                <a:lnTo>
                  <a:pt x="446" y="85"/>
                </a:lnTo>
                <a:lnTo>
                  <a:pt x="446" y="88"/>
                </a:lnTo>
                <a:lnTo>
                  <a:pt x="463" y="88"/>
                </a:lnTo>
                <a:lnTo>
                  <a:pt x="469" y="88"/>
                </a:lnTo>
                <a:lnTo>
                  <a:pt x="476" y="88"/>
                </a:lnTo>
                <a:lnTo>
                  <a:pt x="486" y="88"/>
                </a:lnTo>
                <a:lnTo>
                  <a:pt x="486" y="88"/>
                </a:lnTo>
                <a:lnTo>
                  <a:pt x="495" y="85"/>
                </a:lnTo>
                <a:lnTo>
                  <a:pt x="499" y="82"/>
                </a:lnTo>
                <a:lnTo>
                  <a:pt x="502" y="79"/>
                </a:lnTo>
                <a:lnTo>
                  <a:pt x="502" y="79"/>
                </a:lnTo>
                <a:lnTo>
                  <a:pt x="505" y="79"/>
                </a:lnTo>
                <a:lnTo>
                  <a:pt x="508" y="69"/>
                </a:lnTo>
                <a:lnTo>
                  <a:pt x="512" y="69"/>
                </a:lnTo>
                <a:lnTo>
                  <a:pt x="512" y="69"/>
                </a:lnTo>
                <a:lnTo>
                  <a:pt x="512" y="62"/>
                </a:lnTo>
                <a:lnTo>
                  <a:pt x="512" y="62"/>
                </a:lnTo>
                <a:lnTo>
                  <a:pt x="512" y="59"/>
                </a:lnTo>
                <a:lnTo>
                  <a:pt x="518" y="59"/>
                </a:lnTo>
                <a:lnTo>
                  <a:pt x="522" y="56"/>
                </a:lnTo>
                <a:lnTo>
                  <a:pt x="525" y="56"/>
                </a:lnTo>
                <a:lnTo>
                  <a:pt x="531" y="56"/>
                </a:lnTo>
                <a:lnTo>
                  <a:pt x="541" y="52"/>
                </a:lnTo>
                <a:lnTo>
                  <a:pt x="548" y="52"/>
                </a:lnTo>
                <a:lnTo>
                  <a:pt x="551" y="52"/>
                </a:lnTo>
                <a:lnTo>
                  <a:pt x="554" y="49"/>
                </a:lnTo>
                <a:lnTo>
                  <a:pt x="554" y="49"/>
                </a:lnTo>
                <a:lnTo>
                  <a:pt x="558" y="49"/>
                </a:lnTo>
                <a:lnTo>
                  <a:pt x="571" y="39"/>
                </a:lnTo>
                <a:lnTo>
                  <a:pt x="574" y="39"/>
                </a:lnTo>
                <a:lnTo>
                  <a:pt x="581" y="33"/>
                </a:lnTo>
                <a:lnTo>
                  <a:pt x="587" y="29"/>
                </a:lnTo>
                <a:lnTo>
                  <a:pt x="590" y="29"/>
                </a:lnTo>
                <a:lnTo>
                  <a:pt x="590" y="29"/>
                </a:lnTo>
                <a:lnTo>
                  <a:pt x="600" y="26"/>
                </a:lnTo>
                <a:lnTo>
                  <a:pt x="610" y="19"/>
                </a:lnTo>
                <a:lnTo>
                  <a:pt x="613" y="16"/>
                </a:lnTo>
                <a:lnTo>
                  <a:pt x="620" y="13"/>
                </a:lnTo>
                <a:lnTo>
                  <a:pt x="620" y="10"/>
                </a:lnTo>
                <a:lnTo>
                  <a:pt x="623" y="10"/>
                </a:lnTo>
                <a:lnTo>
                  <a:pt x="633" y="3"/>
                </a:lnTo>
                <a:lnTo>
                  <a:pt x="636" y="3"/>
                </a:lnTo>
                <a:lnTo>
                  <a:pt x="640" y="3"/>
                </a:lnTo>
                <a:lnTo>
                  <a:pt x="643" y="0"/>
                </a:lnTo>
                <a:lnTo>
                  <a:pt x="649" y="0"/>
                </a:lnTo>
                <a:lnTo>
                  <a:pt x="649" y="0"/>
                </a:lnTo>
                <a:lnTo>
                  <a:pt x="656" y="10"/>
                </a:lnTo>
                <a:lnTo>
                  <a:pt x="659" y="13"/>
                </a:lnTo>
                <a:lnTo>
                  <a:pt x="659" y="16"/>
                </a:lnTo>
                <a:lnTo>
                  <a:pt x="666" y="29"/>
                </a:lnTo>
                <a:lnTo>
                  <a:pt x="669" y="42"/>
                </a:lnTo>
                <a:lnTo>
                  <a:pt x="669" y="46"/>
                </a:lnTo>
                <a:lnTo>
                  <a:pt x="669" y="49"/>
                </a:lnTo>
                <a:lnTo>
                  <a:pt x="663" y="56"/>
                </a:lnTo>
                <a:lnTo>
                  <a:pt x="659" y="62"/>
                </a:lnTo>
                <a:lnTo>
                  <a:pt x="656" y="65"/>
                </a:lnTo>
                <a:lnTo>
                  <a:pt x="656" y="69"/>
                </a:lnTo>
                <a:lnTo>
                  <a:pt x="656" y="69"/>
                </a:lnTo>
                <a:lnTo>
                  <a:pt x="656" y="69"/>
                </a:lnTo>
                <a:lnTo>
                  <a:pt x="649" y="82"/>
                </a:lnTo>
                <a:lnTo>
                  <a:pt x="649" y="85"/>
                </a:lnTo>
                <a:lnTo>
                  <a:pt x="649" y="85"/>
                </a:lnTo>
                <a:close/>
              </a:path>
            </a:pathLst>
          </a:custGeom>
          <a:solidFill>
            <a:schemeClr val="accent5"/>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Freeform 4"/>
          <p:cNvSpPr>
            <a:spLocks/>
          </p:cNvSpPr>
          <p:nvPr/>
        </p:nvSpPr>
        <p:spPr bwMode="auto">
          <a:xfrm>
            <a:off x="2934407" y="901840"/>
            <a:ext cx="3249615" cy="3829904"/>
          </a:xfrm>
          <a:custGeom>
            <a:avLst/>
            <a:gdLst>
              <a:gd name="T0" fmla="*/ 685 w 1652"/>
              <a:gd name="T1" fmla="*/ 105 h 1947"/>
              <a:gd name="T2" fmla="*/ 783 w 1652"/>
              <a:gd name="T3" fmla="*/ 151 h 1947"/>
              <a:gd name="T4" fmla="*/ 770 w 1652"/>
              <a:gd name="T5" fmla="*/ 262 h 1947"/>
              <a:gd name="T6" fmla="*/ 816 w 1652"/>
              <a:gd name="T7" fmla="*/ 377 h 1947"/>
              <a:gd name="T8" fmla="*/ 833 w 1652"/>
              <a:gd name="T9" fmla="*/ 482 h 1947"/>
              <a:gd name="T10" fmla="*/ 872 w 1652"/>
              <a:gd name="T11" fmla="*/ 633 h 1947"/>
              <a:gd name="T12" fmla="*/ 836 w 1652"/>
              <a:gd name="T13" fmla="*/ 784 h 1947"/>
              <a:gd name="T14" fmla="*/ 839 w 1652"/>
              <a:gd name="T15" fmla="*/ 816 h 1947"/>
              <a:gd name="T16" fmla="*/ 934 w 1652"/>
              <a:gd name="T17" fmla="*/ 843 h 1947"/>
              <a:gd name="T18" fmla="*/ 1046 w 1652"/>
              <a:gd name="T19" fmla="*/ 918 h 1947"/>
              <a:gd name="T20" fmla="*/ 1141 w 1652"/>
              <a:gd name="T21" fmla="*/ 941 h 1947"/>
              <a:gd name="T22" fmla="*/ 1252 w 1652"/>
              <a:gd name="T23" fmla="*/ 905 h 1947"/>
              <a:gd name="T24" fmla="*/ 1321 w 1652"/>
              <a:gd name="T25" fmla="*/ 780 h 1947"/>
              <a:gd name="T26" fmla="*/ 1364 w 1652"/>
              <a:gd name="T27" fmla="*/ 636 h 1947"/>
              <a:gd name="T28" fmla="*/ 1554 w 1652"/>
              <a:gd name="T29" fmla="*/ 767 h 1947"/>
              <a:gd name="T30" fmla="*/ 1596 w 1652"/>
              <a:gd name="T31" fmla="*/ 931 h 1947"/>
              <a:gd name="T32" fmla="*/ 1632 w 1652"/>
              <a:gd name="T33" fmla="*/ 1066 h 1947"/>
              <a:gd name="T34" fmla="*/ 1619 w 1652"/>
              <a:gd name="T35" fmla="*/ 1206 h 1947"/>
              <a:gd name="T36" fmla="*/ 1567 w 1652"/>
              <a:gd name="T37" fmla="*/ 1318 h 1947"/>
              <a:gd name="T38" fmla="*/ 1475 w 1652"/>
              <a:gd name="T39" fmla="*/ 1393 h 1947"/>
              <a:gd name="T40" fmla="*/ 1403 w 1652"/>
              <a:gd name="T41" fmla="*/ 1505 h 1947"/>
              <a:gd name="T42" fmla="*/ 1324 w 1652"/>
              <a:gd name="T43" fmla="*/ 1659 h 1947"/>
              <a:gd name="T44" fmla="*/ 1252 w 1652"/>
              <a:gd name="T45" fmla="*/ 1728 h 1947"/>
              <a:gd name="T46" fmla="*/ 1177 w 1652"/>
              <a:gd name="T47" fmla="*/ 1816 h 1947"/>
              <a:gd name="T48" fmla="*/ 1196 w 1652"/>
              <a:gd name="T49" fmla="*/ 1879 h 1947"/>
              <a:gd name="T50" fmla="*/ 1134 w 1652"/>
              <a:gd name="T51" fmla="*/ 1934 h 1947"/>
              <a:gd name="T52" fmla="*/ 1082 w 1652"/>
              <a:gd name="T53" fmla="*/ 1826 h 1947"/>
              <a:gd name="T54" fmla="*/ 1026 w 1652"/>
              <a:gd name="T55" fmla="*/ 1669 h 1947"/>
              <a:gd name="T56" fmla="*/ 1023 w 1652"/>
              <a:gd name="T57" fmla="*/ 1469 h 1947"/>
              <a:gd name="T58" fmla="*/ 987 w 1652"/>
              <a:gd name="T59" fmla="*/ 1380 h 1947"/>
              <a:gd name="T60" fmla="*/ 918 w 1652"/>
              <a:gd name="T61" fmla="*/ 1390 h 1947"/>
              <a:gd name="T62" fmla="*/ 869 w 1652"/>
              <a:gd name="T63" fmla="*/ 1420 h 1947"/>
              <a:gd name="T64" fmla="*/ 803 w 1652"/>
              <a:gd name="T65" fmla="*/ 1465 h 1947"/>
              <a:gd name="T66" fmla="*/ 770 w 1652"/>
              <a:gd name="T67" fmla="*/ 1485 h 1947"/>
              <a:gd name="T68" fmla="*/ 688 w 1652"/>
              <a:gd name="T69" fmla="*/ 1515 h 1947"/>
              <a:gd name="T70" fmla="*/ 675 w 1652"/>
              <a:gd name="T71" fmla="*/ 1488 h 1947"/>
              <a:gd name="T72" fmla="*/ 714 w 1652"/>
              <a:gd name="T73" fmla="*/ 1387 h 1947"/>
              <a:gd name="T74" fmla="*/ 655 w 1652"/>
              <a:gd name="T75" fmla="*/ 1351 h 1947"/>
              <a:gd name="T76" fmla="*/ 577 w 1652"/>
              <a:gd name="T77" fmla="*/ 1302 h 1947"/>
              <a:gd name="T78" fmla="*/ 462 w 1652"/>
              <a:gd name="T79" fmla="*/ 1344 h 1947"/>
              <a:gd name="T80" fmla="*/ 367 w 1652"/>
              <a:gd name="T81" fmla="*/ 1344 h 1947"/>
              <a:gd name="T82" fmla="*/ 305 w 1652"/>
              <a:gd name="T83" fmla="*/ 1315 h 1947"/>
              <a:gd name="T84" fmla="*/ 265 w 1652"/>
              <a:gd name="T85" fmla="*/ 1216 h 1947"/>
              <a:gd name="T86" fmla="*/ 88 w 1652"/>
              <a:gd name="T87" fmla="*/ 1256 h 1947"/>
              <a:gd name="T88" fmla="*/ 187 w 1652"/>
              <a:gd name="T89" fmla="*/ 1125 h 1947"/>
              <a:gd name="T90" fmla="*/ 351 w 1652"/>
              <a:gd name="T91" fmla="*/ 1036 h 1947"/>
              <a:gd name="T92" fmla="*/ 377 w 1652"/>
              <a:gd name="T93" fmla="*/ 1075 h 1947"/>
              <a:gd name="T94" fmla="*/ 482 w 1652"/>
              <a:gd name="T95" fmla="*/ 1023 h 1947"/>
              <a:gd name="T96" fmla="*/ 577 w 1652"/>
              <a:gd name="T97" fmla="*/ 951 h 1947"/>
              <a:gd name="T98" fmla="*/ 596 w 1652"/>
              <a:gd name="T99" fmla="*/ 892 h 1947"/>
              <a:gd name="T100" fmla="*/ 626 w 1652"/>
              <a:gd name="T101" fmla="*/ 839 h 1947"/>
              <a:gd name="T102" fmla="*/ 652 w 1652"/>
              <a:gd name="T103" fmla="*/ 777 h 1947"/>
              <a:gd name="T104" fmla="*/ 596 w 1652"/>
              <a:gd name="T105" fmla="*/ 643 h 1947"/>
              <a:gd name="T106" fmla="*/ 351 w 1652"/>
              <a:gd name="T107" fmla="*/ 587 h 1947"/>
              <a:gd name="T108" fmla="*/ 233 w 1652"/>
              <a:gd name="T109" fmla="*/ 531 h 1947"/>
              <a:gd name="T110" fmla="*/ 197 w 1652"/>
              <a:gd name="T111" fmla="*/ 397 h 1947"/>
              <a:gd name="T112" fmla="*/ 29 w 1652"/>
              <a:gd name="T113" fmla="*/ 443 h 1947"/>
              <a:gd name="T114" fmla="*/ 193 w 1652"/>
              <a:gd name="T115" fmla="*/ 285 h 1947"/>
              <a:gd name="T116" fmla="*/ 233 w 1652"/>
              <a:gd name="T117" fmla="*/ 118 h 1947"/>
              <a:gd name="T118" fmla="*/ 272 w 1652"/>
              <a:gd name="T119" fmla="*/ 56 h 1947"/>
              <a:gd name="T120" fmla="*/ 390 w 1652"/>
              <a:gd name="T121" fmla="*/ 59 h 1947"/>
              <a:gd name="T122" fmla="*/ 492 w 1652"/>
              <a:gd name="T123" fmla="*/ 52 h 1947"/>
              <a:gd name="T124" fmla="*/ 606 w 1652"/>
              <a:gd name="T125" fmla="*/ 7 h 1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2" h="1947">
                <a:moveTo>
                  <a:pt x="616" y="56"/>
                </a:moveTo>
                <a:lnTo>
                  <a:pt x="616" y="62"/>
                </a:lnTo>
                <a:lnTo>
                  <a:pt x="619" y="66"/>
                </a:lnTo>
                <a:lnTo>
                  <a:pt x="619" y="69"/>
                </a:lnTo>
                <a:lnTo>
                  <a:pt x="623" y="69"/>
                </a:lnTo>
                <a:lnTo>
                  <a:pt x="626" y="72"/>
                </a:lnTo>
                <a:lnTo>
                  <a:pt x="626" y="75"/>
                </a:lnTo>
                <a:lnTo>
                  <a:pt x="626" y="79"/>
                </a:lnTo>
                <a:lnTo>
                  <a:pt x="629" y="85"/>
                </a:lnTo>
                <a:lnTo>
                  <a:pt x="629" y="89"/>
                </a:lnTo>
                <a:lnTo>
                  <a:pt x="629" y="92"/>
                </a:lnTo>
                <a:lnTo>
                  <a:pt x="633" y="95"/>
                </a:lnTo>
                <a:lnTo>
                  <a:pt x="633" y="98"/>
                </a:lnTo>
                <a:lnTo>
                  <a:pt x="639" y="98"/>
                </a:lnTo>
                <a:lnTo>
                  <a:pt x="639" y="98"/>
                </a:lnTo>
                <a:lnTo>
                  <a:pt x="642" y="95"/>
                </a:lnTo>
                <a:lnTo>
                  <a:pt x="642" y="89"/>
                </a:lnTo>
                <a:lnTo>
                  <a:pt x="642" y="85"/>
                </a:lnTo>
                <a:lnTo>
                  <a:pt x="642" y="79"/>
                </a:lnTo>
                <a:lnTo>
                  <a:pt x="642" y="75"/>
                </a:lnTo>
                <a:lnTo>
                  <a:pt x="642" y="69"/>
                </a:lnTo>
                <a:lnTo>
                  <a:pt x="642" y="66"/>
                </a:lnTo>
                <a:lnTo>
                  <a:pt x="646" y="62"/>
                </a:lnTo>
                <a:lnTo>
                  <a:pt x="646" y="59"/>
                </a:lnTo>
                <a:lnTo>
                  <a:pt x="649" y="59"/>
                </a:lnTo>
                <a:lnTo>
                  <a:pt x="652" y="56"/>
                </a:lnTo>
                <a:lnTo>
                  <a:pt x="659" y="56"/>
                </a:lnTo>
                <a:lnTo>
                  <a:pt x="662" y="56"/>
                </a:lnTo>
                <a:lnTo>
                  <a:pt x="665" y="59"/>
                </a:lnTo>
                <a:lnTo>
                  <a:pt x="669" y="59"/>
                </a:lnTo>
                <a:lnTo>
                  <a:pt x="672" y="59"/>
                </a:lnTo>
                <a:lnTo>
                  <a:pt x="675" y="62"/>
                </a:lnTo>
                <a:lnTo>
                  <a:pt x="675" y="66"/>
                </a:lnTo>
                <a:lnTo>
                  <a:pt x="678" y="69"/>
                </a:lnTo>
                <a:lnTo>
                  <a:pt x="682" y="69"/>
                </a:lnTo>
                <a:lnTo>
                  <a:pt x="685" y="72"/>
                </a:lnTo>
                <a:lnTo>
                  <a:pt x="688" y="72"/>
                </a:lnTo>
                <a:lnTo>
                  <a:pt x="692" y="75"/>
                </a:lnTo>
                <a:lnTo>
                  <a:pt x="692" y="79"/>
                </a:lnTo>
                <a:lnTo>
                  <a:pt x="695" y="82"/>
                </a:lnTo>
                <a:lnTo>
                  <a:pt x="695" y="89"/>
                </a:lnTo>
                <a:lnTo>
                  <a:pt x="692" y="92"/>
                </a:lnTo>
                <a:lnTo>
                  <a:pt x="692" y="95"/>
                </a:lnTo>
                <a:lnTo>
                  <a:pt x="688" y="95"/>
                </a:lnTo>
                <a:lnTo>
                  <a:pt x="688" y="98"/>
                </a:lnTo>
                <a:lnTo>
                  <a:pt x="685" y="105"/>
                </a:lnTo>
                <a:lnTo>
                  <a:pt x="685" y="108"/>
                </a:lnTo>
                <a:lnTo>
                  <a:pt x="682" y="108"/>
                </a:lnTo>
                <a:lnTo>
                  <a:pt x="678" y="108"/>
                </a:lnTo>
                <a:lnTo>
                  <a:pt x="675" y="111"/>
                </a:lnTo>
                <a:lnTo>
                  <a:pt x="672" y="111"/>
                </a:lnTo>
                <a:lnTo>
                  <a:pt x="669" y="115"/>
                </a:lnTo>
                <a:lnTo>
                  <a:pt x="665" y="118"/>
                </a:lnTo>
                <a:lnTo>
                  <a:pt x="665" y="121"/>
                </a:lnTo>
                <a:lnTo>
                  <a:pt x="669" y="125"/>
                </a:lnTo>
                <a:lnTo>
                  <a:pt x="672" y="128"/>
                </a:lnTo>
                <a:lnTo>
                  <a:pt x="675" y="128"/>
                </a:lnTo>
                <a:lnTo>
                  <a:pt x="678" y="128"/>
                </a:lnTo>
                <a:lnTo>
                  <a:pt x="682" y="128"/>
                </a:lnTo>
                <a:lnTo>
                  <a:pt x="685" y="128"/>
                </a:lnTo>
                <a:lnTo>
                  <a:pt x="688" y="125"/>
                </a:lnTo>
                <a:lnTo>
                  <a:pt x="692" y="125"/>
                </a:lnTo>
                <a:lnTo>
                  <a:pt x="698" y="125"/>
                </a:lnTo>
                <a:lnTo>
                  <a:pt x="701" y="125"/>
                </a:lnTo>
                <a:lnTo>
                  <a:pt x="705" y="125"/>
                </a:lnTo>
                <a:lnTo>
                  <a:pt x="708" y="125"/>
                </a:lnTo>
                <a:lnTo>
                  <a:pt x="714" y="125"/>
                </a:lnTo>
                <a:lnTo>
                  <a:pt x="714" y="121"/>
                </a:lnTo>
                <a:lnTo>
                  <a:pt x="718" y="118"/>
                </a:lnTo>
                <a:lnTo>
                  <a:pt x="721" y="115"/>
                </a:lnTo>
                <a:lnTo>
                  <a:pt x="721" y="115"/>
                </a:lnTo>
                <a:lnTo>
                  <a:pt x="728" y="111"/>
                </a:lnTo>
                <a:lnTo>
                  <a:pt x="731" y="115"/>
                </a:lnTo>
                <a:lnTo>
                  <a:pt x="731" y="115"/>
                </a:lnTo>
                <a:lnTo>
                  <a:pt x="734" y="121"/>
                </a:lnTo>
                <a:lnTo>
                  <a:pt x="734" y="121"/>
                </a:lnTo>
                <a:lnTo>
                  <a:pt x="737" y="125"/>
                </a:lnTo>
                <a:lnTo>
                  <a:pt x="741" y="128"/>
                </a:lnTo>
                <a:lnTo>
                  <a:pt x="741" y="131"/>
                </a:lnTo>
                <a:lnTo>
                  <a:pt x="744" y="134"/>
                </a:lnTo>
                <a:lnTo>
                  <a:pt x="747" y="134"/>
                </a:lnTo>
                <a:lnTo>
                  <a:pt x="751" y="138"/>
                </a:lnTo>
                <a:lnTo>
                  <a:pt x="754" y="141"/>
                </a:lnTo>
                <a:lnTo>
                  <a:pt x="757" y="141"/>
                </a:lnTo>
                <a:lnTo>
                  <a:pt x="760" y="141"/>
                </a:lnTo>
                <a:lnTo>
                  <a:pt x="764" y="141"/>
                </a:lnTo>
                <a:lnTo>
                  <a:pt x="770" y="141"/>
                </a:lnTo>
                <a:lnTo>
                  <a:pt x="773" y="141"/>
                </a:lnTo>
                <a:lnTo>
                  <a:pt x="777" y="144"/>
                </a:lnTo>
                <a:lnTo>
                  <a:pt x="780" y="144"/>
                </a:lnTo>
                <a:lnTo>
                  <a:pt x="783" y="148"/>
                </a:lnTo>
                <a:lnTo>
                  <a:pt x="783" y="151"/>
                </a:lnTo>
                <a:lnTo>
                  <a:pt x="787" y="151"/>
                </a:lnTo>
                <a:lnTo>
                  <a:pt x="787" y="154"/>
                </a:lnTo>
                <a:lnTo>
                  <a:pt x="790" y="157"/>
                </a:lnTo>
                <a:lnTo>
                  <a:pt x="793" y="157"/>
                </a:lnTo>
                <a:lnTo>
                  <a:pt x="796" y="161"/>
                </a:lnTo>
                <a:lnTo>
                  <a:pt x="793" y="161"/>
                </a:lnTo>
                <a:lnTo>
                  <a:pt x="790" y="164"/>
                </a:lnTo>
                <a:lnTo>
                  <a:pt x="787" y="164"/>
                </a:lnTo>
                <a:lnTo>
                  <a:pt x="783" y="167"/>
                </a:lnTo>
                <a:lnTo>
                  <a:pt x="783" y="167"/>
                </a:lnTo>
                <a:lnTo>
                  <a:pt x="780" y="167"/>
                </a:lnTo>
                <a:lnTo>
                  <a:pt x="777" y="170"/>
                </a:lnTo>
                <a:lnTo>
                  <a:pt x="773" y="174"/>
                </a:lnTo>
                <a:lnTo>
                  <a:pt x="773" y="174"/>
                </a:lnTo>
                <a:lnTo>
                  <a:pt x="770" y="177"/>
                </a:lnTo>
                <a:lnTo>
                  <a:pt x="767" y="180"/>
                </a:lnTo>
                <a:lnTo>
                  <a:pt x="773" y="180"/>
                </a:lnTo>
                <a:lnTo>
                  <a:pt x="773" y="184"/>
                </a:lnTo>
                <a:lnTo>
                  <a:pt x="773" y="187"/>
                </a:lnTo>
                <a:lnTo>
                  <a:pt x="777" y="190"/>
                </a:lnTo>
                <a:lnTo>
                  <a:pt x="780" y="193"/>
                </a:lnTo>
                <a:lnTo>
                  <a:pt x="780" y="197"/>
                </a:lnTo>
                <a:lnTo>
                  <a:pt x="777" y="200"/>
                </a:lnTo>
                <a:lnTo>
                  <a:pt x="777" y="203"/>
                </a:lnTo>
                <a:lnTo>
                  <a:pt x="780" y="207"/>
                </a:lnTo>
                <a:lnTo>
                  <a:pt x="783" y="210"/>
                </a:lnTo>
                <a:lnTo>
                  <a:pt x="787" y="210"/>
                </a:lnTo>
                <a:lnTo>
                  <a:pt x="790" y="213"/>
                </a:lnTo>
                <a:lnTo>
                  <a:pt x="790" y="216"/>
                </a:lnTo>
                <a:lnTo>
                  <a:pt x="787" y="220"/>
                </a:lnTo>
                <a:lnTo>
                  <a:pt x="783" y="220"/>
                </a:lnTo>
                <a:lnTo>
                  <a:pt x="783" y="223"/>
                </a:lnTo>
                <a:lnTo>
                  <a:pt x="780" y="223"/>
                </a:lnTo>
                <a:lnTo>
                  <a:pt x="777" y="226"/>
                </a:lnTo>
                <a:lnTo>
                  <a:pt x="777" y="226"/>
                </a:lnTo>
                <a:lnTo>
                  <a:pt x="773" y="229"/>
                </a:lnTo>
                <a:lnTo>
                  <a:pt x="773" y="233"/>
                </a:lnTo>
                <a:lnTo>
                  <a:pt x="773" y="236"/>
                </a:lnTo>
                <a:lnTo>
                  <a:pt x="777" y="239"/>
                </a:lnTo>
                <a:lnTo>
                  <a:pt x="780" y="239"/>
                </a:lnTo>
                <a:lnTo>
                  <a:pt x="780" y="246"/>
                </a:lnTo>
                <a:lnTo>
                  <a:pt x="780" y="249"/>
                </a:lnTo>
                <a:lnTo>
                  <a:pt x="780" y="256"/>
                </a:lnTo>
                <a:lnTo>
                  <a:pt x="777" y="256"/>
                </a:lnTo>
                <a:lnTo>
                  <a:pt x="773" y="259"/>
                </a:lnTo>
                <a:lnTo>
                  <a:pt x="770" y="262"/>
                </a:lnTo>
                <a:lnTo>
                  <a:pt x="770" y="266"/>
                </a:lnTo>
                <a:lnTo>
                  <a:pt x="770" y="269"/>
                </a:lnTo>
                <a:lnTo>
                  <a:pt x="770" y="269"/>
                </a:lnTo>
                <a:lnTo>
                  <a:pt x="770" y="275"/>
                </a:lnTo>
                <a:lnTo>
                  <a:pt x="773" y="275"/>
                </a:lnTo>
                <a:lnTo>
                  <a:pt x="773" y="279"/>
                </a:lnTo>
                <a:lnTo>
                  <a:pt x="780" y="279"/>
                </a:lnTo>
                <a:lnTo>
                  <a:pt x="783" y="279"/>
                </a:lnTo>
                <a:lnTo>
                  <a:pt x="783" y="279"/>
                </a:lnTo>
                <a:lnTo>
                  <a:pt x="787" y="279"/>
                </a:lnTo>
                <a:lnTo>
                  <a:pt x="790" y="282"/>
                </a:lnTo>
                <a:lnTo>
                  <a:pt x="793" y="285"/>
                </a:lnTo>
                <a:lnTo>
                  <a:pt x="796" y="285"/>
                </a:lnTo>
                <a:lnTo>
                  <a:pt x="800" y="282"/>
                </a:lnTo>
                <a:lnTo>
                  <a:pt x="803" y="282"/>
                </a:lnTo>
                <a:lnTo>
                  <a:pt x="806" y="282"/>
                </a:lnTo>
                <a:lnTo>
                  <a:pt x="810" y="285"/>
                </a:lnTo>
                <a:lnTo>
                  <a:pt x="810" y="289"/>
                </a:lnTo>
                <a:lnTo>
                  <a:pt x="813" y="292"/>
                </a:lnTo>
                <a:lnTo>
                  <a:pt x="810" y="298"/>
                </a:lnTo>
                <a:lnTo>
                  <a:pt x="810" y="302"/>
                </a:lnTo>
                <a:lnTo>
                  <a:pt x="810" y="305"/>
                </a:lnTo>
                <a:lnTo>
                  <a:pt x="813" y="311"/>
                </a:lnTo>
                <a:lnTo>
                  <a:pt x="813" y="315"/>
                </a:lnTo>
                <a:lnTo>
                  <a:pt x="813" y="318"/>
                </a:lnTo>
                <a:lnTo>
                  <a:pt x="816" y="321"/>
                </a:lnTo>
                <a:lnTo>
                  <a:pt x="816" y="325"/>
                </a:lnTo>
                <a:lnTo>
                  <a:pt x="816" y="328"/>
                </a:lnTo>
                <a:lnTo>
                  <a:pt x="816" y="334"/>
                </a:lnTo>
                <a:lnTo>
                  <a:pt x="819" y="338"/>
                </a:lnTo>
                <a:lnTo>
                  <a:pt x="819" y="341"/>
                </a:lnTo>
                <a:lnTo>
                  <a:pt x="819" y="344"/>
                </a:lnTo>
                <a:lnTo>
                  <a:pt x="823" y="351"/>
                </a:lnTo>
                <a:lnTo>
                  <a:pt x="823" y="351"/>
                </a:lnTo>
                <a:lnTo>
                  <a:pt x="826" y="357"/>
                </a:lnTo>
                <a:lnTo>
                  <a:pt x="823" y="361"/>
                </a:lnTo>
                <a:lnTo>
                  <a:pt x="823" y="364"/>
                </a:lnTo>
                <a:lnTo>
                  <a:pt x="819" y="364"/>
                </a:lnTo>
                <a:lnTo>
                  <a:pt x="816" y="367"/>
                </a:lnTo>
                <a:lnTo>
                  <a:pt x="816" y="370"/>
                </a:lnTo>
                <a:lnTo>
                  <a:pt x="813" y="374"/>
                </a:lnTo>
                <a:lnTo>
                  <a:pt x="813" y="377"/>
                </a:lnTo>
                <a:lnTo>
                  <a:pt x="813" y="384"/>
                </a:lnTo>
                <a:lnTo>
                  <a:pt x="813" y="384"/>
                </a:lnTo>
                <a:lnTo>
                  <a:pt x="816" y="380"/>
                </a:lnTo>
                <a:lnTo>
                  <a:pt x="816" y="377"/>
                </a:lnTo>
                <a:lnTo>
                  <a:pt x="819" y="377"/>
                </a:lnTo>
                <a:lnTo>
                  <a:pt x="819" y="374"/>
                </a:lnTo>
                <a:lnTo>
                  <a:pt x="823" y="374"/>
                </a:lnTo>
                <a:lnTo>
                  <a:pt x="826" y="370"/>
                </a:lnTo>
                <a:lnTo>
                  <a:pt x="826" y="367"/>
                </a:lnTo>
                <a:lnTo>
                  <a:pt x="829" y="367"/>
                </a:lnTo>
                <a:lnTo>
                  <a:pt x="833" y="364"/>
                </a:lnTo>
                <a:lnTo>
                  <a:pt x="833" y="361"/>
                </a:lnTo>
                <a:lnTo>
                  <a:pt x="839" y="364"/>
                </a:lnTo>
                <a:lnTo>
                  <a:pt x="842" y="367"/>
                </a:lnTo>
                <a:lnTo>
                  <a:pt x="842" y="370"/>
                </a:lnTo>
                <a:lnTo>
                  <a:pt x="846" y="374"/>
                </a:lnTo>
                <a:lnTo>
                  <a:pt x="846" y="377"/>
                </a:lnTo>
                <a:lnTo>
                  <a:pt x="849" y="380"/>
                </a:lnTo>
                <a:lnTo>
                  <a:pt x="849" y="384"/>
                </a:lnTo>
                <a:lnTo>
                  <a:pt x="849" y="384"/>
                </a:lnTo>
                <a:lnTo>
                  <a:pt x="849" y="387"/>
                </a:lnTo>
                <a:lnTo>
                  <a:pt x="852" y="390"/>
                </a:lnTo>
                <a:lnTo>
                  <a:pt x="852" y="397"/>
                </a:lnTo>
                <a:lnTo>
                  <a:pt x="849" y="400"/>
                </a:lnTo>
                <a:lnTo>
                  <a:pt x="849" y="400"/>
                </a:lnTo>
                <a:lnTo>
                  <a:pt x="846" y="403"/>
                </a:lnTo>
                <a:lnTo>
                  <a:pt x="842" y="403"/>
                </a:lnTo>
                <a:lnTo>
                  <a:pt x="842" y="407"/>
                </a:lnTo>
                <a:lnTo>
                  <a:pt x="842" y="410"/>
                </a:lnTo>
                <a:lnTo>
                  <a:pt x="842" y="413"/>
                </a:lnTo>
                <a:lnTo>
                  <a:pt x="842" y="416"/>
                </a:lnTo>
                <a:lnTo>
                  <a:pt x="842" y="423"/>
                </a:lnTo>
                <a:lnTo>
                  <a:pt x="842" y="426"/>
                </a:lnTo>
                <a:lnTo>
                  <a:pt x="839" y="426"/>
                </a:lnTo>
                <a:lnTo>
                  <a:pt x="839" y="429"/>
                </a:lnTo>
                <a:lnTo>
                  <a:pt x="836" y="433"/>
                </a:lnTo>
                <a:lnTo>
                  <a:pt x="833" y="433"/>
                </a:lnTo>
                <a:lnTo>
                  <a:pt x="833" y="436"/>
                </a:lnTo>
                <a:lnTo>
                  <a:pt x="829" y="439"/>
                </a:lnTo>
                <a:lnTo>
                  <a:pt x="829" y="446"/>
                </a:lnTo>
                <a:lnTo>
                  <a:pt x="829" y="449"/>
                </a:lnTo>
                <a:lnTo>
                  <a:pt x="829" y="452"/>
                </a:lnTo>
                <a:lnTo>
                  <a:pt x="829" y="456"/>
                </a:lnTo>
                <a:lnTo>
                  <a:pt x="833" y="459"/>
                </a:lnTo>
                <a:lnTo>
                  <a:pt x="833" y="466"/>
                </a:lnTo>
                <a:lnTo>
                  <a:pt x="829" y="469"/>
                </a:lnTo>
                <a:lnTo>
                  <a:pt x="829" y="472"/>
                </a:lnTo>
                <a:lnTo>
                  <a:pt x="829" y="475"/>
                </a:lnTo>
                <a:lnTo>
                  <a:pt x="829" y="479"/>
                </a:lnTo>
                <a:lnTo>
                  <a:pt x="833" y="482"/>
                </a:lnTo>
                <a:lnTo>
                  <a:pt x="836" y="485"/>
                </a:lnTo>
                <a:lnTo>
                  <a:pt x="836" y="488"/>
                </a:lnTo>
                <a:lnTo>
                  <a:pt x="836" y="492"/>
                </a:lnTo>
                <a:lnTo>
                  <a:pt x="839" y="495"/>
                </a:lnTo>
                <a:lnTo>
                  <a:pt x="839" y="498"/>
                </a:lnTo>
                <a:lnTo>
                  <a:pt x="842" y="502"/>
                </a:lnTo>
                <a:lnTo>
                  <a:pt x="842" y="505"/>
                </a:lnTo>
                <a:lnTo>
                  <a:pt x="846" y="508"/>
                </a:lnTo>
                <a:lnTo>
                  <a:pt x="846" y="511"/>
                </a:lnTo>
                <a:lnTo>
                  <a:pt x="846" y="515"/>
                </a:lnTo>
                <a:lnTo>
                  <a:pt x="849" y="518"/>
                </a:lnTo>
                <a:lnTo>
                  <a:pt x="849" y="521"/>
                </a:lnTo>
                <a:lnTo>
                  <a:pt x="852" y="525"/>
                </a:lnTo>
                <a:lnTo>
                  <a:pt x="855" y="528"/>
                </a:lnTo>
                <a:lnTo>
                  <a:pt x="855" y="531"/>
                </a:lnTo>
                <a:lnTo>
                  <a:pt x="859" y="534"/>
                </a:lnTo>
                <a:lnTo>
                  <a:pt x="859" y="538"/>
                </a:lnTo>
                <a:lnTo>
                  <a:pt x="862" y="538"/>
                </a:lnTo>
                <a:lnTo>
                  <a:pt x="869" y="541"/>
                </a:lnTo>
                <a:lnTo>
                  <a:pt x="872" y="541"/>
                </a:lnTo>
                <a:lnTo>
                  <a:pt x="872" y="544"/>
                </a:lnTo>
                <a:lnTo>
                  <a:pt x="875" y="548"/>
                </a:lnTo>
                <a:lnTo>
                  <a:pt x="878" y="548"/>
                </a:lnTo>
                <a:lnTo>
                  <a:pt x="878" y="551"/>
                </a:lnTo>
                <a:lnTo>
                  <a:pt x="882" y="554"/>
                </a:lnTo>
                <a:lnTo>
                  <a:pt x="882" y="557"/>
                </a:lnTo>
                <a:lnTo>
                  <a:pt x="882" y="564"/>
                </a:lnTo>
                <a:lnTo>
                  <a:pt x="882" y="567"/>
                </a:lnTo>
                <a:lnTo>
                  <a:pt x="882" y="574"/>
                </a:lnTo>
                <a:lnTo>
                  <a:pt x="885" y="577"/>
                </a:lnTo>
                <a:lnTo>
                  <a:pt x="885" y="584"/>
                </a:lnTo>
                <a:lnTo>
                  <a:pt x="885" y="584"/>
                </a:lnTo>
                <a:lnTo>
                  <a:pt x="888" y="587"/>
                </a:lnTo>
                <a:lnTo>
                  <a:pt x="885" y="590"/>
                </a:lnTo>
                <a:lnTo>
                  <a:pt x="885" y="593"/>
                </a:lnTo>
                <a:lnTo>
                  <a:pt x="882" y="597"/>
                </a:lnTo>
                <a:lnTo>
                  <a:pt x="885" y="603"/>
                </a:lnTo>
                <a:lnTo>
                  <a:pt x="882" y="607"/>
                </a:lnTo>
                <a:lnTo>
                  <a:pt x="882" y="610"/>
                </a:lnTo>
                <a:lnTo>
                  <a:pt x="878" y="613"/>
                </a:lnTo>
                <a:lnTo>
                  <a:pt x="878" y="616"/>
                </a:lnTo>
                <a:lnTo>
                  <a:pt x="875" y="620"/>
                </a:lnTo>
                <a:lnTo>
                  <a:pt x="875" y="623"/>
                </a:lnTo>
                <a:lnTo>
                  <a:pt x="872" y="626"/>
                </a:lnTo>
                <a:lnTo>
                  <a:pt x="872" y="629"/>
                </a:lnTo>
                <a:lnTo>
                  <a:pt x="872" y="633"/>
                </a:lnTo>
                <a:lnTo>
                  <a:pt x="872" y="639"/>
                </a:lnTo>
                <a:lnTo>
                  <a:pt x="872" y="643"/>
                </a:lnTo>
                <a:lnTo>
                  <a:pt x="872" y="646"/>
                </a:lnTo>
                <a:lnTo>
                  <a:pt x="872" y="649"/>
                </a:lnTo>
                <a:lnTo>
                  <a:pt x="869" y="656"/>
                </a:lnTo>
                <a:lnTo>
                  <a:pt x="872" y="659"/>
                </a:lnTo>
                <a:lnTo>
                  <a:pt x="872" y="662"/>
                </a:lnTo>
                <a:lnTo>
                  <a:pt x="875" y="666"/>
                </a:lnTo>
                <a:lnTo>
                  <a:pt x="878" y="669"/>
                </a:lnTo>
                <a:lnTo>
                  <a:pt x="882" y="669"/>
                </a:lnTo>
                <a:lnTo>
                  <a:pt x="885" y="669"/>
                </a:lnTo>
                <a:lnTo>
                  <a:pt x="885" y="672"/>
                </a:lnTo>
                <a:lnTo>
                  <a:pt x="885" y="675"/>
                </a:lnTo>
                <a:lnTo>
                  <a:pt x="882" y="679"/>
                </a:lnTo>
                <a:lnTo>
                  <a:pt x="878" y="682"/>
                </a:lnTo>
                <a:lnTo>
                  <a:pt x="878" y="682"/>
                </a:lnTo>
                <a:lnTo>
                  <a:pt x="875" y="685"/>
                </a:lnTo>
                <a:lnTo>
                  <a:pt x="875" y="688"/>
                </a:lnTo>
                <a:lnTo>
                  <a:pt x="872" y="695"/>
                </a:lnTo>
                <a:lnTo>
                  <a:pt x="872" y="698"/>
                </a:lnTo>
                <a:lnTo>
                  <a:pt x="872" y="702"/>
                </a:lnTo>
                <a:lnTo>
                  <a:pt x="869" y="705"/>
                </a:lnTo>
                <a:lnTo>
                  <a:pt x="869" y="708"/>
                </a:lnTo>
                <a:lnTo>
                  <a:pt x="869" y="711"/>
                </a:lnTo>
                <a:lnTo>
                  <a:pt x="865" y="718"/>
                </a:lnTo>
                <a:lnTo>
                  <a:pt x="865" y="718"/>
                </a:lnTo>
                <a:lnTo>
                  <a:pt x="862" y="721"/>
                </a:lnTo>
                <a:lnTo>
                  <a:pt x="862" y="725"/>
                </a:lnTo>
                <a:lnTo>
                  <a:pt x="859" y="728"/>
                </a:lnTo>
                <a:lnTo>
                  <a:pt x="855" y="731"/>
                </a:lnTo>
                <a:lnTo>
                  <a:pt x="855" y="734"/>
                </a:lnTo>
                <a:lnTo>
                  <a:pt x="852" y="738"/>
                </a:lnTo>
                <a:lnTo>
                  <a:pt x="852" y="741"/>
                </a:lnTo>
                <a:lnTo>
                  <a:pt x="852" y="744"/>
                </a:lnTo>
                <a:lnTo>
                  <a:pt x="852" y="748"/>
                </a:lnTo>
                <a:lnTo>
                  <a:pt x="852" y="754"/>
                </a:lnTo>
                <a:lnTo>
                  <a:pt x="852" y="757"/>
                </a:lnTo>
                <a:lnTo>
                  <a:pt x="849" y="761"/>
                </a:lnTo>
                <a:lnTo>
                  <a:pt x="846" y="764"/>
                </a:lnTo>
                <a:lnTo>
                  <a:pt x="846" y="767"/>
                </a:lnTo>
                <a:lnTo>
                  <a:pt x="846" y="770"/>
                </a:lnTo>
                <a:lnTo>
                  <a:pt x="842" y="774"/>
                </a:lnTo>
                <a:lnTo>
                  <a:pt x="842" y="777"/>
                </a:lnTo>
                <a:lnTo>
                  <a:pt x="839" y="780"/>
                </a:lnTo>
                <a:lnTo>
                  <a:pt x="836" y="780"/>
                </a:lnTo>
                <a:lnTo>
                  <a:pt x="836" y="784"/>
                </a:lnTo>
                <a:lnTo>
                  <a:pt x="833" y="787"/>
                </a:lnTo>
                <a:lnTo>
                  <a:pt x="829" y="787"/>
                </a:lnTo>
                <a:lnTo>
                  <a:pt x="826" y="790"/>
                </a:lnTo>
                <a:lnTo>
                  <a:pt x="826" y="790"/>
                </a:lnTo>
                <a:lnTo>
                  <a:pt x="823" y="793"/>
                </a:lnTo>
                <a:lnTo>
                  <a:pt x="819" y="793"/>
                </a:lnTo>
                <a:lnTo>
                  <a:pt x="816" y="797"/>
                </a:lnTo>
                <a:lnTo>
                  <a:pt x="816" y="797"/>
                </a:lnTo>
                <a:lnTo>
                  <a:pt x="816" y="800"/>
                </a:lnTo>
                <a:lnTo>
                  <a:pt x="813" y="800"/>
                </a:lnTo>
                <a:lnTo>
                  <a:pt x="813" y="800"/>
                </a:lnTo>
                <a:lnTo>
                  <a:pt x="813" y="803"/>
                </a:lnTo>
                <a:lnTo>
                  <a:pt x="813" y="803"/>
                </a:lnTo>
                <a:lnTo>
                  <a:pt x="810" y="807"/>
                </a:lnTo>
                <a:lnTo>
                  <a:pt x="810" y="807"/>
                </a:lnTo>
                <a:lnTo>
                  <a:pt x="810" y="813"/>
                </a:lnTo>
                <a:lnTo>
                  <a:pt x="806" y="816"/>
                </a:lnTo>
                <a:lnTo>
                  <a:pt x="806" y="820"/>
                </a:lnTo>
                <a:lnTo>
                  <a:pt x="806" y="823"/>
                </a:lnTo>
                <a:lnTo>
                  <a:pt x="806" y="829"/>
                </a:lnTo>
                <a:lnTo>
                  <a:pt x="803" y="833"/>
                </a:lnTo>
                <a:lnTo>
                  <a:pt x="803" y="836"/>
                </a:lnTo>
                <a:lnTo>
                  <a:pt x="800" y="839"/>
                </a:lnTo>
                <a:lnTo>
                  <a:pt x="800" y="839"/>
                </a:lnTo>
                <a:lnTo>
                  <a:pt x="796" y="843"/>
                </a:lnTo>
                <a:lnTo>
                  <a:pt x="796" y="846"/>
                </a:lnTo>
                <a:lnTo>
                  <a:pt x="793" y="849"/>
                </a:lnTo>
                <a:lnTo>
                  <a:pt x="793" y="852"/>
                </a:lnTo>
                <a:lnTo>
                  <a:pt x="796" y="856"/>
                </a:lnTo>
                <a:lnTo>
                  <a:pt x="800" y="856"/>
                </a:lnTo>
                <a:lnTo>
                  <a:pt x="803" y="852"/>
                </a:lnTo>
                <a:lnTo>
                  <a:pt x="806" y="852"/>
                </a:lnTo>
                <a:lnTo>
                  <a:pt x="806" y="846"/>
                </a:lnTo>
                <a:lnTo>
                  <a:pt x="806" y="843"/>
                </a:lnTo>
                <a:lnTo>
                  <a:pt x="810" y="843"/>
                </a:lnTo>
                <a:lnTo>
                  <a:pt x="813" y="839"/>
                </a:lnTo>
                <a:lnTo>
                  <a:pt x="816" y="836"/>
                </a:lnTo>
                <a:lnTo>
                  <a:pt x="819" y="833"/>
                </a:lnTo>
                <a:lnTo>
                  <a:pt x="819" y="833"/>
                </a:lnTo>
                <a:lnTo>
                  <a:pt x="823" y="829"/>
                </a:lnTo>
                <a:lnTo>
                  <a:pt x="826" y="826"/>
                </a:lnTo>
                <a:lnTo>
                  <a:pt x="829" y="826"/>
                </a:lnTo>
                <a:lnTo>
                  <a:pt x="833" y="823"/>
                </a:lnTo>
                <a:lnTo>
                  <a:pt x="836" y="823"/>
                </a:lnTo>
                <a:lnTo>
                  <a:pt x="836" y="820"/>
                </a:lnTo>
                <a:lnTo>
                  <a:pt x="839" y="816"/>
                </a:lnTo>
                <a:lnTo>
                  <a:pt x="839" y="813"/>
                </a:lnTo>
                <a:lnTo>
                  <a:pt x="842" y="813"/>
                </a:lnTo>
                <a:lnTo>
                  <a:pt x="842" y="816"/>
                </a:lnTo>
                <a:lnTo>
                  <a:pt x="846" y="820"/>
                </a:lnTo>
                <a:lnTo>
                  <a:pt x="849" y="823"/>
                </a:lnTo>
                <a:lnTo>
                  <a:pt x="849" y="826"/>
                </a:lnTo>
                <a:lnTo>
                  <a:pt x="852" y="829"/>
                </a:lnTo>
                <a:lnTo>
                  <a:pt x="852" y="833"/>
                </a:lnTo>
                <a:lnTo>
                  <a:pt x="852" y="836"/>
                </a:lnTo>
                <a:lnTo>
                  <a:pt x="852" y="843"/>
                </a:lnTo>
                <a:lnTo>
                  <a:pt x="852" y="843"/>
                </a:lnTo>
                <a:lnTo>
                  <a:pt x="855" y="843"/>
                </a:lnTo>
                <a:lnTo>
                  <a:pt x="859" y="839"/>
                </a:lnTo>
                <a:lnTo>
                  <a:pt x="862" y="839"/>
                </a:lnTo>
                <a:lnTo>
                  <a:pt x="865" y="836"/>
                </a:lnTo>
                <a:lnTo>
                  <a:pt x="869" y="833"/>
                </a:lnTo>
                <a:lnTo>
                  <a:pt x="869" y="829"/>
                </a:lnTo>
                <a:lnTo>
                  <a:pt x="872" y="826"/>
                </a:lnTo>
                <a:lnTo>
                  <a:pt x="875" y="826"/>
                </a:lnTo>
                <a:lnTo>
                  <a:pt x="878" y="829"/>
                </a:lnTo>
                <a:lnTo>
                  <a:pt x="882" y="826"/>
                </a:lnTo>
                <a:lnTo>
                  <a:pt x="882" y="823"/>
                </a:lnTo>
                <a:lnTo>
                  <a:pt x="882" y="820"/>
                </a:lnTo>
                <a:lnTo>
                  <a:pt x="882" y="813"/>
                </a:lnTo>
                <a:lnTo>
                  <a:pt x="882" y="810"/>
                </a:lnTo>
                <a:lnTo>
                  <a:pt x="888" y="813"/>
                </a:lnTo>
                <a:lnTo>
                  <a:pt x="892" y="813"/>
                </a:lnTo>
                <a:lnTo>
                  <a:pt x="895" y="816"/>
                </a:lnTo>
                <a:lnTo>
                  <a:pt x="898" y="816"/>
                </a:lnTo>
                <a:lnTo>
                  <a:pt x="901" y="816"/>
                </a:lnTo>
                <a:lnTo>
                  <a:pt x="901" y="813"/>
                </a:lnTo>
                <a:lnTo>
                  <a:pt x="905" y="810"/>
                </a:lnTo>
                <a:lnTo>
                  <a:pt x="908" y="810"/>
                </a:lnTo>
                <a:lnTo>
                  <a:pt x="911" y="813"/>
                </a:lnTo>
                <a:lnTo>
                  <a:pt x="914" y="813"/>
                </a:lnTo>
                <a:lnTo>
                  <a:pt x="918" y="813"/>
                </a:lnTo>
                <a:lnTo>
                  <a:pt x="921" y="816"/>
                </a:lnTo>
                <a:lnTo>
                  <a:pt x="924" y="816"/>
                </a:lnTo>
                <a:lnTo>
                  <a:pt x="924" y="820"/>
                </a:lnTo>
                <a:lnTo>
                  <a:pt x="924" y="820"/>
                </a:lnTo>
                <a:lnTo>
                  <a:pt x="928" y="823"/>
                </a:lnTo>
                <a:lnTo>
                  <a:pt x="931" y="826"/>
                </a:lnTo>
                <a:lnTo>
                  <a:pt x="934" y="829"/>
                </a:lnTo>
                <a:lnTo>
                  <a:pt x="934" y="833"/>
                </a:lnTo>
                <a:lnTo>
                  <a:pt x="934" y="839"/>
                </a:lnTo>
                <a:lnTo>
                  <a:pt x="934" y="843"/>
                </a:lnTo>
                <a:lnTo>
                  <a:pt x="937" y="843"/>
                </a:lnTo>
                <a:lnTo>
                  <a:pt x="941" y="846"/>
                </a:lnTo>
                <a:lnTo>
                  <a:pt x="947" y="846"/>
                </a:lnTo>
                <a:lnTo>
                  <a:pt x="951" y="843"/>
                </a:lnTo>
                <a:lnTo>
                  <a:pt x="954" y="843"/>
                </a:lnTo>
                <a:lnTo>
                  <a:pt x="957" y="843"/>
                </a:lnTo>
                <a:lnTo>
                  <a:pt x="960" y="843"/>
                </a:lnTo>
                <a:lnTo>
                  <a:pt x="964" y="843"/>
                </a:lnTo>
                <a:lnTo>
                  <a:pt x="967" y="843"/>
                </a:lnTo>
                <a:lnTo>
                  <a:pt x="970" y="839"/>
                </a:lnTo>
                <a:lnTo>
                  <a:pt x="973" y="839"/>
                </a:lnTo>
                <a:lnTo>
                  <a:pt x="977" y="839"/>
                </a:lnTo>
                <a:lnTo>
                  <a:pt x="980" y="843"/>
                </a:lnTo>
                <a:lnTo>
                  <a:pt x="983" y="839"/>
                </a:lnTo>
                <a:lnTo>
                  <a:pt x="990" y="839"/>
                </a:lnTo>
                <a:lnTo>
                  <a:pt x="993" y="839"/>
                </a:lnTo>
                <a:lnTo>
                  <a:pt x="993" y="843"/>
                </a:lnTo>
                <a:lnTo>
                  <a:pt x="996" y="846"/>
                </a:lnTo>
                <a:lnTo>
                  <a:pt x="996" y="852"/>
                </a:lnTo>
                <a:lnTo>
                  <a:pt x="996" y="856"/>
                </a:lnTo>
                <a:lnTo>
                  <a:pt x="996" y="859"/>
                </a:lnTo>
                <a:lnTo>
                  <a:pt x="993" y="862"/>
                </a:lnTo>
                <a:lnTo>
                  <a:pt x="993" y="866"/>
                </a:lnTo>
                <a:lnTo>
                  <a:pt x="993" y="869"/>
                </a:lnTo>
                <a:lnTo>
                  <a:pt x="993" y="872"/>
                </a:lnTo>
                <a:lnTo>
                  <a:pt x="993" y="879"/>
                </a:lnTo>
                <a:lnTo>
                  <a:pt x="993" y="882"/>
                </a:lnTo>
                <a:lnTo>
                  <a:pt x="996" y="885"/>
                </a:lnTo>
                <a:lnTo>
                  <a:pt x="996" y="888"/>
                </a:lnTo>
                <a:lnTo>
                  <a:pt x="1000" y="892"/>
                </a:lnTo>
                <a:lnTo>
                  <a:pt x="1003" y="895"/>
                </a:lnTo>
                <a:lnTo>
                  <a:pt x="1006" y="895"/>
                </a:lnTo>
                <a:lnTo>
                  <a:pt x="1010" y="898"/>
                </a:lnTo>
                <a:lnTo>
                  <a:pt x="1010" y="902"/>
                </a:lnTo>
                <a:lnTo>
                  <a:pt x="1010" y="905"/>
                </a:lnTo>
                <a:lnTo>
                  <a:pt x="1013" y="905"/>
                </a:lnTo>
                <a:lnTo>
                  <a:pt x="1016" y="908"/>
                </a:lnTo>
                <a:lnTo>
                  <a:pt x="1019" y="911"/>
                </a:lnTo>
                <a:lnTo>
                  <a:pt x="1019" y="915"/>
                </a:lnTo>
                <a:lnTo>
                  <a:pt x="1023" y="915"/>
                </a:lnTo>
                <a:lnTo>
                  <a:pt x="1026" y="915"/>
                </a:lnTo>
                <a:lnTo>
                  <a:pt x="1032" y="915"/>
                </a:lnTo>
                <a:lnTo>
                  <a:pt x="1036" y="915"/>
                </a:lnTo>
                <a:lnTo>
                  <a:pt x="1039" y="915"/>
                </a:lnTo>
                <a:lnTo>
                  <a:pt x="1046" y="915"/>
                </a:lnTo>
                <a:lnTo>
                  <a:pt x="1046" y="918"/>
                </a:lnTo>
                <a:lnTo>
                  <a:pt x="1046" y="921"/>
                </a:lnTo>
                <a:lnTo>
                  <a:pt x="1046" y="925"/>
                </a:lnTo>
                <a:lnTo>
                  <a:pt x="1046" y="931"/>
                </a:lnTo>
                <a:lnTo>
                  <a:pt x="1046" y="931"/>
                </a:lnTo>
                <a:lnTo>
                  <a:pt x="1049" y="934"/>
                </a:lnTo>
                <a:lnTo>
                  <a:pt x="1055" y="934"/>
                </a:lnTo>
                <a:lnTo>
                  <a:pt x="1059" y="938"/>
                </a:lnTo>
                <a:lnTo>
                  <a:pt x="1059" y="938"/>
                </a:lnTo>
                <a:lnTo>
                  <a:pt x="1062" y="941"/>
                </a:lnTo>
                <a:lnTo>
                  <a:pt x="1065" y="944"/>
                </a:lnTo>
                <a:lnTo>
                  <a:pt x="1069" y="944"/>
                </a:lnTo>
                <a:lnTo>
                  <a:pt x="1069" y="947"/>
                </a:lnTo>
                <a:lnTo>
                  <a:pt x="1072" y="954"/>
                </a:lnTo>
                <a:lnTo>
                  <a:pt x="1069" y="957"/>
                </a:lnTo>
                <a:lnTo>
                  <a:pt x="1069" y="957"/>
                </a:lnTo>
                <a:lnTo>
                  <a:pt x="1065" y="961"/>
                </a:lnTo>
                <a:lnTo>
                  <a:pt x="1062" y="964"/>
                </a:lnTo>
                <a:lnTo>
                  <a:pt x="1062" y="967"/>
                </a:lnTo>
                <a:lnTo>
                  <a:pt x="1062" y="970"/>
                </a:lnTo>
                <a:lnTo>
                  <a:pt x="1062" y="977"/>
                </a:lnTo>
                <a:lnTo>
                  <a:pt x="1062" y="974"/>
                </a:lnTo>
                <a:lnTo>
                  <a:pt x="1065" y="970"/>
                </a:lnTo>
                <a:lnTo>
                  <a:pt x="1069" y="970"/>
                </a:lnTo>
                <a:lnTo>
                  <a:pt x="1072" y="967"/>
                </a:lnTo>
                <a:lnTo>
                  <a:pt x="1075" y="967"/>
                </a:lnTo>
                <a:lnTo>
                  <a:pt x="1078" y="964"/>
                </a:lnTo>
                <a:lnTo>
                  <a:pt x="1085" y="964"/>
                </a:lnTo>
                <a:lnTo>
                  <a:pt x="1088" y="967"/>
                </a:lnTo>
                <a:lnTo>
                  <a:pt x="1091" y="967"/>
                </a:lnTo>
                <a:lnTo>
                  <a:pt x="1098" y="964"/>
                </a:lnTo>
                <a:lnTo>
                  <a:pt x="1098" y="961"/>
                </a:lnTo>
                <a:lnTo>
                  <a:pt x="1101" y="961"/>
                </a:lnTo>
                <a:lnTo>
                  <a:pt x="1105" y="957"/>
                </a:lnTo>
                <a:lnTo>
                  <a:pt x="1105" y="954"/>
                </a:lnTo>
                <a:lnTo>
                  <a:pt x="1108" y="951"/>
                </a:lnTo>
                <a:lnTo>
                  <a:pt x="1114" y="951"/>
                </a:lnTo>
                <a:lnTo>
                  <a:pt x="1114" y="947"/>
                </a:lnTo>
                <a:lnTo>
                  <a:pt x="1118" y="944"/>
                </a:lnTo>
                <a:lnTo>
                  <a:pt x="1118" y="944"/>
                </a:lnTo>
                <a:lnTo>
                  <a:pt x="1124" y="941"/>
                </a:lnTo>
                <a:lnTo>
                  <a:pt x="1128" y="941"/>
                </a:lnTo>
                <a:lnTo>
                  <a:pt x="1131" y="941"/>
                </a:lnTo>
                <a:lnTo>
                  <a:pt x="1134" y="941"/>
                </a:lnTo>
                <a:lnTo>
                  <a:pt x="1137" y="941"/>
                </a:lnTo>
                <a:lnTo>
                  <a:pt x="1141" y="941"/>
                </a:lnTo>
                <a:lnTo>
                  <a:pt x="1141" y="941"/>
                </a:lnTo>
                <a:lnTo>
                  <a:pt x="1144" y="941"/>
                </a:lnTo>
                <a:lnTo>
                  <a:pt x="1147" y="938"/>
                </a:lnTo>
                <a:lnTo>
                  <a:pt x="1147" y="938"/>
                </a:lnTo>
                <a:lnTo>
                  <a:pt x="1150" y="934"/>
                </a:lnTo>
                <a:lnTo>
                  <a:pt x="1150" y="931"/>
                </a:lnTo>
                <a:lnTo>
                  <a:pt x="1157" y="934"/>
                </a:lnTo>
                <a:lnTo>
                  <a:pt x="1157" y="934"/>
                </a:lnTo>
                <a:lnTo>
                  <a:pt x="1164" y="934"/>
                </a:lnTo>
                <a:lnTo>
                  <a:pt x="1164" y="931"/>
                </a:lnTo>
                <a:lnTo>
                  <a:pt x="1164" y="928"/>
                </a:lnTo>
                <a:lnTo>
                  <a:pt x="1164" y="921"/>
                </a:lnTo>
                <a:lnTo>
                  <a:pt x="1167" y="921"/>
                </a:lnTo>
                <a:lnTo>
                  <a:pt x="1170" y="921"/>
                </a:lnTo>
                <a:lnTo>
                  <a:pt x="1173" y="925"/>
                </a:lnTo>
                <a:lnTo>
                  <a:pt x="1177" y="925"/>
                </a:lnTo>
                <a:lnTo>
                  <a:pt x="1180" y="921"/>
                </a:lnTo>
                <a:lnTo>
                  <a:pt x="1177" y="915"/>
                </a:lnTo>
                <a:lnTo>
                  <a:pt x="1180" y="911"/>
                </a:lnTo>
                <a:lnTo>
                  <a:pt x="1180" y="911"/>
                </a:lnTo>
                <a:lnTo>
                  <a:pt x="1187" y="908"/>
                </a:lnTo>
                <a:lnTo>
                  <a:pt x="1190" y="908"/>
                </a:lnTo>
                <a:lnTo>
                  <a:pt x="1193" y="911"/>
                </a:lnTo>
                <a:lnTo>
                  <a:pt x="1196" y="911"/>
                </a:lnTo>
                <a:lnTo>
                  <a:pt x="1200" y="915"/>
                </a:lnTo>
                <a:lnTo>
                  <a:pt x="1200" y="918"/>
                </a:lnTo>
                <a:lnTo>
                  <a:pt x="1200" y="921"/>
                </a:lnTo>
                <a:lnTo>
                  <a:pt x="1200" y="928"/>
                </a:lnTo>
                <a:lnTo>
                  <a:pt x="1200" y="931"/>
                </a:lnTo>
                <a:lnTo>
                  <a:pt x="1203" y="934"/>
                </a:lnTo>
                <a:lnTo>
                  <a:pt x="1206" y="934"/>
                </a:lnTo>
                <a:lnTo>
                  <a:pt x="1209" y="931"/>
                </a:lnTo>
                <a:lnTo>
                  <a:pt x="1213" y="931"/>
                </a:lnTo>
                <a:lnTo>
                  <a:pt x="1216" y="928"/>
                </a:lnTo>
                <a:lnTo>
                  <a:pt x="1219" y="928"/>
                </a:lnTo>
                <a:lnTo>
                  <a:pt x="1226" y="928"/>
                </a:lnTo>
                <a:lnTo>
                  <a:pt x="1229" y="928"/>
                </a:lnTo>
                <a:lnTo>
                  <a:pt x="1232" y="928"/>
                </a:lnTo>
                <a:lnTo>
                  <a:pt x="1236" y="925"/>
                </a:lnTo>
                <a:lnTo>
                  <a:pt x="1239" y="925"/>
                </a:lnTo>
                <a:lnTo>
                  <a:pt x="1242" y="925"/>
                </a:lnTo>
                <a:lnTo>
                  <a:pt x="1249" y="925"/>
                </a:lnTo>
                <a:lnTo>
                  <a:pt x="1249" y="921"/>
                </a:lnTo>
                <a:lnTo>
                  <a:pt x="1252" y="918"/>
                </a:lnTo>
                <a:lnTo>
                  <a:pt x="1252" y="915"/>
                </a:lnTo>
                <a:lnTo>
                  <a:pt x="1252" y="908"/>
                </a:lnTo>
                <a:lnTo>
                  <a:pt x="1252" y="905"/>
                </a:lnTo>
                <a:lnTo>
                  <a:pt x="1252" y="902"/>
                </a:lnTo>
                <a:lnTo>
                  <a:pt x="1255" y="898"/>
                </a:lnTo>
                <a:lnTo>
                  <a:pt x="1255" y="895"/>
                </a:lnTo>
                <a:lnTo>
                  <a:pt x="1255" y="888"/>
                </a:lnTo>
                <a:lnTo>
                  <a:pt x="1252" y="888"/>
                </a:lnTo>
                <a:lnTo>
                  <a:pt x="1252" y="885"/>
                </a:lnTo>
                <a:lnTo>
                  <a:pt x="1252" y="879"/>
                </a:lnTo>
                <a:lnTo>
                  <a:pt x="1252" y="875"/>
                </a:lnTo>
                <a:lnTo>
                  <a:pt x="1249" y="872"/>
                </a:lnTo>
                <a:lnTo>
                  <a:pt x="1246" y="872"/>
                </a:lnTo>
                <a:lnTo>
                  <a:pt x="1246" y="869"/>
                </a:lnTo>
                <a:lnTo>
                  <a:pt x="1246" y="862"/>
                </a:lnTo>
                <a:lnTo>
                  <a:pt x="1249" y="859"/>
                </a:lnTo>
                <a:lnTo>
                  <a:pt x="1249" y="856"/>
                </a:lnTo>
                <a:lnTo>
                  <a:pt x="1252" y="856"/>
                </a:lnTo>
                <a:lnTo>
                  <a:pt x="1255" y="852"/>
                </a:lnTo>
                <a:lnTo>
                  <a:pt x="1255" y="849"/>
                </a:lnTo>
                <a:lnTo>
                  <a:pt x="1259" y="846"/>
                </a:lnTo>
                <a:lnTo>
                  <a:pt x="1262" y="843"/>
                </a:lnTo>
                <a:lnTo>
                  <a:pt x="1262" y="843"/>
                </a:lnTo>
                <a:lnTo>
                  <a:pt x="1265" y="839"/>
                </a:lnTo>
                <a:lnTo>
                  <a:pt x="1268" y="836"/>
                </a:lnTo>
                <a:lnTo>
                  <a:pt x="1268" y="833"/>
                </a:lnTo>
                <a:lnTo>
                  <a:pt x="1268" y="829"/>
                </a:lnTo>
                <a:lnTo>
                  <a:pt x="1272" y="826"/>
                </a:lnTo>
                <a:lnTo>
                  <a:pt x="1275" y="823"/>
                </a:lnTo>
                <a:lnTo>
                  <a:pt x="1278" y="826"/>
                </a:lnTo>
                <a:lnTo>
                  <a:pt x="1282" y="826"/>
                </a:lnTo>
                <a:lnTo>
                  <a:pt x="1285" y="826"/>
                </a:lnTo>
                <a:lnTo>
                  <a:pt x="1288" y="823"/>
                </a:lnTo>
                <a:lnTo>
                  <a:pt x="1291" y="820"/>
                </a:lnTo>
                <a:lnTo>
                  <a:pt x="1291" y="820"/>
                </a:lnTo>
                <a:lnTo>
                  <a:pt x="1295" y="816"/>
                </a:lnTo>
                <a:lnTo>
                  <a:pt x="1295" y="813"/>
                </a:lnTo>
                <a:lnTo>
                  <a:pt x="1295" y="807"/>
                </a:lnTo>
                <a:lnTo>
                  <a:pt x="1295" y="803"/>
                </a:lnTo>
                <a:lnTo>
                  <a:pt x="1295" y="797"/>
                </a:lnTo>
                <a:lnTo>
                  <a:pt x="1295" y="793"/>
                </a:lnTo>
                <a:lnTo>
                  <a:pt x="1298" y="790"/>
                </a:lnTo>
                <a:lnTo>
                  <a:pt x="1301" y="790"/>
                </a:lnTo>
                <a:lnTo>
                  <a:pt x="1308" y="790"/>
                </a:lnTo>
                <a:lnTo>
                  <a:pt x="1311" y="787"/>
                </a:lnTo>
                <a:lnTo>
                  <a:pt x="1314" y="787"/>
                </a:lnTo>
                <a:lnTo>
                  <a:pt x="1318" y="784"/>
                </a:lnTo>
                <a:lnTo>
                  <a:pt x="1318" y="780"/>
                </a:lnTo>
                <a:lnTo>
                  <a:pt x="1321" y="780"/>
                </a:lnTo>
                <a:lnTo>
                  <a:pt x="1324" y="777"/>
                </a:lnTo>
                <a:lnTo>
                  <a:pt x="1324" y="774"/>
                </a:lnTo>
                <a:lnTo>
                  <a:pt x="1327" y="770"/>
                </a:lnTo>
                <a:lnTo>
                  <a:pt x="1331" y="767"/>
                </a:lnTo>
                <a:lnTo>
                  <a:pt x="1331" y="767"/>
                </a:lnTo>
                <a:lnTo>
                  <a:pt x="1334" y="764"/>
                </a:lnTo>
                <a:lnTo>
                  <a:pt x="1337" y="761"/>
                </a:lnTo>
                <a:lnTo>
                  <a:pt x="1337" y="757"/>
                </a:lnTo>
                <a:lnTo>
                  <a:pt x="1341" y="754"/>
                </a:lnTo>
                <a:lnTo>
                  <a:pt x="1344" y="754"/>
                </a:lnTo>
                <a:lnTo>
                  <a:pt x="1347" y="751"/>
                </a:lnTo>
                <a:lnTo>
                  <a:pt x="1347" y="748"/>
                </a:lnTo>
                <a:lnTo>
                  <a:pt x="1347" y="741"/>
                </a:lnTo>
                <a:lnTo>
                  <a:pt x="1344" y="741"/>
                </a:lnTo>
                <a:lnTo>
                  <a:pt x="1344" y="738"/>
                </a:lnTo>
                <a:lnTo>
                  <a:pt x="1344" y="731"/>
                </a:lnTo>
                <a:lnTo>
                  <a:pt x="1344" y="728"/>
                </a:lnTo>
                <a:lnTo>
                  <a:pt x="1344" y="725"/>
                </a:lnTo>
                <a:lnTo>
                  <a:pt x="1344" y="721"/>
                </a:lnTo>
                <a:lnTo>
                  <a:pt x="1344" y="718"/>
                </a:lnTo>
                <a:lnTo>
                  <a:pt x="1337" y="715"/>
                </a:lnTo>
                <a:lnTo>
                  <a:pt x="1337" y="715"/>
                </a:lnTo>
                <a:lnTo>
                  <a:pt x="1337" y="715"/>
                </a:lnTo>
                <a:lnTo>
                  <a:pt x="1334" y="711"/>
                </a:lnTo>
                <a:lnTo>
                  <a:pt x="1334" y="708"/>
                </a:lnTo>
                <a:lnTo>
                  <a:pt x="1337" y="705"/>
                </a:lnTo>
                <a:lnTo>
                  <a:pt x="1337" y="702"/>
                </a:lnTo>
                <a:lnTo>
                  <a:pt x="1341" y="698"/>
                </a:lnTo>
                <a:lnTo>
                  <a:pt x="1341" y="695"/>
                </a:lnTo>
                <a:lnTo>
                  <a:pt x="1344" y="692"/>
                </a:lnTo>
                <a:lnTo>
                  <a:pt x="1344" y="685"/>
                </a:lnTo>
                <a:lnTo>
                  <a:pt x="1344" y="682"/>
                </a:lnTo>
                <a:lnTo>
                  <a:pt x="1344" y="675"/>
                </a:lnTo>
                <a:lnTo>
                  <a:pt x="1344" y="672"/>
                </a:lnTo>
                <a:lnTo>
                  <a:pt x="1344" y="669"/>
                </a:lnTo>
                <a:lnTo>
                  <a:pt x="1344" y="662"/>
                </a:lnTo>
                <a:lnTo>
                  <a:pt x="1344" y="659"/>
                </a:lnTo>
                <a:lnTo>
                  <a:pt x="1347" y="656"/>
                </a:lnTo>
                <a:lnTo>
                  <a:pt x="1347" y="652"/>
                </a:lnTo>
                <a:lnTo>
                  <a:pt x="1350" y="649"/>
                </a:lnTo>
                <a:lnTo>
                  <a:pt x="1354" y="649"/>
                </a:lnTo>
                <a:lnTo>
                  <a:pt x="1357" y="646"/>
                </a:lnTo>
                <a:lnTo>
                  <a:pt x="1357" y="643"/>
                </a:lnTo>
                <a:lnTo>
                  <a:pt x="1360" y="643"/>
                </a:lnTo>
                <a:lnTo>
                  <a:pt x="1364" y="639"/>
                </a:lnTo>
                <a:lnTo>
                  <a:pt x="1364" y="636"/>
                </a:lnTo>
                <a:lnTo>
                  <a:pt x="1367" y="633"/>
                </a:lnTo>
                <a:lnTo>
                  <a:pt x="1370" y="629"/>
                </a:lnTo>
                <a:lnTo>
                  <a:pt x="1370" y="626"/>
                </a:lnTo>
                <a:lnTo>
                  <a:pt x="1373" y="623"/>
                </a:lnTo>
                <a:lnTo>
                  <a:pt x="1373" y="623"/>
                </a:lnTo>
                <a:lnTo>
                  <a:pt x="1373" y="620"/>
                </a:lnTo>
                <a:lnTo>
                  <a:pt x="1380" y="623"/>
                </a:lnTo>
                <a:lnTo>
                  <a:pt x="1393" y="623"/>
                </a:lnTo>
                <a:lnTo>
                  <a:pt x="1403" y="623"/>
                </a:lnTo>
                <a:lnTo>
                  <a:pt x="1416" y="623"/>
                </a:lnTo>
                <a:lnTo>
                  <a:pt x="1429" y="623"/>
                </a:lnTo>
                <a:lnTo>
                  <a:pt x="1436" y="623"/>
                </a:lnTo>
                <a:lnTo>
                  <a:pt x="1442" y="623"/>
                </a:lnTo>
                <a:lnTo>
                  <a:pt x="1459" y="623"/>
                </a:lnTo>
                <a:lnTo>
                  <a:pt x="1459" y="626"/>
                </a:lnTo>
                <a:lnTo>
                  <a:pt x="1455" y="629"/>
                </a:lnTo>
                <a:lnTo>
                  <a:pt x="1455" y="629"/>
                </a:lnTo>
                <a:lnTo>
                  <a:pt x="1455" y="633"/>
                </a:lnTo>
                <a:lnTo>
                  <a:pt x="1455" y="639"/>
                </a:lnTo>
                <a:lnTo>
                  <a:pt x="1455" y="643"/>
                </a:lnTo>
                <a:lnTo>
                  <a:pt x="1455" y="646"/>
                </a:lnTo>
                <a:lnTo>
                  <a:pt x="1455" y="652"/>
                </a:lnTo>
                <a:lnTo>
                  <a:pt x="1452" y="659"/>
                </a:lnTo>
                <a:lnTo>
                  <a:pt x="1452" y="662"/>
                </a:lnTo>
                <a:lnTo>
                  <a:pt x="1452" y="669"/>
                </a:lnTo>
                <a:lnTo>
                  <a:pt x="1452" y="672"/>
                </a:lnTo>
                <a:lnTo>
                  <a:pt x="1455" y="675"/>
                </a:lnTo>
                <a:lnTo>
                  <a:pt x="1465" y="682"/>
                </a:lnTo>
                <a:lnTo>
                  <a:pt x="1478" y="692"/>
                </a:lnTo>
                <a:lnTo>
                  <a:pt x="1488" y="698"/>
                </a:lnTo>
                <a:lnTo>
                  <a:pt x="1491" y="698"/>
                </a:lnTo>
                <a:lnTo>
                  <a:pt x="1495" y="702"/>
                </a:lnTo>
                <a:lnTo>
                  <a:pt x="1504" y="708"/>
                </a:lnTo>
                <a:lnTo>
                  <a:pt x="1514" y="715"/>
                </a:lnTo>
                <a:lnTo>
                  <a:pt x="1524" y="725"/>
                </a:lnTo>
                <a:lnTo>
                  <a:pt x="1534" y="731"/>
                </a:lnTo>
                <a:lnTo>
                  <a:pt x="1537" y="734"/>
                </a:lnTo>
                <a:lnTo>
                  <a:pt x="1541" y="738"/>
                </a:lnTo>
                <a:lnTo>
                  <a:pt x="1541" y="741"/>
                </a:lnTo>
                <a:lnTo>
                  <a:pt x="1544" y="748"/>
                </a:lnTo>
                <a:lnTo>
                  <a:pt x="1547" y="748"/>
                </a:lnTo>
                <a:lnTo>
                  <a:pt x="1547" y="754"/>
                </a:lnTo>
                <a:lnTo>
                  <a:pt x="1550" y="754"/>
                </a:lnTo>
                <a:lnTo>
                  <a:pt x="1554" y="757"/>
                </a:lnTo>
                <a:lnTo>
                  <a:pt x="1554" y="761"/>
                </a:lnTo>
                <a:lnTo>
                  <a:pt x="1554" y="767"/>
                </a:lnTo>
                <a:lnTo>
                  <a:pt x="1554" y="770"/>
                </a:lnTo>
                <a:lnTo>
                  <a:pt x="1557" y="774"/>
                </a:lnTo>
                <a:lnTo>
                  <a:pt x="1557" y="777"/>
                </a:lnTo>
                <a:lnTo>
                  <a:pt x="1560" y="780"/>
                </a:lnTo>
                <a:lnTo>
                  <a:pt x="1560" y="787"/>
                </a:lnTo>
                <a:lnTo>
                  <a:pt x="1557" y="790"/>
                </a:lnTo>
                <a:lnTo>
                  <a:pt x="1557" y="793"/>
                </a:lnTo>
                <a:lnTo>
                  <a:pt x="1557" y="800"/>
                </a:lnTo>
                <a:lnTo>
                  <a:pt x="1557" y="803"/>
                </a:lnTo>
                <a:lnTo>
                  <a:pt x="1557" y="807"/>
                </a:lnTo>
                <a:lnTo>
                  <a:pt x="1557" y="810"/>
                </a:lnTo>
                <a:lnTo>
                  <a:pt x="1557" y="816"/>
                </a:lnTo>
                <a:lnTo>
                  <a:pt x="1560" y="820"/>
                </a:lnTo>
                <a:lnTo>
                  <a:pt x="1560" y="820"/>
                </a:lnTo>
                <a:lnTo>
                  <a:pt x="1563" y="823"/>
                </a:lnTo>
                <a:lnTo>
                  <a:pt x="1567" y="826"/>
                </a:lnTo>
                <a:lnTo>
                  <a:pt x="1567" y="829"/>
                </a:lnTo>
                <a:lnTo>
                  <a:pt x="1567" y="836"/>
                </a:lnTo>
                <a:lnTo>
                  <a:pt x="1563" y="839"/>
                </a:lnTo>
                <a:lnTo>
                  <a:pt x="1563" y="843"/>
                </a:lnTo>
                <a:lnTo>
                  <a:pt x="1563" y="846"/>
                </a:lnTo>
                <a:lnTo>
                  <a:pt x="1563" y="849"/>
                </a:lnTo>
                <a:lnTo>
                  <a:pt x="1563" y="852"/>
                </a:lnTo>
                <a:lnTo>
                  <a:pt x="1567" y="856"/>
                </a:lnTo>
                <a:lnTo>
                  <a:pt x="1567" y="859"/>
                </a:lnTo>
                <a:lnTo>
                  <a:pt x="1567" y="862"/>
                </a:lnTo>
                <a:lnTo>
                  <a:pt x="1570" y="869"/>
                </a:lnTo>
                <a:lnTo>
                  <a:pt x="1570" y="872"/>
                </a:lnTo>
                <a:lnTo>
                  <a:pt x="1570" y="875"/>
                </a:lnTo>
                <a:lnTo>
                  <a:pt x="1570" y="882"/>
                </a:lnTo>
                <a:lnTo>
                  <a:pt x="1570" y="885"/>
                </a:lnTo>
                <a:lnTo>
                  <a:pt x="1570" y="888"/>
                </a:lnTo>
                <a:lnTo>
                  <a:pt x="1573" y="892"/>
                </a:lnTo>
                <a:lnTo>
                  <a:pt x="1577" y="895"/>
                </a:lnTo>
                <a:lnTo>
                  <a:pt x="1580" y="895"/>
                </a:lnTo>
                <a:lnTo>
                  <a:pt x="1583" y="898"/>
                </a:lnTo>
                <a:lnTo>
                  <a:pt x="1583" y="902"/>
                </a:lnTo>
                <a:lnTo>
                  <a:pt x="1583" y="905"/>
                </a:lnTo>
                <a:lnTo>
                  <a:pt x="1586" y="908"/>
                </a:lnTo>
                <a:lnTo>
                  <a:pt x="1586" y="911"/>
                </a:lnTo>
                <a:lnTo>
                  <a:pt x="1590" y="915"/>
                </a:lnTo>
                <a:lnTo>
                  <a:pt x="1590" y="918"/>
                </a:lnTo>
                <a:lnTo>
                  <a:pt x="1593" y="921"/>
                </a:lnTo>
                <a:lnTo>
                  <a:pt x="1596" y="925"/>
                </a:lnTo>
                <a:lnTo>
                  <a:pt x="1596" y="925"/>
                </a:lnTo>
                <a:lnTo>
                  <a:pt x="1596" y="931"/>
                </a:lnTo>
                <a:lnTo>
                  <a:pt x="1596" y="934"/>
                </a:lnTo>
                <a:lnTo>
                  <a:pt x="1593" y="934"/>
                </a:lnTo>
                <a:lnTo>
                  <a:pt x="1593" y="941"/>
                </a:lnTo>
                <a:lnTo>
                  <a:pt x="1593" y="944"/>
                </a:lnTo>
                <a:lnTo>
                  <a:pt x="1593" y="947"/>
                </a:lnTo>
                <a:lnTo>
                  <a:pt x="1596" y="947"/>
                </a:lnTo>
                <a:lnTo>
                  <a:pt x="1600" y="951"/>
                </a:lnTo>
                <a:lnTo>
                  <a:pt x="1603" y="954"/>
                </a:lnTo>
                <a:lnTo>
                  <a:pt x="1606" y="954"/>
                </a:lnTo>
                <a:lnTo>
                  <a:pt x="1606" y="957"/>
                </a:lnTo>
                <a:lnTo>
                  <a:pt x="1609" y="961"/>
                </a:lnTo>
                <a:lnTo>
                  <a:pt x="1609" y="964"/>
                </a:lnTo>
                <a:lnTo>
                  <a:pt x="1613" y="967"/>
                </a:lnTo>
                <a:lnTo>
                  <a:pt x="1616" y="967"/>
                </a:lnTo>
                <a:lnTo>
                  <a:pt x="1619" y="970"/>
                </a:lnTo>
                <a:lnTo>
                  <a:pt x="1622" y="974"/>
                </a:lnTo>
                <a:lnTo>
                  <a:pt x="1622" y="974"/>
                </a:lnTo>
                <a:lnTo>
                  <a:pt x="1626" y="977"/>
                </a:lnTo>
                <a:lnTo>
                  <a:pt x="1629" y="980"/>
                </a:lnTo>
                <a:lnTo>
                  <a:pt x="1632" y="980"/>
                </a:lnTo>
                <a:lnTo>
                  <a:pt x="1636" y="980"/>
                </a:lnTo>
                <a:lnTo>
                  <a:pt x="1636" y="984"/>
                </a:lnTo>
                <a:lnTo>
                  <a:pt x="1639" y="987"/>
                </a:lnTo>
                <a:lnTo>
                  <a:pt x="1645" y="984"/>
                </a:lnTo>
                <a:lnTo>
                  <a:pt x="1645" y="987"/>
                </a:lnTo>
                <a:lnTo>
                  <a:pt x="1645" y="993"/>
                </a:lnTo>
                <a:lnTo>
                  <a:pt x="1645" y="997"/>
                </a:lnTo>
                <a:lnTo>
                  <a:pt x="1645" y="1000"/>
                </a:lnTo>
                <a:lnTo>
                  <a:pt x="1645" y="1003"/>
                </a:lnTo>
                <a:lnTo>
                  <a:pt x="1645" y="1010"/>
                </a:lnTo>
                <a:lnTo>
                  <a:pt x="1645" y="1013"/>
                </a:lnTo>
                <a:lnTo>
                  <a:pt x="1639" y="1013"/>
                </a:lnTo>
                <a:lnTo>
                  <a:pt x="1636" y="1016"/>
                </a:lnTo>
                <a:lnTo>
                  <a:pt x="1632" y="1016"/>
                </a:lnTo>
                <a:lnTo>
                  <a:pt x="1632" y="1023"/>
                </a:lnTo>
                <a:lnTo>
                  <a:pt x="1632" y="1026"/>
                </a:lnTo>
                <a:lnTo>
                  <a:pt x="1636" y="1029"/>
                </a:lnTo>
                <a:lnTo>
                  <a:pt x="1636" y="1036"/>
                </a:lnTo>
                <a:lnTo>
                  <a:pt x="1636" y="1039"/>
                </a:lnTo>
                <a:lnTo>
                  <a:pt x="1636" y="1043"/>
                </a:lnTo>
                <a:lnTo>
                  <a:pt x="1632" y="1046"/>
                </a:lnTo>
                <a:lnTo>
                  <a:pt x="1632" y="1052"/>
                </a:lnTo>
                <a:lnTo>
                  <a:pt x="1632" y="1056"/>
                </a:lnTo>
                <a:lnTo>
                  <a:pt x="1632" y="1059"/>
                </a:lnTo>
                <a:lnTo>
                  <a:pt x="1632" y="1062"/>
                </a:lnTo>
                <a:lnTo>
                  <a:pt x="1632" y="1066"/>
                </a:lnTo>
                <a:lnTo>
                  <a:pt x="1632" y="1072"/>
                </a:lnTo>
                <a:lnTo>
                  <a:pt x="1636" y="1075"/>
                </a:lnTo>
                <a:lnTo>
                  <a:pt x="1636" y="1079"/>
                </a:lnTo>
                <a:lnTo>
                  <a:pt x="1639" y="1082"/>
                </a:lnTo>
                <a:lnTo>
                  <a:pt x="1639" y="1085"/>
                </a:lnTo>
                <a:lnTo>
                  <a:pt x="1642" y="1088"/>
                </a:lnTo>
                <a:lnTo>
                  <a:pt x="1642" y="1092"/>
                </a:lnTo>
                <a:lnTo>
                  <a:pt x="1642" y="1098"/>
                </a:lnTo>
                <a:lnTo>
                  <a:pt x="1645" y="1098"/>
                </a:lnTo>
                <a:lnTo>
                  <a:pt x="1645" y="1102"/>
                </a:lnTo>
                <a:lnTo>
                  <a:pt x="1649" y="1105"/>
                </a:lnTo>
                <a:lnTo>
                  <a:pt x="1652" y="1108"/>
                </a:lnTo>
                <a:lnTo>
                  <a:pt x="1649" y="1111"/>
                </a:lnTo>
                <a:lnTo>
                  <a:pt x="1649" y="1115"/>
                </a:lnTo>
                <a:lnTo>
                  <a:pt x="1649" y="1115"/>
                </a:lnTo>
                <a:lnTo>
                  <a:pt x="1645" y="1118"/>
                </a:lnTo>
                <a:lnTo>
                  <a:pt x="1642" y="1118"/>
                </a:lnTo>
                <a:lnTo>
                  <a:pt x="1639" y="1121"/>
                </a:lnTo>
                <a:lnTo>
                  <a:pt x="1639" y="1125"/>
                </a:lnTo>
                <a:lnTo>
                  <a:pt x="1636" y="1128"/>
                </a:lnTo>
                <a:lnTo>
                  <a:pt x="1636" y="1131"/>
                </a:lnTo>
                <a:lnTo>
                  <a:pt x="1632" y="1134"/>
                </a:lnTo>
                <a:lnTo>
                  <a:pt x="1629" y="1134"/>
                </a:lnTo>
                <a:lnTo>
                  <a:pt x="1626" y="1134"/>
                </a:lnTo>
                <a:lnTo>
                  <a:pt x="1622" y="1138"/>
                </a:lnTo>
                <a:lnTo>
                  <a:pt x="1619" y="1141"/>
                </a:lnTo>
                <a:lnTo>
                  <a:pt x="1619" y="1144"/>
                </a:lnTo>
                <a:lnTo>
                  <a:pt x="1619" y="1147"/>
                </a:lnTo>
                <a:lnTo>
                  <a:pt x="1619" y="1154"/>
                </a:lnTo>
                <a:lnTo>
                  <a:pt x="1619" y="1157"/>
                </a:lnTo>
                <a:lnTo>
                  <a:pt x="1622" y="1161"/>
                </a:lnTo>
                <a:lnTo>
                  <a:pt x="1622" y="1167"/>
                </a:lnTo>
                <a:lnTo>
                  <a:pt x="1622" y="1170"/>
                </a:lnTo>
                <a:lnTo>
                  <a:pt x="1622" y="1174"/>
                </a:lnTo>
                <a:lnTo>
                  <a:pt x="1626" y="1177"/>
                </a:lnTo>
                <a:lnTo>
                  <a:pt x="1622" y="1184"/>
                </a:lnTo>
                <a:lnTo>
                  <a:pt x="1619" y="1184"/>
                </a:lnTo>
                <a:lnTo>
                  <a:pt x="1616" y="1184"/>
                </a:lnTo>
                <a:lnTo>
                  <a:pt x="1613" y="1187"/>
                </a:lnTo>
                <a:lnTo>
                  <a:pt x="1609" y="1190"/>
                </a:lnTo>
                <a:lnTo>
                  <a:pt x="1609" y="1193"/>
                </a:lnTo>
                <a:lnTo>
                  <a:pt x="1609" y="1197"/>
                </a:lnTo>
                <a:lnTo>
                  <a:pt x="1613" y="1200"/>
                </a:lnTo>
                <a:lnTo>
                  <a:pt x="1616" y="1203"/>
                </a:lnTo>
                <a:lnTo>
                  <a:pt x="1616" y="1206"/>
                </a:lnTo>
                <a:lnTo>
                  <a:pt x="1619" y="1206"/>
                </a:lnTo>
                <a:lnTo>
                  <a:pt x="1626" y="1206"/>
                </a:lnTo>
                <a:lnTo>
                  <a:pt x="1629" y="1210"/>
                </a:lnTo>
                <a:lnTo>
                  <a:pt x="1629" y="1213"/>
                </a:lnTo>
                <a:lnTo>
                  <a:pt x="1629" y="1216"/>
                </a:lnTo>
                <a:lnTo>
                  <a:pt x="1629" y="1220"/>
                </a:lnTo>
                <a:lnTo>
                  <a:pt x="1626" y="1220"/>
                </a:lnTo>
                <a:lnTo>
                  <a:pt x="1622" y="1223"/>
                </a:lnTo>
                <a:lnTo>
                  <a:pt x="1622" y="1226"/>
                </a:lnTo>
                <a:lnTo>
                  <a:pt x="1619" y="1233"/>
                </a:lnTo>
                <a:lnTo>
                  <a:pt x="1619" y="1236"/>
                </a:lnTo>
                <a:lnTo>
                  <a:pt x="1622" y="1239"/>
                </a:lnTo>
                <a:lnTo>
                  <a:pt x="1622" y="1243"/>
                </a:lnTo>
                <a:lnTo>
                  <a:pt x="1619" y="1246"/>
                </a:lnTo>
                <a:lnTo>
                  <a:pt x="1616" y="1246"/>
                </a:lnTo>
                <a:lnTo>
                  <a:pt x="1616" y="1249"/>
                </a:lnTo>
                <a:lnTo>
                  <a:pt x="1616" y="1249"/>
                </a:lnTo>
                <a:lnTo>
                  <a:pt x="1616" y="1256"/>
                </a:lnTo>
                <a:lnTo>
                  <a:pt x="1613" y="1256"/>
                </a:lnTo>
                <a:lnTo>
                  <a:pt x="1609" y="1259"/>
                </a:lnTo>
                <a:lnTo>
                  <a:pt x="1609" y="1262"/>
                </a:lnTo>
                <a:lnTo>
                  <a:pt x="1606" y="1266"/>
                </a:lnTo>
                <a:lnTo>
                  <a:pt x="1609" y="1269"/>
                </a:lnTo>
                <a:lnTo>
                  <a:pt x="1609" y="1275"/>
                </a:lnTo>
                <a:lnTo>
                  <a:pt x="1609" y="1279"/>
                </a:lnTo>
                <a:lnTo>
                  <a:pt x="1609" y="1282"/>
                </a:lnTo>
                <a:lnTo>
                  <a:pt x="1606" y="1282"/>
                </a:lnTo>
                <a:lnTo>
                  <a:pt x="1603" y="1282"/>
                </a:lnTo>
                <a:lnTo>
                  <a:pt x="1600" y="1279"/>
                </a:lnTo>
                <a:lnTo>
                  <a:pt x="1596" y="1282"/>
                </a:lnTo>
                <a:lnTo>
                  <a:pt x="1596" y="1282"/>
                </a:lnTo>
                <a:lnTo>
                  <a:pt x="1593" y="1288"/>
                </a:lnTo>
                <a:lnTo>
                  <a:pt x="1593" y="1292"/>
                </a:lnTo>
                <a:lnTo>
                  <a:pt x="1596" y="1295"/>
                </a:lnTo>
                <a:lnTo>
                  <a:pt x="1596" y="1298"/>
                </a:lnTo>
                <a:lnTo>
                  <a:pt x="1593" y="1302"/>
                </a:lnTo>
                <a:lnTo>
                  <a:pt x="1590" y="1302"/>
                </a:lnTo>
                <a:lnTo>
                  <a:pt x="1586" y="1298"/>
                </a:lnTo>
                <a:lnTo>
                  <a:pt x="1586" y="1305"/>
                </a:lnTo>
                <a:lnTo>
                  <a:pt x="1583" y="1305"/>
                </a:lnTo>
                <a:lnTo>
                  <a:pt x="1580" y="1308"/>
                </a:lnTo>
                <a:lnTo>
                  <a:pt x="1583" y="1311"/>
                </a:lnTo>
                <a:lnTo>
                  <a:pt x="1580" y="1315"/>
                </a:lnTo>
                <a:lnTo>
                  <a:pt x="1577" y="1315"/>
                </a:lnTo>
                <a:lnTo>
                  <a:pt x="1573" y="1315"/>
                </a:lnTo>
                <a:lnTo>
                  <a:pt x="1567" y="1315"/>
                </a:lnTo>
                <a:lnTo>
                  <a:pt x="1567" y="1318"/>
                </a:lnTo>
                <a:lnTo>
                  <a:pt x="1563" y="1318"/>
                </a:lnTo>
                <a:lnTo>
                  <a:pt x="1563" y="1321"/>
                </a:lnTo>
                <a:lnTo>
                  <a:pt x="1563" y="1325"/>
                </a:lnTo>
                <a:lnTo>
                  <a:pt x="1560" y="1328"/>
                </a:lnTo>
                <a:lnTo>
                  <a:pt x="1557" y="1331"/>
                </a:lnTo>
                <a:lnTo>
                  <a:pt x="1557" y="1334"/>
                </a:lnTo>
                <a:lnTo>
                  <a:pt x="1557" y="1338"/>
                </a:lnTo>
                <a:lnTo>
                  <a:pt x="1554" y="1341"/>
                </a:lnTo>
                <a:lnTo>
                  <a:pt x="1554" y="1344"/>
                </a:lnTo>
                <a:lnTo>
                  <a:pt x="1554" y="1347"/>
                </a:lnTo>
                <a:lnTo>
                  <a:pt x="1550" y="1351"/>
                </a:lnTo>
                <a:lnTo>
                  <a:pt x="1547" y="1351"/>
                </a:lnTo>
                <a:lnTo>
                  <a:pt x="1544" y="1354"/>
                </a:lnTo>
                <a:lnTo>
                  <a:pt x="1541" y="1357"/>
                </a:lnTo>
                <a:lnTo>
                  <a:pt x="1541" y="1361"/>
                </a:lnTo>
                <a:lnTo>
                  <a:pt x="1537" y="1361"/>
                </a:lnTo>
                <a:lnTo>
                  <a:pt x="1534" y="1357"/>
                </a:lnTo>
                <a:lnTo>
                  <a:pt x="1534" y="1354"/>
                </a:lnTo>
                <a:lnTo>
                  <a:pt x="1527" y="1354"/>
                </a:lnTo>
                <a:lnTo>
                  <a:pt x="1527" y="1357"/>
                </a:lnTo>
                <a:lnTo>
                  <a:pt x="1527" y="1361"/>
                </a:lnTo>
                <a:lnTo>
                  <a:pt x="1527" y="1367"/>
                </a:lnTo>
                <a:lnTo>
                  <a:pt x="1524" y="1370"/>
                </a:lnTo>
                <a:lnTo>
                  <a:pt x="1524" y="1374"/>
                </a:lnTo>
                <a:lnTo>
                  <a:pt x="1521" y="1374"/>
                </a:lnTo>
                <a:lnTo>
                  <a:pt x="1514" y="1374"/>
                </a:lnTo>
                <a:lnTo>
                  <a:pt x="1514" y="1374"/>
                </a:lnTo>
                <a:lnTo>
                  <a:pt x="1511" y="1377"/>
                </a:lnTo>
                <a:lnTo>
                  <a:pt x="1508" y="1377"/>
                </a:lnTo>
                <a:lnTo>
                  <a:pt x="1504" y="1380"/>
                </a:lnTo>
                <a:lnTo>
                  <a:pt x="1504" y="1384"/>
                </a:lnTo>
                <a:lnTo>
                  <a:pt x="1504" y="1387"/>
                </a:lnTo>
                <a:lnTo>
                  <a:pt x="1504" y="1390"/>
                </a:lnTo>
                <a:lnTo>
                  <a:pt x="1498" y="1390"/>
                </a:lnTo>
                <a:lnTo>
                  <a:pt x="1498" y="1387"/>
                </a:lnTo>
                <a:lnTo>
                  <a:pt x="1495" y="1387"/>
                </a:lnTo>
                <a:lnTo>
                  <a:pt x="1491" y="1387"/>
                </a:lnTo>
                <a:lnTo>
                  <a:pt x="1488" y="1390"/>
                </a:lnTo>
                <a:lnTo>
                  <a:pt x="1488" y="1393"/>
                </a:lnTo>
                <a:lnTo>
                  <a:pt x="1491" y="1397"/>
                </a:lnTo>
                <a:lnTo>
                  <a:pt x="1488" y="1400"/>
                </a:lnTo>
                <a:lnTo>
                  <a:pt x="1485" y="1403"/>
                </a:lnTo>
                <a:lnTo>
                  <a:pt x="1482" y="1400"/>
                </a:lnTo>
                <a:lnTo>
                  <a:pt x="1482" y="1400"/>
                </a:lnTo>
                <a:lnTo>
                  <a:pt x="1478" y="1397"/>
                </a:lnTo>
                <a:lnTo>
                  <a:pt x="1475" y="1393"/>
                </a:lnTo>
                <a:lnTo>
                  <a:pt x="1472" y="1390"/>
                </a:lnTo>
                <a:lnTo>
                  <a:pt x="1468" y="1393"/>
                </a:lnTo>
                <a:lnTo>
                  <a:pt x="1468" y="1400"/>
                </a:lnTo>
                <a:lnTo>
                  <a:pt x="1472" y="1403"/>
                </a:lnTo>
                <a:lnTo>
                  <a:pt x="1472" y="1406"/>
                </a:lnTo>
                <a:lnTo>
                  <a:pt x="1472" y="1413"/>
                </a:lnTo>
                <a:lnTo>
                  <a:pt x="1472" y="1416"/>
                </a:lnTo>
                <a:lnTo>
                  <a:pt x="1468" y="1420"/>
                </a:lnTo>
                <a:lnTo>
                  <a:pt x="1468" y="1423"/>
                </a:lnTo>
                <a:lnTo>
                  <a:pt x="1465" y="1426"/>
                </a:lnTo>
                <a:lnTo>
                  <a:pt x="1459" y="1426"/>
                </a:lnTo>
                <a:lnTo>
                  <a:pt x="1455" y="1423"/>
                </a:lnTo>
                <a:lnTo>
                  <a:pt x="1452" y="1423"/>
                </a:lnTo>
                <a:lnTo>
                  <a:pt x="1449" y="1423"/>
                </a:lnTo>
                <a:lnTo>
                  <a:pt x="1445" y="1423"/>
                </a:lnTo>
                <a:lnTo>
                  <a:pt x="1442" y="1426"/>
                </a:lnTo>
                <a:lnTo>
                  <a:pt x="1442" y="1429"/>
                </a:lnTo>
                <a:lnTo>
                  <a:pt x="1445" y="1429"/>
                </a:lnTo>
                <a:lnTo>
                  <a:pt x="1449" y="1433"/>
                </a:lnTo>
                <a:lnTo>
                  <a:pt x="1452" y="1433"/>
                </a:lnTo>
                <a:lnTo>
                  <a:pt x="1449" y="1436"/>
                </a:lnTo>
                <a:lnTo>
                  <a:pt x="1445" y="1439"/>
                </a:lnTo>
                <a:lnTo>
                  <a:pt x="1445" y="1443"/>
                </a:lnTo>
                <a:lnTo>
                  <a:pt x="1442" y="1446"/>
                </a:lnTo>
                <a:lnTo>
                  <a:pt x="1439" y="1446"/>
                </a:lnTo>
                <a:lnTo>
                  <a:pt x="1436" y="1449"/>
                </a:lnTo>
                <a:lnTo>
                  <a:pt x="1429" y="1449"/>
                </a:lnTo>
                <a:lnTo>
                  <a:pt x="1426" y="1446"/>
                </a:lnTo>
                <a:lnTo>
                  <a:pt x="1423" y="1446"/>
                </a:lnTo>
                <a:lnTo>
                  <a:pt x="1419" y="1449"/>
                </a:lnTo>
                <a:lnTo>
                  <a:pt x="1419" y="1452"/>
                </a:lnTo>
                <a:lnTo>
                  <a:pt x="1419" y="1459"/>
                </a:lnTo>
                <a:lnTo>
                  <a:pt x="1419" y="1462"/>
                </a:lnTo>
                <a:lnTo>
                  <a:pt x="1406" y="1472"/>
                </a:lnTo>
                <a:lnTo>
                  <a:pt x="1409" y="1475"/>
                </a:lnTo>
                <a:lnTo>
                  <a:pt x="1413" y="1488"/>
                </a:lnTo>
                <a:lnTo>
                  <a:pt x="1413" y="1488"/>
                </a:lnTo>
                <a:lnTo>
                  <a:pt x="1413" y="1492"/>
                </a:lnTo>
                <a:lnTo>
                  <a:pt x="1409" y="1492"/>
                </a:lnTo>
                <a:lnTo>
                  <a:pt x="1406" y="1495"/>
                </a:lnTo>
                <a:lnTo>
                  <a:pt x="1406" y="1495"/>
                </a:lnTo>
                <a:lnTo>
                  <a:pt x="1403" y="1495"/>
                </a:lnTo>
                <a:lnTo>
                  <a:pt x="1403" y="1498"/>
                </a:lnTo>
                <a:lnTo>
                  <a:pt x="1403" y="1498"/>
                </a:lnTo>
                <a:lnTo>
                  <a:pt x="1403" y="1502"/>
                </a:lnTo>
                <a:lnTo>
                  <a:pt x="1403" y="1505"/>
                </a:lnTo>
                <a:lnTo>
                  <a:pt x="1403" y="1505"/>
                </a:lnTo>
                <a:lnTo>
                  <a:pt x="1403" y="1505"/>
                </a:lnTo>
                <a:lnTo>
                  <a:pt x="1396" y="1511"/>
                </a:lnTo>
                <a:lnTo>
                  <a:pt x="1390" y="1525"/>
                </a:lnTo>
                <a:lnTo>
                  <a:pt x="1390" y="1528"/>
                </a:lnTo>
                <a:lnTo>
                  <a:pt x="1390" y="1528"/>
                </a:lnTo>
                <a:lnTo>
                  <a:pt x="1386" y="1534"/>
                </a:lnTo>
                <a:lnTo>
                  <a:pt x="1383" y="1538"/>
                </a:lnTo>
                <a:lnTo>
                  <a:pt x="1383" y="1538"/>
                </a:lnTo>
                <a:lnTo>
                  <a:pt x="1383" y="1538"/>
                </a:lnTo>
                <a:lnTo>
                  <a:pt x="1383" y="1544"/>
                </a:lnTo>
                <a:lnTo>
                  <a:pt x="1386" y="1554"/>
                </a:lnTo>
                <a:lnTo>
                  <a:pt x="1386" y="1557"/>
                </a:lnTo>
                <a:lnTo>
                  <a:pt x="1383" y="1561"/>
                </a:lnTo>
                <a:lnTo>
                  <a:pt x="1383" y="1564"/>
                </a:lnTo>
                <a:lnTo>
                  <a:pt x="1383" y="1564"/>
                </a:lnTo>
                <a:lnTo>
                  <a:pt x="1380" y="1570"/>
                </a:lnTo>
                <a:lnTo>
                  <a:pt x="1373" y="1577"/>
                </a:lnTo>
                <a:lnTo>
                  <a:pt x="1373" y="1577"/>
                </a:lnTo>
                <a:lnTo>
                  <a:pt x="1370" y="1580"/>
                </a:lnTo>
                <a:lnTo>
                  <a:pt x="1370" y="1580"/>
                </a:lnTo>
                <a:lnTo>
                  <a:pt x="1370" y="1580"/>
                </a:lnTo>
                <a:lnTo>
                  <a:pt x="1367" y="1580"/>
                </a:lnTo>
                <a:lnTo>
                  <a:pt x="1367" y="1580"/>
                </a:lnTo>
                <a:lnTo>
                  <a:pt x="1367" y="1580"/>
                </a:lnTo>
                <a:lnTo>
                  <a:pt x="1364" y="1580"/>
                </a:lnTo>
                <a:lnTo>
                  <a:pt x="1364" y="1584"/>
                </a:lnTo>
                <a:lnTo>
                  <a:pt x="1360" y="1593"/>
                </a:lnTo>
                <a:lnTo>
                  <a:pt x="1360" y="1600"/>
                </a:lnTo>
                <a:lnTo>
                  <a:pt x="1350" y="1606"/>
                </a:lnTo>
                <a:lnTo>
                  <a:pt x="1347" y="1613"/>
                </a:lnTo>
                <a:lnTo>
                  <a:pt x="1347" y="1613"/>
                </a:lnTo>
                <a:lnTo>
                  <a:pt x="1344" y="1616"/>
                </a:lnTo>
                <a:lnTo>
                  <a:pt x="1341" y="1620"/>
                </a:lnTo>
                <a:lnTo>
                  <a:pt x="1337" y="1633"/>
                </a:lnTo>
                <a:lnTo>
                  <a:pt x="1337" y="1636"/>
                </a:lnTo>
                <a:lnTo>
                  <a:pt x="1334" y="1636"/>
                </a:lnTo>
                <a:lnTo>
                  <a:pt x="1334" y="1639"/>
                </a:lnTo>
                <a:lnTo>
                  <a:pt x="1334" y="1639"/>
                </a:lnTo>
                <a:lnTo>
                  <a:pt x="1334" y="1643"/>
                </a:lnTo>
                <a:lnTo>
                  <a:pt x="1334" y="1649"/>
                </a:lnTo>
                <a:lnTo>
                  <a:pt x="1334" y="1649"/>
                </a:lnTo>
                <a:lnTo>
                  <a:pt x="1331" y="1649"/>
                </a:lnTo>
                <a:lnTo>
                  <a:pt x="1331" y="1652"/>
                </a:lnTo>
                <a:lnTo>
                  <a:pt x="1327" y="1659"/>
                </a:lnTo>
                <a:lnTo>
                  <a:pt x="1324" y="1659"/>
                </a:lnTo>
                <a:lnTo>
                  <a:pt x="1321" y="1665"/>
                </a:lnTo>
                <a:lnTo>
                  <a:pt x="1321" y="1665"/>
                </a:lnTo>
                <a:lnTo>
                  <a:pt x="1324" y="1665"/>
                </a:lnTo>
                <a:lnTo>
                  <a:pt x="1324" y="1669"/>
                </a:lnTo>
                <a:lnTo>
                  <a:pt x="1324" y="1669"/>
                </a:lnTo>
                <a:lnTo>
                  <a:pt x="1321" y="1672"/>
                </a:lnTo>
                <a:lnTo>
                  <a:pt x="1321" y="1675"/>
                </a:lnTo>
                <a:lnTo>
                  <a:pt x="1318" y="1675"/>
                </a:lnTo>
                <a:lnTo>
                  <a:pt x="1314" y="1679"/>
                </a:lnTo>
                <a:lnTo>
                  <a:pt x="1314" y="1682"/>
                </a:lnTo>
                <a:lnTo>
                  <a:pt x="1301" y="1682"/>
                </a:lnTo>
                <a:lnTo>
                  <a:pt x="1298" y="1682"/>
                </a:lnTo>
                <a:lnTo>
                  <a:pt x="1298" y="1685"/>
                </a:lnTo>
                <a:lnTo>
                  <a:pt x="1295" y="1685"/>
                </a:lnTo>
                <a:lnTo>
                  <a:pt x="1295" y="1688"/>
                </a:lnTo>
                <a:lnTo>
                  <a:pt x="1291" y="1688"/>
                </a:lnTo>
                <a:lnTo>
                  <a:pt x="1291" y="1688"/>
                </a:lnTo>
                <a:lnTo>
                  <a:pt x="1288" y="1688"/>
                </a:lnTo>
                <a:lnTo>
                  <a:pt x="1288" y="1685"/>
                </a:lnTo>
                <a:lnTo>
                  <a:pt x="1288" y="1682"/>
                </a:lnTo>
                <a:lnTo>
                  <a:pt x="1288" y="1682"/>
                </a:lnTo>
                <a:lnTo>
                  <a:pt x="1282" y="1685"/>
                </a:lnTo>
                <a:lnTo>
                  <a:pt x="1282" y="1688"/>
                </a:lnTo>
                <a:lnTo>
                  <a:pt x="1278" y="1688"/>
                </a:lnTo>
                <a:lnTo>
                  <a:pt x="1275" y="1702"/>
                </a:lnTo>
                <a:lnTo>
                  <a:pt x="1275" y="1702"/>
                </a:lnTo>
                <a:lnTo>
                  <a:pt x="1272" y="1698"/>
                </a:lnTo>
                <a:lnTo>
                  <a:pt x="1268" y="1702"/>
                </a:lnTo>
                <a:lnTo>
                  <a:pt x="1265" y="1705"/>
                </a:lnTo>
                <a:lnTo>
                  <a:pt x="1265" y="1705"/>
                </a:lnTo>
                <a:lnTo>
                  <a:pt x="1265" y="1702"/>
                </a:lnTo>
                <a:lnTo>
                  <a:pt x="1262" y="1702"/>
                </a:lnTo>
                <a:lnTo>
                  <a:pt x="1262" y="1698"/>
                </a:lnTo>
                <a:lnTo>
                  <a:pt x="1259" y="1695"/>
                </a:lnTo>
                <a:lnTo>
                  <a:pt x="1255" y="1705"/>
                </a:lnTo>
                <a:lnTo>
                  <a:pt x="1255" y="1705"/>
                </a:lnTo>
                <a:lnTo>
                  <a:pt x="1255" y="1708"/>
                </a:lnTo>
                <a:lnTo>
                  <a:pt x="1262" y="1708"/>
                </a:lnTo>
                <a:lnTo>
                  <a:pt x="1265" y="1711"/>
                </a:lnTo>
                <a:lnTo>
                  <a:pt x="1265" y="1711"/>
                </a:lnTo>
                <a:lnTo>
                  <a:pt x="1262" y="1715"/>
                </a:lnTo>
                <a:lnTo>
                  <a:pt x="1259" y="1715"/>
                </a:lnTo>
                <a:lnTo>
                  <a:pt x="1255" y="1718"/>
                </a:lnTo>
                <a:lnTo>
                  <a:pt x="1255" y="1718"/>
                </a:lnTo>
                <a:lnTo>
                  <a:pt x="1255" y="1721"/>
                </a:lnTo>
                <a:lnTo>
                  <a:pt x="1252" y="1728"/>
                </a:lnTo>
                <a:lnTo>
                  <a:pt x="1252" y="1734"/>
                </a:lnTo>
                <a:lnTo>
                  <a:pt x="1252" y="1734"/>
                </a:lnTo>
                <a:lnTo>
                  <a:pt x="1249" y="1731"/>
                </a:lnTo>
                <a:lnTo>
                  <a:pt x="1249" y="1731"/>
                </a:lnTo>
                <a:lnTo>
                  <a:pt x="1246" y="1731"/>
                </a:lnTo>
                <a:lnTo>
                  <a:pt x="1246" y="1731"/>
                </a:lnTo>
                <a:lnTo>
                  <a:pt x="1246" y="1734"/>
                </a:lnTo>
                <a:lnTo>
                  <a:pt x="1249" y="1741"/>
                </a:lnTo>
                <a:lnTo>
                  <a:pt x="1252" y="1744"/>
                </a:lnTo>
                <a:lnTo>
                  <a:pt x="1255" y="1751"/>
                </a:lnTo>
                <a:lnTo>
                  <a:pt x="1255" y="1751"/>
                </a:lnTo>
                <a:lnTo>
                  <a:pt x="1252" y="1751"/>
                </a:lnTo>
                <a:lnTo>
                  <a:pt x="1252" y="1751"/>
                </a:lnTo>
                <a:lnTo>
                  <a:pt x="1249" y="1754"/>
                </a:lnTo>
                <a:lnTo>
                  <a:pt x="1252" y="1754"/>
                </a:lnTo>
                <a:lnTo>
                  <a:pt x="1252" y="1770"/>
                </a:lnTo>
                <a:lnTo>
                  <a:pt x="1249" y="1774"/>
                </a:lnTo>
                <a:lnTo>
                  <a:pt x="1249" y="1777"/>
                </a:lnTo>
                <a:lnTo>
                  <a:pt x="1246" y="1787"/>
                </a:lnTo>
                <a:lnTo>
                  <a:pt x="1242" y="1790"/>
                </a:lnTo>
                <a:lnTo>
                  <a:pt x="1242" y="1793"/>
                </a:lnTo>
                <a:lnTo>
                  <a:pt x="1242" y="1793"/>
                </a:lnTo>
                <a:lnTo>
                  <a:pt x="1232" y="1800"/>
                </a:lnTo>
                <a:lnTo>
                  <a:pt x="1229" y="1800"/>
                </a:lnTo>
                <a:lnTo>
                  <a:pt x="1223" y="1800"/>
                </a:lnTo>
                <a:lnTo>
                  <a:pt x="1223" y="1800"/>
                </a:lnTo>
                <a:lnTo>
                  <a:pt x="1219" y="1803"/>
                </a:lnTo>
                <a:lnTo>
                  <a:pt x="1216" y="1803"/>
                </a:lnTo>
                <a:lnTo>
                  <a:pt x="1213" y="1803"/>
                </a:lnTo>
                <a:lnTo>
                  <a:pt x="1209" y="1803"/>
                </a:lnTo>
                <a:lnTo>
                  <a:pt x="1206" y="1806"/>
                </a:lnTo>
                <a:lnTo>
                  <a:pt x="1206" y="1806"/>
                </a:lnTo>
                <a:lnTo>
                  <a:pt x="1200" y="1806"/>
                </a:lnTo>
                <a:lnTo>
                  <a:pt x="1193" y="1806"/>
                </a:lnTo>
                <a:lnTo>
                  <a:pt x="1190" y="1806"/>
                </a:lnTo>
                <a:lnTo>
                  <a:pt x="1190" y="1806"/>
                </a:lnTo>
                <a:lnTo>
                  <a:pt x="1190" y="1810"/>
                </a:lnTo>
                <a:lnTo>
                  <a:pt x="1190" y="1810"/>
                </a:lnTo>
                <a:lnTo>
                  <a:pt x="1190" y="1813"/>
                </a:lnTo>
                <a:lnTo>
                  <a:pt x="1187" y="1813"/>
                </a:lnTo>
                <a:lnTo>
                  <a:pt x="1187" y="1813"/>
                </a:lnTo>
                <a:lnTo>
                  <a:pt x="1183" y="1810"/>
                </a:lnTo>
                <a:lnTo>
                  <a:pt x="1183" y="1810"/>
                </a:lnTo>
                <a:lnTo>
                  <a:pt x="1180" y="1810"/>
                </a:lnTo>
                <a:lnTo>
                  <a:pt x="1180" y="1813"/>
                </a:lnTo>
                <a:lnTo>
                  <a:pt x="1177" y="1816"/>
                </a:lnTo>
                <a:lnTo>
                  <a:pt x="1183" y="1816"/>
                </a:lnTo>
                <a:lnTo>
                  <a:pt x="1183" y="1820"/>
                </a:lnTo>
                <a:lnTo>
                  <a:pt x="1183" y="1820"/>
                </a:lnTo>
                <a:lnTo>
                  <a:pt x="1187" y="1826"/>
                </a:lnTo>
                <a:lnTo>
                  <a:pt x="1190" y="1829"/>
                </a:lnTo>
                <a:lnTo>
                  <a:pt x="1193" y="1829"/>
                </a:lnTo>
                <a:lnTo>
                  <a:pt x="1196" y="1833"/>
                </a:lnTo>
                <a:lnTo>
                  <a:pt x="1196" y="1833"/>
                </a:lnTo>
                <a:lnTo>
                  <a:pt x="1200" y="1836"/>
                </a:lnTo>
                <a:lnTo>
                  <a:pt x="1200" y="1836"/>
                </a:lnTo>
                <a:lnTo>
                  <a:pt x="1200" y="1839"/>
                </a:lnTo>
                <a:lnTo>
                  <a:pt x="1200" y="1839"/>
                </a:lnTo>
                <a:lnTo>
                  <a:pt x="1200" y="1839"/>
                </a:lnTo>
                <a:lnTo>
                  <a:pt x="1196" y="1836"/>
                </a:lnTo>
                <a:lnTo>
                  <a:pt x="1196" y="1839"/>
                </a:lnTo>
                <a:lnTo>
                  <a:pt x="1193" y="1839"/>
                </a:lnTo>
                <a:lnTo>
                  <a:pt x="1193" y="1843"/>
                </a:lnTo>
                <a:lnTo>
                  <a:pt x="1193" y="1849"/>
                </a:lnTo>
                <a:lnTo>
                  <a:pt x="1190" y="1852"/>
                </a:lnTo>
                <a:lnTo>
                  <a:pt x="1187" y="1856"/>
                </a:lnTo>
                <a:lnTo>
                  <a:pt x="1190" y="1856"/>
                </a:lnTo>
                <a:lnTo>
                  <a:pt x="1187" y="1856"/>
                </a:lnTo>
                <a:lnTo>
                  <a:pt x="1187" y="1859"/>
                </a:lnTo>
                <a:lnTo>
                  <a:pt x="1183" y="1859"/>
                </a:lnTo>
                <a:lnTo>
                  <a:pt x="1177" y="1865"/>
                </a:lnTo>
                <a:lnTo>
                  <a:pt x="1180" y="1872"/>
                </a:lnTo>
                <a:lnTo>
                  <a:pt x="1180" y="1872"/>
                </a:lnTo>
                <a:lnTo>
                  <a:pt x="1183" y="1872"/>
                </a:lnTo>
                <a:lnTo>
                  <a:pt x="1183" y="1875"/>
                </a:lnTo>
                <a:lnTo>
                  <a:pt x="1183" y="1879"/>
                </a:lnTo>
                <a:lnTo>
                  <a:pt x="1183" y="1879"/>
                </a:lnTo>
                <a:lnTo>
                  <a:pt x="1183" y="1885"/>
                </a:lnTo>
                <a:lnTo>
                  <a:pt x="1183" y="1888"/>
                </a:lnTo>
                <a:lnTo>
                  <a:pt x="1183" y="1888"/>
                </a:lnTo>
                <a:lnTo>
                  <a:pt x="1187" y="1888"/>
                </a:lnTo>
                <a:lnTo>
                  <a:pt x="1190" y="1885"/>
                </a:lnTo>
                <a:lnTo>
                  <a:pt x="1190" y="1885"/>
                </a:lnTo>
                <a:lnTo>
                  <a:pt x="1190" y="1882"/>
                </a:lnTo>
                <a:lnTo>
                  <a:pt x="1190" y="1875"/>
                </a:lnTo>
                <a:lnTo>
                  <a:pt x="1193" y="1875"/>
                </a:lnTo>
                <a:lnTo>
                  <a:pt x="1193" y="1875"/>
                </a:lnTo>
                <a:lnTo>
                  <a:pt x="1203" y="1875"/>
                </a:lnTo>
                <a:lnTo>
                  <a:pt x="1206" y="1879"/>
                </a:lnTo>
                <a:lnTo>
                  <a:pt x="1203" y="1879"/>
                </a:lnTo>
                <a:lnTo>
                  <a:pt x="1203" y="1879"/>
                </a:lnTo>
                <a:lnTo>
                  <a:pt x="1196" y="1879"/>
                </a:lnTo>
                <a:lnTo>
                  <a:pt x="1196" y="1879"/>
                </a:lnTo>
                <a:lnTo>
                  <a:pt x="1196" y="1882"/>
                </a:lnTo>
                <a:lnTo>
                  <a:pt x="1200" y="1882"/>
                </a:lnTo>
                <a:lnTo>
                  <a:pt x="1206" y="1882"/>
                </a:lnTo>
                <a:lnTo>
                  <a:pt x="1213" y="1882"/>
                </a:lnTo>
                <a:lnTo>
                  <a:pt x="1213" y="1882"/>
                </a:lnTo>
                <a:lnTo>
                  <a:pt x="1213" y="1882"/>
                </a:lnTo>
                <a:lnTo>
                  <a:pt x="1213" y="1885"/>
                </a:lnTo>
                <a:lnTo>
                  <a:pt x="1209" y="1888"/>
                </a:lnTo>
                <a:lnTo>
                  <a:pt x="1206" y="1892"/>
                </a:lnTo>
                <a:lnTo>
                  <a:pt x="1206" y="1895"/>
                </a:lnTo>
                <a:lnTo>
                  <a:pt x="1206" y="1902"/>
                </a:lnTo>
                <a:lnTo>
                  <a:pt x="1209" y="1905"/>
                </a:lnTo>
                <a:lnTo>
                  <a:pt x="1216" y="1905"/>
                </a:lnTo>
                <a:lnTo>
                  <a:pt x="1216" y="1905"/>
                </a:lnTo>
                <a:lnTo>
                  <a:pt x="1216" y="1908"/>
                </a:lnTo>
                <a:lnTo>
                  <a:pt x="1206" y="1918"/>
                </a:lnTo>
                <a:lnTo>
                  <a:pt x="1206" y="1918"/>
                </a:lnTo>
                <a:lnTo>
                  <a:pt x="1206" y="1918"/>
                </a:lnTo>
                <a:lnTo>
                  <a:pt x="1206" y="1924"/>
                </a:lnTo>
                <a:lnTo>
                  <a:pt x="1206" y="1924"/>
                </a:lnTo>
                <a:lnTo>
                  <a:pt x="1203" y="1921"/>
                </a:lnTo>
                <a:lnTo>
                  <a:pt x="1200" y="1921"/>
                </a:lnTo>
                <a:lnTo>
                  <a:pt x="1200" y="1928"/>
                </a:lnTo>
                <a:lnTo>
                  <a:pt x="1200" y="1928"/>
                </a:lnTo>
                <a:lnTo>
                  <a:pt x="1196" y="1928"/>
                </a:lnTo>
                <a:lnTo>
                  <a:pt x="1196" y="1931"/>
                </a:lnTo>
                <a:lnTo>
                  <a:pt x="1196" y="1931"/>
                </a:lnTo>
                <a:lnTo>
                  <a:pt x="1196" y="1934"/>
                </a:lnTo>
                <a:lnTo>
                  <a:pt x="1193" y="1934"/>
                </a:lnTo>
                <a:lnTo>
                  <a:pt x="1193" y="1934"/>
                </a:lnTo>
                <a:lnTo>
                  <a:pt x="1193" y="1938"/>
                </a:lnTo>
                <a:lnTo>
                  <a:pt x="1193" y="1941"/>
                </a:lnTo>
                <a:lnTo>
                  <a:pt x="1193" y="1941"/>
                </a:lnTo>
                <a:lnTo>
                  <a:pt x="1190" y="1944"/>
                </a:lnTo>
                <a:lnTo>
                  <a:pt x="1187" y="1944"/>
                </a:lnTo>
                <a:lnTo>
                  <a:pt x="1187" y="1944"/>
                </a:lnTo>
                <a:lnTo>
                  <a:pt x="1183" y="1941"/>
                </a:lnTo>
                <a:lnTo>
                  <a:pt x="1183" y="1938"/>
                </a:lnTo>
                <a:lnTo>
                  <a:pt x="1180" y="1938"/>
                </a:lnTo>
                <a:lnTo>
                  <a:pt x="1167" y="1938"/>
                </a:lnTo>
                <a:lnTo>
                  <a:pt x="1160" y="1938"/>
                </a:lnTo>
                <a:lnTo>
                  <a:pt x="1154" y="1938"/>
                </a:lnTo>
                <a:lnTo>
                  <a:pt x="1154" y="1941"/>
                </a:lnTo>
                <a:lnTo>
                  <a:pt x="1144" y="1947"/>
                </a:lnTo>
                <a:lnTo>
                  <a:pt x="1134" y="1934"/>
                </a:lnTo>
                <a:lnTo>
                  <a:pt x="1131" y="1938"/>
                </a:lnTo>
                <a:lnTo>
                  <a:pt x="1128" y="1941"/>
                </a:lnTo>
                <a:lnTo>
                  <a:pt x="1128" y="1941"/>
                </a:lnTo>
                <a:lnTo>
                  <a:pt x="1111" y="1947"/>
                </a:lnTo>
                <a:lnTo>
                  <a:pt x="1108" y="1947"/>
                </a:lnTo>
                <a:lnTo>
                  <a:pt x="1101" y="1941"/>
                </a:lnTo>
                <a:lnTo>
                  <a:pt x="1101" y="1941"/>
                </a:lnTo>
                <a:lnTo>
                  <a:pt x="1095" y="1941"/>
                </a:lnTo>
                <a:lnTo>
                  <a:pt x="1091" y="1941"/>
                </a:lnTo>
                <a:lnTo>
                  <a:pt x="1088" y="1931"/>
                </a:lnTo>
                <a:lnTo>
                  <a:pt x="1088" y="1931"/>
                </a:lnTo>
                <a:lnTo>
                  <a:pt x="1088" y="1931"/>
                </a:lnTo>
                <a:lnTo>
                  <a:pt x="1078" y="1941"/>
                </a:lnTo>
                <a:lnTo>
                  <a:pt x="1075" y="1941"/>
                </a:lnTo>
                <a:lnTo>
                  <a:pt x="1072" y="1938"/>
                </a:lnTo>
                <a:lnTo>
                  <a:pt x="1078" y="1931"/>
                </a:lnTo>
                <a:lnTo>
                  <a:pt x="1082" y="1928"/>
                </a:lnTo>
                <a:lnTo>
                  <a:pt x="1082" y="1918"/>
                </a:lnTo>
                <a:lnTo>
                  <a:pt x="1088" y="1908"/>
                </a:lnTo>
                <a:lnTo>
                  <a:pt x="1088" y="1905"/>
                </a:lnTo>
                <a:lnTo>
                  <a:pt x="1088" y="1902"/>
                </a:lnTo>
                <a:lnTo>
                  <a:pt x="1088" y="1902"/>
                </a:lnTo>
                <a:lnTo>
                  <a:pt x="1088" y="1898"/>
                </a:lnTo>
                <a:lnTo>
                  <a:pt x="1085" y="1892"/>
                </a:lnTo>
                <a:lnTo>
                  <a:pt x="1078" y="1888"/>
                </a:lnTo>
                <a:lnTo>
                  <a:pt x="1072" y="1879"/>
                </a:lnTo>
                <a:lnTo>
                  <a:pt x="1075" y="1872"/>
                </a:lnTo>
                <a:lnTo>
                  <a:pt x="1075" y="1865"/>
                </a:lnTo>
                <a:lnTo>
                  <a:pt x="1075" y="1865"/>
                </a:lnTo>
                <a:lnTo>
                  <a:pt x="1078" y="1865"/>
                </a:lnTo>
                <a:lnTo>
                  <a:pt x="1082" y="1865"/>
                </a:lnTo>
                <a:lnTo>
                  <a:pt x="1085" y="1865"/>
                </a:lnTo>
                <a:lnTo>
                  <a:pt x="1085" y="1862"/>
                </a:lnTo>
                <a:lnTo>
                  <a:pt x="1085" y="1862"/>
                </a:lnTo>
                <a:lnTo>
                  <a:pt x="1078" y="1859"/>
                </a:lnTo>
                <a:lnTo>
                  <a:pt x="1075" y="1859"/>
                </a:lnTo>
                <a:lnTo>
                  <a:pt x="1072" y="1849"/>
                </a:lnTo>
                <a:lnTo>
                  <a:pt x="1072" y="1849"/>
                </a:lnTo>
                <a:lnTo>
                  <a:pt x="1065" y="1846"/>
                </a:lnTo>
                <a:lnTo>
                  <a:pt x="1065" y="1843"/>
                </a:lnTo>
                <a:lnTo>
                  <a:pt x="1065" y="1836"/>
                </a:lnTo>
                <a:lnTo>
                  <a:pt x="1069" y="1833"/>
                </a:lnTo>
                <a:lnTo>
                  <a:pt x="1072" y="1829"/>
                </a:lnTo>
                <a:lnTo>
                  <a:pt x="1075" y="1829"/>
                </a:lnTo>
                <a:lnTo>
                  <a:pt x="1075" y="1826"/>
                </a:lnTo>
                <a:lnTo>
                  <a:pt x="1082" y="1826"/>
                </a:lnTo>
                <a:lnTo>
                  <a:pt x="1085" y="1820"/>
                </a:lnTo>
                <a:lnTo>
                  <a:pt x="1078" y="1813"/>
                </a:lnTo>
                <a:lnTo>
                  <a:pt x="1072" y="1803"/>
                </a:lnTo>
                <a:lnTo>
                  <a:pt x="1026" y="1787"/>
                </a:lnTo>
                <a:lnTo>
                  <a:pt x="1023" y="1787"/>
                </a:lnTo>
                <a:lnTo>
                  <a:pt x="993" y="1774"/>
                </a:lnTo>
                <a:lnTo>
                  <a:pt x="993" y="1774"/>
                </a:lnTo>
                <a:lnTo>
                  <a:pt x="993" y="1774"/>
                </a:lnTo>
                <a:lnTo>
                  <a:pt x="987" y="1770"/>
                </a:lnTo>
                <a:lnTo>
                  <a:pt x="983" y="1767"/>
                </a:lnTo>
                <a:lnTo>
                  <a:pt x="996" y="1757"/>
                </a:lnTo>
                <a:lnTo>
                  <a:pt x="1010" y="1747"/>
                </a:lnTo>
                <a:lnTo>
                  <a:pt x="1016" y="1741"/>
                </a:lnTo>
                <a:lnTo>
                  <a:pt x="1016" y="1741"/>
                </a:lnTo>
                <a:lnTo>
                  <a:pt x="1032" y="1747"/>
                </a:lnTo>
                <a:lnTo>
                  <a:pt x="1039" y="1747"/>
                </a:lnTo>
                <a:lnTo>
                  <a:pt x="1072" y="1761"/>
                </a:lnTo>
                <a:lnTo>
                  <a:pt x="1072" y="1757"/>
                </a:lnTo>
                <a:lnTo>
                  <a:pt x="1072" y="1757"/>
                </a:lnTo>
                <a:lnTo>
                  <a:pt x="1072" y="1751"/>
                </a:lnTo>
                <a:lnTo>
                  <a:pt x="1072" y="1751"/>
                </a:lnTo>
                <a:lnTo>
                  <a:pt x="1072" y="1744"/>
                </a:lnTo>
                <a:lnTo>
                  <a:pt x="1072" y="1744"/>
                </a:lnTo>
                <a:lnTo>
                  <a:pt x="1069" y="1741"/>
                </a:lnTo>
                <a:lnTo>
                  <a:pt x="1065" y="1738"/>
                </a:lnTo>
                <a:lnTo>
                  <a:pt x="1062" y="1728"/>
                </a:lnTo>
                <a:lnTo>
                  <a:pt x="1059" y="1728"/>
                </a:lnTo>
                <a:lnTo>
                  <a:pt x="1055" y="1721"/>
                </a:lnTo>
                <a:lnTo>
                  <a:pt x="1055" y="1721"/>
                </a:lnTo>
                <a:lnTo>
                  <a:pt x="1052" y="1718"/>
                </a:lnTo>
                <a:lnTo>
                  <a:pt x="1052" y="1718"/>
                </a:lnTo>
                <a:lnTo>
                  <a:pt x="1052" y="1718"/>
                </a:lnTo>
                <a:lnTo>
                  <a:pt x="1055" y="1705"/>
                </a:lnTo>
                <a:lnTo>
                  <a:pt x="1059" y="1702"/>
                </a:lnTo>
                <a:lnTo>
                  <a:pt x="1049" y="1702"/>
                </a:lnTo>
                <a:lnTo>
                  <a:pt x="1042" y="1698"/>
                </a:lnTo>
                <a:lnTo>
                  <a:pt x="1036" y="1698"/>
                </a:lnTo>
                <a:lnTo>
                  <a:pt x="1032" y="1688"/>
                </a:lnTo>
                <a:lnTo>
                  <a:pt x="1032" y="1685"/>
                </a:lnTo>
                <a:lnTo>
                  <a:pt x="1032" y="1685"/>
                </a:lnTo>
                <a:lnTo>
                  <a:pt x="1032" y="1679"/>
                </a:lnTo>
                <a:lnTo>
                  <a:pt x="1032" y="1679"/>
                </a:lnTo>
                <a:lnTo>
                  <a:pt x="1029" y="1679"/>
                </a:lnTo>
                <a:lnTo>
                  <a:pt x="1026" y="1675"/>
                </a:lnTo>
                <a:lnTo>
                  <a:pt x="1026" y="1669"/>
                </a:lnTo>
                <a:lnTo>
                  <a:pt x="1026" y="1669"/>
                </a:lnTo>
                <a:lnTo>
                  <a:pt x="1026" y="1659"/>
                </a:lnTo>
                <a:lnTo>
                  <a:pt x="1026" y="1656"/>
                </a:lnTo>
                <a:lnTo>
                  <a:pt x="1042" y="1656"/>
                </a:lnTo>
                <a:lnTo>
                  <a:pt x="1046" y="1656"/>
                </a:lnTo>
                <a:lnTo>
                  <a:pt x="1046" y="1652"/>
                </a:lnTo>
                <a:lnTo>
                  <a:pt x="1046" y="1652"/>
                </a:lnTo>
                <a:lnTo>
                  <a:pt x="1052" y="1652"/>
                </a:lnTo>
                <a:lnTo>
                  <a:pt x="1065" y="1656"/>
                </a:lnTo>
                <a:lnTo>
                  <a:pt x="1065" y="1656"/>
                </a:lnTo>
                <a:lnTo>
                  <a:pt x="1072" y="1652"/>
                </a:lnTo>
                <a:lnTo>
                  <a:pt x="1085" y="1643"/>
                </a:lnTo>
                <a:lnTo>
                  <a:pt x="1085" y="1636"/>
                </a:lnTo>
                <a:lnTo>
                  <a:pt x="1085" y="1633"/>
                </a:lnTo>
                <a:lnTo>
                  <a:pt x="1075" y="1633"/>
                </a:lnTo>
                <a:lnTo>
                  <a:pt x="1075" y="1633"/>
                </a:lnTo>
                <a:lnTo>
                  <a:pt x="1075" y="1626"/>
                </a:lnTo>
                <a:lnTo>
                  <a:pt x="1075" y="1616"/>
                </a:lnTo>
                <a:lnTo>
                  <a:pt x="1075" y="1606"/>
                </a:lnTo>
                <a:lnTo>
                  <a:pt x="1069" y="1593"/>
                </a:lnTo>
                <a:lnTo>
                  <a:pt x="1065" y="1590"/>
                </a:lnTo>
                <a:lnTo>
                  <a:pt x="1088" y="1584"/>
                </a:lnTo>
                <a:lnTo>
                  <a:pt x="1091" y="1574"/>
                </a:lnTo>
                <a:lnTo>
                  <a:pt x="1091" y="1574"/>
                </a:lnTo>
                <a:lnTo>
                  <a:pt x="1085" y="1570"/>
                </a:lnTo>
                <a:lnTo>
                  <a:pt x="1082" y="1567"/>
                </a:lnTo>
                <a:lnTo>
                  <a:pt x="1078" y="1564"/>
                </a:lnTo>
                <a:lnTo>
                  <a:pt x="1072" y="1554"/>
                </a:lnTo>
                <a:lnTo>
                  <a:pt x="1072" y="1554"/>
                </a:lnTo>
                <a:lnTo>
                  <a:pt x="1069" y="1554"/>
                </a:lnTo>
                <a:lnTo>
                  <a:pt x="1069" y="1554"/>
                </a:lnTo>
                <a:lnTo>
                  <a:pt x="1055" y="1534"/>
                </a:lnTo>
                <a:lnTo>
                  <a:pt x="1055" y="1531"/>
                </a:lnTo>
                <a:lnTo>
                  <a:pt x="1055" y="1531"/>
                </a:lnTo>
                <a:lnTo>
                  <a:pt x="1046" y="1515"/>
                </a:lnTo>
                <a:lnTo>
                  <a:pt x="1046" y="1508"/>
                </a:lnTo>
                <a:lnTo>
                  <a:pt x="1046" y="1492"/>
                </a:lnTo>
                <a:lnTo>
                  <a:pt x="1046" y="1492"/>
                </a:lnTo>
                <a:lnTo>
                  <a:pt x="1046" y="1488"/>
                </a:lnTo>
                <a:lnTo>
                  <a:pt x="1049" y="1475"/>
                </a:lnTo>
                <a:lnTo>
                  <a:pt x="1042" y="1475"/>
                </a:lnTo>
                <a:lnTo>
                  <a:pt x="1039" y="1475"/>
                </a:lnTo>
                <a:lnTo>
                  <a:pt x="1036" y="1479"/>
                </a:lnTo>
                <a:lnTo>
                  <a:pt x="1029" y="1475"/>
                </a:lnTo>
                <a:lnTo>
                  <a:pt x="1026" y="1475"/>
                </a:lnTo>
                <a:lnTo>
                  <a:pt x="1023" y="1472"/>
                </a:lnTo>
                <a:lnTo>
                  <a:pt x="1023" y="1469"/>
                </a:lnTo>
                <a:lnTo>
                  <a:pt x="1023" y="1469"/>
                </a:lnTo>
                <a:lnTo>
                  <a:pt x="1023" y="1462"/>
                </a:lnTo>
                <a:lnTo>
                  <a:pt x="1023" y="1462"/>
                </a:lnTo>
                <a:lnTo>
                  <a:pt x="1026" y="1456"/>
                </a:lnTo>
                <a:lnTo>
                  <a:pt x="1026" y="1449"/>
                </a:lnTo>
                <a:lnTo>
                  <a:pt x="1026" y="1446"/>
                </a:lnTo>
                <a:lnTo>
                  <a:pt x="1023" y="1426"/>
                </a:lnTo>
                <a:lnTo>
                  <a:pt x="1023" y="1420"/>
                </a:lnTo>
                <a:lnTo>
                  <a:pt x="1023" y="1416"/>
                </a:lnTo>
                <a:lnTo>
                  <a:pt x="1023" y="1410"/>
                </a:lnTo>
                <a:lnTo>
                  <a:pt x="1023" y="1403"/>
                </a:lnTo>
                <a:lnTo>
                  <a:pt x="1023" y="1397"/>
                </a:lnTo>
                <a:lnTo>
                  <a:pt x="1019" y="1390"/>
                </a:lnTo>
                <a:lnTo>
                  <a:pt x="1016" y="1387"/>
                </a:lnTo>
                <a:lnTo>
                  <a:pt x="1013" y="1380"/>
                </a:lnTo>
                <a:lnTo>
                  <a:pt x="1010" y="1380"/>
                </a:lnTo>
                <a:lnTo>
                  <a:pt x="1010" y="1380"/>
                </a:lnTo>
                <a:lnTo>
                  <a:pt x="1010" y="1377"/>
                </a:lnTo>
                <a:lnTo>
                  <a:pt x="1010" y="1377"/>
                </a:lnTo>
                <a:lnTo>
                  <a:pt x="1010" y="1377"/>
                </a:lnTo>
                <a:lnTo>
                  <a:pt x="1006" y="1374"/>
                </a:lnTo>
                <a:lnTo>
                  <a:pt x="1006" y="1374"/>
                </a:lnTo>
                <a:lnTo>
                  <a:pt x="1006" y="1374"/>
                </a:lnTo>
                <a:lnTo>
                  <a:pt x="1006" y="1374"/>
                </a:lnTo>
                <a:lnTo>
                  <a:pt x="1006" y="1377"/>
                </a:lnTo>
                <a:lnTo>
                  <a:pt x="1006" y="1377"/>
                </a:lnTo>
                <a:lnTo>
                  <a:pt x="1003" y="1380"/>
                </a:lnTo>
                <a:lnTo>
                  <a:pt x="1003" y="1380"/>
                </a:lnTo>
                <a:lnTo>
                  <a:pt x="1003" y="1384"/>
                </a:lnTo>
                <a:lnTo>
                  <a:pt x="1003" y="1384"/>
                </a:lnTo>
                <a:lnTo>
                  <a:pt x="1000" y="1384"/>
                </a:lnTo>
                <a:lnTo>
                  <a:pt x="1000" y="1384"/>
                </a:lnTo>
                <a:lnTo>
                  <a:pt x="1000" y="1384"/>
                </a:lnTo>
                <a:lnTo>
                  <a:pt x="1000" y="1384"/>
                </a:lnTo>
                <a:lnTo>
                  <a:pt x="996" y="1380"/>
                </a:lnTo>
                <a:lnTo>
                  <a:pt x="996" y="1377"/>
                </a:lnTo>
                <a:lnTo>
                  <a:pt x="993" y="1374"/>
                </a:lnTo>
                <a:lnTo>
                  <a:pt x="990" y="1370"/>
                </a:lnTo>
                <a:lnTo>
                  <a:pt x="990" y="1370"/>
                </a:lnTo>
                <a:lnTo>
                  <a:pt x="990" y="1370"/>
                </a:lnTo>
                <a:lnTo>
                  <a:pt x="990" y="1374"/>
                </a:lnTo>
                <a:lnTo>
                  <a:pt x="987" y="1374"/>
                </a:lnTo>
                <a:lnTo>
                  <a:pt x="990" y="1377"/>
                </a:lnTo>
                <a:lnTo>
                  <a:pt x="990" y="1380"/>
                </a:lnTo>
                <a:lnTo>
                  <a:pt x="987" y="1380"/>
                </a:lnTo>
                <a:lnTo>
                  <a:pt x="987" y="1380"/>
                </a:lnTo>
                <a:lnTo>
                  <a:pt x="987" y="1380"/>
                </a:lnTo>
                <a:lnTo>
                  <a:pt x="983" y="1380"/>
                </a:lnTo>
                <a:lnTo>
                  <a:pt x="980" y="1380"/>
                </a:lnTo>
                <a:lnTo>
                  <a:pt x="977" y="1384"/>
                </a:lnTo>
                <a:lnTo>
                  <a:pt x="977" y="1384"/>
                </a:lnTo>
                <a:lnTo>
                  <a:pt x="973" y="1384"/>
                </a:lnTo>
                <a:lnTo>
                  <a:pt x="973" y="1384"/>
                </a:lnTo>
                <a:lnTo>
                  <a:pt x="970" y="1384"/>
                </a:lnTo>
                <a:lnTo>
                  <a:pt x="967" y="1380"/>
                </a:lnTo>
                <a:lnTo>
                  <a:pt x="967" y="1384"/>
                </a:lnTo>
                <a:lnTo>
                  <a:pt x="964" y="1384"/>
                </a:lnTo>
                <a:lnTo>
                  <a:pt x="964" y="1384"/>
                </a:lnTo>
                <a:lnTo>
                  <a:pt x="964" y="1387"/>
                </a:lnTo>
                <a:lnTo>
                  <a:pt x="964" y="1387"/>
                </a:lnTo>
                <a:lnTo>
                  <a:pt x="960" y="1387"/>
                </a:lnTo>
                <a:lnTo>
                  <a:pt x="957" y="1387"/>
                </a:lnTo>
                <a:lnTo>
                  <a:pt x="957" y="1387"/>
                </a:lnTo>
                <a:lnTo>
                  <a:pt x="957" y="1390"/>
                </a:lnTo>
                <a:lnTo>
                  <a:pt x="957" y="1390"/>
                </a:lnTo>
                <a:lnTo>
                  <a:pt x="954" y="1390"/>
                </a:lnTo>
                <a:lnTo>
                  <a:pt x="951" y="1390"/>
                </a:lnTo>
                <a:lnTo>
                  <a:pt x="951" y="1390"/>
                </a:lnTo>
                <a:lnTo>
                  <a:pt x="947" y="1390"/>
                </a:lnTo>
                <a:lnTo>
                  <a:pt x="944" y="1390"/>
                </a:lnTo>
                <a:lnTo>
                  <a:pt x="944" y="1393"/>
                </a:lnTo>
                <a:lnTo>
                  <a:pt x="944" y="1393"/>
                </a:lnTo>
                <a:lnTo>
                  <a:pt x="941" y="1397"/>
                </a:lnTo>
                <a:lnTo>
                  <a:pt x="934" y="1397"/>
                </a:lnTo>
                <a:lnTo>
                  <a:pt x="931" y="1397"/>
                </a:lnTo>
                <a:lnTo>
                  <a:pt x="928" y="1400"/>
                </a:lnTo>
                <a:lnTo>
                  <a:pt x="928" y="1400"/>
                </a:lnTo>
                <a:lnTo>
                  <a:pt x="924" y="1400"/>
                </a:lnTo>
                <a:lnTo>
                  <a:pt x="924" y="1400"/>
                </a:lnTo>
                <a:lnTo>
                  <a:pt x="921" y="1400"/>
                </a:lnTo>
                <a:lnTo>
                  <a:pt x="921" y="1400"/>
                </a:lnTo>
                <a:lnTo>
                  <a:pt x="918" y="1400"/>
                </a:lnTo>
                <a:lnTo>
                  <a:pt x="918" y="1400"/>
                </a:lnTo>
                <a:lnTo>
                  <a:pt x="914" y="1403"/>
                </a:lnTo>
                <a:lnTo>
                  <a:pt x="911" y="1400"/>
                </a:lnTo>
                <a:lnTo>
                  <a:pt x="914" y="1400"/>
                </a:lnTo>
                <a:lnTo>
                  <a:pt x="914" y="1397"/>
                </a:lnTo>
                <a:lnTo>
                  <a:pt x="918" y="1393"/>
                </a:lnTo>
                <a:lnTo>
                  <a:pt x="918" y="1390"/>
                </a:lnTo>
                <a:lnTo>
                  <a:pt x="918" y="1390"/>
                </a:lnTo>
                <a:lnTo>
                  <a:pt x="918" y="1390"/>
                </a:lnTo>
                <a:lnTo>
                  <a:pt x="918" y="1390"/>
                </a:lnTo>
                <a:lnTo>
                  <a:pt x="914" y="1390"/>
                </a:lnTo>
                <a:lnTo>
                  <a:pt x="911" y="1387"/>
                </a:lnTo>
                <a:lnTo>
                  <a:pt x="908" y="1384"/>
                </a:lnTo>
                <a:lnTo>
                  <a:pt x="908" y="1384"/>
                </a:lnTo>
                <a:lnTo>
                  <a:pt x="908" y="1380"/>
                </a:lnTo>
                <a:lnTo>
                  <a:pt x="908" y="1380"/>
                </a:lnTo>
                <a:lnTo>
                  <a:pt x="908" y="1380"/>
                </a:lnTo>
                <a:lnTo>
                  <a:pt x="905" y="1380"/>
                </a:lnTo>
                <a:lnTo>
                  <a:pt x="901" y="1380"/>
                </a:lnTo>
                <a:lnTo>
                  <a:pt x="901" y="1380"/>
                </a:lnTo>
                <a:lnTo>
                  <a:pt x="901" y="1380"/>
                </a:lnTo>
                <a:lnTo>
                  <a:pt x="901" y="1384"/>
                </a:lnTo>
                <a:lnTo>
                  <a:pt x="901" y="1384"/>
                </a:lnTo>
                <a:lnTo>
                  <a:pt x="901" y="1384"/>
                </a:lnTo>
                <a:lnTo>
                  <a:pt x="905" y="1384"/>
                </a:lnTo>
                <a:lnTo>
                  <a:pt x="905" y="1387"/>
                </a:lnTo>
                <a:lnTo>
                  <a:pt x="905" y="1387"/>
                </a:lnTo>
                <a:lnTo>
                  <a:pt x="905" y="1387"/>
                </a:lnTo>
                <a:lnTo>
                  <a:pt x="905" y="1387"/>
                </a:lnTo>
                <a:lnTo>
                  <a:pt x="901" y="1390"/>
                </a:lnTo>
                <a:lnTo>
                  <a:pt x="901" y="1390"/>
                </a:lnTo>
                <a:lnTo>
                  <a:pt x="901" y="1393"/>
                </a:lnTo>
                <a:lnTo>
                  <a:pt x="898" y="1393"/>
                </a:lnTo>
                <a:lnTo>
                  <a:pt x="895" y="1393"/>
                </a:lnTo>
                <a:lnTo>
                  <a:pt x="895" y="1393"/>
                </a:lnTo>
                <a:lnTo>
                  <a:pt x="895" y="1397"/>
                </a:lnTo>
                <a:lnTo>
                  <a:pt x="892" y="1397"/>
                </a:lnTo>
                <a:lnTo>
                  <a:pt x="892" y="1397"/>
                </a:lnTo>
                <a:lnTo>
                  <a:pt x="892" y="1397"/>
                </a:lnTo>
                <a:lnTo>
                  <a:pt x="888" y="1397"/>
                </a:lnTo>
                <a:lnTo>
                  <a:pt x="888" y="1400"/>
                </a:lnTo>
                <a:lnTo>
                  <a:pt x="885" y="1400"/>
                </a:lnTo>
                <a:lnTo>
                  <a:pt x="882" y="1403"/>
                </a:lnTo>
                <a:lnTo>
                  <a:pt x="882" y="1403"/>
                </a:lnTo>
                <a:lnTo>
                  <a:pt x="878" y="1403"/>
                </a:lnTo>
                <a:lnTo>
                  <a:pt x="878" y="1403"/>
                </a:lnTo>
                <a:lnTo>
                  <a:pt x="875" y="1406"/>
                </a:lnTo>
                <a:lnTo>
                  <a:pt x="875" y="1406"/>
                </a:lnTo>
                <a:lnTo>
                  <a:pt x="875" y="1406"/>
                </a:lnTo>
                <a:lnTo>
                  <a:pt x="875" y="1410"/>
                </a:lnTo>
                <a:lnTo>
                  <a:pt x="875" y="1413"/>
                </a:lnTo>
                <a:lnTo>
                  <a:pt x="875" y="1413"/>
                </a:lnTo>
                <a:lnTo>
                  <a:pt x="875" y="1413"/>
                </a:lnTo>
                <a:lnTo>
                  <a:pt x="875" y="1413"/>
                </a:lnTo>
                <a:lnTo>
                  <a:pt x="872" y="1420"/>
                </a:lnTo>
                <a:lnTo>
                  <a:pt x="869" y="1420"/>
                </a:lnTo>
                <a:lnTo>
                  <a:pt x="869" y="1423"/>
                </a:lnTo>
                <a:lnTo>
                  <a:pt x="865" y="1426"/>
                </a:lnTo>
                <a:lnTo>
                  <a:pt x="865" y="1426"/>
                </a:lnTo>
                <a:lnTo>
                  <a:pt x="862" y="1426"/>
                </a:lnTo>
                <a:lnTo>
                  <a:pt x="862" y="1429"/>
                </a:lnTo>
                <a:lnTo>
                  <a:pt x="859" y="1429"/>
                </a:lnTo>
                <a:lnTo>
                  <a:pt x="859" y="1429"/>
                </a:lnTo>
                <a:lnTo>
                  <a:pt x="855" y="1426"/>
                </a:lnTo>
                <a:lnTo>
                  <a:pt x="855" y="1423"/>
                </a:lnTo>
                <a:lnTo>
                  <a:pt x="855" y="1423"/>
                </a:lnTo>
                <a:lnTo>
                  <a:pt x="852" y="1423"/>
                </a:lnTo>
                <a:lnTo>
                  <a:pt x="849" y="1426"/>
                </a:lnTo>
                <a:lnTo>
                  <a:pt x="846" y="1433"/>
                </a:lnTo>
                <a:lnTo>
                  <a:pt x="842" y="1433"/>
                </a:lnTo>
                <a:lnTo>
                  <a:pt x="839" y="1436"/>
                </a:lnTo>
                <a:lnTo>
                  <a:pt x="839" y="1439"/>
                </a:lnTo>
                <a:lnTo>
                  <a:pt x="839" y="1439"/>
                </a:lnTo>
                <a:lnTo>
                  <a:pt x="836" y="1443"/>
                </a:lnTo>
                <a:lnTo>
                  <a:pt x="836" y="1443"/>
                </a:lnTo>
                <a:lnTo>
                  <a:pt x="833" y="1446"/>
                </a:lnTo>
                <a:lnTo>
                  <a:pt x="833" y="1449"/>
                </a:lnTo>
                <a:lnTo>
                  <a:pt x="829" y="1452"/>
                </a:lnTo>
                <a:lnTo>
                  <a:pt x="829" y="1456"/>
                </a:lnTo>
                <a:lnTo>
                  <a:pt x="826" y="1456"/>
                </a:lnTo>
                <a:lnTo>
                  <a:pt x="826" y="1456"/>
                </a:lnTo>
                <a:lnTo>
                  <a:pt x="823" y="1452"/>
                </a:lnTo>
                <a:lnTo>
                  <a:pt x="823" y="1452"/>
                </a:lnTo>
                <a:lnTo>
                  <a:pt x="823" y="1452"/>
                </a:lnTo>
                <a:lnTo>
                  <a:pt x="819" y="1449"/>
                </a:lnTo>
                <a:lnTo>
                  <a:pt x="819" y="1452"/>
                </a:lnTo>
                <a:lnTo>
                  <a:pt x="816" y="1452"/>
                </a:lnTo>
                <a:lnTo>
                  <a:pt x="816" y="1456"/>
                </a:lnTo>
                <a:lnTo>
                  <a:pt x="819" y="1459"/>
                </a:lnTo>
                <a:lnTo>
                  <a:pt x="819" y="1459"/>
                </a:lnTo>
                <a:lnTo>
                  <a:pt x="819" y="1462"/>
                </a:lnTo>
                <a:lnTo>
                  <a:pt x="819" y="1462"/>
                </a:lnTo>
                <a:lnTo>
                  <a:pt x="816" y="1462"/>
                </a:lnTo>
                <a:lnTo>
                  <a:pt x="816" y="1462"/>
                </a:lnTo>
                <a:lnTo>
                  <a:pt x="813" y="1459"/>
                </a:lnTo>
                <a:lnTo>
                  <a:pt x="813" y="1459"/>
                </a:lnTo>
                <a:lnTo>
                  <a:pt x="813" y="1459"/>
                </a:lnTo>
                <a:lnTo>
                  <a:pt x="810" y="1459"/>
                </a:lnTo>
                <a:lnTo>
                  <a:pt x="806" y="1459"/>
                </a:lnTo>
                <a:lnTo>
                  <a:pt x="806" y="1462"/>
                </a:lnTo>
                <a:lnTo>
                  <a:pt x="806" y="1465"/>
                </a:lnTo>
                <a:lnTo>
                  <a:pt x="803" y="1465"/>
                </a:lnTo>
                <a:lnTo>
                  <a:pt x="803" y="1465"/>
                </a:lnTo>
                <a:lnTo>
                  <a:pt x="800" y="1465"/>
                </a:lnTo>
                <a:lnTo>
                  <a:pt x="800" y="1462"/>
                </a:lnTo>
                <a:lnTo>
                  <a:pt x="800" y="1462"/>
                </a:lnTo>
                <a:lnTo>
                  <a:pt x="796" y="1462"/>
                </a:lnTo>
                <a:lnTo>
                  <a:pt x="796" y="1465"/>
                </a:lnTo>
                <a:lnTo>
                  <a:pt x="800" y="1469"/>
                </a:lnTo>
                <a:lnTo>
                  <a:pt x="796" y="1472"/>
                </a:lnTo>
                <a:lnTo>
                  <a:pt x="796" y="1472"/>
                </a:lnTo>
                <a:lnTo>
                  <a:pt x="796" y="1472"/>
                </a:lnTo>
                <a:lnTo>
                  <a:pt x="793" y="1472"/>
                </a:lnTo>
                <a:lnTo>
                  <a:pt x="790" y="1472"/>
                </a:lnTo>
                <a:lnTo>
                  <a:pt x="790" y="1469"/>
                </a:lnTo>
                <a:lnTo>
                  <a:pt x="787" y="1469"/>
                </a:lnTo>
                <a:lnTo>
                  <a:pt x="787" y="1465"/>
                </a:lnTo>
                <a:lnTo>
                  <a:pt x="787" y="1465"/>
                </a:lnTo>
                <a:lnTo>
                  <a:pt x="787" y="1465"/>
                </a:lnTo>
                <a:lnTo>
                  <a:pt x="783" y="1465"/>
                </a:lnTo>
                <a:lnTo>
                  <a:pt x="780" y="1465"/>
                </a:lnTo>
                <a:lnTo>
                  <a:pt x="780" y="1465"/>
                </a:lnTo>
                <a:lnTo>
                  <a:pt x="780" y="1465"/>
                </a:lnTo>
                <a:lnTo>
                  <a:pt x="780" y="1469"/>
                </a:lnTo>
                <a:lnTo>
                  <a:pt x="780" y="1469"/>
                </a:lnTo>
                <a:lnTo>
                  <a:pt x="780" y="1469"/>
                </a:lnTo>
                <a:lnTo>
                  <a:pt x="780" y="1469"/>
                </a:lnTo>
                <a:lnTo>
                  <a:pt x="783" y="1469"/>
                </a:lnTo>
                <a:lnTo>
                  <a:pt x="783" y="1472"/>
                </a:lnTo>
                <a:lnTo>
                  <a:pt x="783" y="1472"/>
                </a:lnTo>
                <a:lnTo>
                  <a:pt x="783" y="1472"/>
                </a:lnTo>
                <a:lnTo>
                  <a:pt x="783" y="1472"/>
                </a:lnTo>
                <a:lnTo>
                  <a:pt x="783" y="1475"/>
                </a:lnTo>
                <a:lnTo>
                  <a:pt x="783" y="1475"/>
                </a:lnTo>
                <a:lnTo>
                  <a:pt x="783" y="1475"/>
                </a:lnTo>
                <a:lnTo>
                  <a:pt x="783" y="1475"/>
                </a:lnTo>
                <a:lnTo>
                  <a:pt x="783" y="1479"/>
                </a:lnTo>
                <a:lnTo>
                  <a:pt x="783" y="1479"/>
                </a:lnTo>
                <a:lnTo>
                  <a:pt x="780" y="1479"/>
                </a:lnTo>
                <a:lnTo>
                  <a:pt x="777" y="1479"/>
                </a:lnTo>
                <a:lnTo>
                  <a:pt x="777" y="1479"/>
                </a:lnTo>
                <a:lnTo>
                  <a:pt x="777" y="1479"/>
                </a:lnTo>
                <a:lnTo>
                  <a:pt x="773" y="1479"/>
                </a:lnTo>
                <a:lnTo>
                  <a:pt x="773" y="1479"/>
                </a:lnTo>
                <a:lnTo>
                  <a:pt x="773" y="1482"/>
                </a:lnTo>
                <a:lnTo>
                  <a:pt x="770" y="1482"/>
                </a:lnTo>
                <a:lnTo>
                  <a:pt x="770" y="1485"/>
                </a:lnTo>
                <a:lnTo>
                  <a:pt x="770" y="1485"/>
                </a:lnTo>
                <a:lnTo>
                  <a:pt x="770" y="1488"/>
                </a:lnTo>
                <a:lnTo>
                  <a:pt x="770" y="1488"/>
                </a:lnTo>
                <a:lnTo>
                  <a:pt x="767" y="1492"/>
                </a:lnTo>
                <a:lnTo>
                  <a:pt x="764" y="1488"/>
                </a:lnTo>
                <a:lnTo>
                  <a:pt x="760" y="1488"/>
                </a:lnTo>
                <a:lnTo>
                  <a:pt x="757" y="1488"/>
                </a:lnTo>
                <a:lnTo>
                  <a:pt x="754" y="1492"/>
                </a:lnTo>
                <a:lnTo>
                  <a:pt x="754" y="1492"/>
                </a:lnTo>
                <a:lnTo>
                  <a:pt x="754" y="1492"/>
                </a:lnTo>
                <a:lnTo>
                  <a:pt x="754" y="1492"/>
                </a:lnTo>
                <a:lnTo>
                  <a:pt x="754" y="1492"/>
                </a:lnTo>
                <a:lnTo>
                  <a:pt x="751" y="1488"/>
                </a:lnTo>
                <a:lnTo>
                  <a:pt x="747" y="1488"/>
                </a:lnTo>
                <a:lnTo>
                  <a:pt x="747" y="1485"/>
                </a:lnTo>
                <a:lnTo>
                  <a:pt x="747" y="1485"/>
                </a:lnTo>
                <a:lnTo>
                  <a:pt x="744" y="1485"/>
                </a:lnTo>
                <a:lnTo>
                  <a:pt x="744" y="1488"/>
                </a:lnTo>
                <a:lnTo>
                  <a:pt x="744" y="1485"/>
                </a:lnTo>
                <a:lnTo>
                  <a:pt x="741" y="1482"/>
                </a:lnTo>
                <a:lnTo>
                  <a:pt x="737" y="1482"/>
                </a:lnTo>
                <a:lnTo>
                  <a:pt x="737" y="1482"/>
                </a:lnTo>
                <a:lnTo>
                  <a:pt x="734" y="1482"/>
                </a:lnTo>
                <a:lnTo>
                  <a:pt x="734" y="1482"/>
                </a:lnTo>
                <a:lnTo>
                  <a:pt x="734" y="1482"/>
                </a:lnTo>
                <a:lnTo>
                  <a:pt x="734" y="1482"/>
                </a:lnTo>
                <a:lnTo>
                  <a:pt x="731" y="1482"/>
                </a:lnTo>
                <a:lnTo>
                  <a:pt x="728" y="1485"/>
                </a:lnTo>
                <a:lnTo>
                  <a:pt x="724" y="1485"/>
                </a:lnTo>
                <a:lnTo>
                  <a:pt x="724" y="1485"/>
                </a:lnTo>
                <a:lnTo>
                  <a:pt x="724" y="1488"/>
                </a:lnTo>
                <a:lnTo>
                  <a:pt x="724" y="1492"/>
                </a:lnTo>
                <a:lnTo>
                  <a:pt x="728" y="1492"/>
                </a:lnTo>
                <a:lnTo>
                  <a:pt x="724" y="1495"/>
                </a:lnTo>
                <a:lnTo>
                  <a:pt x="724" y="1495"/>
                </a:lnTo>
                <a:lnTo>
                  <a:pt x="721" y="1498"/>
                </a:lnTo>
                <a:lnTo>
                  <a:pt x="714" y="1498"/>
                </a:lnTo>
                <a:lnTo>
                  <a:pt x="711" y="1502"/>
                </a:lnTo>
                <a:lnTo>
                  <a:pt x="708" y="1502"/>
                </a:lnTo>
                <a:lnTo>
                  <a:pt x="708" y="1502"/>
                </a:lnTo>
                <a:lnTo>
                  <a:pt x="705" y="1505"/>
                </a:lnTo>
                <a:lnTo>
                  <a:pt x="705" y="1505"/>
                </a:lnTo>
                <a:lnTo>
                  <a:pt x="701" y="1508"/>
                </a:lnTo>
                <a:lnTo>
                  <a:pt x="701" y="1511"/>
                </a:lnTo>
                <a:lnTo>
                  <a:pt x="698" y="1511"/>
                </a:lnTo>
                <a:lnTo>
                  <a:pt x="695" y="1515"/>
                </a:lnTo>
                <a:lnTo>
                  <a:pt x="688" y="1515"/>
                </a:lnTo>
                <a:lnTo>
                  <a:pt x="688" y="1515"/>
                </a:lnTo>
                <a:lnTo>
                  <a:pt x="682" y="1518"/>
                </a:lnTo>
                <a:lnTo>
                  <a:pt x="682" y="1518"/>
                </a:lnTo>
                <a:lnTo>
                  <a:pt x="682" y="1521"/>
                </a:lnTo>
                <a:lnTo>
                  <a:pt x="678" y="1521"/>
                </a:lnTo>
                <a:lnTo>
                  <a:pt x="682" y="1528"/>
                </a:lnTo>
                <a:lnTo>
                  <a:pt x="678" y="1528"/>
                </a:lnTo>
                <a:lnTo>
                  <a:pt x="675" y="1531"/>
                </a:lnTo>
                <a:lnTo>
                  <a:pt x="672" y="1531"/>
                </a:lnTo>
                <a:lnTo>
                  <a:pt x="672" y="1534"/>
                </a:lnTo>
                <a:lnTo>
                  <a:pt x="669" y="1534"/>
                </a:lnTo>
                <a:lnTo>
                  <a:pt x="669" y="1534"/>
                </a:lnTo>
                <a:lnTo>
                  <a:pt x="665" y="1534"/>
                </a:lnTo>
                <a:lnTo>
                  <a:pt x="665" y="1534"/>
                </a:lnTo>
                <a:lnTo>
                  <a:pt x="665" y="1534"/>
                </a:lnTo>
                <a:lnTo>
                  <a:pt x="665" y="1534"/>
                </a:lnTo>
                <a:lnTo>
                  <a:pt x="665" y="1531"/>
                </a:lnTo>
                <a:lnTo>
                  <a:pt x="669" y="1531"/>
                </a:lnTo>
                <a:lnTo>
                  <a:pt x="669" y="1528"/>
                </a:lnTo>
                <a:lnTo>
                  <a:pt x="669" y="1528"/>
                </a:lnTo>
                <a:lnTo>
                  <a:pt x="669" y="1525"/>
                </a:lnTo>
                <a:lnTo>
                  <a:pt x="669" y="1525"/>
                </a:lnTo>
                <a:lnTo>
                  <a:pt x="669" y="1521"/>
                </a:lnTo>
                <a:lnTo>
                  <a:pt x="669" y="1518"/>
                </a:lnTo>
                <a:lnTo>
                  <a:pt x="669" y="1518"/>
                </a:lnTo>
                <a:lnTo>
                  <a:pt x="669" y="1518"/>
                </a:lnTo>
                <a:lnTo>
                  <a:pt x="672" y="1515"/>
                </a:lnTo>
                <a:lnTo>
                  <a:pt x="672" y="1515"/>
                </a:lnTo>
                <a:lnTo>
                  <a:pt x="672" y="1515"/>
                </a:lnTo>
                <a:lnTo>
                  <a:pt x="672" y="1515"/>
                </a:lnTo>
                <a:lnTo>
                  <a:pt x="672" y="1511"/>
                </a:lnTo>
                <a:lnTo>
                  <a:pt x="672" y="1511"/>
                </a:lnTo>
                <a:lnTo>
                  <a:pt x="669" y="1511"/>
                </a:lnTo>
                <a:lnTo>
                  <a:pt x="669" y="1508"/>
                </a:lnTo>
                <a:lnTo>
                  <a:pt x="669" y="1508"/>
                </a:lnTo>
                <a:lnTo>
                  <a:pt x="669" y="1508"/>
                </a:lnTo>
                <a:lnTo>
                  <a:pt x="665" y="1505"/>
                </a:lnTo>
                <a:lnTo>
                  <a:pt x="665" y="1505"/>
                </a:lnTo>
                <a:lnTo>
                  <a:pt x="665" y="1502"/>
                </a:lnTo>
                <a:lnTo>
                  <a:pt x="665" y="1498"/>
                </a:lnTo>
                <a:lnTo>
                  <a:pt x="665" y="1498"/>
                </a:lnTo>
                <a:lnTo>
                  <a:pt x="669" y="1495"/>
                </a:lnTo>
                <a:lnTo>
                  <a:pt x="672" y="1492"/>
                </a:lnTo>
                <a:lnTo>
                  <a:pt x="672" y="1492"/>
                </a:lnTo>
                <a:lnTo>
                  <a:pt x="672" y="1488"/>
                </a:lnTo>
                <a:lnTo>
                  <a:pt x="675" y="1488"/>
                </a:lnTo>
                <a:lnTo>
                  <a:pt x="675" y="1485"/>
                </a:lnTo>
                <a:lnTo>
                  <a:pt x="675" y="1485"/>
                </a:lnTo>
                <a:lnTo>
                  <a:pt x="675" y="1482"/>
                </a:lnTo>
                <a:lnTo>
                  <a:pt x="675" y="1482"/>
                </a:lnTo>
                <a:lnTo>
                  <a:pt x="678" y="1479"/>
                </a:lnTo>
                <a:lnTo>
                  <a:pt x="678" y="1479"/>
                </a:lnTo>
                <a:lnTo>
                  <a:pt x="678" y="1479"/>
                </a:lnTo>
                <a:lnTo>
                  <a:pt x="678" y="1479"/>
                </a:lnTo>
                <a:lnTo>
                  <a:pt x="682" y="1475"/>
                </a:lnTo>
                <a:lnTo>
                  <a:pt x="682" y="1475"/>
                </a:lnTo>
                <a:lnTo>
                  <a:pt x="682" y="1475"/>
                </a:lnTo>
                <a:lnTo>
                  <a:pt x="682" y="1472"/>
                </a:lnTo>
                <a:lnTo>
                  <a:pt x="682" y="1472"/>
                </a:lnTo>
                <a:lnTo>
                  <a:pt x="682" y="1472"/>
                </a:lnTo>
                <a:lnTo>
                  <a:pt x="682" y="1469"/>
                </a:lnTo>
                <a:lnTo>
                  <a:pt x="685" y="1469"/>
                </a:lnTo>
                <a:lnTo>
                  <a:pt x="685" y="1469"/>
                </a:lnTo>
                <a:lnTo>
                  <a:pt x="685" y="1469"/>
                </a:lnTo>
                <a:lnTo>
                  <a:pt x="688" y="1465"/>
                </a:lnTo>
                <a:lnTo>
                  <a:pt x="688" y="1462"/>
                </a:lnTo>
                <a:lnTo>
                  <a:pt x="688" y="1459"/>
                </a:lnTo>
                <a:lnTo>
                  <a:pt x="695" y="1452"/>
                </a:lnTo>
                <a:lnTo>
                  <a:pt x="692" y="1449"/>
                </a:lnTo>
                <a:lnTo>
                  <a:pt x="692" y="1449"/>
                </a:lnTo>
                <a:lnTo>
                  <a:pt x="695" y="1446"/>
                </a:lnTo>
                <a:lnTo>
                  <a:pt x="695" y="1446"/>
                </a:lnTo>
                <a:lnTo>
                  <a:pt x="698" y="1439"/>
                </a:lnTo>
                <a:lnTo>
                  <a:pt x="701" y="1436"/>
                </a:lnTo>
                <a:lnTo>
                  <a:pt x="698" y="1433"/>
                </a:lnTo>
                <a:lnTo>
                  <a:pt x="701" y="1433"/>
                </a:lnTo>
                <a:lnTo>
                  <a:pt x="701" y="1429"/>
                </a:lnTo>
                <a:lnTo>
                  <a:pt x="701" y="1429"/>
                </a:lnTo>
                <a:lnTo>
                  <a:pt x="701" y="1429"/>
                </a:lnTo>
                <a:lnTo>
                  <a:pt x="701" y="1429"/>
                </a:lnTo>
                <a:lnTo>
                  <a:pt x="701" y="1426"/>
                </a:lnTo>
                <a:lnTo>
                  <a:pt x="701" y="1426"/>
                </a:lnTo>
                <a:lnTo>
                  <a:pt x="705" y="1420"/>
                </a:lnTo>
                <a:lnTo>
                  <a:pt x="708" y="1413"/>
                </a:lnTo>
                <a:lnTo>
                  <a:pt x="711" y="1410"/>
                </a:lnTo>
                <a:lnTo>
                  <a:pt x="711" y="1406"/>
                </a:lnTo>
                <a:lnTo>
                  <a:pt x="711" y="1403"/>
                </a:lnTo>
                <a:lnTo>
                  <a:pt x="714" y="1400"/>
                </a:lnTo>
                <a:lnTo>
                  <a:pt x="714" y="1397"/>
                </a:lnTo>
                <a:lnTo>
                  <a:pt x="714" y="1393"/>
                </a:lnTo>
                <a:lnTo>
                  <a:pt x="714" y="1390"/>
                </a:lnTo>
                <a:lnTo>
                  <a:pt x="714" y="1387"/>
                </a:lnTo>
                <a:lnTo>
                  <a:pt x="714" y="1384"/>
                </a:lnTo>
                <a:lnTo>
                  <a:pt x="714" y="1380"/>
                </a:lnTo>
                <a:lnTo>
                  <a:pt x="714" y="1380"/>
                </a:lnTo>
                <a:lnTo>
                  <a:pt x="711" y="1380"/>
                </a:lnTo>
                <a:lnTo>
                  <a:pt x="711" y="1380"/>
                </a:lnTo>
                <a:lnTo>
                  <a:pt x="708" y="1380"/>
                </a:lnTo>
                <a:lnTo>
                  <a:pt x="708" y="1377"/>
                </a:lnTo>
                <a:lnTo>
                  <a:pt x="708" y="1377"/>
                </a:lnTo>
                <a:lnTo>
                  <a:pt x="705" y="1377"/>
                </a:lnTo>
                <a:lnTo>
                  <a:pt x="705" y="1377"/>
                </a:lnTo>
                <a:lnTo>
                  <a:pt x="705" y="1374"/>
                </a:lnTo>
                <a:lnTo>
                  <a:pt x="705" y="1374"/>
                </a:lnTo>
                <a:lnTo>
                  <a:pt x="705" y="1374"/>
                </a:lnTo>
                <a:lnTo>
                  <a:pt x="701" y="1374"/>
                </a:lnTo>
                <a:lnTo>
                  <a:pt x="701" y="1374"/>
                </a:lnTo>
                <a:lnTo>
                  <a:pt x="701" y="1370"/>
                </a:lnTo>
                <a:lnTo>
                  <a:pt x="698" y="1370"/>
                </a:lnTo>
                <a:lnTo>
                  <a:pt x="695" y="1370"/>
                </a:lnTo>
                <a:lnTo>
                  <a:pt x="695" y="1374"/>
                </a:lnTo>
                <a:lnTo>
                  <a:pt x="692" y="1370"/>
                </a:lnTo>
                <a:lnTo>
                  <a:pt x="692" y="1370"/>
                </a:lnTo>
                <a:lnTo>
                  <a:pt x="692" y="1370"/>
                </a:lnTo>
                <a:lnTo>
                  <a:pt x="688" y="1370"/>
                </a:lnTo>
                <a:lnTo>
                  <a:pt x="692" y="1370"/>
                </a:lnTo>
                <a:lnTo>
                  <a:pt x="692" y="1367"/>
                </a:lnTo>
                <a:lnTo>
                  <a:pt x="688" y="1367"/>
                </a:lnTo>
                <a:lnTo>
                  <a:pt x="685" y="1364"/>
                </a:lnTo>
                <a:lnTo>
                  <a:pt x="685" y="1364"/>
                </a:lnTo>
                <a:lnTo>
                  <a:pt x="682" y="1364"/>
                </a:lnTo>
                <a:lnTo>
                  <a:pt x="678" y="1361"/>
                </a:lnTo>
                <a:lnTo>
                  <a:pt x="675" y="1361"/>
                </a:lnTo>
                <a:lnTo>
                  <a:pt x="675" y="1357"/>
                </a:lnTo>
                <a:lnTo>
                  <a:pt x="672" y="1357"/>
                </a:lnTo>
                <a:lnTo>
                  <a:pt x="672" y="1354"/>
                </a:lnTo>
                <a:lnTo>
                  <a:pt x="669" y="1354"/>
                </a:lnTo>
                <a:lnTo>
                  <a:pt x="665" y="1354"/>
                </a:lnTo>
                <a:lnTo>
                  <a:pt x="665" y="1354"/>
                </a:lnTo>
                <a:lnTo>
                  <a:pt x="662" y="1354"/>
                </a:lnTo>
                <a:lnTo>
                  <a:pt x="662" y="1354"/>
                </a:lnTo>
                <a:lnTo>
                  <a:pt x="662" y="1354"/>
                </a:lnTo>
                <a:lnTo>
                  <a:pt x="659" y="1354"/>
                </a:lnTo>
                <a:lnTo>
                  <a:pt x="659" y="1354"/>
                </a:lnTo>
                <a:lnTo>
                  <a:pt x="659" y="1354"/>
                </a:lnTo>
                <a:lnTo>
                  <a:pt x="659" y="1351"/>
                </a:lnTo>
                <a:lnTo>
                  <a:pt x="655" y="1351"/>
                </a:lnTo>
                <a:lnTo>
                  <a:pt x="655" y="1351"/>
                </a:lnTo>
                <a:lnTo>
                  <a:pt x="655" y="1351"/>
                </a:lnTo>
                <a:lnTo>
                  <a:pt x="652" y="1351"/>
                </a:lnTo>
                <a:lnTo>
                  <a:pt x="652" y="1347"/>
                </a:lnTo>
                <a:lnTo>
                  <a:pt x="652" y="1347"/>
                </a:lnTo>
                <a:lnTo>
                  <a:pt x="652" y="1347"/>
                </a:lnTo>
                <a:lnTo>
                  <a:pt x="652" y="1347"/>
                </a:lnTo>
                <a:lnTo>
                  <a:pt x="649" y="1347"/>
                </a:lnTo>
                <a:lnTo>
                  <a:pt x="649" y="1347"/>
                </a:lnTo>
                <a:lnTo>
                  <a:pt x="649" y="1347"/>
                </a:lnTo>
                <a:lnTo>
                  <a:pt x="649" y="1347"/>
                </a:lnTo>
                <a:lnTo>
                  <a:pt x="649" y="1347"/>
                </a:lnTo>
                <a:lnTo>
                  <a:pt x="649" y="1344"/>
                </a:lnTo>
                <a:lnTo>
                  <a:pt x="649" y="1344"/>
                </a:lnTo>
                <a:lnTo>
                  <a:pt x="646" y="1341"/>
                </a:lnTo>
                <a:lnTo>
                  <a:pt x="646" y="1341"/>
                </a:lnTo>
                <a:lnTo>
                  <a:pt x="646" y="1344"/>
                </a:lnTo>
                <a:lnTo>
                  <a:pt x="642" y="1344"/>
                </a:lnTo>
                <a:lnTo>
                  <a:pt x="642" y="1344"/>
                </a:lnTo>
                <a:lnTo>
                  <a:pt x="639" y="1344"/>
                </a:lnTo>
                <a:lnTo>
                  <a:pt x="636" y="1341"/>
                </a:lnTo>
                <a:lnTo>
                  <a:pt x="636" y="1341"/>
                </a:lnTo>
                <a:lnTo>
                  <a:pt x="636" y="1338"/>
                </a:lnTo>
                <a:lnTo>
                  <a:pt x="636" y="1338"/>
                </a:lnTo>
                <a:lnTo>
                  <a:pt x="636" y="1334"/>
                </a:lnTo>
                <a:lnTo>
                  <a:pt x="633" y="1334"/>
                </a:lnTo>
                <a:lnTo>
                  <a:pt x="629" y="1328"/>
                </a:lnTo>
                <a:lnTo>
                  <a:pt x="626" y="1328"/>
                </a:lnTo>
                <a:lnTo>
                  <a:pt x="626" y="1325"/>
                </a:lnTo>
                <a:lnTo>
                  <a:pt x="623" y="1321"/>
                </a:lnTo>
                <a:lnTo>
                  <a:pt x="619" y="1318"/>
                </a:lnTo>
                <a:lnTo>
                  <a:pt x="619" y="1318"/>
                </a:lnTo>
                <a:lnTo>
                  <a:pt x="616" y="1315"/>
                </a:lnTo>
                <a:lnTo>
                  <a:pt x="616" y="1315"/>
                </a:lnTo>
                <a:lnTo>
                  <a:pt x="613" y="1311"/>
                </a:lnTo>
                <a:lnTo>
                  <a:pt x="613" y="1311"/>
                </a:lnTo>
                <a:lnTo>
                  <a:pt x="613" y="1308"/>
                </a:lnTo>
                <a:lnTo>
                  <a:pt x="610" y="1305"/>
                </a:lnTo>
                <a:lnTo>
                  <a:pt x="606" y="1302"/>
                </a:lnTo>
                <a:lnTo>
                  <a:pt x="606" y="1302"/>
                </a:lnTo>
                <a:lnTo>
                  <a:pt x="606" y="1298"/>
                </a:lnTo>
                <a:lnTo>
                  <a:pt x="606" y="1295"/>
                </a:lnTo>
                <a:lnTo>
                  <a:pt x="606" y="1295"/>
                </a:lnTo>
                <a:lnTo>
                  <a:pt x="606" y="1292"/>
                </a:lnTo>
                <a:lnTo>
                  <a:pt x="593" y="1295"/>
                </a:lnTo>
                <a:lnTo>
                  <a:pt x="577" y="1302"/>
                </a:lnTo>
                <a:lnTo>
                  <a:pt x="577" y="1302"/>
                </a:lnTo>
                <a:lnTo>
                  <a:pt x="570" y="1305"/>
                </a:lnTo>
                <a:lnTo>
                  <a:pt x="560" y="1315"/>
                </a:lnTo>
                <a:lnTo>
                  <a:pt x="557" y="1318"/>
                </a:lnTo>
                <a:lnTo>
                  <a:pt x="554" y="1321"/>
                </a:lnTo>
                <a:lnTo>
                  <a:pt x="551" y="1328"/>
                </a:lnTo>
                <a:lnTo>
                  <a:pt x="541" y="1338"/>
                </a:lnTo>
                <a:lnTo>
                  <a:pt x="537" y="1344"/>
                </a:lnTo>
                <a:lnTo>
                  <a:pt x="534" y="1351"/>
                </a:lnTo>
                <a:lnTo>
                  <a:pt x="534" y="1354"/>
                </a:lnTo>
                <a:lnTo>
                  <a:pt x="531" y="1357"/>
                </a:lnTo>
                <a:lnTo>
                  <a:pt x="528" y="1364"/>
                </a:lnTo>
                <a:lnTo>
                  <a:pt x="524" y="1364"/>
                </a:lnTo>
                <a:lnTo>
                  <a:pt x="524" y="1364"/>
                </a:lnTo>
                <a:lnTo>
                  <a:pt x="524" y="1367"/>
                </a:lnTo>
                <a:lnTo>
                  <a:pt x="524" y="1367"/>
                </a:lnTo>
                <a:lnTo>
                  <a:pt x="521" y="1367"/>
                </a:lnTo>
                <a:lnTo>
                  <a:pt x="521" y="1367"/>
                </a:lnTo>
                <a:lnTo>
                  <a:pt x="521" y="1370"/>
                </a:lnTo>
                <a:lnTo>
                  <a:pt x="521" y="1370"/>
                </a:lnTo>
                <a:lnTo>
                  <a:pt x="521" y="1374"/>
                </a:lnTo>
                <a:lnTo>
                  <a:pt x="521" y="1374"/>
                </a:lnTo>
                <a:lnTo>
                  <a:pt x="521" y="1377"/>
                </a:lnTo>
                <a:lnTo>
                  <a:pt x="521" y="1380"/>
                </a:lnTo>
                <a:lnTo>
                  <a:pt x="515" y="1380"/>
                </a:lnTo>
                <a:lnTo>
                  <a:pt x="511" y="1390"/>
                </a:lnTo>
                <a:lnTo>
                  <a:pt x="508" y="1393"/>
                </a:lnTo>
                <a:lnTo>
                  <a:pt x="505" y="1390"/>
                </a:lnTo>
                <a:lnTo>
                  <a:pt x="501" y="1387"/>
                </a:lnTo>
                <a:lnTo>
                  <a:pt x="495" y="1384"/>
                </a:lnTo>
                <a:lnTo>
                  <a:pt x="485" y="1377"/>
                </a:lnTo>
                <a:lnTo>
                  <a:pt x="485" y="1377"/>
                </a:lnTo>
                <a:lnTo>
                  <a:pt x="485" y="1367"/>
                </a:lnTo>
                <a:lnTo>
                  <a:pt x="488" y="1357"/>
                </a:lnTo>
                <a:lnTo>
                  <a:pt x="492" y="1347"/>
                </a:lnTo>
                <a:lnTo>
                  <a:pt x="488" y="1341"/>
                </a:lnTo>
                <a:lnTo>
                  <a:pt x="485" y="1341"/>
                </a:lnTo>
                <a:lnTo>
                  <a:pt x="485" y="1338"/>
                </a:lnTo>
                <a:lnTo>
                  <a:pt x="482" y="1338"/>
                </a:lnTo>
                <a:lnTo>
                  <a:pt x="478" y="1338"/>
                </a:lnTo>
                <a:lnTo>
                  <a:pt x="478" y="1338"/>
                </a:lnTo>
                <a:lnTo>
                  <a:pt x="478" y="1338"/>
                </a:lnTo>
                <a:lnTo>
                  <a:pt x="472" y="1341"/>
                </a:lnTo>
                <a:lnTo>
                  <a:pt x="472" y="1344"/>
                </a:lnTo>
                <a:lnTo>
                  <a:pt x="472" y="1344"/>
                </a:lnTo>
                <a:lnTo>
                  <a:pt x="462" y="1344"/>
                </a:lnTo>
                <a:lnTo>
                  <a:pt x="462" y="1344"/>
                </a:lnTo>
                <a:lnTo>
                  <a:pt x="462" y="1344"/>
                </a:lnTo>
                <a:lnTo>
                  <a:pt x="459" y="1344"/>
                </a:lnTo>
                <a:lnTo>
                  <a:pt x="459" y="1344"/>
                </a:lnTo>
                <a:lnTo>
                  <a:pt x="456" y="1341"/>
                </a:lnTo>
                <a:lnTo>
                  <a:pt x="456" y="1341"/>
                </a:lnTo>
                <a:lnTo>
                  <a:pt x="452" y="1338"/>
                </a:lnTo>
                <a:lnTo>
                  <a:pt x="449" y="1338"/>
                </a:lnTo>
                <a:lnTo>
                  <a:pt x="446" y="1334"/>
                </a:lnTo>
                <a:lnTo>
                  <a:pt x="446" y="1334"/>
                </a:lnTo>
                <a:lnTo>
                  <a:pt x="446" y="1334"/>
                </a:lnTo>
                <a:lnTo>
                  <a:pt x="436" y="1338"/>
                </a:lnTo>
                <a:lnTo>
                  <a:pt x="436" y="1341"/>
                </a:lnTo>
                <a:lnTo>
                  <a:pt x="429" y="1341"/>
                </a:lnTo>
                <a:lnTo>
                  <a:pt x="429" y="1341"/>
                </a:lnTo>
                <a:lnTo>
                  <a:pt x="426" y="1341"/>
                </a:lnTo>
                <a:lnTo>
                  <a:pt x="426" y="1341"/>
                </a:lnTo>
                <a:lnTo>
                  <a:pt x="423" y="1341"/>
                </a:lnTo>
                <a:lnTo>
                  <a:pt x="419" y="1341"/>
                </a:lnTo>
                <a:lnTo>
                  <a:pt x="413" y="1338"/>
                </a:lnTo>
                <a:lnTo>
                  <a:pt x="410" y="1334"/>
                </a:lnTo>
                <a:lnTo>
                  <a:pt x="406" y="1334"/>
                </a:lnTo>
                <a:lnTo>
                  <a:pt x="403" y="1334"/>
                </a:lnTo>
                <a:lnTo>
                  <a:pt x="400" y="1334"/>
                </a:lnTo>
                <a:lnTo>
                  <a:pt x="400" y="1334"/>
                </a:lnTo>
                <a:lnTo>
                  <a:pt x="400" y="1334"/>
                </a:lnTo>
                <a:lnTo>
                  <a:pt x="400" y="1334"/>
                </a:lnTo>
                <a:lnTo>
                  <a:pt x="397" y="1338"/>
                </a:lnTo>
                <a:lnTo>
                  <a:pt x="393" y="1338"/>
                </a:lnTo>
                <a:lnTo>
                  <a:pt x="393" y="1338"/>
                </a:lnTo>
                <a:lnTo>
                  <a:pt x="390" y="1338"/>
                </a:lnTo>
                <a:lnTo>
                  <a:pt x="390" y="1341"/>
                </a:lnTo>
                <a:lnTo>
                  <a:pt x="390" y="1341"/>
                </a:lnTo>
                <a:lnTo>
                  <a:pt x="390" y="1341"/>
                </a:lnTo>
                <a:lnTo>
                  <a:pt x="390" y="1341"/>
                </a:lnTo>
                <a:lnTo>
                  <a:pt x="390" y="1341"/>
                </a:lnTo>
                <a:lnTo>
                  <a:pt x="387" y="1344"/>
                </a:lnTo>
                <a:lnTo>
                  <a:pt x="383" y="1344"/>
                </a:lnTo>
                <a:lnTo>
                  <a:pt x="383" y="1344"/>
                </a:lnTo>
                <a:lnTo>
                  <a:pt x="383" y="1344"/>
                </a:lnTo>
                <a:lnTo>
                  <a:pt x="380" y="1344"/>
                </a:lnTo>
                <a:lnTo>
                  <a:pt x="377" y="1344"/>
                </a:lnTo>
                <a:lnTo>
                  <a:pt x="374" y="1344"/>
                </a:lnTo>
                <a:lnTo>
                  <a:pt x="374" y="1344"/>
                </a:lnTo>
                <a:lnTo>
                  <a:pt x="374" y="1344"/>
                </a:lnTo>
                <a:lnTo>
                  <a:pt x="370" y="1344"/>
                </a:lnTo>
                <a:lnTo>
                  <a:pt x="367" y="1344"/>
                </a:lnTo>
                <a:lnTo>
                  <a:pt x="367" y="1341"/>
                </a:lnTo>
                <a:lnTo>
                  <a:pt x="367" y="1341"/>
                </a:lnTo>
                <a:lnTo>
                  <a:pt x="364" y="1341"/>
                </a:lnTo>
                <a:lnTo>
                  <a:pt x="364" y="1338"/>
                </a:lnTo>
                <a:lnTo>
                  <a:pt x="364" y="1334"/>
                </a:lnTo>
                <a:lnTo>
                  <a:pt x="360" y="1334"/>
                </a:lnTo>
                <a:lnTo>
                  <a:pt x="360" y="1331"/>
                </a:lnTo>
                <a:lnTo>
                  <a:pt x="360" y="1331"/>
                </a:lnTo>
                <a:lnTo>
                  <a:pt x="357" y="1331"/>
                </a:lnTo>
                <a:lnTo>
                  <a:pt x="357" y="1331"/>
                </a:lnTo>
                <a:lnTo>
                  <a:pt x="357" y="1331"/>
                </a:lnTo>
                <a:lnTo>
                  <a:pt x="357" y="1331"/>
                </a:lnTo>
                <a:lnTo>
                  <a:pt x="347" y="1331"/>
                </a:lnTo>
                <a:lnTo>
                  <a:pt x="347" y="1328"/>
                </a:lnTo>
                <a:lnTo>
                  <a:pt x="344" y="1328"/>
                </a:lnTo>
                <a:lnTo>
                  <a:pt x="347" y="1328"/>
                </a:lnTo>
                <a:lnTo>
                  <a:pt x="347" y="1325"/>
                </a:lnTo>
                <a:lnTo>
                  <a:pt x="344" y="1325"/>
                </a:lnTo>
                <a:lnTo>
                  <a:pt x="344" y="1325"/>
                </a:lnTo>
                <a:lnTo>
                  <a:pt x="341" y="1325"/>
                </a:lnTo>
                <a:lnTo>
                  <a:pt x="341" y="1325"/>
                </a:lnTo>
                <a:lnTo>
                  <a:pt x="338" y="1325"/>
                </a:lnTo>
                <a:lnTo>
                  <a:pt x="338" y="1325"/>
                </a:lnTo>
                <a:lnTo>
                  <a:pt x="334" y="1325"/>
                </a:lnTo>
                <a:lnTo>
                  <a:pt x="334" y="1325"/>
                </a:lnTo>
                <a:lnTo>
                  <a:pt x="334" y="1325"/>
                </a:lnTo>
                <a:lnTo>
                  <a:pt x="331" y="1325"/>
                </a:lnTo>
                <a:lnTo>
                  <a:pt x="331" y="1325"/>
                </a:lnTo>
                <a:lnTo>
                  <a:pt x="331" y="1325"/>
                </a:lnTo>
                <a:lnTo>
                  <a:pt x="324" y="1321"/>
                </a:lnTo>
                <a:lnTo>
                  <a:pt x="324" y="1321"/>
                </a:lnTo>
                <a:lnTo>
                  <a:pt x="318" y="1328"/>
                </a:lnTo>
                <a:lnTo>
                  <a:pt x="318" y="1328"/>
                </a:lnTo>
                <a:lnTo>
                  <a:pt x="315" y="1328"/>
                </a:lnTo>
                <a:lnTo>
                  <a:pt x="315" y="1331"/>
                </a:lnTo>
                <a:lnTo>
                  <a:pt x="311" y="1328"/>
                </a:lnTo>
                <a:lnTo>
                  <a:pt x="305" y="1328"/>
                </a:lnTo>
                <a:lnTo>
                  <a:pt x="305" y="1328"/>
                </a:lnTo>
                <a:lnTo>
                  <a:pt x="305" y="1325"/>
                </a:lnTo>
                <a:lnTo>
                  <a:pt x="305" y="1325"/>
                </a:lnTo>
                <a:lnTo>
                  <a:pt x="305" y="1325"/>
                </a:lnTo>
                <a:lnTo>
                  <a:pt x="305" y="1325"/>
                </a:lnTo>
                <a:lnTo>
                  <a:pt x="308" y="1321"/>
                </a:lnTo>
                <a:lnTo>
                  <a:pt x="308" y="1318"/>
                </a:lnTo>
                <a:lnTo>
                  <a:pt x="308" y="1315"/>
                </a:lnTo>
                <a:lnTo>
                  <a:pt x="305" y="1315"/>
                </a:lnTo>
                <a:lnTo>
                  <a:pt x="305" y="1311"/>
                </a:lnTo>
                <a:lnTo>
                  <a:pt x="305" y="1311"/>
                </a:lnTo>
                <a:lnTo>
                  <a:pt x="305" y="1311"/>
                </a:lnTo>
                <a:lnTo>
                  <a:pt x="305" y="1308"/>
                </a:lnTo>
                <a:lnTo>
                  <a:pt x="305" y="1305"/>
                </a:lnTo>
                <a:lnTo>
                  <a:pt x="305" y="1305"/>
                </a:lnTo>
                <a:lnTo>
                  <a:pt x="305" y="1305"/>
                </a:lnTo>
                <a:lnTo>
                  <a:pt x="308" y="1298"/>
                </a:lnTo>
                <a:lnTo>
                  <a:pt x="308" y="1298"/>
                </a:lnTo>
                <a:lnTo>
                  <a:pt x="308" y="1295"/>
                </a:lnTo>
                <a:lnTo>
                  <a:pt x="311" y="1292"/>
                </a:lnTo>
                <a:lnTo>
                  <a:pt x="311" y="1292"/>
                </a:lnTo>
                <a:lnTo>
                  <a:pt x="315" y="1288"/>
                </a:lnTo>
                <a:lnTo>
                  <a:pt x="315" y="1288"/>
                </a:lnTo>
                <a:lnTo>
                  <a:pt x="324" y="1288"/>
                </a:lnTo>
                <a:lnTo>
                  <a:pt x="328" y="1282"/>
                </a:lnTo>
                <a:lnTo>
                  <a:pt x="328" y="1282"/>
                </a:lnTo>
                <a:lnTo>
                  <a:pt x="328" y="1275"/>
                </a:lnTo>
                <a:lnTo>
                  <a:pt x="324" y="1272"/>
                </a:lnTo>
                <a:lnTo>
                  <a:pt x="324" y="1269"/>
                </a:lnTo>
                <a:lnTo>
                  <a:pt x="331" y="1256"/>
                </a:lnTo>
                <a:lnTo>
                  <a:pt x="331" y="1256"/>
                </a:lnTo>
                <a:lnTo>
                  <a:pt x="331" y="1256"/>
                </a:lnTo>
                <a:lnTo>
                  <a:pt x="331" y="1252"/>
                </a:lnTo>
                <a:lnTo>
                  <a:pt x="334" y="1249"/>
                </a:lnTo>
                <a:lnTo>
                  <a:pt x="338" y="1243"/>
                </a:lnTo>
                <a:lnTo>
                  <a:pt x="344" y="1236"/>
                </a:lnTo>
                <a:lnTo>
                  <a:pt x="344" y="1233"/>
                </a:lnTo>
                <a:lnTo>
                  <a:pt x="344" y="1229"/>
                </a:lnTo>
                <a:lnTo>
                  <a:pt x="341" y="1216"/>
                </a:lnTo>
                <a:lnTo>
                  <a:pt x="334" y="1203"/>
                </a:lnTo>
                <a:lnTo>
                  <a:pt x="334" y="1200"/>
                </a:lnTo>
                <a:lnTo>
                  <a:pt x="331" y="1197"/>
                </a:lnTo>
                <a:lnTo>
                  <a:pt x="324" y="1187"/>
                </a:lnTo>
                <a:lnTo>
                  <a:pt x="324" y="1187"/>
                </a:lnTo>
                <a:lnTo>
                  <a:pt x="318" y="1187"/>
                </a:lnTo>
                <a:lnTo>
                  <a:pt x="315" y="1190"/>
                </a:lnTo>
                <a:lnTo>
                  <a:pt x="311" y="1190"/>
                </a:lnTo>
                <a:lnTo>
                  <a:pt x="308" y="1190"/>
                </a:lnTo>
                <a:lnTo>
                  <a:pt x="298" y="1197"/>
                </a:lnTo>
                <a:lnTo>
                  <a:pt x="295" y="1197"/>
                </a:lnTo>
                <a:lnTo>
                  <a:pt x="295" y="1200"/>
                </a:lnTo>
                <a:lnTo>
                  <a:pt x="288" y="1203"/>
                </a:lnTo>
                <a:lnTo>
                  <a:pt x="285" y="1206"/>
                </a:lnTo>
                <a:lnTo>
                  <a:pt x="275" y="1213"/>
                </a:lnTo>
                <a:lnTo>
                  <a:pt x="265" y="1216"/>
                </a:lnTo>
                <a:lnTo>
                  <a:pt x="265" y="1216"/>
                </a:lnTo>
                <a:lnTo>
                  <a:pt x="262" y="1216"/>
                </a:lnTo>
                <a:lnTo>
                  <a:pt x="256" y="1220"/>
                </a:lnTo>
                <a:lnTo>
                  <a:pt x="249" y="1226"/>
                </a:lnTo>
                <a:lnTo>
                  <a:pt x="246" y="1226"/>
                </a:lnTo>
                <a:lnTo>
                  <a:pt x="233" y="1236"/>
                </a:lnTo>
                <a:lnTo>
                  <a:pt x="229" y="1236"/>
                </a:lnTo>
                <a:lnTo>
                  <a:pt x="229" y="1236"/>
                </a:lnTo>
                <a:lnTo>
                  <a:pt x="226" y="1239"/>
                </a:lnTo>
                <a:lnTo>
                  <a:pt x="223" y="1239"/>
                </a:lnTo>
                <a:lnTo>
                  <a:pt x="216" y="1239"/>
                </a:lnTo>
                <a:lnTo>
                  <a:pt x="206" y="1243"/>
                </a:lnTo>
                <a:lnTo>
                  <a:pt x="200" y="1243"/>
                </a:lnTo>
                <a:lnTo>
                  <a:pt x="197" y="1243"/>
                </a:lnTo>
                <a:lnTo>
                  <a:pt x="193" y="1246"/>
                </a:lnTo>
                <a:lnTo>
                  <a:pt x="187" y="1246"/>
                </a:lnTo>
                <a:lnTo>
                  <a:pt x="187" y="1249"/>
                </a:lnTo>
                <a:lnTo>
                  <a:pt x="187" y="1249"/>
                </a:lnTo>
                <a:lnTo>
                  <a:pt x="187" y="1256"/>
                </a:lnTo>
                <a:lnTo>
                  <a:pt x="187" y="1256"/>
                </a:lnTo>
                <a:lnTo>
                  <a:pt x="183" y="1256"/>
                </a:lnTo>
                <a:lnTo>
                  <a:pt x="180" y="1266"/>
                </a:lnTo>
                <a:lnTo>
                  <a:pt x="177" y="1266"/>
                </a:lnTo>
                <a:lnTo>
                  <a:pt x="177" y="1266"/>
                </a:lnTo>
                <a:lnTo>
                  <a:pt x="174" y="1269"/>
                </a:lnTo>
                <a:lnTo>
                  <a:pt x="170" y="1272"/>
                </a:lnTo>
                <a:lnTo>
                  <a:pt x="161" y="1275"/>
                </a:lnTo>
                <a:lnTo>
                  <a:pt x="161" y="1275"/>
                </a:lnTo>
                <a:lnTo>
                  <a:pt x="151" y="1275"/>
                </a:lnTo>
                <a:lnTo>
                  <a:pt x="144" y="1275"/>
                </a:lnTo>
                <a:lnTo>
                  <a:pt x="138" y="1275"/>
                </a:lnTo>
                <a:lnTo>
                  <a:pt x="121" y="1275"/>
                </a:lnTo>
                <a:lnTo>
                  <a:pt x="121" y="1272"/>
                </a:lnTo>
                <a:lnTo>
                  <a:pt x="118" y="1272"/>
                </a:lnTo>
                <a:lnTo>
                  <a:pt x="118" y="1272"/>
                </a:lnTo>
                <a:lnTo>
                  <a:pt x="111" y="1272"/>
                </a:lnTo>
                <a:lnTo>
                  <a:pt x="108" y="1272"/>
                </a:lnTo>
                <a:lnTo>
                  <a:pt x="108" y="1272"/>
                </a:lnTo>
                <a:lnTo>
                  <a:pt x="108" y="1272"/>
                </a:lnTo>
                <a:lnTo>
                  <a:pt x="105" y="1269"/>
                </a:lnTo>
                <a:lnTo>
                  <a:pt x="105" y="1269"/>
                </a:lnTo>
                <a:lnTo>
                  <a:pt x="102" y="1266"/>
                </a:lnTo>
                <a:lnTo>
                  <a:pt x="98" y="1262"/>
                </a:lnTo>
                <a:lnTo>
                  <a:pt x="98" y="1262"/>
                </a:lnTo>
                <a:lnTo>
                  <a:pt x="92" y="1259"/>
                </a:lnTo>
                <a:lnTo>
                  <a:pt x="88" y="1256"/>
                </a:lnTo>
                <a:lnTo>
                  <a:pt x="85" y="1252"/>
                </a:lnTo>
                <a:lnTo>
                  <a:pt x="82" y="1249"/>
                </a:lnTo>
                <a:lnTo>
                  <a:pt x="82" y="1249"/>
                </a:lnTo>
                <a:lnTo>
                  <a:pt x="79" y="1246"/>
                </a:lnTo>
                <a:lnTo>
                  <a:pt x="79" y="1246"/>
                </a:lnTo>
                <a:lnTo>
                  <a:pt x="75" y="1243"/>
                </a:lnTo>
                <a:lnTo>
                  <a:pt x="72" y="1243"/>
                </a:lnTo>
                <a:lnTo>
                  <a:pt x="72" y="1239"/>
                </a:lnTo>
                <a:lnTo>
                  <a:pt x="72" y="1239"/>
                </a:lnTo>
                <a:lnTo>
                  <a:pt x="69" y="1236"/>
                </a:lnTo>
                <a:lnTo>
                  <a:pt x="69" y="1233"/>
                </a:lnTo>
                <a:lnTo>
                  <a:pt x="69" y="1233"/>
                </a:lnTo>
                <a:lnTo>
                  <a:pt x="69" y="1229"/>
                </a:lnTo>
                <a:lnTo>
                  <a:pt x="69" y="1223"/>
                </a:lnTo>
                <a:lnTo>
                  <a:pt x="69" y="1220"/>
                </a:lnTo>
                <a:lnTo>
                  <a:pt x="72" y="1213"/>
                </a:lnTo>
                <a:lnTo>
                  <a:pt x="72" y="1213"/>
                </a:lnTo>
                <a:lnTo>
                  <a:pt x="72" y="1210"/>
                </a:lnTo>
                <a:lnTo>
                  <a:pt x="72" y="1210"/>
                </a:lnTo>
                <a:lnTo>
                  <a:pt x="72" y="1206"/>
                </a:lnTo>
                <a:lnTo>
                  <a:pt x="88" y="1193"/>
                </a:lnTo>
                <a:lnTo>
                  <a:pt x="92" y="1190"/>
                </a:lnTo>
                <a:lnTo>
                  <a:pt x="95" y="1187"/>
                </a:lnTo>
                <a:lnTo>
                  <a:pt x="98" y="1187"/>
                </a:lnTo>
                <a:lnTo>
                  <a:pt x="111" y="1184"/>
                </a:lnTo>
                <a:lnTo>
                  <a:pt x="115" y="1180"/>
                </a:lnTo>
                <a:lnTo>
                  <a:pt x="115" y="1177"/>
                </a:lnTo>
                <a:lnTo>
                  <a:pt x="124" y="1164"/>
                </a:lnTo>
                <a:lnTo>
                  <a:pt x="121" y="1161"/>
                </a:lnTo>
                <a:lnTo>
                  <a:pt x="121" y="1161"/>
                </a:lnTo>
                <a:lnTo>
                  <a:pt x="118" y="1157"/>
                </a:lnTo>
                <a:lnTo>
                  <a:pt x="118" y="1157"/>
                </a:lnTo>
                <a:lnTo>
                  <a:pt x="121" y="1151"/>
                </a:lnTo>
                <a:lnTo>
                  <a:pt x="124" y="1147"/>
                </a:lnTo>
                <a:lnTo>
                  <a:pt x="124" y="1147"/>
                </a:lnTo>
                <a:lnTo>
                  <a:pt x="131" y="1144"/>
                </a:lnTo>
                <a:lnTo>
                  <a:pt x="134" y="1138"/>
                </a:lnTo>
                <a:lnTo>
                  <a:pt x="134" y="1138"/>
                </a:lnTo>
                <a:lnTo>
                  <a:pt x="141" y="1138"/>
                </a:lnTo>
                <a:lnTo>
                  <a:pt x="147" y="1134"/>
                </a:lnTo>
                <a:lnTo>
                  <a:pt x="161" y="1138"/>
                </a:lnTo>
                <a:lnTo>
                  <a:pt x="164" y="1138"/>
                </a:lnTo>
                <a:lnTo>
                  <a:pt x="174" y="1138"/>
                </a:lnTo>
                <a:lnTo>
                  <a:pt x="174" y="1138"/>
                </a:lnTo>
                <a:lnTo>
                  <a:pt x="177" y="1134"/>
                </a:lnTo>
                <a:lnTo>
                  <a:pt x="187" y="1125"/>
                </a:lnTo>
                <a:lnTo>
                  <a:pt x="190" y="1125"/>
                </a:lnTo>
                <a:lnTo>
                  <a:pt x="190" y="1121"/>
                </a:lnTo>
                <a:lnTo>
                  <a:pt x="193" y="1118"/>
                </a:lnTo>
                <a:lnTo>
                  <a:pt x="213" y="1098"/>
                </a:lnTo>
                <a:lnTo>
                  <a:pt x="226" y="1085"/>
                </a:lnTo>
                <a:lnTo>
                  <a:pt x="229" y="1085"/>
                </a:lnTo>
                <a:lnTo>
                  <a:pt x="236" y="1079"/>
                </a:lnTo>
                <a:lnTo>
                  <a:pt x="256" y="1059"/>
                </a:lnTo>
                <a:lnTo>
                  <a:pt x="262" y="1052"/>
                </a:lnTo>
                <a:lnTo>
                  <a:pt x="262" y="1049"/>
                </a:lnTo>
                <a:lnTo>
                  <a:pt x="262" y="1049"/>
                </a:lnTo>
                <a:lnTo>
                  <a:pt x="262" y="1036"/>
                </a:lnTo>
                <a:lnTo>
                  <a:pt x="262" y="1033"/>
                </a:lnTo>
                <a:lnTo>
                  <a:pt x="262" y="1033"/>
                </a:lnTo>
                <a:lnTo>
                  <a:pt x="262" y="1023"/>
                </a:lnTo>
                <a:lnTo>
                  <a:pt x="265" y="1023"/>
                </a:lnTo>
                <a:lnTo>
                  <a:pt x="265" y="1020"/>
                </a:lnTo>
                <a:lnTo>
                  <a:pt x="275" y="1013"/>
                </a:lnTo>
                <a:lnTo>
                  <a:pt x="295" y="1010"/>
                </a:lnTo>
                <a:lnTo>
                  <a:pt x="295" y="1010"/>
                </a:lnTo>
                <a:lnTo>
                  <a:pt x="315" y="1003"/>
                </a:lnTo>
                <a:lnTo>
                  <a:pt x="318" y="1003"/>
                </a:lnTo>
                <a:lnTo>
                  <a:pt x="321" y="1007"/>
                </a:lnTo>
                <a:lnTo>
                  <a:pt x="331" y="1010"/>
                </a:lnTo>
                <a:lnTo>
                  <a:pt x="331" y="1010"/>
                </a:lnTo>
                <a:lnTo>
                  <a:pt x="331" y="1010"/>
                </a:lnTo>
                <a:lnTo>
                  <a:pt x="341" y="1010"/>
                </a:lnTo>
                <a:lnTo>
                  <a:pt x="341" y="1010"/>
                </a:lnTo>
                <a:lnTo>
                  <a:pt x="347" y="1010"/>
                </a:lnTo>
                <a:lnTo>
                  <a:pt x="351" y="1013"/>
                </a:lnTo>
                <a:lnTo>
                  <a:pt x="351" y="1013"/>
                </a:lnTo>
                <a:lnTo>
                  <a:pt x="351" y="1016"/>
                </a:lnTo>
                <a:lnTo>
                  <a:pt x="351" y="1016"/>
                </a:lnTo>
                <a:lnTo>
                  <a:pt x="351" y="1020"/>
                </a:lnTo>
                <a:lnTo>
                  <a:pt x="351" y="1020"/>
                </a:lnTo>
                <a:lnTo>
                  <a:pt x="351" y="1023"/>
                </a:lnTo>
                <a:lnTo>
                  <a:pt x="354" y="1023"/>
                </a:lnTo>
                <a:lnTo>
                  <a:pt x="354" y="1023"/>
                </a:lnTo>
                <a:lnTo>
                  <a:pt x="354" y="1023"/>
                </a:lnTo>
                <a:lnTo>
                  <a:pt x="351" y="1026"/>
                </a:lnTo>
                <a:lnTo>
                  <a:pt x="351" y="1033"/>
                </a:lnTo>
                <a:lnTo>
                  <a:pt x="351" y="1033"/>
                </a:lnTo>
                <a:lnTo>
                  <a:pt x="351" y="1033"/>
                </a:lnTo>
                <a:lnTo>
                  <a:pt x="351" y="1033"/>
                </a:lnTo>
                <a:lnTo>
                  <a:pt x="351" y="1036"/>
                </a:lnTo>
                <a:lnTo>
                  <a:pt x="351" y="1036"/>
                </a:lnTo>
                <a:lnTo>
                  <a:pt x="347" y="1036"/>
                </a:lnTo>
                <a:lnTo>
                  <a:pt x="344" y="1036"/>
                </a:lnTo>
                <a:lnTo>
                  <a:pt x="344" y="1036"/>
                </a:lnTo>
                <a:lnTo>
                  <a:pt x="344" y="1039"/>
                </a:lnTo>
                <a:lnTo>
                  <a:pt x="341" y="1043"/>
                </a:lnTo>
                <a:lnTo>
                  <a:pt x="341" y="1046"/>
                </a:lnTo>
                <a:lnTo>
                  <a:pt x="344" y="1046"/>
                </a:lnTo>
                <a:lnTo>
                  <a:pt x="344" y="1046"/>
                </a:lnTo>
                <a:lnTo>
                  <a:pt x="344" y="1046"/>
                </a:lnTo>
                <a:lnTo>
                  <a:pt x="347" y="1049"/>
                </a:lnTo>
                <a:lnTo>
                  <a:pt x="347" y="1052"/>
                </a:lnTo>
                <a:lnTo>
                  <a:pt x="347" y="1056"/>
                </a:lnTo>
                <a:lnTo>
                  <a:pt x="347" y="1059"/>
                </a:lnTo>
                <a:lnTo>
                  <a:pt x="347" y="1059"/>
                </a:lnTo>
                <a:lnTo>
                  <a:pt x="347" y="1059"/>
                </a:lnTo>
                <a:lnTo>
                  <a:pt x="347" y="1059"/>
                </a:lnTo>
                <a:lnTo>
                  <a:pt x="347" y="1059"/>
                </a:lnTo>
                <a:lnTo>
                  <a:pt x="347" y="1062"/>
                </a:lnTo>
                <a:lnTo>
                  <a:pt x="351" y="1062"/>
                </a:lnTo>
                <a:lnTo>
                  <a:pt x="351" y="1062"/>
                </a:lnTo>
                <a:lnTo>
                  <a:pt x="351" y="1062"/>
                </a:lnTo>
                <a:lnTo>
                  <a:pt x="351" y="1066"/>
                </a:lnTo>
                <a:lnTo>
                  <a:pt x="351" y="1069"/>
                </a:lnTo>
                <a:lnTo>
                  <a:pt x="354" y="1069"/>
                </a:lnTo>
                <a:lnTo>
                  <a:pt x="354" y="1072"/>
                </a:lnTo>
                <a:lnTo>
                  <a:pt x="354" y="1072"/>
                </a:lnTo>
                <a:lnTo>
                  <a:pt x="354" y="1072"/>
                </a:lnTo>
                <a:lnTo>
                  <a:pt x="351" y="1072"/>
                </a:lnTo>
                <a:lnTo>
                  <a:pt x="347" y="1075"/>
                </a:lnTo>
                <a:lnTo>
                  <a:pt x="347" y="1075"/>
                </a:lnTo>
                <a:lnTo>
                  <a:pt x="351" y="1079"/>
                </a:lnTo>
                <a:lnTo>
                  <a:pt x="351" y="1079"/>
                </a:lnTo>
                <a:lnTo>
                  <a:pt x="351" y="1079"/>
                </a:lnTo>
                <a:lnTo>
                  <a:pt x="354" y="1079"/>
                </a:lnTo>
                <a:lnTo>
                  <a:pt x="357" y="1082"/>
                </a:lnTo>
                <a:lnTo>
                  <a:pt x="357" y="1082"/>
                </a:lnTo>
                <a:lnTo>
                  <a:pt x="357" y="1082"/>
                </a:lnTo>
                <a:lnTo>
                  <a:pt x="357" y="1085"/>
                </a:lnTo>
                <a:lnTo>
                  <a:pt x="357" y="1085"/>
                </a:lnTo>
                <a:lnTo>
                  <a:pt x="357" y="1085"/>
                </a:lnTo>
                <a:lnTo>
                  <a:pt x="364" y="1085"/>
                </a:lnTo>
                <a:lnTo>
                  <a:pt x="370" y="1082"/>
                </a:lnTo>
                <a:lnTo>
                  <a:pt x="370" y="1082"/>
                </a:lnTo>
                <a:lnTo>
                  <a:pt x="370" y="1079"/>
                </a:lnTo>
                <a:lnTo>
                  <a:pt x="374" y="1075"/>
                </a:lnTo>
                <a:lnTo>
                  <a:pt x="377" y="1075"/>
                </a:lnTo>
                <a:lnTo>
                  <a:pt x="380" y="1072"/>
                </a:lnTo>
                <a:lnTo>
                  <a:pt x="380" y="1069"/>
                </a:lnTo>
                <a:lnTo>
                  <a:pt x="383" y="1062"/>
                </a:lnTo>
                <a:lnTo>
                  <a:pt x="383" y="1062"/>
                </a:lnTo>
                <a:lnTo>
                  <a:pt x="383" y="1059"/>
                </a:lnTo>
                <a:lnTo>
                  <a:pt x="383" y="1059"/>
                </a:lnTo>
                <a:lnTo>
                  <a:pt x="387" y="1059"/>
                </a:lnTo>
                <a:lnTo>
                  <a:pt x="390" y="1059"/>
                </a:lnTo>
                <a:lnTo>
                  <a:pt x="390" y="1059"/>
                </a:lnTo>
                <a:lnTo>
                  <a:pt x="393" y="1056"/>
                </a:lnTo>
                <a:lnTo>
                  <a:pt x="397" y="1056"/>
                </a:lnTo>
                <a:lnTo>
                  <a:pt x="400" y="1056"/>
                </a:lnTo>
                <a:lnTo>
                  <a:pt x="400" y="1056"/>
                </a:lnTo>
                <a:lnTo>
                  <a:pt x="403" y="1052"/>
                </a:lnTo>
                <a:lnTo>
                  <a:pt x="406" y="1052"/>
                </a:lnTo>
                <a:lnTo>
                  <a:pt x="406" y="1049"/>
                </a:lnTo>
                <a:lnTo>
                  <a:pt x="410" y="1049"/>
                </a:lnTo>
                <a:lnTo>
                  <a:pt x="410" y="1049"/>
                </a:lnTo>
                <a:lnTo>
                  <a:pt x="410" y="1046"/>
                </a:lnTo>
                <a:lnTo>
                  <a:pt x="410" y="1046"/>
                </a:lnTo>
                <a:lnTo>
                  <a:pt x="416" y="1046"/>
                </a:lnTo>
                <a:lnTo>
                  <a:pt x="419" y="1046"/>
                </a:lnTo>
                <a:lnTo>
                  <a:pt x="423" y="1046"/>
                </a:lnTo>
                <a:lnTo>
                  <a:pt x="423" y="1043"/>
                </a:lnTo>
                <a:lnTo>
                  <a:pt x="423" y="1039"/>
                </a:lnTo>
                <a:lnTo>
                  <a:pt x="423" y="1036"/>
                </a:lnTo>
                <a:lnTo>
                  <a:pt x="423" y="1036"/>
                </a:lnTo>
                <a:lnTo>
                  <a:pt x="423" y="1036"/>
                </a:lnTo>
                <a:lnTo>
                  <a:pt x="423" y="1036"/>
                </a:lnTo>
                <a:lnTo>
                  <a:pt x="423" y="1036"/>
                </a:lnTo>
                <a:lnTo>
                  <a:pt x="439" y="1026"/>
                </a:lnTo>
                <a:lnTo>
                  <a:pt x="442" y="1026"/>
                </a:lnTo>
                <a:lnTo>
                  <a:pt x="446" y="1023"/>
                </a:lnTo>
                <a:lnTo>
                  <a:pt x="449" y="1023"/>
                </a:lnTo>
                <a:lnTo>
                  <a:pt x="449" y="1023"/>
                </a:lnTo>
                <a:lnTo>
                  <a:pt x="456" y="1020"/>
                </a:lnTo>
                <a:lnTo>
                  <a:pt x="465" y="1016"/>
                </a:lnTo>
                <a:lnTo>
                  <a:pt x="469" y="1016"/>
                </a:lnTo>
                <a:lnTo>
                  <a:pt x="469" y="1020"/>
                </a:lnTo>
                <a:lnTo>
                  <a:pt x="469" y="1020"/>
                </a:lnTo>
                <a:lnTo>
                  <a:pt x="469" y="1023"/>
                </a:lnTo>
                <a:lnTo>
                  <a:pt x="472" y="1023"/>
                </a:lnTo>
                <a:lnTo>
                  <a:pt x="472" y="1020"/>
                </a:lnTo>
                <a:lnTo>
                  <a:pt x="475" y="1020"/>
                </a:lnTo>
                <a:lnTo>
                  <a:pt x="478" y="1023"/>
                </a:lnTo>
                <a:lnTo>
                  <a:pt x="482" y="1023"/>
                </a:lnTo>
                <a:lnTo>
                  <a:pt x="482" y="1023"/>
                </a:lnTo>
                <a:lnTo>
                  <a:pt x="485" y="1023"/>
                </a:lnTo>
                <a:lnTo>
                  <a:pt x="485" y="1020"/>
                </a:lnTo>
                <a:lnTo>
                  <a:pt x="488" y="1020"/>
                </a:lnTo>
                <a:lnTo>
                  <a:pt x="495" y="1013"/>
                </a:lnTo>
                <a:lnTo>
                  <a:pt x="498" y="1013"/>
                </a:lnTo>
                <a:lnTo>
                  <a:pt x="498" y="1013"/>
                </a:lnTo>
                <a:lnTo>
                  <a:pt x="501" y="1013"/>
                </a:lnTo>
                <a:lnTo>
                  <a:pt x="501" y="1010"/>
                </a:lnTo>
                <a:lnTo>
                  <a:pt x="498" y="1007"/>
                </a:lnTo>
                <a:lnTo>
                  <a:pt x="498" y="1003"/>
                </a:lnTo>
                <a:lnTo>
                  <a:pt x="498" y="1003"/>
                </a:lnTo>
                <a:lnTo>
                  <a:pt x="501" y="1000"/>
                </a:lnTo>
                <a:lnTo>
                  <a:pt x="501" y="1000"/>
                </a:lnTo>
                <a:lnTo>
                  <a:pt x="505" y="1000"/>
                </a:lnTo>
                <a:lnTo>
                  <a:pt x="508" y="1003"/>
                </a:lnTo>
                <a:lnTo>
                  <a:pt x="508" y="1000"/>
                </a:lnTo>
                <a:lnTo>
                  <a:pt x="511" y="1000"/>
                </a:lnTo>
                <a:lnTo>
                  <a:pt x="515" y="1000"/>
                </a:lnTo>
                <a:lnTo>
                  <a:pt x="521" y="997"/>
                </a:lnTo>
                <a:lnTo>
                  <a:pt x="521" y="997"/>
                </a:lnTo>
                <a:lnTo>
                  <a:pt x="524" y="993"/>
                </a:lnTo>
                <a:lnTo>
                  <a:pt x="524" y="987"/>
                </a:lnTo>
                <a:lnTo>
                  <a:pt x="531" y="984"/>
                </a:lnTo>
                <a:lnTo>
                  <a:pt x="534" y="984"/>
                </a:lnTo>
                <a:lnTo>
                  <a:pt x="537" y="984"/>
                </a:lnTo>
                <a:lnTo>
                  <a:pt x="541" y="984"/>
                </a:lnTo>
                <a:lnTo>
                  <a:pt x="544" y="980"/>
                </a:lnTo>
                <a:lnTo>
                  <a:pt x="551" y="974"/>
                </a:lnTo>
                <a:lnTo>
                  <a:pt x="551" y="974"/>
                </a:lnTo>
                <a:lnTo>
                  <a:pt x="551" y="974"/>
                </a:lnTo>
                <a:lnTo>
                  <a:pt x="554" y="974"/>
                </a:lnTo>
                <a:lnTo>
                  <a:pt x="560" y="967"/>
                </a:lnTo>
                <a:lnTo>
                  <a:pt x="560" y="967"/>
                </a:lnTo>
                <a:lnTo>
                  <a:pt x="560" y="967"/>
                </a:lnTo>
                <a:lnTo>
                  <a:pt x="564" y="964"/>
                </a:lnTo>
                <a:lnTo>
                  <a:pt x="567" y="961"/>
                </a:lnTo>
                <a:lnTo>
                  <a:pt x="567" y="964"/>
                </a:lnTo>
                <a:lnTo>
                  <a:pt x="570" y="964"/>
                </a:lnTo>
                <a:lnTo>
                  <a:pt x="570" y="964"/>
                </a:lnTo>
                <a:lnTo>
                  <a:pt x="570" y="961"/>
                </a:lnTo>
                <a:lnTo>
                  <a:pt x="570" y="957"/>
                </a:lnTo>
                <a:lnTo>
                  <a:pt x="570" y="957"/>
                </a:lnTo>
                <a:lnTo>
                  <a:pt x="570" y="957"/>
                </a:lnTo>
                <a:lnTo>
                  <a:pt x="577" y="951"/>
                </a:lnTo>
                <a:lnTo>
                  <a:pt x="577" y="951"/>
                </a:lnTo>
                <a:lnTo>
                  <a:pt x="577" y="944"/>
                </a:lnTo>
                <a:lnTo>
                  <a:pt x="580" y="944"/>
                </a:lnTo>
                <a:lnTo>
                  <a:pt x="580" y="944"/>
                </a:lnTo>
                <a:lnTo>
                  <a:pt x="577" y="938"/>
                </a:lnTo>
                <a:lnTo>
                  <a:pt x="580" y="938"/>
                </a:lnTo>
                <a:lnTo>
                  <a:pt x="583" y="931"/>
                </a:lnTo>
                <a:lnTo>
                  <a:pt x="587" y="931"/>
                </a:lnTo>
                <a:lnTo>
                  <a:pt x="590" y="934"/>
                </a:lnTo>
                <a:lnTo>
                  <a:pt x="590" y="931"/>
                </a:lnTo>
                <a:lnTo>
                  <a:pt x="593" y="931"/>
                </a:lnTo>
                <a:lnTo>
                  <a:pt x="593" y="934"/>
                </a:lnTo>
                <a:lnTo>
                  <a:pt x="596" y="934"/>
                </a:lnTo>
                <a:lnTo>
                  <a:pt x="596" y="931"/>
                </a:lnTo>
                <a:lnTo>
                  <a:pt x="596" y="931"/>
                </a:lnTo>
                <a:lnTo>
                  <a:pt x="596" y="931"/>
                </a:lnTo>
                <a:lnTo>
                  <a:pt x="593" y="928"/>
                </a:lnTo>
                <a:lnTo>
                  <a:pt x="593" y="928"/>
                </a:lnTo>
                <a:lnTo>
                  <a:pt x="593" y="925"/>
                </a:lnTo>
                <a:lnTo>
                  <a:pt x="590" y="925"/>
                </a:lnTo>
                <a:lnTo>
                  <a:pt x="590" y="921"/>
                </a:lnTo>
                <a:lnTo>
                  <a:pt x="590" y="921"/>
                </a:lnTo>
                <a:lnTo>
                  <a:pt x="587" y="921"/>
                </a:lnTo>
                <a:lnTo>
                  <a:pt x="587" y="921"/>
                </a:lnTo>
                <a:lnTo>
                  <a:pt x="583" y="921"/>
                </a:lnTo>
                <a:lnTo>
                  <a:pt x="583" y="921"/>
                </a:lnTo>
                <a:lnTo>
                  <a:pt x="583" y="925"/>
                </a:lnTo>
                <a:lnTo>
                  <a:pt x="583" y="925"/>
                </a:lnTo>
                <a:lnTo>
                  <a:pt x="583" y="918"/>
                </a:lnTo>
                <a:lnTo>
                  <a:pt x="580" y="918"/>
                </a:lnTo>
                <a:lnTo>
                  <a:pt x="577" y="915"/>
                </a:lnTo>
                <a:lnTo>
                  <a:pt x="580" y="915"/>
                </a:lnTo>
                <a:lnTo>
                  <a:pt x="580" y="915"/>
                </a:lnTo>
                <a:lnTo>
                  <a:pt x="583" y="915"/>
                </a:lnTo>
                <a:lnTo>
                  <a:pt x="590" y="908"/>
                </a:lnTo>
                <a:lnTo>
                  <a:pt x="593" y="908"/>
                </a:lnTo>
                <a:lnTo>
                  <a:pt x="593" y="905"/>
                </a:lnTo>
                <a:lnTo>
                  <a:pt x="593" y="905"/>
                </a:lnTo>
                <a:lnTo>
                  <a:pt x="593" y="905"/>
                </a:lnTo>
                <a:lnTo>
                  <a:pt x="596" y="902"/>
                </a:lnTo>
                <a:lnTo>
                  <a:pt x="596" y="902"/>
                </a:lnTo>
                <a:lnTo>
                  <a:pt x="596" y="902"/>
                </a:lnTo>
                <a:lnTo>
                  <a:pt x="596" y="898"/>
                </a:lnTo>
                <a:lnTo>
                  <a:pt x="596" y="898"/>
                </a:lnTo>
                <a:lnTo>
                  <a:pt x="596" y="895"/>
                </a:lnTo>
                <a:lnTo>
                  <a:pt x="596" y="895"/>
                </a:lnTo>
                <a:lnTo>
                  <a:pt x="596" y="892"/>
                </a:lnTo>
                <a:lnTo>
                  <a:pt x="600" y="888"/>
                </a:lnTo>
                <a:lnTo>
                  <a:pt x="596" y="885"/>
                </a:lnTo>
                <a:lnTo>
                  <a:pt x="600" y="882"/>
                </a:lnTo>
                <a:lnTo>
                  <a:pt x="600" y="875"/>
                </a:lnTo>
                <a:lnTo>
                  <a:pt x="600" y="875"/>
                </a:lnTo>
                <a:lnTo>
                  <a:pt x="600" y="875"/>
                </a:lnTo>
                <a:lnTo>
                  <a:pt x="603" y="872"/>
                </a:lnTo>
                <a:lnTo>
                  <a:pt x="606" y="869"/>
                </a:lnTo>
                <a:lnTo>
                  <a:pt x="606" y="869"/>
                </a:lnTo>
                <a:lnTo>
                  <a:pt x="610" y="866"/>
                </a:lnTo>
                <a:lnTo>
                  <a:pt x="610" y="862"/>
                </a:lnTo>
                <a:lnTo>
                  <a:pt x="613" y="862"/>
                </a:lnTo>
                <a:lnTo>
                  <a:pt x="619" y="859"/>
                </a:lnTo>
                <a:lnTo>
                  <a:pt x="619" y="862"/>
                </a:lnTo>
                <a:lnTo>
                  <a:pt x="619" y="859"/>
                </a:lnTo>
                <a:lnTo>
                  <a:pt x="619" y="859"/>
                </a:lnTo>
                <a:lnTo>
                  <a:pt x="619" y="859"/>
                </a:lnTo>
                <a:lnTo>
                  <a:pt x="619" y="856"/>
                </a:lnTo>
                <a:lnTo>
                  <a:pt x="616" y="856"/>
                </a:lnTo>
                <a:lnTo>
                  <a:pt x="613" y="859"/>
                </a:lnTo>
                <a:lnTo>
                  <a:pt x="613" y="856"/>
                </a:lnTo>
                <a:lnTo>
                  <a:pt x="613" y="856"/>
                </a:lnTo>
                <a:lnTo>
                  <a:pt x="616" y="856"/>
                </a:lnTo>
                <a:lnTo>
                  <a:pt x="619" y="856"/>
                </a:lnTo>
                <a:lnTo>
                  <a:pt x="623" y="856"/>
                </a:lnTo>
                <a:lnTo>
                  <a:pt x="623" y="852"/>
                </a:lnTo>
                <a:lnTo>
                  <a:pt x="623" y="849"/>
                </a:lnTo>
                <a:lnTo>
                  <a:pt x="623" y="849"/>
                </a:lnTo>
                <a:lnTo>
                  <a:pt x="623" y="849"/>
                </a:lnTo>
                <a:lnTo>
                  <a:pt x="626" y="849"/>
                </a:lnTo>
                <a:lnTo>
                  <a:pt x="626" y="852"/>
                </a:lnTo>
                <a:lnTo>
                  <a:pt x="626" y="852"/>
                </a:lnTo>
                <a:lnTo>
                  <a:pt x="626" y="856"/>
                </a:lnTo>
                <a:lnTo>
                  <a:pt x="623" y="856"/>
                </a:lnTo>
                <a:lnTo>
                  <a:pt x="626" y="856"/>
                </a:lnTo>
                <a:lnTo>
                  <a:pt x="629" y="852"/>
                </a:lnTo>
                <a:lnTo>
                  <a:pt x="629" y="852"/>
                </a:lnTo>
                <a:lnTo>
                  <a:pt x="626" y="852"/>
                </a:lnTo>
                <a:lnTo>
                  <a:pt x="629" y="849"/>
                </a:lnTo>
                <a:lnTo>
                  <a:pt x="629" y="846"/>
                </a:lnTo>
                <a:lnTo>
                  <a:pt x="629" y="846"/>
                </a:lnTo>
                <a:lnTo>
                  <a:pt x="629" y="846"/>
                </a:lnTo>
                <a:lnTo>
                  <a:pt x="629" y="843"/>
                </a:lnTo>
                <a:lnTo>
                  <a:pt x="629" y="843"/>
                </a:lnTo>
                <a:lnTo>
                  <a:pt x="626" y="843"/>
                </a:lnTo>
                <a:lnTo>
                  <a:pt x="626" y="839"/>
                </a:lnTo>
                <a:lnTo>
                  <a:pt x="626" y="839"/>
                </a:lnTo>
                <a:lnTo>
                  <a:pt x="633" y="836"/>
                </a:lnTo>
                <a:lnTo>
                  <a:pt x="636" y="839"/>
                </a:lnTo>
                <a:lnTo>
                  <a:pt x="639" y="839"/>
                </a:lnTo>
                <a:lnTo>
                  <a:pt x="642" y="833"/>
                </a:lnTo>
                <a:lnTo>
                  <a:pt x="642" y="833"/>
                </a:lnTo>
                <a:lnTo>
                  <a:pt x="646" y="833"/>
                </a:lnTo>
                <a:lnTo>
                  <a:pt x="646" y="836"/>
                </a:lnTo>
                <a:lnTo>
                  <a:pt x="652" y="829"/>
                </a:lnTo>
                <a:lnTo>
                  <a:pt x="652" y="829"/>
                </a:lnTo>
                <a:lnTo>
                  <a:pt x="649" y="829"/>
                </a:lnTo>
                <a:lnTo>
                  <a:pt x="649" y="829"/>
                </a:lnTo>
                <a:lnTo>
                  <a:pt x="642" y="829"/>
                </a:lnTo>
                <a:lnTo>
                  <a:pt x="642" y="826"/>
                </a:lnTo>
                <a:lnTo>
                  <a:pt x="642" y="823"/>
                </a:lnTo>
                <a:lnTo>
                  <a:pt x="646" y="823"/>
                </a:lnTo>
                <a:lnTo>
                  <a:pt x="646" y="820"/>
                </a:lnTo>
                <a:lnTo>
                  <a:pt x="646" y="820"/>
                </a:lnTo>
                <a:lnTo>
                  <a:pt x="642" y="816"/>
                </a:lnTo>
                <a:lnTo>
                  <a:pt x="639" y="816"/>
                </a:lnTo>
                <a:lnTo>
                  <a:pt x="636" y="816"/>
                </a:lnTo>
                <a:lnTo>
                  <a:pt x="636" y="816"/>
                </a:lnTo>
                <a:lnTo>
                  <a:pt x="636" y="813"/>
                </a:lnTo>
                <a:lnTo>
                  <a:pt x="639" y="813"/>
                </a:lnTo>
                <a:lnTo>
                  <a:pt x="636" y="810"/>
                </a:lnTo>
                <a:lnTo>
                  <a:pt x="636" y="803"/>
                </a:lnTo>
                <a:lnTo>
                  <a:pt x="629" y="800"/>
                </a:lnTo>
                <a:lnTo>
                  <a:pt x="629" y="797"/>
                </a:lnTo>
                <a:lnTo>
                  <a:pt x="633" y="797"/>
                </a:lnTo>
                <a:lnTo>
                  <a:pt x="633" y="793"/>
                </a:lnTo>
                <a:lnTo>
                  <a:pt x="633" y="793"/>
                </a:lnTo>
                <a:lnTo>
                  <a:pt x="633" y="790"/>
                </a:lnTo>
                <a:lnTo>
                  <a:pt x="633" y="790"/>
                </a:lnTo>
                <a:lnTo>
                  <a:pt x="636" y="790"/>
                </a:lnTo>
                <a:lnTo>
                  <a:pt x="636" y="787"/>
                </a:lnTo>
                <a:lnTo>
                  <a:pt x="636" y="787"/>
                </a:lnTo>
                <a:lnTo>
                  <a:pt x="639" y="787"/>
                </a:lnTo>
                <a:lnTo>
                  <a:pt x="639" y="787"/>
                </a:lnTo>
                <a:lnTo>
                  <a:pt x="642" y="784"/>
                </a:lnTo>
                <a:lnTo>
                  <a:pt x="642" y="784"/>
                </a:lnTo>
                <a:lnTo>
                  <a:pt x="642" y="784"/>
                </a:lnTo>
                <a:lnTo>
                  <a:pt x="646" y="784"/>
                </a:lnTo>
                <a:lnTo>
                  <a:pt x="646" y="784"/>
                </a:lnTo>
                <a:lnTo>
                  <a:pt x="649" y="780"/>
                </a:lnTo>
                <a:lnTo>
                  <a:pt x="652" y="777"/>
                </a:lnTo>
                <a:lnTo>
                  <a:pt x="652" y="777"/>
                </a:lnTo>
                <a:lnTo>
                  <a:pt x="652" y="777"/>
                </a:lnTo>
                <a:lnTo>
                  <a:pt x="649" y="777"/>
                </a:lnTo>
                <a:lnTo>
                  <a:pt x="649" y="774"/>
                </a:lnTo>
                <a:lnTo>
                  <a:pt x="649" y="774"/>
                </a:lnTo>
                <a:lnTo>
                  <a:pt x="649" y="770"/>
                </a:lnTo>
                <a:lnTo>
                  <a:pt x="649" y="770"/>
                </a:lnTo>
                <a:lnTo>
                  <a:pt x="646" y="770"/>
                </a:lnTo>
                <a:lnTo>
                  <a:pt x="649" y="767"/>
                </a:lnTo>
                <a:lnTo>
                  <a:pt x="652" y="764"/>
                </a:lnTo>
                <a:lnTo>
                  <a:pt x="652" y="764"/>
                </a:lnTo>
                <a:lnTo>
                  <a:pt x="652" y="761"/>
                </a:lnTo>
                <a:lnTo>
                  <a:pt x="652" y="757"/>
                </a:lnTo>
                <a:lnTo>
                  <a:pt x="659" y="757"/>
                </a:lnTo>
                <a:lnTo>
                  <a:pt x="662" y="754"/>
                </a:lnTo>
                <a:lnTo>
                  <a:pt x="665" y="754"/>
                </a:lnTo>
                <a:lnTo>
                  <a:pt x="672" y="757"/>
                </a:lnTo>
                <a:lnTo>
                  <a:pt x="672" y="757"/>
                </a:lnTo>
                <a:lnTo>
                  <a:pt x="672" y="757"/>
                </a:lnTo>
                <a:lnTo>
                  <a:pt x="672" y="754"/>
                </a:lnTo>
                <a:lnTo>
                  <a:pt x="672" y="754"/>
                </a:lnTo>
                <a:lnTo>
                  <a:pt x="672" y="751"/>
                </a:lnTo>
                <a:lnTo>
                  <a:pt x="675" y="748"/>
                </a:lnTo>
                <a:lnTo>
                  <a:pt x="675" y="748"/>
                </a:lnTo>
                <a:lnTo>
                  <a:pt x="678" y="744"/>
                </a:lnTo>
                <a:lnTo>
                  <a:pt x="678" y="741"/>
                </a:lnTo>
                <a:lnTo>
                  <a:pt x="678" y="741"/>
                </a:lnTo>
                <a:lnTo>
                  <a:pt x="682" y="741"/>
                </a:lnTo>
                <a:lnTo>
                  <a:pt x="688" y="738"/>
                </a:lnTo>
                <a:lnTo>
                  <a:pt x="688" y="734"/>
                </a:lnTo>
                <a:lnTo>
                  <a:pt x="685" y="731"/>
                </a:lnTo>
                <a:lnTo>
                  <a:pt x="675" y="715"/>
                </a:lnTo>
                <a:lnTo>
                  <a:pt x="675" y="711"/>
                </a:lnTo>
                <a:lnTo>
                  <a:pt x="672" y="705"/>
                </a:lnTo>
                <a:lnTo>
                  <a:pt x="669" y="695"/>
                </a:lnTo>
                <a:lnTo>
                  <a:pt x="665" y="692"/>
                </a:lnTo>
                <a:lnTo>
                  <a:pt x="662" y="685"/>
                </a:lnTo>
                <a:lnTo>
                  <a:pt x="655" y="679"/>
                </a:lnTo>
                <a:lnTo>
                  <a:pt x="649" y="672"/>
                </a:lnTo>
                <a:lnTo>
                  <a:pt x="639" y="662"/>
                </a:lnTo>
                <a:lnTo>
                  <a:pt x="626" y="659"/>
                </a:lnTo>
                <a:lnTo>
                  <a:pt x="616" y="652"/>
                </a:lnTo>
                <a:lnTo>
                  <a:pt x="613" y="649"/>
                </a:lnTo>
                <a:lnTo>
                  <a:pt x="613" y="649"/>
                </a:lnTo>
                <a:lnTo>
                  <a:pt x="610" y="646"/>
                </a:lnTo>
                <a:lnTo>
                  <a:pt x="603" y="643"/>
                </a:lnTo>
                <a:lnTo>
                  <a:pt x="596" y="643"/>
                </a:lnTo>
                <a:lnTo>
                  <a:pt x="596" y="643"/>
                </a:lnTo>
                <a:lnTo>
                  <a:pt x="590" y="636"/>
                </a:lnTo>
                <a:lnTo>
                  <a:pt x="590" y="636"/>
                </a:lnTo>
                <a:lnTo>
                  <a:pt x="580" y="633"/>
                </a:lnTo>
                <a:lnTo>
                  <a:pt x="554" y="620"/>
                </a:lnTo>
                <a:lnTo>
                  <a:pt x="544" y="613"/>
                </a:lnTo>
                <a:lnTo>
                  <a:pt x="544" y="613"/>
                </a:lnTo>
                <a:lnTo>
                  <a:pt x="524" y="607"/>
                </a:lnTo>
                <a:lnTo>
                  <a:pt x="521" y="607"/>
                </a:lnTo>
                <a:lnTo>
                  <a:pt x="521" y="607"/>
                </a:lnTo>
                <a:lnTo>
                  <a:pt x="498" y="590"/>
                </a:lnTo>
                <a:lnTo>
                  <a:pt x="488" y="587"/>
                </a:lnTo>
                <a:lnTo>
                  <a:pt x="488" y="584"/>
                </a:lnTo>
                <a:lnTo>
                  <a:pt x="485" y="584"/>
                </a:lnTo>
                <a:lnTo>
                  <a:pt x="475" y="584"/>
                </a:lnTo>
                <a:lnTo>
                  <a:pt x="475" y="584"/>
                </a:lnTo>
                <a:lnTo>
                  <a:pt x="465" y="584"/>
                </a:lnTo>
                <a:lnTo>
                  <a:pt x="465" y="584"/>
                </a:lnTo>
                <a:lnTo>
                  <a:pt x="462" y="584"/>
                </a:lnTo>
                <a:lnTo>
                  <a:pt x="462" y="584"/>
                </a:lnTo>
                <a:lnTo>
                  <a:pt x="456" y="587"/>
                </a:lnTo>
                <a:lnTo>
                  <a:pt x="446" y="590"/>
                </a:lnTo>
                <a:lnTo>
                  <a:pt x="439" y="590"/>
                </a:lnTo>
                <a:lnTo>
                  <a:pt x="439" y="590"/>
                </a:lnTo>
                <a:lnTo>
                  <a:pt x="436" y="593"/>
                </a:lnTo>
                <a:lnTo>
                  <a:pt x="436" y="593"/>
                </a:lnTo>
                <a:lnTo>
                  <a:pt x="433" y="593"/>
                </a:lnTo>
                <a:lnTo>
                  <a:pt x="423" y="593"/>
                </a:lnTo>
                <a:lnTo>
                  <a:pt x="413" y="593"/>
                </a:lnTo>
                <a:lnTo>
                  <a:pt x="413" y="593"/>
                </a:lnTo>
                <a:lnTo>
                  <a:pt x="413" y="587"/>
                </a:lnTo>
                <a:lnTo>
                  <a:pt x="413" y="587"/>
                </a:lnTo>
                <a:lnTo>
                  <a:pt x="410" y="584"/>
                </a:lnTo>
                <a:lnTo>
                  <a:pt x="403" y="584"/>
                </a:lnTo>
                <a:lnTo>
                  <a:pt x="400" y="584"/>
                </a:lnTo>
                <a:lnTo>
                  <a:pt x="400" y="584"/>
                </a:lnTo>
                <a:lnTo>
                  <a:pt x="397" y="587"/>
                </a:lnTo>
                <a:lnTo>
                  <a:pt x="397" y="590"/>
                </a:lnTo>
                <a:lnTo>
                  <a:pt x="393" y="590"/>
                </a:lnTo>
                <a:lnTo>
                  <a:pt x="367" y="590"/>
                </a:lnTo>
                <a:lnTo>
                  <a:pt x="364" y="590"/>
                </a:lnTo>
                <a:lnTo>
                  <a:pt x="360" y="590"/>
                </a:lnTo>
                <a:lnTo>
                  <a:pt x="360" y="590"/>
                </a:lnTo>
                <a:lnTo>
                  <a:pt x="360" y="590"/>
                </a:lnTo>
                <a:lnTo>
                  <a:pt x="360" y="590"/>
                </a:lnTo>
                <a:lnTo>
                  <a:pt x="351" y="587"/>
                </a:lnTo>
                <a:lnTo>
                  <a:pt x="351" y="587"/>
                </a:lnTo>
                <a:lnTo>
                  <a:pt x="344" y="590"/>
                </a:lnTo>
                <a:lnTo>
                  <a:pt x="324" y="593"/>
                </a:lnTo>
                <a:lnTo>
                  <a:pt x="305" y="593"/>
                </a:lnTo>
                <a:lnTo>
                  <a:pt x="305" y="593"/>
                </a:lnTo>
                <a:lnTo>
                  <a:pt x="305" y="590"/>
                </a:lnTo>
                <a:lnTo>
                  <a:pt x="305" y="590"/>
                </a:lnTo>
                <a:lnTo>
                  <a:pt x="311" y="584"/>
                </a:lnTo>
                <a:lnTo>
                  <a:pt x="311" y="577"/>
                </a:lnTo>
                <a:lnTo>
                  <a:pt x="311" y="570"/>
                </a:lnTo>
                <a:lnTo>
                  <a:pt x="311" y="564"/>
                </a:lnTo>
                <a:lnTo>
                  <a:pt x="305" y="561"/>
                </a:lnTo>
                <a:lnTo>
                  <a:pt x="301" y="564"/>
                </a:lnTo>
                <a:lnTo>
                  <a:pt x="298" y="564"/>
                </a:lnTo>
                <a:lnTo>
                  <a:pt x="295" y="561"/>
                </a:lnTo>
                <a:lnTo>
                  <a:pt x="295" y="554"/>
                </a:lnTo>
                <a:lnTo>
                  <a:pt x="298" y="544"/>
                </a:lnTo>
                <a:lnTo>
                  <a:pt x="295" y="538"/>
                </a:lnTo>
                <a:lnTo>
                  <a:pt x="298" y="534"/>
                </a:lnTo>
                <a:lnTo>
                  <a:pt x="298" y="534"/>
                </a:lnTo>
                <a:lnTo>
                  <a:pt x="298" y="534"/>
                </a:lnTo>
                <a:lnTo>
                  <a:pt x="292" y="534"/>
                </a:lnTo>
                <a:lnTo>
                  <a:pt x="282" y="541"/>
                </a:lnTo>
                <a:lnTo>
                  <a:pt x="282" y="541"/>
                </a:lnTo>
                <a:lnTo>
                  <a:pt x="279" y="541"/>
                </a:lnTo>
                <a:lnTo>
                  <a:pt x="279" y="541"/>
                </a:lnTo>
                <a:lnTo>
                  <a:pt x="272" y="544"/>
                </a:lnTo>
                <a:lnTo>
                  <a:pt x="265" y="541"/>
                </a:lnTo>
                <a:lnTo>
                  <a:pt x="265" y="541"/>
                </a:lnTo>
                <a:lnTo>
                  <a:pt x="262" y="534"/>
                </a:lnTo>
                <a:lnTo>
                  <a:pt x="262" y="531"/>
                </a:lnTo>
                <a:lnTo>
                  <a:pt x="259" y="528"/>
                </a:lnTo>
                <a:lnTo>
                  <a:pt x="262" y="525"/>
                </a:lnTo>
                <a:lnTo>
                  <a:pt x="265" y="518"/>
                </a:lnTo>
                <a:lnTo>
                  <a:pt x="265" y="518"/>
                </a:lnTo>
                <a:lnTo>
                  <a:pt x="265" y="518"/>
                </a:lnTo>
                <a:lnTo>
                  <a:pt x="262" y="518"/>
                </a:lnTo>
                <a:lnTo>
                  <a:pt x="252" y="521"/>
                </a:lnTo>
                <a:lnTo>
                  <a:pt x="252" y="518"/>
                </a:lnTo>
                <a:lnTo>
                  <a:pt x="252" y="518"/>
                </a:lnTo>
                <a:lnTo>
                  <a:pt x="249" y="515"/>
                </a:lnTo>
                <a:lnTo>
                  <a:pt x="242" y="518"/>
                </a:lnTo>
                <a:lnTo>
                  <a:pt x="242" y="521"/>
                </a:lnTo>
                <a:lnTo>
                  <a:pt x="239" y="521"/>
                </a:lnTo>
                <a:lnTo>
                  <a:pt x="239" y="525"/>
                </a:lnTo>
                <a:lnTo>
                  <a:pt x="233" y="531"/>
                </a:lnTo>
                <a:lnTo>
                  <a:pt x="229" y="531"/>
                </a:lnTo>
                <a:lnTo>
                  <a:pt x="229" y="531"/>
                </a:lnTo>
                <a:lnTo>
                  <a:pt x="226" y="531"/>
                </a:lnTo>
                <a:lnTo>
                  <a:pt x="226" y="531"/>
                </a:lnTo>
                <a:lnTo>
                  <a:pt x="233" y="511"/>
                </a:lnTo>
                <a:lnTo>
                  <a:pt x="233" y="511"/>
                </a:lnTo>
                <a:lnTo>
                  <a:pt x="229" y="508"/>
                </a:lnTo>
                <a:lnTo>
                  <a:pt x="226" y="508"/>
                </a:lnTo>
                <a:lnTo>
                  <a:pt x="220" y="508"/>
                </a:lnTo>
                <a:lnTo>
                  <a:pt x="213" y="508"/>
                </a:lnTo>
                <a:lnTo>
                  <a:pt x="213" y="508"/>
                </a:lnTo>
                <a:lnTo>
                  <a:pt x="210" y="508"/>
                </a:lnTo>
                <a:lnTo>
                  <a:pt x="210" y="505"/>
                </a:lnTo>
                <a:lnTo>
                  <a:pt x="210" y="505"/>
                </a:lnTo>
                <a:lnTo>
                  <a:pt x="210" y="502"/>
                </a:lnTo>
                <a:lnTo>
                  <a:pt x="206" y="498"/>
                </a:lnTo>
                <a:lnTo>
                  <a:pt x="203" y="498"/>
                </a:lnTo>
                <a:lnTo>
                  <a:pt x="203" y="488"/>
                </a:lnTo>
                <a:lnTo>
                  <a:pt x="203" y="488"/>
                </a:lnTo>
                <a:lnTo>
                  <a:pt x="206" y="485"/>
                </a:lnTo>
                <a:lnTo>
                  <a:pt x="210" y="485"/>
                </a:lnTo>
                <a:lnTo>
                  <a:pt x="216" y="479"/>
                </a:lnTo>
                <a:lnTo>
                  <a:pt x="216" y="472"/>
                </a:lnTo>
                <a:lnTo>
                  <a:pt x="220" y="466"/>
                </a:lnTo>
                <a:lnTo>
                  <a:pt x="223" y="459"/>
                </a:lnTo>
                <a:lnTo>
                  <a:pt x="220" y="456"/>
                </a:lnTo>
                <a:lnTo>
                  <a:pt x="210" y="462"/>
                </a:lnTo>
                <a:lnTo>
                  <a:pt x="200" y="462"/>
                </a:lnTo>
                <a:lnTo>
                  <a:pt x="200" y="459"/>
                </a:lnTo>
                <a:lnTo>
                  <a:pt x="197" y="456"/>
                </a:lnTo>
                <a:lnTo>
                  <a:pt x="200" y="452"/>
                </a:lnTo>
                <a:lnTo>
                  <a:pt x="203" y="443"/>
                </a:lnTo>
                <a:lnTo>
                  <a:pt x="203" y="439"/>
                </a:lnTo>
                <a:lnTo>
                  <a:pt x="206" y="436"/>
                </a:lnTo>
                <a:lnTo>
                  <a:pt x="213" y="429"/>
                </a:lnTo>
                <a:lnTo>
                  <a:pt x="220" y="420"/>
                </a:lnTo>
                <a:lnTo>
                  <a:pt x="220" y="410"/>
                </a:lnTo>
                <a:lnTo>
                  <a:pt x="223" y="403"/>
                </a:lnTo>
                <a:lnTo>
                  <a:pt x="223" y="403"/>
                </a:lnTo>
                <a:lnTo>
                  <a:pt x="216" y="400"/>
                </a:lnTo>
                <a:lnTo>
                  <a:pt x="213" y="400"/>
                </a:lnTo>
                <a:lnTo>
                  <a:pt x="210" y="400"/>
                </a:lnTo>
                <a:lnTo>
                  <a:pt x="206" y="400"/>
                </a:lnTo>
                <a:lnTo>
                  <a:pt x="200" y="397"/>
                </a:lnTo>
                <a:lnTo>
                  <a:pt x="197" y="397"/>
                </a:lnTo>
                <a:lnTo>
                  <a:pt x="197" y="397"/>
                </a:lnTo>
                <a:lnTo>
                  <a:pt x="193" y="407"/>
                </a:lnTo>
                <a:lnTo>
                  <a:pt x="190" y="407"/>
                </a:lnTo>
                <a:lnTo>
                  <a:pt x="190" y="407"/>
                </a:lnTo>
                <a:lnTo>
                  <a:pt x="187" y="407"/>
                </a:lnTo>
                <a:lnTo>
                  <a:pt x="183" y="410"/>
                </a:lnTo>
                <a:lnTo>
                  <a:pt x="167" y="416"/>
                </a:lnTo>
                <a:lnTo>
                  <a:pt x="164" y="416"/>
                </a:lnTo>
                <a:lnTo>
                  <a:pt x="151" y="423"/>
                </a:lnTo>
                <a:lnTo>
                  <a:pt x="147" y="423"/>
                </a:lnTo>
                <a:lnTo>
                  <a:pt x="147" y="420"/>
                </a:lnTo>
                <a:lnTo>
                  <a:pt x="147" y="416"/>
                </a:lnTo>
                <a:lnTo>
                  <a:pt x="147" y="413"/>
                </a:lnTo>
                <a:lnTo>
                  <a:pt x="141" y="413"/>
                </a:lnTo>
                <a:lnTo>
                  <a:pt x="134" y="413"/>
                </a:lnTo>
                <a:lnTo>
                  <a:pt x="134" y="413"/>
                </a:lnTo>
                <a:lnTo>
                  <a:pt x="131" y="413"/>
                </a:lnTo>
                <a:lnTo>
                  <a:pt x="131" y="413"/>
                </a:lnTo>
                <a:lnTo>
                  <a:pt x="124" y="416"/>
                </a:lnTo>
                <a:lnTo>
                  <a:pt x="124" y="416"/>
                </a:lnTo>
                <a:lnTo>
                  <a:pt x="121" y="413"/>
                </a:lnTo>
                <a:lnTo>
                  <a:pt x="118" y="413"/>
                </a:lnTo>
                <a:lnTo>
                  <a:pt x="115" y="413"/>
                </a:lnTo>
                <a:lnTo>
                  <a:pt x="115" y="413"/>
                </a:lnTo>
                <a:lnTo>
                  <a:pt x="111" y="413"/>
                </a:lnTo>
                <a:lnTo>
                  <a:pt x="108" y="416"/>
                </a:lnTo>
                <a:lnTo>
                  <a:pt x="102" y="420"/>
                </a:lnTo>
                <a:lnTo>
                  <a:pt x="102" y="420"/>
                </a:lnTo>
                <a:lnTo>
                  <a:pt x="95" y="420"/>
                </a:lnTo>
                <a:lnTo>
                  <a:pt x="85" y="423"/>
                </a:lnTo>
                <a:lnTo>
                  <a:pt x="85" y="423"/>
                </a:lnTo>
                <a:lnTo>
                  <a:pt x="72" y="429"/>
                </a:lnTo>
                <a:lnTo>
                  <a:pt x="69" y="433"/>
                </a:lnTo>
                <a:lnTo>
                  <a:pt x="56" y="436"/>
                </a:lnTo>
                <a:lnTo>
                  <a:pt x="49" y="436"/>
                </a:lnTo>
                <a:lnTo>
                  <a:pt x="43" y="439"/>
                </a:lnTo>
                <a:lnTo>
                  <a:pt x="43" y="439"/>
                </a:lnTo>
                <a:lnTo>
                  <a:pt x="43" y="433"/>
                </a:lnTo>
                <a:lnTo>
                  <a:pt x="43" y="429"/>
                </a:lnTo>
                <a:lnTo>
                  <a:pt x="43" y="433"/>
                </a:lnTo>
                <a:lnTo>
                  <a:pt x="39" y="436"/>
                </a:lnTo>
                <a:lnTo>
                  <a:pt x="39" y="436"/>
                </a:lnTo>
                <a:lnTo>
                  <a:pt x="36" y="439"/>
                </a:lnTo>
                <a:lnTo>
                  <a:pt x="36" y="439"/>
                </a:lnTo>
                <a:lnTo>
                  <a:pt x="33" y="443"/>
                </a:lnTo>
                <a:lnTo>
                  <a:pt x="33" y="443"/>
                </a:lnTo>
                <a:lnTo>
                  <a:pt x="29" y="443"/>
                </a:lnTo>
                <a:lnTo>
                  <a:pt x="29" y="446"/>
                </a:lnTo>
                <a:lnTo>
                  <a:pt x="26" y="449"/>
                </a:lnTo>
                <a:lnTo>
                  <a:pt x="20" y="452"/>
                </a:lnTo>
                <a:lnTo>
                  <a:pt x="0" y="466"/>
                </a:lnTo>
                <a:lnTo>
                  <a:pt x="0" y="377"/>
                </a:lnTo>
                <a:lnTo>
                  <a:pt x="0" y="377"/>
                </a:lnTo>
                <a:lnTo>
                  <a:pt x="3" y="377"/>
                </a:lnTo>
                <a:lnTo>
                  <a:pt x="3" y="374"/>
                </a:lnTo>
                <a:lnTo>
                  <a:pt x="20" y="370"/>
                </a:lnTo>
                <a:lnTo>
                  <a:pt x="26" y="364"/>
                </a:lnTo>
                <a:lnTo>
                  <a:pt x="29" y="361"/>
                </a:lnTo>
                <a:lnTo>
                  <a:pt x="33" y="351"/>
                </a:lnTo>
                <a:lnTo>
                  <a:pt x="36" y="348"/>
                </a:lnTo>
                <a:lnTo>
                  <a:pt x="36" y="348"/>
                </a:lnTo>
                <a:lnTo>
                  <a:pt x="36" y="348"/>
                </a:lnTo>
                <a:lnTo>
                  <a:pt x="43" y="341"/>
                </a:lnTo>
                <a:lnTo>
                  <a:pt x="52" y="325"/>
                </a:lnTo>
                <a:lnTo>
                  <a:pt x="56" y="318"/>
                </a:lnTo>
                <a:lnTo>
                  <a:pt x="59" y="318"/>
                </a:lnTo>
                <a:lnTo>
                  <a:pt x="56" y="318"/>
                </a:lnTo>
                <a:lnTo>
                  <a:pt x="69" y="308"/>
                </a:lnTo>
                <a:lnTo>
                  <a:pt x="75" y="302"/>
                </a:lnTo>
                <a:lnTo>
                  <a:pt x="82" y="298"/>
                </a:lnTo>
                <a:lnTo>
                  <a:pt x="85" y="298"/>
                </a:lnTo>
                <a:lnTo>
                  <a:pt x="102" y="295"/>
                </a:lnTo>
                <a:lnTo>
                  <a:pt x="115" y="295"/>
                </a:lnTo>
                <a:lnTo>
                  <a:pt x="118" y="295"/>
                </a:lnTo>
                <a:lnTo>
                  <a:pt x="124" y="295"/>
                </a:lnTo>
                <a:lnTo>
                  <a:pt x="128" y="298"/>
                </a:lnTo>
                <a:lnTo>
                  <a:pt x="128" y="298"/>
                </a:lnTo>
                <a:lnTo>
                  <a:pt x="144" y="298"/>
                </a:lnTo>
                <a:lnTo>
                  <a:pt x="147" y="298"/>
                </a:lnTo>
                <a:lnTo>
                  <a:pt x="154" y="298"/>
                </a:lnTo>
                <a:lnTo>
                  <a:pt x="154" y="295"/>
                </a:lnTo>
                <a:lnTo>
                  <a:pt x="154" y="295"/>
                </a:lnTo>
                <a:lnTo>
                  <a:pt x="157" y="289"/>
                </a:lnTo>
                <a:lnTo>
                  <a:pt x="157" y="289"/>
                </a:lnTo>
                <a:lnTo>
                  <a:pt x="161" y="289"/>
                </a:lnTo>
                <a:lnTo>
                  <a:pt x="164" y="289"/>
                </a:lnTo>
                <a:lnTo>
                  <a:pt x="164" y="289"/>
                </a:lnTo>
                <a:lnTo>
                  <a:pt x="170" y="292"/>
                </a:lnTo>
                <a:lnTo>
                  <a:pt x="180" y="298"/>
                </a:lnTo>
                <a:lnTo>
                  <a:pt x="183" y="295"/>
                </a:lnTo>
                <a:lnTo>
                  <a:pt x="187" y="292"/>
                </a:lnTo>
                <a:lnTo>
                  <a:pt x="187" y="292"/>
                </a:lnTo>
                <a:lnTo>
                  <a:pt x="193" y="285"/>
                </a:lnTo>
                <a:lnTo>
                  <a:pt x="197" y="282"/>
                </a:lnTo>
                <a:lnTo>
                  <a:pt x="197" y="275"/>
                </a:lnTo>
                <a:lnTo>
                  <a:pt x="200" y="275"/>
                </a:lnTo>
                <a:lnTo>
                  <a:pt x="203" y="272"/>
                </a:lnTo>
                <a:lnTo>
                  <a:pt x="203" y="269"/>
                </a:lnTo>
                <a:lnTo>
                  <a:pt x="210" y="266"/>
                </a:lnTo>
                <a:lnTo>
                  <a:pt x="210" y="266"/>
                </a:lnTo>
                <a:lnTo>
                  <a:pt x="216" y="266"/>
                </a:lnTo>
                <a:lnTo>
                  <a:pt x="216" y="266"/>
                </a:lnTo>
                <a:lnTo>
                  <a:pt x="216" y="252"/>
                </a:lnTo>
                <a:lnTo>
                  <a:pt x="220" y="249"/>
                </a:lnTo>
                <a:lnTo>
                  <a:pt x="216" y="243"/>
                </a:lnTo>
                <a:lnTo>
                  <a:pt x="216" y="239"/>
                </a:lnTo>
                <a:lnTo>
                  <a:pt x="216" y="236"/>
                </a:lnTo>
                <a:lnTo>
                  <a:pt x="213" y="233"/>
                </a:lnTo>
                <a:lnTo>
                  <a:pt x="203" y="207"/>
                </a:lnTo>
                <a:lnTo>
                  <a:pt x="203" y="203"/>
                </a:lnTo>
                <a:lnTo>
                  <a:pt x="210" y="197"/>
                </a:lnTo>
                <a:lnTo>
                  <a:pt x="210" y="197"/>
                </a:lnTo>
                <a:lnTo>
                  <a:pt x="213" y="193"/>
                </a:lnTo>
                <a:lnTo>
                  <a:pt x="213" y="193"/>
                </a:lnTo>
                <a:lnTo>
                  <a:pt x="213" y="190"/>
                </a:lnTo>
                <a:lnTo>
                  <a:pt x="216" y="187"/>
                </a:lnTo>
                <a:lnTo>
                  <a:pt x="220" y="184"/>
                </a:lnTo>
                <a:lnTo>
                  <a:pt x="223" y="167"/>
                </a:lnTo>
                <a:lnTo>
                  <a:pt x="223" y="167"/>
                </a:lnTo>
                <a:lnTo>
                  <a:pt x="223" y="167"/>
                </a:lnTo>
                <a:lnTo>
                  <a:pt x="223" y="164"/>
                </a:lnTo>
                <a:lnTo>
                  <a:pt x="223" y="164"/>
                </a:lnTo>
                <a:lnTo>
                  <a:pt x="223" y="161"/>
                </a:lnTo>
                <a:lnTo>
                  <a:pt x="223" y="161"/>
                </a:lnTo>
                <a:lnTo>
                  <a:pt x="223" y="161"/>
                </a:lnTo>
                <a:lnTo>
                  <a:pt x="223" y="157"/>
                </a:lnTo>
                <a:lnTo>
                  <a:pt x="223" y="154"/>
                </a:lnTo>
                <a:lnTo>
                  <a:pt x="220" y="154"/>
                </a:lnTo>
                <a:lnTo>
                  <a:pt x="220" y="154"/>
                </a:lnTo>
                <a:lnTo>
                  <a:pt x="223" y="151"/>
                </a:lnTo>
                <a:lnTo>
                  <a:pt x="223" y="148"/>
                </a:lnTo>
                <a:lnTo>
                  <a:pt x="226" y="141"/>
                </a:lnTo>
                <a:lnTo>
                  <a:pt x="226" y="138"/>
                </a:lnTo>
                <a:lnTo>
                  <a:pt x="226" y="138"/>
                </a:lnTo>
                <a:lnTo>
                  <a:pt x="226" y="128"/>
                </a:lnTo>
                <a:lnTo>
                  <a:pt x="226" y="128"/>
                </a:lnTo>
                <a:lnTo>
                  <a:pt x="229" y="128"/>
                </a:lnTo>
                <a:lnTo>
                  <a:pt x="233" y="125"/>
                </a:lnTo>
                <a:lnTo>
                  <a:pt x="233" y="118"/>
                </a:lnTo>
                <a:lnTo>
                  <a:pt x="233" y="118"/>
                </a:lnTo>
                <a:lnTo>
                  <a:pt x="236" y="108"/>
                </a:lnTo>
                <a:lnTo>
                  <a:pt x="236" y="105"/>
                </a:lnTo>
                <a:lnTo>
                  <a:pt x="229" y="105"/>
                </a:lnTo>
                <a:lnTo>
                  <a:pt x="229" y="102"/>
                </a:lnTo>
                <a:lnTo>
                  <a:pt x="236" y="95"/>
                </a:lnTo>
                <a:lnTo>
                  <a:pt x="236" y="92"/>
                </a:lnTo>
                <a:lnTo>
                  <a:pt x="236" y="89"/>
                </a:lnTo>
                <a:lnTo>
                  <a:pt x="233" y="85"/>
                </a:lnTo>
                <a:lnTo>
                  <a:pt x="233" y="79"/>
                </a:lnTo>
                <a:lnTo>
                  <a:pt x="233" y="79"/>
                </a:lnTo>
                <a:lnTo>
                  <a:pt x="229" y="79"/>
                </a:lnTo>
                <a:lnTo>
                  <a:pt x="229" y="75"/>
                </a:lnTo>
                <a:lnTo>
                  <a:pt x="229" y="75"/>
                </a:lnTo>
                <a:lnTo>
                  <a:pt x="233" y="75"/>
                </a:lnTo>
                <a:lnTo>
                  <a:pt x="233" y="72"/>
                </a:lnTo>
                <a:lnTo>
                  <a:pt x="233" y="72"/>
                </a:lnTo>
                <a:lnTo>
                  <a:pt x="233" y="72"/>
                </a:lnTo>
                <a:lnTo>
                  <a:pt x="236" y="69"/>
                </a:lnTo>
                <a:lnTo>
                  <a:pt x="236" y="66"/>
                </a:lnTo>
                <a:lnTo>
                  <a:pt x="236" y="66"/>
                </a:lnTo>
                <a:lnTo>
                  <a:pt x="233" y="62"/>
                </a:lnTo>
                <a:lnTo>
                  <a:pt x="233" y="62"/>
                </a:lnTo>
                <a:lnTo>
                  <a:pt x="233" y="62"/>
                </a:lnTo>
                <a:lnTo>
                  <a:pt x="233" y="62"/>
                </a:lnTo>
                <a:lnTo>
                  <a:pt x="233" y="59"/>
                </a:lnTo>
                <a:lnTo>
                  <a:pt x="233" y="59"/>
                </a:lnTo>
                <a:lnTo>
                  <a:pt x="233" y="59"/>
                </a:lnTo>
                <a:lnTo>
                  <a:pt x="233" y="59"/>
                </a:lnTo>
                <a:lnTo>
                  <a:pt x="233" y="59"/>
                </a:lnTo>
                <a:lnTo>
                  <a:pt x="233" y="59"/>
                </a:lnTo>
                <a:lnTo>
                  <a:pt x="236" y="56"/>
                </a:lnTo>
                <a:lnTo>
                  <a:pt x="236" y="56"/>
                </a:lnTo>
                <a:lnTo>
                  <a:pt x="242" y="59"/>
                </a:lnTo>
                <a:lnTo>
                  <a:pt x="242" y="59"/>
                </a:lnTo>
                <a:lnTo>
                  <a:pt x="242" y="59"/>
                </a:lnTo>
                <a:lnTo>
                  <a:pt x="242" y="59"/>
                </a:lnTo>
                <a:lnTo>
                  <a:pt x="246" y="59"/>
                </a:lnTo>
                <a:lnTo>
                  <a:pt x="249" y="62"/>
                </a:lnTo>
                <a:lnTo>
                  <a:pt x="252" y="59"/>
                </a:lnTo>
                <a:lnTo>
                  <a:pt x="256" y="59"/>
                </a:lnTo>
                <a:lnTo>
                  <a:pt x="259" y="56"/>
                </a:lnTo>
                <a:lnTo>
                  <a:pt x="262" y="56"/>
                </a:lnTo>
                <a:lnTo>
                  <a:pt x="265" y="52"/>
                </a:lnTo>
                <a:lnTo>
                  <a:pt x="269" y="52"/>
                </a:lnTo>
                <a:lnTo>
                  <a:pt x="272" y="56"/>
                </a:lnTo>
                <a:lnTo>
                  <a:pt x="272" y="62"/>
                </a:lnTo>
                <a:lnTo>
                  <a:pt x="272" y="66"/>
                </a:lnTo>
                <a:lnTo>
                  <a:pt x="275" y="66"/>
                </a:lnTo>
                <a:lnTo>
                  <a:pt x="279" y="66"/>
                </a:lnTo>
                <a:lnTo>
                  <a:pt x="282" y="62"/>
                </a:lnTo>
                <a:lnTo>
                  <a:pt x="282" y="62"/>
                </a:lnTo>
                <a:lnTo>
                  <a:pt x="285" y="59"/>
                </a:lnTo>
                <a:lnTo>
                  <a:pt x="288" y="56"/>
                </a:lnTo>
                <a:lnTo>
                  <a:pt x="292" y="52"/>
                </a:lnTo>
                <a:lnTo>
                  <a:pt x="292" y="52"/>
                </a:lnTo>
                <a:lnTo>
                  <a:pt x="295" y="52"/>
                </a:lnTo>
                <a:lnTo>
                  <a:pt x="298" y="49"/>
                </a:lnTo>
                <a:lnTo>
                  <a:pt x="301" y="49"/>
                </a:lnTo>
                <a:lnTo>
                  <a:pt x="305" y="46"/>
                </a:lnTo>
                <a:lnTo>
                  <a:pt x="308" y="46"/>
                </a:lnTo>
                <a:lnTo>
                  <a:pt x="308" y="43"/>
                </a:lnTo>
                <a:lnTo>
                  <a:pt x="308" y="43"/>
                </a:lnTo>
                <a:lnTo>
                  <a:pt x="311" y="39"/>
                </a:lnTo>
                <a:lnTo>
                  <a:pt x="311" y="36"/>
                </a:lnTo>
                <a:lnTo>
                  <a:pt x="311" y="30"/>
                </a:lnTo>
                <a:lnTo>
                  <a:pt x="315" y="30"/>
                </a:lnTo>
                <a:lnTo>
                  <a:pt x="318" y="30"/>
                </a:lnTo>
                <a:lnTo>
                  <a:pt x="324" y="30"/>
                </a:lnTo>
                <a:lnTo>
                  <a:pt x="328" y="30"/>
                </a:lnTo>
                <a:lnTo>
                  <a:pt x="334" y="30"/>
                </a:lnTo>
                <a:lnTo>
                  <a:pt x="334" y="33"/>
                </a:lnTo>
                <a:lnTo>
                  <a:pt x="341" y="33"/>
                </a:lnTo>
                <a:lnTo>
                  <a:pt x="344" y="30"/>
                </a:lnTo>
                <a:lnTo>
                  <a:pt x="347" y="30"/>
                </a:lnTo>
                <a:lnTo>
                  <a:pt x="351" y="30"/>
                </a:lnTo>
                <a:lnTo>
                  <a:pt x="354" y="33"/>
                </a:lnTo>
                <a:lnTo>
                  <a:pt x="357" y="33"/>
                </a:lnTo>
                <a:lnTo>
                  <a:pt x="357" y="36"/>
                </a:lnTo>
                <a:lnTo>
                  <a:pt x="360" y="36"/>
                </a:lnTo>
                <a:lnTo>
                  <a:pt x="367" y="39"/>
                </a:lnTo>
                <a:lnTo>
                  <a:pt x="370" y="36"/>
                </a:lnTo>
                <a:lnTo>
                  <a:pt x="374" y="36"/>
                </a:lnTo>
                <a:lnTo>
                  <a:pt x="377" y="39"/>
                </a:lnTo>
                <a:lnTo>
                  <a:pt x="380" y="43"/>
                </a:lnTo>
                <a:lnTo>
                  <a:pt x="380" y="43"/>
                </a:lnTo>
                <a:lnTo>
                  <a:pt x="387" y="43"/>
                </a:lnTo>
                <a:lnTo>
                  <a:pt x="387" y="46"/>
                </a:lnTo>
                <a:lnTo>
                  <a:pt x="390" y="46"/>
                </a:lnTo>
                <a:lnTo>
                  <a:pt x="390" y="52"/>
                </a:lnTo>
                <a:lnTo>
                  <a:pt x="390" y="56"/>
                </a:lnTo>
                <a:lnTo>
                  <a:pt x="390" y="59"/>
                </a:lnTo>
                <a:lnTo>
                  <a:pt x="390" y="66"/>
                </a:lnTo>
                <a:lnTo>
                  <a:pt x="390" y="69"/>
                </a:lnTo>
                <a:lnTo>
                  <a:pt x="390" y="72"/>
                </a:lnTo>
                <a:lnTo>
                  <a:pt x="387" y="75"/>
                </a:lnTo>
                <a:lnTo>
                  <a:pt x="387" y="79"/>
                </a:lnTo>
                <a:lnTo>
                  <a:pt x="387" y="85"/>
                </a:lnTo>
                <a:lnTo>
                  <a:pt x="387" y="89"/>
                </a:lnTo>
                <a:lnTo>
                  <a:pt x="383" y="92"/>
                </a:lnTo>
                <a:lnTo>
                  <a:pt x="387" y="98"/>
                </a:lnTo>
                <a:lnTo>
                  <a:pt x="387" y="102"/>
                </a:lnTo>
                <a:lnTo>
                  <a:pt x="387" y="105"/>
                </a:lnTo>
                <a:lnTo>
                  <a:pt x="390" y="108"/>
                </a:lnTo>
                <a:lnTo>
                  <a:pt x="393" y="108"/>
                </a:lnTo>
                <a:lnTo>
                  <a:pt x="397" y="108"/>
                </a:lnTo>
                <a:lnTo>
                  <a:pt x="400" y="105"/>
                </a:lnTo>
                <a:lnTo>
                  <a:pt x="403" y="102"/>
                </a:lnTo>
                <a:lnTo>
                  <a:pt x="406" y="102"/>
                </a:lnTo>
                <a:lnTo>
                  <a:pt x="413" y="102"/>
                </a:lnTo>
                <a:lnTo>
                  <a:pt x="416" y="98"/>
                </a:lnTo>
                <a:lnTo>
                  <a:pt x="416" y="95"/>
                </a:lnTo>
                <a:lnTo>
                  <a:pt x="419" y="92"/>
                </a:lnTo>
                <a:lnTo>
                  <a:pt x="419" y="89"/>
                </a:lnTo>
                <a:lnTo>
                  <a:pt x="426" y="89"/>
                </a:lnTo>
                <a:lnTo>
                  <a:pt x="429" y="92"/>
                </a:lnTo>
                <a:lnTo>
                  <a:pt x="429" y="92"/>
                </a:lnTo>
                <a:lnTo>
                  <a:pt x="433" y="92"/>
                </a:lnTo>
                <a:lnTo>
                  <a:pt x="436" y="89"/>
                </a:lnTo>
                <a:lnTo>
                  <a:pt x="439" y="89"/>
                </a:lnTo>
                <a:lnTo>
                  <a:pt x="442" y="85"/>
                </a:lnTo>
                <a:lnTo>
                  <a:pt x="442" y="82"/>
                </a:lnTo>
                <a:lnTo>
                  <a:pt x="446" y="79"/>
                </a:lnTo>
                <a:lnTo>
                  <a:pt x="449" y="79"/>
                </a:lnTo>
                <a:lnTo>
                  <a:pt x="449" y="75"/>
                </a:lnTo>
                <a:lnTo>
                  <a:pt x="452" y="72"/>
                </a:lnTo>
                <a:lnTo>
                  <a:pt x="456" y="69"/>
                </a:lnTo>
                <a:lnTo>
                  <a:pt x="459" y="66"/>
                </a:lnTo>
                <a:lnTo>
                  <a:pt x="459" y="66"/>
                </a:lnTo>
                <a:lnTo>
                  <a:pt x="462" y="66"/>
                </a:lnTo>
                <a:lnTo>
                  <a:pt x="469" y="62"/>
                </a:lnTo>
                <a:lnTo>
                  <a:pt x="472" y="62"/>
                </a:lnTo>
                <a:lnTo>
                  <a:pt x="478" y="62"/>
                </a:lnTo>
                <a:lnTo>
                  <a:pt x="478" y="59"/>
                </a:lnTo>
                <a:lnTo>
                  <a:pt x="482" y="56"/>
                </a:lnTo>
                <a:lnTo>
                  <a:pt x="485" y="56"/>
                </a:lnTo>
                <a:lnTo>
                  <a:pt x="488" y="52"/>
                </a:lnTo>
                <a:lnTo>
                  <a:pt x="492" y="52"/>
                </a:lnTo>
                <a:lnTo>
                  <a:pt x="495" y="52"/>
                </a:lnTo>
                <a:lnTo>
                  <a:pt x="498" y="49"/>
                </a:lnTo>
                <a:lnTo>
                  <a:pt x="505" y="49"/>
                </a:lnTo>
                <a:lnTo>
                  <a:pt x="505" y="49"/>
                </a:lnTo>
                <a:lnTo>
                  <a:pt x="511" y="49"/>
                </a:lnTo>
                <a:lnTo>
                  <a:pt x="515" y="49"/>
                </a:lnTo>
                <a:lnTo>
                  <a:pt x="515" y="49"/>
                </a:lnTo>
                <a:lnTo>
                  <a:pt x="518" y="52"/>
                </a:lnTo>
                <a:lnTo>
                  <a:pt x="521" y="52"/>
                </a:lnTo>
                <a:lnTo>
                  <a:pt x="524" y="52"/>
                </a:lnTo>
                <a:lnTo>
                  <a:pt x="528" y="52"/>
                </a:lnTo>
                <a:lnTo>
                  <a:pt x="531" y="49"/>
                </a:lnTo>
                <a:lnTo>
                  <a:pt x="534" y="46"/>
                </a:lnTo>
                <a:lnTo>
                  <a:pt x="537" y="46"/>
                </a:lnTo>
                <a:lnTo>
                  <a:pt x="537" y="49"/>
                </a:lnTo>
                <a:lnTo>
                  <a:pt x="541" y="56"/>
                </a:lnTo>
                <a:lnTo>
                  <a:pt x="541" y="59"/>
                </a:lnTo>
                <a:lnTo>
                  <a:pt x="544" y="56"/>
                </a:lnTo>
                <a:lnTo>
                  <a:pt x="547" y="56"/>
                </a:lnTo>
                <a:lnTo>
                  <a:pt x="551" y="52"/>
                </a:lnTo>
                <a:lnTo>
                  <a:pt x="554" y="49"/>
                </a:lnTo>
                <a:lnTo>
                  <a:pt x="557" y="49"/>
                </a:lnTo>
                <a:lnTo>
                  <a:pt x="560" y="46"/>
                </a:lnTo>
                <a:lnTo>
                  <a:pt x="567" y="46"/>
                </a:lnTo>
                <a:lnTo>
                  <a:pt x="570" y="46"/>
                </a:lnTo>
                <a:lnTo>
                  <a:pt x="574" y="46"/>
                </a:lnTo>
                <a:lnTo>
                  <a:pt x="577" y="46"/>
                </a:lnTo>
                <a:lnTo>
                  <a:pt x="580" y="43"/>
                </a:lnTo>
                <a:lnTo>
                  <a:pt x="580" y="39"/>
                </a:lnTo>
                <a:lnTo>
                  <a:pt x="580" y="36"/>
                </a:lnTo>
                <a:lnTo>
                  <a:pt x="580" y="30"/>
                </a:lnTo>
                <a:lnTo>
                  <a:pt x="577" y="30"/>
                </a:lnTo>
                <a:lnTo>
                  <a:pt x="577" y="26"/>
                </a:lnTo>
                <a:lnTo>
                  <a:pt x="580" y="23"/>
                </a:lnTo>
                <a:lnTo>
                  <a:pt x="583" y="23"/>
                </a:lnTo>
                <a:lnTo>
                  <a:pt x="587" y="20"/>
                </a:lnTo>
                <a:lnTo>
                  <a:pt x="590" y="16"/>
                </a:lnTo>
                <a:lnTo>
                  <a:pt x="590" y="13"/>
                </a:lnTo>
                <a:lnTo>
                  <a:pt x="590" y="10"/>
                </a:lnTo>
                <a:lnTo>
                  <a:pt x="590" y="3"/>
                </a:lnTo>
                <a:lnTo>
                  <a:pt x="590" y="3"/>
                </a:lnTo>
                <a:lnTo>
                  <a:pt x="593" y="0"/>
                </a:lnTo>
                <a:lnTo>
                  <a:pt x="596" y="0"/>
                </a:lnTo>
                <a:lnTo>
                  <a:pt x="600" y="3"/>
                </a:lnTo>
                <a:lnTo>
                  <a:pt x="603" y="3"/>
                </a:lnTo>
                <a:lnTo>
                  <a:pt x="606" y="7"/>
                </a:lnTo>
                <a:lnTo>
                  <a:pt x="606" y="10"/>
                </a:lnTo>
                <a:lnTo>
                  <a:pt x="610" y="16"/>
                </a:lnTo>
                <a:lnTo>
                  <a:pt x="610" y="20"/>
                </a:lnTo>
                <a:lnTo>
                  <a:pt x="613" y="23"/>
                </a:lnTo>
                <a:lnTo>
                  <a:pt x="616" y="23"/>
                </a:lnTo>
                <a:lnTo>
                  <a:pt x="616" y="26"/>
                </a:lnTo>
                <a:lnTo>
                  <a:pt x="619" y="30"/>
                </a:lnTo>
                <a:lnTo>
                  <a:pt x="616" y="33"/>
                </a:lnTo>
                <a:lnTo>
                  <a:pt x="616" y="36"/>
                </a:lnTo>
                <a:lnTo>
                  <a:pt x="613" y="39"/>
                </a:lnTo>
                <a:lnTo>
                  <a:pt x="610" y="39"/>
                </a:lnTo>
                <a:lnTo>
                  <a:pt x="610" y="43"/>
                </a:lnTo>
                <a:lnTo>
                  <a:pt x="610" y="46"/>
                </a:lnTo>
                <a:lnTo>
                  <a:pt x="613" y="52"/>
                </a:lnTo>
                <a:lnTo>
                  <a:pt x="613" y="56"/>
                </a:lnTo>
                <a:lnTo>
                  <a:pt x="616" y="56"/>
                </a:lnTo>
                <a:lnTo>
                  <a:pt x="616" y="56"/>
                </a:lnTo>
                <a:close/>
              </a:path>
            </a:pathLst>
          </a:custGeom>
          <a:solidFill>
            <a:schemeClr val="accent5"/>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noEditPoints="1"/>
          </p:cNvSpPr>
          <p:nvPr/>
        </p:nvSpPr>
        <p:spPr bwMode="auto">
          <a:xfrm>
            <a:off x="1689245" y="1682771"/>
            <a:ext cx="2598511" cy="2140183"/>
          </a:xfrm>
          <a:custGeom>
            <a:avLst/>
            <a:gdLst>
              <a:gd name="T0" fmla="*/ 200 w 1321"/>
              <a:gd name="T1" fmla="*/ 905 h 1088"/>
              <a:gd name="T2" fmla="*/ 118 w 1321"/>
              <a:gd name="T3" fmla="*/ 905 h 1088"/>
              <a:gd name="T4" fmla="*/ 108 w 1321"/>
              <a:gd name="T5" fmla="*/ 888 h 1088"/>
              <a:gd name="T6" fmla="*/ 830 w 1321"/>
              <a:gd name="T7" fmla="*/ 59 h 1088"/>
              <a:gd name="T8" fmla="*/ 862 w 1321"/>
              <a:gd name="T9" fmla="*/ 134 h 1088"/>
              <a:gd name="T10" fmla="*/ 928 w 1321"/>
              <a:gd name="T11" fmla="*/ 141 h 1088"/>
              <a:gd name="T12" fmla="*/ 1033 w 1321"/>
              <a:gd name="T13" fmla="*/ 187 h 1088"/>
              <a:gd name="T14" fmla="*/ 1177 w 1321"/>
              <a:gd name="T15" fmla="*/ 216 h 1088"/>
              <a:gd name="T16" fmla="*/ 1308 w 1321"/>
              <a:gd name="T17" fmla="*/ 351 h 1088"/>
              <a:gd name="T18" fmla="*/ 1275 w 1321"/>
              <a:gd name="T19" fmla="*/ 387 h 1088"/>
              <a:gd name="T20" fmla="*/ 1282 w 1321"/>
              <a:gd name="T21" fmla="*/ 432 h 1088"/>
              <a:gd name="T22" fmla="*/ 1256 w 1321"/>
              <a:gd name="T23" fmla="*/ 452 h 1088"/>
              <a:gd name="T24" fmla="*/ 1229 w 1321"/>
              <a:gd name="T25" fmla="*/ 498 h 1088"/>
              <a:gd name="T26" fmla="*/ 1226 w 1321"/>
              <a:gd name="T27" fmla="*/ 531 h 1088"/>
              <a:gd name="T28" fmla="*/ 1193 w 1321"/>
              <a:gd name="T29" fmla="*/ 570 h 1088"/>
              <a:gd name="T30" fmla="*/ 1121 w 1321"/>
              <a:gd name="T31" fmla="*/ 623 h 1088"/>
              <a:gd name="T32" fmla="*/ 1049 w 1321"/>
              <a:gd name="T33" fmla="*/ 649 h 1088"/>
              <a:gd name="T34" fmla="*/ 990 w 1321"/>
              <a:gd name="T35" fmla="*/ 688 h 1088"/>
              <a:gd name="T36" fmla="*/ 977 w 1321"/>
              <a:gd name="T37" fmla="*/ 649 h 1088"/>
              <a:gd name="T38" fmla="*/ 964 w 1321"/>
              <a:gd name="T39" fmla="*/ 613 h 1088"/>
              <a:gd name="T40" fmla="*/ 807 w 1321"/>
              <a:gd name="T41" fmla="*/ 741 h 1088"/>
              <a:gd name="T42" fmla="*/ 702 w 1321"/>
              <a:gd name="T43" fmla="*/ 826 h 1088"/>
              <a:gd name="T44" fmla="*/ 662 w 1321"/>
              <a:gd name="T45" fmla="*/ 869 h 1088"/>
              <a:gd name="T46" fmla="*/ 643 w 1321"/>
              <a:gd name="T47" fmla="*/ 914 h 1088"/>
              <a:gd name="T48" fmla="*/ 633 w 1321"/>
              <a:gd name="T49" fmla="*/ 954 h 1088"/>
              <a:gd name="T50" fmla="*/ 603 w 1321"/>
              <a:gd name="T51" fmla="*/ 1006 h 1088"/>
              <a:gd name="T52" fmla="*/ 544 w 1321"/>
              <a:gd name="T53" fmla="*/ 1036 h 1088"/>
              <a:gd name="T54" fmla="*/ 508 w 1321"/>
              <a:gd name="T55" fmla="*/ 1019 h 1088"/>
              <a:gd name="T56" fmla="*/ 472 w 1321"/>
              <a:gd name="T57" fmla="*/ 1019 h 1088"/>
              <a:gd name="T58" fmla="*/ 482 w 1321"/>
              <a:gd name="T59" fmla="*/ 1052 h 1088"/>
              <a:gd name="T60" fmla="*/ 479 w 1321"/>
              <a:gd name="T61" fmla="*/ 1075 h 1088"/>
              <a:gd name="T62" fmla="*/ 456 w 1321"/>
              <a:gd name="T63" fmla="*/ 1082 h 1088"/>
              <a:gd name="T64" fmla="*/ 443 w 1321"/>
              <a:gd name="T65" fmla="*/ 1082 h 1088"/>
              <a:gd name="T66" fmla="*/ 443 w 1321"/>
              <a:gd name="T67" fmla="*/ 1062 h 1088"/>
              <a:gd name="T68" fmla="*/ 403 w 1321"/>
              <a:gd name="T69" fmla="*/ 1026 h 1088"/>
              <a:gd name="T70" fmla="*/ 354 w 1321"/>
              <a:gd name="T71" fmla="*/ 1032 h 1088"/>
              <a:gd name="T72" fmla="*/ 305 w 1321"/>
              <a:gd name="T73" fmla="*/ 1006 h 1088"/>
              <a:gd name="T74" fmla="*/ 292 w 1321"/>
              <a:gd name="T75" fmla="*/ 1006 h 1088"/>
              <a:gd name="T76" fmla="*/ 197 w 1321"/>
              <a:gd name="T77" fmla="*/ 967 h 1088"/>
              <a:gd name="T78" fmla="*/ 118 w 1321"/>
              <a:gd name="T79" fmla="*/ 934 h 1088"/>
              <a:gd name="T80" fmla="*/ 82 w 1321"/>
              <a:gd name="T81" fmla="*/ 905 h 1088"/>
              <a:gd name="T82" fmla="*/ 115 w 1321"/>
              <a:gd name="T83" fmla="*/ 905 h 1088"/>
              <a:gd name="T84" fmla="*/ 164 w 1321"/>
              <a:gd name="T85" fmla="*/ 934 h 1088"/>
              <a:gd name="T86" fmla="*/ 217 w 1321"/>
              <a:gd name="T87" fmla="*/ 941 h 1088"/>
              <a:gd name="T88" fmla="*/ 204 w 1321"/>
              <a:gd name="T89" fmla="*/ 905 h 1088"/>
              <a:gd name="T90" fmla="*/ 190 w 1321"/>
              <a:gd name="T91" fmla="*/ 865 h 1088"/>
              <a:gd name="T92" fmla="*/ 151 w 1321"/>
              <a:gd name="T93" fmla="*/ 875 h 1088"/>
              <a:gd name="T94" fmla="*/ 102 w 1321"/>
              <a:gd name="T95" fmla="*/ 882 h 1088"/>
              <a:gd name="T96" fmla="*/ 86 w 1321"/>
              <a:gd name="T97" fmla="*/ 849 h 1088"/>
              <a:gd name="T98" fmla="*/ 33 w 1321"/>
              <a:gd name="T99" fmla="*/ 800 h 1088"/>
              <a:gd name="T100" fmla="*/ 27 w 1321"/>
              <a:gd name="T101" fmla="*/ 770 h 1088"/>
              <a:gd name="T102" fmla="*/ 69 w 1321"/>
              <a:gd name="T103" fmla="*/ 724 h 1088"/>
              <a:gd name="T104" fmla="*/ 115 w 1321"/>
              <a:gd name="T105" fmla="*/ 662 h 1088"/>
              <a:gd name="T106" fmla="*/ 141 w 1321"/>
              <a:gd name="T107" fmla="*/ 570 h 1088"/>
              <a:gd name="T108" fmla="*/ 197 w 1321"/>
              <a:gd name="T109" fmla="*/ 541 h 1088"/>
              <a:gd name="T110" fmla="*/ 253 w 1321"/>
              <a:gd name="T111" fmla="*/ 475 h 1088"/>
              <a:gd name="T112" fmla="*/ 335 w 1321"/>
              <a:gd name="T113" fmla="*/ 410 h 1088"/>
              <a:gd name="T114" fmla="*/ 433 w 1321"/>
              <a:gd name="T115" fmla="*/ 344 h 1088"/>
              <a:gd name="T116" fmla="*/ 521 w 1321"/>
              <a:gd name="T117" fmla="*/ 249 h 1088"/>
              <a:gd name="T118" fmla="*/ 571 w 1321"/>
              <a:gd name="T119" fmla="*/ 193 h 1088"/>
              <a:gd name="T120" fmla="*/ 633 w 1321"/>
              <a:gd name="T121" fmla="*/ 101 h 1088"/>
              <a:gd name="T122" fmla="*/ 748 w 1321"/>
              <a:gd name="T123" fmla="*/ 16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1" h="1088">
                <a:moveTo>
                  <a:pt x="308" y="1019"/>
                </a:moveTo>
                <a:lnTo>
                  <a:pt x="305" y="1019"/>
                </a:lnTo>
                <a:lnTo>
                  <a:pt x="305" y="1016"/>
                </a:lnTo>
                <a:lnTo>
                  <a:pt x="305" y="1016"/>
                </a:lnTo>
                <a:lnTo>
                  <a:pt x="305" y="1016"/>
                </a:lnTo>
                <a:lnTo>
                  <a:pt x="305" y="1016"/>
                </a:lnTo>
                <a:lnTo>
                  <a:pt x="305" y="1016"/>
                </a:lnTo>
                <a:lnTo>
                  <a:pt x="308" y="1016"/>
                </a:lnTo>
                <a:lnTo>
                  <a:pt x="308" y="1019"/>
                </a:lnTo>
                <a:lnTo>
                  <a:pt x="308" y="1019"/>
                </a:lnTo>
                <a:close/>
                <a:moveTo>
                  <a:pt x="302" y="1003"/>
                </a:moveTo>
                <a:lnTo>
                  <a:pt x="299" y="1003"/>
                </a:lnTo>
                <a:lnTo>
                  <a:pt x="299" y="1000"/>
                </a:lnTo>
                <a:lnTo>
                  <a:pt x="299" y="1000"/>
                </a:lnTo>
                <a:lnTo>
                  <a:pt x="299" y="1000"/>
                </a:lnTo>
                <a:lnTo>
                  <a:pt x="302" y="1000"/>
                </a:lnTo>
                <a:lnTo>
                  <a:pt x="302" y="1003"/>
                </a:lnTo>
                <a:lnTo>
                  <a:pt x="302" y="1003"/>
                </a:lnTo>
                <a:close/>
                <a:moveTo>
                  <a:pt x="295" y="1000"/>
                </a:moveTo>
                <a:lnTo>
                  <a:pt x="295" y="1000"/>
                </a:lnTo>
                <a:lnTo>
                  <a:pt x="295" y="996"/>
                </a:lnTo>
                <a:lnTo>
                  <a:pt x="295" y="993"/>
                </a:lnTo>
                <a:lnTo>
                  <a:pt x="295" y="993"/>
                </a:lnTo>
                <a:lnTo>
                  <a:pt x="295" y="993"/>
                </a:lnTo>
                <a:lnTo>
                  <a:pt x="295" y="1000"/>
                </a:lnTo>
                <a:lnTo>
                  <a:pt x="295" y="1000"/>
                </a:lnTo>
                <a:close/>
                <a:moveTo>
                  <a:pt x="200" y="905"/>
                </a:moveTo>
                <a:lnTo>
                  <a:pt x="200" y="905"/>
                </a:lnTo>
                <a:lnTo>
                  <a:pt x="200" y="905"/>
                </a:lnTo>
                <a:lnTo>
                  <a:pt x="200" y="905"/>
                </a:lnTo>
                <a:lnTo>
                  <a:pt x="200" y="905"/>
                </a:lnTo>
                <a:lnTo>
                  <a:pt x="200" y="905"/>
                </a:lnTo>
                <a:lnTo>
                  <a:pt x="200" y="905"/>
                </a:lnTo>
                <a:lnTo>
                  <a:pt x="200" y="905"/>
                </a:lnTo>
                <a:close/>
                <a:moveTo>
                  <a:pt x="115" y="901"/>
                </a:moveTo>
                <a:lnTo>
                  <a:pt x="115" y="901"/>
                </a:lnTo>
                <a:lnTo>
                  <a:pt x="115" y="901"/>
                </a:lnTo>
                <a:lnTo>
                  <a:pt x="115" y="901"/>
                </a:lnTo>
                <a:lnTo>
                  <a:pt x="115" y="901"/>
                </a:lnTo>
                <a:lnTo>
                  <a:pt x="115" y="901"/>
                </a:lnTo>
                <a:close/>
                <a:moveTo>
                  <a:pt x="118" y="895"/>
                </a:moveTo>
                <a:lnTo>
                  <a:pt x="118" y="895"/>
                </a:lnTo>
                <a:lnTo>
                  <a:pt x="115" y="891"/>
                </a:lnTo>
                <a:lnTo>
                  <a:pt x="115" y="891"/>
                </a:lnTo>
                <a:lnTo>
                  <a:pt x="118" y="891"/>
                </a:lnTo>
                <a:lnTo>
                  <a:pt x="118" y="891"/>
                </a:lnTo>
                <a:lnTo>
                  <a:pt x="118" y="891"/>
                </a:lnTo>
                <a:lnTo>
                  <a:pt x="118" y="895"/>
                </a:lnTo>
                <a:lnTo>
                  <a:pt x="118" y="895"/>
                </a:lnTo>
                <a:close/>
                <a:moveTo>
                  <a:pt x="122" y="891"/>
                </a:moveTo>
                <a:lnTo>
                  <a:pt x="118" y="891"/>
                </a:lnTo>
                <a:lnTo>
                  <a:pt x="122" y="891"/>
                </a:lnTo>
                <a:lnTo>
                  <a:pt x="122" y="891"/>
                </a:lnTo>
                <a:lnTo>
                  <a:pt x="122" y="891"/>
                </a:lnTo>
                <a:lnTo>
                  <a:pt x="122" y="891"/>
                </a:lnTo>
                <a:close/>
                <a:moveTo>
                  <a:pt x="125" y="905"/>
                </a:moveTo>
                <a:lnTo>
                  <a:pt x="122" y="905"/>
                </a:lnTo>
                <a:lnTo>
                  <a:pt x="118" y="905"/>
                </a:lnTo>
                <a:lnTo>
                  <a:pt x="122" y="901"/>
                </a:lnTo>
                <a:lnTo>
                  <a:pt x="122" y="901"/>
                </a:lnTo>
                <a:lnTo>
                  <a:pt x="122" y="901"/>
                </a:lnTo>
                <a:lnTo>
                  <a:pt x="118" y="901"/>
                </a:lnTo>
                <a:lnTo>
                  <a:pt x="125" y="895"/>
                </a:lnTo>
                <a:lnTo>
                  <a:pt x="125" y="891"/>
                </a:lnTo>
                <a:lnTo>
                  <a:pt x="128" y="891"/>
                </a:lnTo>
                <a:lnTo>
                  <a:pt x="128" y="891"/>
                </a:lnTo>
                <a:lnTo>
                  <a:pt x="128" y="891"/>
                </a:lnTo>
                <a:lnTo>
                  <a:pt x="128" y="895"/>
                </a:lnTo>
                <a:lnTo>
                  <a:pt x="131" y="895"/>
                </a:lnTo>
                <a:lnTo>
                  <a:pt x="131" y="895"/>
                </a:lnTo>
                <a:lnTo>
                  <a:pt x="131" y="898"/>
                </a:lnTo>
                <a:lnTo>
                  <a:pt x="128" y="898"/>
                </a:lnTo>
                <a:lnTo>
                  <a:pt x="128" y="898"/>
                </a:lnTo>
                <a:lnTo>
                  <a:pt x="125" y="901"/>
                </a:lnTo>
                <a:lnTo>
                  <a:pt x="125" y="905"/>
                </a:lnTo>
                <a:lnTo>
                  <a:pt x="125" y="905"/>
                </a:lnTo>
                <a:lnTo>
                  <a:pt x="125" y="905"/>
                </a:lnTo>
                <a:close/>
                <a:moveTo>
                  <a:pt x="115" y="891"/>
                </a:moveTo>
                <a:lnTo>
                  <a:pt x="115" y="891"/>
                </a:lnTo>
                <a:lnTo>
                  <a:pt x="112" y="888"/>
                </a:lnTo>
                <a:lnTo>
                  <a:pt x="118" y="888"/>
                </a:lnTo>
                <a:lnTo>
                  <a:pt x="118" y="888"/>
                </a:lnTo>
                <a:lnTo>
                  <a:pt x="115" y="891"/>
                </a:lnTo>
                <a:lnTo>
                  <a:pt x="115" y="891"/>
                </a:lnTo>
                <a:lnTo>
                  <a:pt x="115" y="891"/>
                </a:lnTo>
                <a:close/>
                <a:moveTo>
                  <a:pt x="112" y="888"/>
                </a:moveTo>
                <a:lnTo>
                  <a:pt x="108" y="888"/>
                </a:lnTo>
                <a:lnTo>
                  <a:pt x="108" y="888"/>
                </a:lnTo>
                <a:lnTo>
                  <a:pt x="108" y="888"/>
                </a:lnTo>
                <a:lnTo>
                  <a:pt x="108" y="888"/>
                </a:lnTo>
                <a:lnTo>
                  <a:pt x="112" y="888"/>
                </a:lnTo>
                <a:lnTo>
                  <a:pt x="112" y="888"/>
                </a:lnTo>
                <a:lnTo>
                  <a:pt x="112" y="888"/>
                </a:lnTo>
                <a:close/>
                <a:moveTo>
                  <a:pt x="95" y="872"/>
                </a:moveTo>
                <a:lnTo>
                  <a:pt x="95" y="872"/>
                </a:lnTo>
                <a:lnTo>
                  <a:pt x="95" y="872"/>
                </a:lnTo>
                <a:lnTo>
                  <a:pt x="95" y="872"/>
                </a:lnTo>
                <a:lnTo>
                  <a:pt x="95" y="872"/>
                </a:lnTo>
                <a:lnTo>
                  <a:pt x="95" y="872"/>
                </a:lnTo>
                <a:lnTo>
                  <a:pt x="95" y="872"/>
                </a:lnTo>
                <a:lnTo>
                  <a:pt x="95" y="872"/>
                </a:lnTo>
                <a:close/>
                <a:moveTo>
                  <a:pt x="833" y="0"/>
                </a:moveTo>
                <a:lnTo>
                  <a:pt x="839" y="3"/>
                </a:lnTo>
                <a:lnTo>
                  <a:pt x="843" y="3"/>
                </a:lnTo>
                <a:lnTo>
                  <a:pt x="846" y="3"/>
                </a:lnTo>
                <a:lnTo>
                  <a:pt x="849" y="3"/>
                </a:lnTo>
                <a:lnTo>
                  <a:pt x="856" y="6"/>
                </a:lnTo>
                <a:lnTo>
                  <a:pt x="856" y="6"/>
                </a:lnTo>
                <a:lnTo>
                  <a:pt x="853" y="13"/>
                </a:lnTo>
                <a:lnTo>
                  <a:pt x="853" y="23"/>
                </a:lnTo>
                <a:lnTo>
                  <a:pt x="846" y="32"/>
                </a:lnTo>
                <a:lnTo>
                  <a:pt x="839" y="39"/>
                </a:lnTo>
                <a:lnTo>
                  <a:pt x="836" y="42"/>
                </a:lnTo>
                <a:lnTo>
                  <a:pt x="836" y="46"/>
                </a:lnTo>
                <a:lnTo>
                  <a:pt x="833" y="55"/>
                </a:lnTo>
                <a:lnTo>
                  <a:pt x="830" y="59"/>
                </a:lnTo>
                <a:lnTo>
                  <a:pt x="833" y="62"/>
                </a:lnTo>
                <a:lnTo>
                  <a:pt x="833" y="65"/>
                </a:lnTo>
                <a:lnTo>
                  <a:pt x="843" y="65"/>
                </a:lnTo>
                <a:lnTo>
                  <a:pt x="853" y="59"/>
                </a:lnTo>
                <a:lnTo>
                  <a:pt x="856" y="62"/>
                </a:lnTo>
                <a:lnTo>
                  <a:pt x="853" y="69"/>
                </a:lnTo>
                <a:lnTo>
                  <a:pt x="849" y="75"/>
                </a:lnTo>
                <a:lnTo>
                  <a:pt x="849" y="82"/>
                </a:lnTo>
                <a:lnTo>
                  <a:pt x="843" y="88"/>
                </a:lnTo>
                <a:lnTo>
                  <a:pt x="839" y="88"/>
                </a:lnTo>
                <a:lnTo>
                  <a:pt x="836" y="91"/>
                </a:lnTo>
                <a:lnTo>
                  <a:pt x="836" y="91"/>
                </a:lnTo>
                <a:lnTo>
                  <a:pt x="836" y="101"/>
                </a:lnTo>
                <a:lnTo>
                  <a:pt x="839" y="101"/>
                </a:lnTo>
                <a:lnTo>
                  <a:pt x="843" y="105"/>
                </a:lnTo>
                <a:lnTo>
                  <a:pt x="843" y="108"/>
                </a:lnTo>
                <a:lnTo>
                  <a:pt x="843" y="108"/>
                </a:lnTo>
                <a:lnTo>
                  <a:pt x="843" y="111"/>
                </a:lnTo>
                <a:lnTo>
                  <a:pt x="846" y="111"/>
                </a:lnTo>
                <a:lnTo>
                  <a:pt x="846" y="111"/>
                </a:lnTo>
                <a:lnTo>
                  <a:pt x="853" y="111"/>
                </a:lnTo>
                <a:lnTo>
                  <a:pt x="859" y="111"/>
                </a:lnTo>
                <a:lnTo>
                  <a:pt x="862" y="111"/>
                </a:lnTo>
                <a:lnTo>
                  <a:pt x="866" y="114"/>
                </a:lnTo>
                <a:lnTo>
                  <a:pt x="866" y="114"/>
                </a:lnTo>
                <a:lnTo>
                  <a:pt x="859" y="134"/>
                </a:lnTo>
                <a:lnTo>
                  <a:pt x="859" y="134"/>
                </a:lnTo>
                <a:lnTo>
                  <a:pt x="862" y="134"/>
                </a:lnTo>
                <a:lnTo>
                  <a:pt x="862" y="134"/>
                </a:lnTo>
                <a:lnTo>
                  <a:pt x="866" y="134"/>
                </a:lnTo>
                <a:lnTo>
                  <a:pt x="872" y="128"/>
                </a:lnTo>
                <a:lnTo>
                  <a:pt x="872" y="124"/>
                </a:lnTo>
                <a:lnTo>
                  <a:pt x="875" y="124"/>
                </a:lnTo>
                <a:lnTo>
                  <a:pt x="875" y="121"/>
                </a:lnTo>
                <a:lnTo>
                  <a:pt x="882" y="118"/>
                </a:lnTo>
                <a:lnTo>
                  <a:pt x="885" y="121"/>
                </a:lnTo>
                <a:lnTo>
                  <a:pt x="885" y="121"/>
                </a:lnTo>
                <a:lnTo>
                  <a:pt x="885" y="124"/>
                </a:lnTo>
                <a:lnTo>
                  <a:pt x="895" y="121"/>
                </a:lnTo>
                <a:lnTo>
                  <a:pt x="898" y="121"/>
                </a:lnTo>
                <a:lnTo>
                  <a:pt x="898" y="121"/>
                </a:lnTo>
                <a:lnTo>
                  <a:pt x="898" y="121"/>
                </a:lnTo>
                <a:lnTo>
                  <a:pt x="895" y="128"/>
                </a:lnTo>
                <a:lnTo>
                  <a:pt x="892" y="131"/>
                </a:lnTo>
                <a:lnTo>
                  <a:pt x="895" y="134"/>
                </a:lnTo>
                <a:lnTo>
                  <a:pt x="895" y="137"/>
                </a:lnTo>
                <a:lnTo>
                  <a:pt x="898" y="144"/>
                </a:lnTo>
                <a:lnTo>
                  <a:pt x="898" y="144"/>
                </a:lnTo>
                <a:lnTo>
                  <a:pt x="905" y="147"/>
                </a:lnTo>
                <a:lnTo>
                  <a:pt x="912" y="144"/>
                </a:lnTo>
                <a:lnTo>
                  <a:pt x="912" y="144"/>
                </a:lnTo>
                <a:lnTo>
                  <a:pt x="915" y="144"/>
                </a:lnTo>
                <a:lnTo>
                  <a:pt x="915" y="144"/>
                </a:lnTo>
                <a:lnTo>
                  <a:pt x="925" y="137"/>
                </a:lnTo>
                <a:lnTo>
                  <a:pt x="931" y="137"/>
                </a:lnTo>
                <a:lnTo>
                  <a:pt x="931" y="137"/>
                </a:lnTo>
                <a:lnTo>
                  <a:pt x="931" y="137"/>
                </a:lnTo>
                <a:lnTo>
                  <a:pt x="928" y="141"/>
                </a:lnTo>
                <a:lnTo>
                  <a:pt x="931" y="147"/>
                </a:lnTo>
                <a:lnTo>
                  <a:pt x="928" y="157"/>
                </a:lnTo>
                <a:lnTo>
                  <a:pt x="928" y="164"/>
                </a:lnTo>
                <a:lnTo>
                  <a:pt x="931" y="167"/>
                </a:lnTo>
                <a:lnTo>
                  <a:pt x="934" y="167"/>
                </a:lnTo>
                <a:lnTo>
                  <a:pt x="938" y="164"/>
                </a:lnTo>
                <a:lnTo>
                  <a:pt x="944" y="167"/>
                </a:lnTo>
                <a:lnTo>
                  <a:pt x="944" y="173"/>
                </a:lnTo>
                <a:lnTo>
                  <a:pt x="944" y="180"/>
                </a:lnTo>
                <a:lnTo>
                  <a:pt x="944" y="187"/>
                </a:lnTo>
                <a:lnTo>
                  <a:pt x="938" y="193"/>
                </a:lnTo>
                <a:lnTo>
                  <a:pt x="938" y="193"/>
                </a:lnTo>
                <a:lnTo>
                  <a:pt x="938" y="196"/>
                </a:lnTo>
                <a:lnTo>
                  <a:pt x="938" y="196"/>
                </a:lnTo>
                <a:lnTo>
                  <a:pt x="957" y="196"/>
                </a:lnTo>
                <a:lnTo>
                  <a:pt x="977" y="193"/>
                </a:lnTo>
                <a:lnTo>
                  <a:pt x="984" y="190"/>
                </a:lnTo>
                <a:lnTo>
                  <a:pt x="984" y="190"/>
                </a:lnTo>
                <a:lnTo>
                  <a:pt x="993" y="193"/>
                </a:lnTo>
                <a:lnTo>
                  <a:pt x="993" y="193"/>
                </a:lnTo>
                <a:lnTo>
                  <a:pt x="993" y="193"/>
                </a:lnTo>
                <a:lnTo>
                  <a:pt x="993" y="193"/>
                </a:lnTo>
                <a:lnTo>
                  <a:pt x="997" y="193"/>
                </a:lnTo>
                <a:lnTo>
                  <a:pt x="1000" y="193"/>
                </a:lnTo>
                <a:lnTo>
                  <a:pt x="1026" y="193"/>
                </a:lnTo>
                <a:lnTo>
                  <a:pt x="1030" y="193"/>
                </a:lnTo>
                <a:lnTo>
                  <a:pt x="1030" y="190"/>
                </a:lnTo>
                <a:lnTo>
                  <a:pt x="1033" y="187"/>
                </a:lnTo>
                <a:lnTo>
                  <a:pt x="1033" y="187"/>
                </a:lnTo>
                <a:lnTo>
                  <a:pt x="1036" y="187"/>
                </a:lnTo>
                <a:lnTo>
                  <a:pt x="1043" y="187"/>
                </a:lnTo>
                <a:lnTo>
                  <a:pt x="1046" y="190"/>
                </a:lnTo>
                <a:lnTo>
                  <a:pt x="1046" y="190"/>
                </a:lnTo>
                <a:lnTo>
                  <a:pt x="1046" y="196"/>
                </a:lnTo>
                <a:lnTo>
                  <a:pt x="1046" y="196"/>
                </a:lnTo>
                <a:lnTo>
                  <a:pt x="1056" y="196"/>
                </a:lnTo>
                <a:lnTo>
                  <a:pt x="1066" y="196"/>
                </a:lnTo>
                <a:lnTo>
                  <a:pt x="1069" y="196"/>
                </a:lnTo>
                <a:lnTo>
                  <a:pt x="1069" y="196"/>
                </a:lnTo>
                <a:lnTo>
                  <a:pt x="1072" y="193"/>
                </a:lnTo>
                <a:lnTo>
                  <a:pt x="1072" y="193"/>
                </a:lnTo>
                <a:lnTo>
                  <a:pt x="1079" y="193"/>
                </a:lnTo>
                <a:lnTo>
                  <a:pt x="1089" y="190"/>
                </a:lnTo>
                <a:lnTo>
                  <a:pt x="1095" y="187"/>
                </a:lnTo>
                <a:lnTo>
                  <a:pt x="1095" y="187"/>
                </a:lnTo>
                <a:lnTo>
                  <a:pt x="1098" y="187"/>
                </a:lnTo>
                <a:lnTo>
                  <a:pt x="1098" y="187"/>
                </a:lnTo>
                <a:lnTo>
                  <a:pt x="1108" y="187"/>
                </a:lnTo>
                <a:lnTo>
                  <a:pt x="1108" y="187"/>
                </a:lnTo>
                <a:lnTo>
                  <a:pt x="1118" y="187"/>
                </a:lnTo>
                <a:lnTo>
                  <a:pt x="1121" y="187"/>
                </a:lnTo>
                <a:lnTo>
                  <a:pt x="1121" y="190"/>
                </a:lnTo>
                <a:lnTo>
                  <a:pt x="1131" y="193"/>
                </a:lnTo>
                <a:lnTo>
                  <a:pt x="1154" y="210"/>
                </a:lnTo>
                <a:lnTo>
                  <a:pt x="1154" y="210"/>
                </a:lnTo>
                <a:lnTo>
                  <a:pt x="1157" y="210"/>
                </a:lnTo>
                <a:lnTo>
                  <a:pt x="1177" y="216"/>
                </a:lnTo>
                <a:lnTo>
                  <a:pt x="1177" y="216"/>
                </a:lnTo>
                <a:lnTo>
                  <a:pt x="1187" y="223"/>
                </a:lnTo>
                <a:lnTo>
                  <a:pt x="1213" y="236"/>
                </a:lnTo>
                <a:lnTo>
                  <a:pt x="1223" y="239"/>
                </a:lnTo>
                <a:lnTo>
                  <a:pt x="1223" y="239"/>
                </a:lnTo>
                <a:lnTo>
                  <a:pt x="1229" y="246"/>
                </a:lnTo>
                <a:lnTo>
                  <a:pt x="1229" y="246"/>
                </a:lnTo>
                <a:lnTo>
                  <a:pt x="1236" y="246"/>
                </a:lnTo>
                <a:lnTo>
                  <a:pt x="1243" y="249"/>
                </a:lnTo>
                <a:lnTo>
                  <a:pt x="1246" y="252"/>
                </a:lnTo>
                <a:lnTo>
                  <a:pt x="1246" y="252"/>
                </a:lnTo>
                <a:lnTo>
                  <a:pt x="1249" y="255"/>
                </a:lnTo>
                <a:lnTo>
                  <a:pt x="1259" y="262"/>
                </a:lnTo>
                <a:lnTo>
                  <a:pt x="1272" y="265"/>
                </a:lnTo>
                <a:lnTo>
                  <a:pt x="1282" y="275"/>
                </a:lnTo>
                <a:lnTo>
                  <a:pt x="1288" y="282"/>
                </a:lnTo>
                <a:lnTo>
                  <a:pt x="1295" y="288"/>
                </a:lnTo>
                <a:lnTo>
                  <a:pt x="1298" y="295"/>
                </a:lnTo>
                <a:lnTo>
                  <a:pt x="1302" y="298"/>
                </a:lnTo>
                <a:lnTo>
                  <a:pt x="1305" y="308"/>
                </a:lnTo>
                <a:lnTo>
                  <a:pt x="1308" y="314"/>
                </a:lnTo>
                <a:lnTo>
                  <a:pt x="1308" y="318"/>
                </a:lnTo>
                <a:lnTo>
                  <a:pt x="1318" y="334"/>
                </a:lnTo>
                <a:lnTo>
                  <a:pt x="1321" y="337"/>
                </a:lnTo>
                <a:lnTo>
                  <a:pt x="1321" y="341"/>
                </a:lnTo>
                <a:lnTo>
                  <a:pt x="1315" y="344"/>
                </a:lnTo>
                <a:lnTo>
                  <a:pt x="1311" y="344"/>
                </a:lnTo>
                <a:lnTo>
                  <a:pt x="1311" y="344"/>
                </a:lnTo>
                <a:lnTo>
                  <a:pt x="1311" y="347"/>
                </a:lnTo>
                <a:lnTo>
                  <a:pt x="1308" y="351"/>
                </a:lnTo>
                <a:lnTo>
                  <a:pt x="1308" y="351"/>
                </a:lnTo>
                <a:lnTo>
                  <a:pt x="1305" y="354"/>
                </a:lnTo>
                <a:lnTo>
                  <a:pt x="1305" y="357"/>
                </a:lnTo>
                <a:lnTo>
                  <a:pt x="1305" y="357"/>
                </a:lnTo>
                <a:lnTo>
                  <a:pt x="1305" y="360"/>
                </a:lnTo>
                <a:lnTo>
                  <a:pt x="1305" y="360"/>
                </a:lnTo>
                <a:lnTo>
                  <a:pt x="1305" y="360"/>
                </a:lnTo>
                <a:lnTo>
                  <a:pt x="1298" y="357"/>
                </a:lnTo>
                <a:lnTo>
                  <a:pt x="1295" y="357"/>
                </a:lnTo>
                <a:lnTo>
                  <a:pt x="1292" y="360"/>
                </a:lnTo>
                <a:lnTo>
                  <a:pt x="1285" y="360"/>
                </a:lnTo>
                <a:lnTo>
                  <a:pt x="1285" y="364"/>
                </a:lnTo>
                <a:lnTo>
                  <a:pt x="1285" y="367"/>
                </a:lnTo>
                <a:lnTo>
                  <a:pt x="1285" y="367"/>
                </a:lnTo>
                <a:lnTo>
                  <a:pt x="1282" y="370"/>
                </a:lnTo>
                <a:lnTo>
                  <a:pt x="1279" y="373"/>
                </a:lnTo>
                <a:lnTo>
                  <a:pt x="1282" y="373"/>
                </a:lnTo>
                <a:lnTo>
                  <a:pt x="1282" y="373"/>
                </a:lnTo>
                <a:lnTo>
                  <a:pt x="1282" y="377"/>
                </a:lnTo>
                <a:lnTo>
                  <a:pt x="1282" y="377"/>
                </a:lnTo>
                <a:lnTo>
                  <a:pt x="1282" y="380"/>
                </a:lnTo>
                <a:lnTo>
                  <a:pt x="1285" y="380"/>
                </a:lnTo>
                <a:lnTo>
                  <a:pt x="1285" y="380"/>
                </a:lnTo>
                <a:lnTo>
                  <a:pt x="1285" y="380"/>
                </a:lnTo>
                <a:lnTo>
                  <a:pt x="1282" y="383"/>
                </a:lnTo>
                <a:lnTo>
                  <a:pt x="1279" y="387"/>
                </a:lnTo>
                <a:lnTo>
                  <a:pt x="1279" y="387"/>
                </a:lnTo>
                <a:lnTo>
                  <a:pt x="1275" y="387"/>
                </a:lnTo>
                <a:lnTo>
                  <a:pt x="1275" y="387"/>
                </a:lnTo>
                <a:lnTo>
                  <a:pt x="1275" y="387"/>
                </a:lnTo>
                <a:lnTo>
                  <a:pt x="1272" y="390"/>
                </a:lnTo>
                <a:lnTo>
                  <a:pt x="1272" y="390"/>
                </a:lnTo>
                <a:lnTo>
                  <a:pt x="1269" y="390"/>
                </a:lnTo>
                <a:lnTo>
                  <a:pt x="1269" y="390"/>
                </a:lnTo>
                <a:lnTo>
                  <a:pt x="1269" y="393"/>
                </a:lnTo>
                <a:lnTo>
                  <a:pt x="1266" y="393"/>
                </a:lnTo>
                <a:lnTo>
                  <a:pt x="1266" y="393"/>
                </a:lnTo>
                <a:lnTo>
                  <a:pt x="1266" y="396"/>
                </a:lnTo>
                <a:lnTo>
                  <a:pt x="1266" y="396"/>
                </a:lnTo>
                <a:lnTo>
                  <a:pt x="1266" y="400"/>
                </a:lnTo>
                <a:lnTo>
                  <a:pt x="1262" y="400"/>
                </a:lnTo>
                <a:lnTo>
                  <a:pt x="1262" y="403"/>
                </a:lnTo>
                <a:lnTo>
                  <a:pt x="1269" y="406"/>
                </a:lnTo>
                <a:lnTo>
                  <a:pt x="1269" y="413"/>
                </a:lnTo>
                <a:lnTo>
                  <a:pt x="1272" y="416"/>
                </a:lnTo>
                <a:lnTo>
                  <a:pt x="1269" y="416"/>
                </a:lnTo>
                <a:lnTo>
                  <a:pt x="1269" y="419"/>
                </a:lnTo>
                <a:lnTo>
                  <a:pt x="1269" y="419"/>
                </a:lnTo>
                <a:lnTo>
                  <a:pt x="1272" y="419"/>
                </a:lnTo>
                <a:lnTo>
                  <a:pt x="1275" y="419"/>
                </a:lnTo>
                <a:lnTo>
                  <a:pt x="1279" y="423"/>
                </a:lnTo>
                <a:lnTo>
                  <a:pt x="1279" y="423"/>
                </a:lnTo>
                <a:lnTo>
                  <a:pt x="1279" y="426"/>
                </a:lnTo>
                <a:lnTo>
                  <a:pt x="1275" y="426"/>
                </a:lnTo>
                <a:lnTo>
                  <a:pt x="1275" y="429"/>
                </a:lnTo>
                <a:lnTo>
                  <a:pt x="1275" y="432"/>
                </a:lnTo>
                <a:lnTo>
                  <a:pt x="1282" y="432"/>
                </a:lnTo>
                <a:lnTo>
                  <a:pt x="1282" y="432"/>
                </a:lnTo>
                <a:lnTo>
                  <a:pt x="1285" y="432"/>
                </a:lnTo>
                <a:lnTo>
                  <a:pt x="1285" y="432"/>
                </a:lnTo>
                <a:lnTo>
                  <a:pt x="1279" y="439"/>
                </a:lnTo>
                <a:lnTo>
                  <a:pt x="1279" y="436"/>
                </a:lnTo>
                <a:lnTo>
                  <a:pt x="1275" y="436"/>
                </a:lnTo>
                <a:lnTo>
                  <a:pt x="1275" y="436"/>
                </a:lnTo>
                <a:lnTo>
                  <a:pt x="1272" y="442"/>
                </a:lnTo>
                <a:lnTo>
                  <a:pt x="1269" y="442"/>
                </a:lnTo>
                <a:lnTo>
                  <a:pt x="1266" y="439"/>
                </a:lnTo>
                <a:lnTo>
                  <a:pt x="1259" y="442"/>
                </a:lnTo>
                <a:lnTo>
                  <a:pt x="1259" y="442"/>
                </a:lnTo>
                <a:lnTo>
                  <a:pt x="1259" y="446"/>
                </a:lnTo>
                <a:lnTo>
                  <a:pt x="1262" y="446"/>
                </a:lnTo>
                <a:lnTo>
                  <a:pt x="1262" y="446"/>
                </a:lnTo>
                <a:lnTo>
                  <a:pt x="1262" y="449"/>
                </a:lnTo>
                <a:lnTo>
                  <a:pt x="1262" y="449"/>
                </a:lnTo>
                <a:lnTo>
                  <a:pt x="1262" y="449"/>
                </a:lnTo>
                <a:lnTo>
                  <a:pt x="1262" y="452"/>
                </a:lnTo>
                <a:lnTo>
                  <a:pt x="1259" y="455"/>
                </a:lnTo>
                <a:lnTo>
                  <a:pt x="1262" y="455"/>
                </a:lnTo>
                <a:lnTo>
                  <a:pt x="1262" y="455"/>
                </a:lnTo>
                <a:lnTo>
                  <a:pt x="1259" y="459"/>
                </a:lnTo>
                <a:lnTo>
                  <a:pt x="1256" y="459"/>
                </a:lnTo>
                <a:lnTo>
                  <a:pt x="1259" y="459"/>
                </a:lnTo>
                <a:lnTo>
                  <a:pt x="1259" y="455"/>
                </a:lnTo>
                <a:lnTo>
                  <a:pt x="1259" y="455"/>
                </a:lnTo>
                <a:lnTo>
                  <a:pt x="1259" y="452"/>
                </a:lnTo>
                <a:lnTo>
                  <a:pt x="1256" y="452"/>
                </a:lnTo>
                <a:lnTo>
                  <a:pt x="1256" y="452"/>
                </a:lnTo>
                <a:lnTo>
                  <a:pt x="1256" y="452"/>
                </a:lnTo>
                <a:lnTo>
                  <a:pt x="1256" y="455"/>
                </a:lnTo>
                <a:lnTo>
                  <a:pt x="1256" y="459"/>
                </a:lnTo>
                <a:lnTo>
                  <a:pt x="1252" y="459"/>
                </a:lnTo>
                <a:lnTo>
                  <a:pt x="1249" y="459"/>
                </a:lnTo>
                <a:lnTo>
                  <a:pt x="1246" y="459"/>
                </a:lnTo>
                <a:lnTo>
                  <a:pt x="1246" y="459"/>
                </a:lnTo>
                <a:lnTo>
                  <a:pt x="1246" y="462"/>
                </a:lnTo>
                <a:lnTo>
                  <a:pt x="1249" y="459"/>
                </a:lnTo>
                <a:lnTo>
                  <a:pt x="1252" y="459"/>
                </a:lnTo>
                <a:lnTo>
                  <a:pt x="1252" y="462"/>
                </a:lnTo>
                <a:lnTo>
                  <a:pt x="1252" y="462"/>
                </a:lnTo>
                <a:lnTo>
                  <a:pt x="1252" y="462"/>
                </a:lnTo>
                <a:lnTo>
                  <a:pt x="1252" y="465"/>
                </a:lnTo>
                <a:lnTo>
                  <a:pt x="1252" y="462"/>
                </a:lnTo>
                <a:lnTo>
                  <a:pt x="1246" y="465"/>
                </a:lnTo>
                <a:lnTo>
                  <a:pt x="1243" y="465"/>
                </a:lnTo>
                <a:lnTo>
                  <a:pt x="1243" y="469"/>
                </a:lnTo>
                <a:lnTo>
                  <a:pt x="1239" y="472"/>
                </a:lnTo>
                <a:lnTo>
                  <a:pt x="1239" y="472"/>
                </a:lnTo>
                <a:lnTo>
                  <a:pt x="1236" y="475"/>
                </a:lnTo>
                <a:lnTo>
                  <a:pt x="1233" y="478"/>
                </a:lnTo>
                <a:lnTo>
                  <a:pt x="1233" y="478"/>
                </a:lnTo>
                <a:lnTo>
                  <a:pt x="1233" y="478"/>
                </a:lnTo>
                <a:lnTo>
                  <a:pt x="1233" y="485"/>
                </a:lnTo>
                <a:lnTo>
                  <a:pt x="1229" y="488"/>
                </a:lnTo>
                <a:lnTo>
                  <a:pt x="1233" y="491"/>
                </a:lnTo>
                <a:lnTo>
                  <a:pt x="1229" y="495"/>
                </a:lnTo>
                <a:lnTo>
                  <a:pt x="1229" y="498"/>
                </a:lnTo>
                <a:lnTo>
                  <a:pt x="1229" y="498"/>
                </a:lnTo>
                <a:lnTo>
                  <a:pt x="1229" y="501"/>
                </a:lnTo>
                <a:lnTo>
                  <a:pt x="1229" y="501"/>
                </a:lnTo>
                <a:lnTo>
                  <a:pt x="1229" y="505"/>
                </a:lnTo>
                <a:lnTo>
                  <a:pt x="1229" y="505"/>
                </a:lnTo>
                <a:lnTo>
                  <a:pt x="1229" y="505"/>
                </a:lnTo>
                <a:lnTo>
                  <a:pt x="1226" y="508"/>
                </a:lnTo>
                <a:lnTo>
                  <a:pt x="1226" y="508"/>
                </a:lnTo>
                <a:lnTo>
                  <a:pt x="1226" y="508"/>
                </a:lnTo>
                <a:lnTo>
                  <a:pt x="1226" y="511"/>
                </a:lnTo>
                <a:lnTo>
                  <a:pt x="1223" y="511"/>
                </a:lnTo>
                <a:lnTo>
                  <a:pt x="1216" y="518"/>
                </a:lnTo>
                <a:lnTo>
                  <a:pt x="1213" y="518"/>
                </a:lnTo>
                <a:lnTo>
                  <a:pt x="1213" y="518"/>
                </a:lnTo>
                <a:lnTo>
                  <a:pt x="1210" y="518"/>
                </a:lnTo>
                <a:lnTo>
                  <a:pt x="1213" y="521"/>
                </a:lnTo>
                <a:lnTo>
                  <a:pt x="1216" y="521"/>
                </a:lnTo>
                <a:lnTo>
                  <a:pt x="1216" y="528"/>
                </a:lnTo>
                <a:lnTo>
                  <a:pt x="1216" y="528"/>
                </a:lnTo>
                <a:lnTo>
                  <a:pt x="1216" y="524"/>
                </a:lnTo>
                <a:lnTo>
                  <a:pt x="1216" y="524"/>
                </a:lnTo>
                <a:lnTo>
                  <a:pt x="1220" y="524"/>
                </a:lnTo>
                <a:lnTo>
                  <a:pt x="1220" y="524"/>
                </a:lnTo>
                <a:lnTo>
                  <a:pt x="1223" y="524"/>
                </a:lnTo>
                <a:lnTo>
                  <a:pt x="1223" y="524"/>
                </a:lnTo>
                <a:lnTo>
                  <a:pt x="1223" y="528"/>
                </a:lnTo>
                <a:lnTo>
                  <a:pt x="1226" y="528"/>
                </a:lnTo>
                <a:lnTo>
                  <a:pt x="1226" y="531"/>
                </a:lnTo>
                <a:lnTo>
                  <a:pt x="1226" y="531"/>
                </a:lnTo>
                <a:lnTo>
                  <a:pt x="1229" y="534"/>
                </a:lnTo>
                <a:lnTo>
                  <a:pt x="1229" y="534"/>
                </a:lnTo>
                <a:lnTo>
                  <a:pt x="1229" y="534"/>
                </a:lnTo>
                <a:lnTo>
                  <a:pt x="1229" y="537"/>
                </a:lnTo>
                <a:lnTo>
                  <a:pt x="1226" y="537"/>
                </a:lnTo>
                <a:lnTo>
                  <a:pt x="1226" y="534"/>
                </a:lnTo>
                <a:lnTo>
                  <a:pt x="1223" y="534"/>
                </a:lnTo>
                <a:lnTo>
                  <a:pt x="1223" y="537"/>
                </a:lnTo>
                <a:lnTo>
                  <a:pt x="1220" y="534"/>
                </a:lnTo>
                <a:lnTo>
                  <a:pt x="1216" y="534"/>
                </a:lnTo>
                <a:lnTo>
                  <a:pt x="1213" y="541"/>
                </a:lnTo>
                <a:lnTo>
                  <a:pt x="1210" y="541"/>
                </a:lnTo>
                <a:lnTo>
                  <a:pt x="1213" y="547"/>
                </a:lnTo>
                <a:lnTo>
                  <a:pt x="1213" y="547"/>
                </a:lnTo>
                <a:lnTo>
                  <a:pt x="1210" y="547"/>
                </a:lnTo>
                <a:lnTo>
                  <a:pt x="1210" y="554"/>
                </a:lnTo>
                <a:lnTo>
                  <a:pt x="1210" y="554"/>
                </a:lnTo>
                <a:lnTo>
                  <a:pt x="1203" y="560"/>
                </a:lnTo>
                <a:lnTo>
                  <a:pt x="1203" y="560"/>
                </a:lnTo>
                <a:lnTo>
                  <a:pt x="1203" y="560"/>
                </a:lnTo>
                <a:lnTo>
                  <a:pt x="1203" y="564"/>
                </a:lnTo>
                <a:lnTo>
                  <a:pt x="1203" y="567"/>
                </a:lnTo>
                <a:lnTo>
                  <a:pt x="1203" y="567"/>
                </a:lnTo>
                <a:lnTo>
                  <a:pt x="1200" y="567"/>
                </a:lnTo>
                <a:lnTo>
                  <a:pt x="1200" y="564"/>
                </a:lnTo>
                <a:lnTo>
                  <a:pt x="1197" y="567"/>
                </a:lnTo>
                <a:lnTo>
                  <a:pt x="1193" y="570"/>
                </a:lnTo>
                <a:lnTo>
                  <a:pt x="1193" y="570"/>
                </a:lnTo>
                <a:lnTo>
                  <a:pt x="1193" y="570"/>
                </a:lnTo>
                <a:lnTo>
                  <a:pt x="1187" y="577"/>
                </a:lnTo>
                <a:lnTo>
                  <a:pt x="1184" y="577"/>
                </a:lnTo>
                <a:lnTo>
                  <a:pt x="1184" y="577"/>
                </a:lnTo>
                <a:lnTo>
                  <a:pt x="1184" y="577"/>
                </a:lnTo>
                <a:lnTo>
                  <a:pt x="1177" y="583"/>
                </a:lnTo>
                <a:lnTo>
                  <a:pt x="1174" y="587"/>
                </a:lnTo>
                <a:lnTo>
                  <a:pt x="1170" y="587"/>
                </a:lnTo>
                <a:lnTo>
                  <a:pt x="1167" y="587"/>
                </a:lnTo>
                <a:lnTo>
                  <a:pt x="1164" y="587"/>
                </a:lnTo>
                <a:lnTo>
                  <a:pt x="1157" y="590"/>
                </a:lnTo>
                <a:lnTo>
                  <a:pt x="1157" y="596"/>
                </a:lnTo>
                <a:lnTo>
                  <a:pt x="1154" y="600"/>
                </a:lnTo>
                <a:lnTo>
                  <a:pt x="1154" y="600"/>
                </a:lnTo>
                <a:lnTo>
                  <a:pt x="1148" y="603"/>
                </a:lnTo>
                <a:lnTo>
                  <a:pt x="1144" y="603"/>
                </a:lnTo>
                <a:lnTo>
                  <a:pt x="1141" y="603"/>
                </a:lnTo>
                <a:lnTo>
                  <a:pt x="1141" y="606"/>
                </a:lnTo>
                <a:lnTo>
                  <a:pt x="1138" y="603"/>
                </a:lnTo>
                <a:lnTo>
                  <a:pt x="1134" y="603"/>
                </a:lnTo>
                <a:lnTo>
                  <a:pt x="1134" y="603"/>
                </a:lnTo>
                <a:lnTo>
                  <a:pt x="1131" y="606"/>
                </a:lnTo>
                <a:lnTo>
                  <a:pt x="1131" y="606"/>
                </a:lnTo>
                <a:lnTo>
                  <a:pt x="1131" y="610"/>
                </a:lnTo>
                <a:lnTo>
                  <a:pt x="1134" y="613"/>
                </a:lnTo>
                <a:lnTo>
                  <a:pt x="1134" y="616"/>
                </a:lnTo>
                <a:lnTo>
                  <a:pt x="1131" y="616"/>
                </a:lnTo>
                <a:lnTo>
                  <a:pt x="1131" y="616"/>
                </a:lnTo>
                <a:lnTo>
                  <a:pt x="1128" y="616"/>
                </a:lnTo>
                <a:lnTo>
                  <a:pt x="1121" y="623"/>
                </a:lnTo>
                <a:lnTo>
                  <a:pt x="1118" y="623"/>
                </a:lnTo>
                <a:lnTo>
                  <a:pt x="1118" y="626"/>
                </a:lnTo>
                <a:lnTo>
                  <a:pt x="1115" y="626"/>
                </a:lnTo>
                <a:lnTo>
                  <a:pt x="1115" y="626"/>
                </a:lnTo>
                <a:lnTo>
                  <a:pt x="1111" y="626"/>
                </a:lnTo>
                <a:lnTo>
                  <a:pt x="1108" y="623"/>
                </a:lnTo>
                <a:lnTo>
                  <a:pt x="1105" y="623"/>
                </a:lnTo>
                <a:lnTo>
                  <a:pt x="1105" y="626"/>
                </a:lnTo>
                <a:lnTo>
                  <a:pt x="1102" y="626"/>
                </a:lnTo>
                <a:lnTo>
                  <a:pt x="1102" y="623"/>
                </a:lnTo>
                <a:lnTo>
                  <a:pt x="1102" y="623"/>
                </a:lnTo>
                <a:lnTo>
                  <a:pt x="1102" y="619"/>
                </a:lnTo>
                <a:lnTo>
                  <a:pt x="1098" y="619"/>
                </a:lnTo>
                <a:lnTo>
                  <a:pt x="1089" y="623"/>
                </a:lnTo>
                <a:lnTo>
                  <a:pt x="1082" y="626"/>
                </a:lnTo>
                <a:lnTo>
                  <a:pt x="1082" y="626"/>
                </a:lnTo>
                <a:lnTo>
                  <a:pt x="1079" y="626"/>
                </a:lnTo>
                <a:lnTo>
                  <a:pt x="1075" y="629"/>
                </a:lnTo>
                <a:lnTo>
                  <a:pt x="1072" y="629"/>
                </a:lnTo>
                <a:lnTo>
                  <a:pt x="1056" y="639"/>
                </a:lnTo>
                <a:lnTo>
                  <a:pt x="1056" y="639"/>
                </a:lnTo>
                <a:lnTo>
                  <a:pt x="1056" y="639"/>
                </a:lnTo>
                <a:lnTo>
                  <a:pt x="1056" y="639"/>
                </a:lnTo>
                <a:lnTo>
                  <a:pt x="1056" y="639"/>
                </a:lnTo>
                <a:lnTo>
                  <a:pt x="1056" y="642"/>
                </a:lnTo>
                <a:lnTo>
                  <a:pt x="1056" y="646"/>
                </a:lnTo>
                <a:lnTo>
                  <a:pt x="1056" y="649"/>
                </a:lnTo>
                <a:lnTo>
                  <a:pt x="1052" y="649"/>
                </a:lnTo>
                <a:lnTo>
                  <a:pt x="1049" y="649"/>
                </a:lnTo>
                <a:lnTo>
                  <a:pt x="1043" y="649"/>
                </a:lnTo>
                <a:lnTo>
                  <a:pt x="1043" y="649"/>
                </a:lnTo>
                <a:lnTo>
                  <a:pt x="1043" y="652"/>
                </a:lnTo>
                <a:lnTo>
                  <a:pt x="1043" y="652"/>
                </a:lnTo>
                <a:lnTo>
                  <a:pt x="1039" y="652"/>
                </a:lnTo>
                <a:lnTo>
                  <a:pt x="1039" y="655"/>
                </a:lnTo>
                <a:lnTo>
                  <a:pt x="1036" y="655"/>
                </a:lnTo>
                <a:lnTo>
                  <a:pt x="1033" y="659"/>
                </a:lnTo>
                <a:lnTo>
                  <a:pt x="1033" y="659"/>
                </a:lnTo>
                <a:lnTo>
                  <a:pt x="1030" y="659"/>
                </a:lnTo>
                <a:lnTo>
                  <a:pt x="1026" y="659"/>
                </a:lnTo>
                <a:lnTo>
                  <a:pt x="1023" y="662"/>
                </a:lnTo>
                <a:lnTo>
                  <a:pt x="1023" y="662"/>
                </a:lnTo>
                <a:lnTo>
                  <a:pt x="1020" y="662"/>
                </a:lnTo>
                <a:lnTo>
                  <a:pt x="1016" y="662"/>
                </a:lnTo>
                <a:lnTo>
                  <a:pt x="1016" y="662"/>
                </a:lnTo>
                <a:lnTo>
                  <a:pt x="1016" y="665"/>
                </a:lnTo>
                <a:lnTo>
                  <a:pt x="1016" y="665"/>
                </a:lnTo>
                <a:lnTo>
                  <a:pt x="1013" y="672"/>
                </a:lnTo>
                <a:lnTo>
                  <a:pt x="1013" y="675"/>
                </a:lnTo>
                <a:lnTo>
                  <a:pt x="1010" y="678"/>
                </a:lnTo>
                <a:lnTo>
                  <a:pt x="1007" y="678"/>
                </a:lnTo>
                <a:lnTo>
                  <a:pt x="1003" y="682"/>
                </a:lnTo>
                <a:lnTo>
                  <a:pt x="1003" y="685"/>
                </a:lnTo>
                <a:lnTo>
                  <a:pt x="1003" y="685"/>
                </a:lnTo>
                <a:lnTo>
                  <a:pt x="997" y="688"/>
                </a:lnTo>
                <a:lnTo>
                  <a:pt x="990" y="688"/>
                </a:lnTo>
                <a:lnTo>
                  <a:pt x="990" y="688"/>
                </a:lnTo>
                <a:lnTo>
                  <a:pt x="990" y="688"/>
                </a:lnTo>
                <a:lnTo>
                  <a:pt x="990" y="685"/>
                </a:lnTo>
                <a:lnTo>
                  <a:pt x="990" y="685"/>
                </a:lnTo>
                <a:lnTo>
                  <a:pt x="990" y="685"/>
                </a:lnTo>
                <a:lnTo>
                  <a:pt x="987" y="682"/>
                </a:lnTo>
                <a:lnTo>
                  <a:pt x="984" y="682"/>
                </a:lnTo>
                <a:lnTo>
                  <a:pt x="984" y="682"/>
                </a:lnTo>
                <a:lnTo>
                  <a:pt x="984" y="682"/>
                </a:lnTo>
                <a:lnTo>
                  <a:pt x="980" y="678"/>
                </a:lnTo>
                <a:lnTo>
                  <a:pt x="980" y="678"/>
                </a:lnTo>
                <a:lnTo>
                  <a:pt x="984" y="675"/>
                </a:lnTo>
                <a:lnTo>
                  <a:pt x="987" y="675"/>
                </a:lnTo>
                <a:lnTo>
                  <a:pt x="987" y="675"/>
                </a:lnTo>
                <a:lnTo>
                  <a:pt x="987" y="675"/>
                </a:lnTo>
                <a:lnTo>
                  <a:pt x="987" y="672"/>
                </a:lnTo>
                <a:lnTo>
                  <a:pt x="984" y="672"/>
                </a:lnTo>
                <a:lnTo>
                  <a:pt x="984" y="669"/>
                </a:lnTo>
                <a:lnTo>
                  <a:pt x="984" y="665"/>
                </a:lnTo>
                <a:lnTo>
                  <a:pt x="984" y="665"/>
                </a:lnTo>
                <a:lnTo>
                  <a:pt x="984" y="665"/>
                </a:lnTo>
                <a:lnTo>
                  <a:pt x="980" y="665"/>
                </a:lnTo>
                <a:lnTo>
                  <a:pt x="980" y="662"/>
                </a:lnTo>
                <a:lnTo>
                  <a:pt x="980" y="662"/>
                </a:lnTo>
                <a:lnTo>
                  <a:pt x="980" y="662"/>
                </a:lnTo>
                <a:lnTo>
                  <a:pt x="980" y="662"/>
                </a:lnTo>
                <a:lnTo>
                  <a:pt x="980" y="662"/>
                </a:lnTo>
                <a:lnTo>
                  <a:pt x="980" y="659"/>
                </a:lnTo>
                <a:lnTo>
                  <a:pt x="980" y="655"/>
                </a:lnTo>
                <a:lnTo>
                  <a:pt x="980" y="652"/>
                </a:lnTo>
                <a:lnTo>
                  <a:pt x="977" y="649"/>
                </a:lnTo>
                <a:lnTo>
                  <a:pt x="977" y="649"/>
                </a:lnTo>
                <a:lnTo>
                  <a:pt x="977" y="649"/>
                </a:lnTo>
                <a:lnTo>
                  <a:pt x="974" y="649"/>
                </a:lnTo>
                <a:lnTo>
                  <a:pt x="974" y="646"/>
                </a:lnTo>
                <a:lnTo>
                  <a:pt x="977" y="642"/>
                </a:lnTo>
                <a:lnTo>
                  <a:pt x="977" y="639"/>
                </a:lnTo>
                <a:lnTo>
                  <a:pt x="977" y="639"/>
                </a:lnTo>
                <a:lnTo>
                  <a:pt x="980" y="639"/>
                </a:lnTo>
                <a:lnTo>
                  <a:pt x="984" y="639"/>
                </a:lnTo>
                <a:lnTo>
                  <a:pt x="984" y="639"/>
                </a:lnTo>
                <a:lnTo>
                  <a:pt x="984" y="636"/>
                </a:lnTo>
                <a:lnTo>
                  <a:pt x="984" y="636"/>
                </a:lnTo>
                <a:lnTo>
                  <a:pt x="984" y="636"/>
                </a:lnTo>
                <a:lnTo>
                  <a:pt x="984" y="636"/>
                </a:lnTo>
                <a:lnTo>
                  <a:pt x="984" y="629"/>
                </a:lnTo>
                <a:lnTo>
                  <a:pt x="987" y="626"/>
                </a:lnTo>
                <a:lnTo>
                  <a:pt x="987" y="626"/>
                </a:lnTo>
                <a:lnTo>
                  <a:pt x="987" y="626"/>
                </a:lnTo>
                <a:lnTo>
                  <a:pt x="984" y="626"/>
                </a:lnTo>
                <a:lnTo>
                  <a:pt x="984" y="623"/>
                </a:lnTo>
                <a:lnTo>
                  <a:pt x="984" y="623"/>
                </a:lnTo>
                <a:lnTo>
                  <a:pt x="984" y="619"/>
                </a:lnTo>
                <a:lnTo>
                  <a:pt x="984" y="619"/>
                </a:lnTo>
                <a:lnTo>
                  <a:pt x="984" y="616"/>
                </a:lnTo>
                <a:lnTo>
                  <a:pt x="984" y="616"/>
                </a:lnTo>
                <a:lnTo>
                  <a:pt x="980" y="613"/>
                </a:lnTo>
                <a:lnTo>
                  <a:pt x="974" y="613"/>
                </a:lnTo>
                <a:lnTo>
                  <a:pt x="974" y="613"/>
                </a:lnTo>
                <a:lnTo>
                  <a:pt x="964" y="613"/>
                </a:lnTo>
                <a:lnTo>
                  <a:pt x="964" y="613"/>
                </a:lnTo>
                <a:lnTo>
                  <a:pt x="964" y="613"/>
                </a:lnTo>
                <a:lnTo>
                  <a:pt x="954" y="610"/>
                </a:lnTo>
                <a:lnTo>
                  <a:pt x="951" y="606"/>
                </a:lnTo>
                <a:lnTo>
                  <a:pt x="948" y="606"/>
                </a:lnTo>
                <a:lnTo>
                  <a:pt x="928" y="613"/>
                </a:lnTo>
                <a:lnTo>
                  <a:pt x="928" y="613"/>
                </a:lnTo>
                <a:lnTo>
                  <a:pt x="908" y="616"/>
                </a:lnTo>
                <a:lnTo>
                  <a:pt x="898" y="623"/>
                </a:lnTo>
                <a:lnTo>
                  <a:pt x="898" y="626"/>
                </a:lnTo>
                <a:lnTo>
                  <a:pt x="895" y="626"/>
                </a:lnTo>
                <a:lnTo>
                  <a:pt x="895" y="636"/>
                </a:lnTo>
                <a:lnTo>
                  <a:pt x="895" y="636"/>
                </a:lnTo>
                <a:lnTo>
                  <a:pt x="895" y="639"/>
                </a:lnTo>
                <a:lnTo>
                  <a:pt x="895" y="652"/>
                </a:lnTo>
                <a:lnTo>
                  <a:pt x="895" y="652"/>
                </a:lnTo>
                <a:lnTo>
                  <a:pt x="895" y="655"/>
                </a:lnTo>
                <a:lnTo>
                  <a:pt x="889" y="662"/>
                </a:lnTo>
                <a:lnTo>
                  <a:pt x="869" y="682"/>
                </a:lnTo>
                <a:lnTo>
                  <a:pt x="862" y="688"/>
                </a:lnTo>
                <a:lnTo>
                  <a:pt x="859" y="688"/>
                </a:lnTo>
                <a:lnTo>
                  <a:pt x="846" y="701"/>
                </a:lnTo>
                <a:lnTo>
                  <a:pt x="826" y="721"/>
                </a:lnTo>
                <a:lnTo>
                  <a:pt x="823" y="724"/>
                </a:lnTo>
                <a:lnTo>
                  <a:pt x="823" y="728"/>
                </a:lnTo>
                <a:lnTo>
                  <a:pt x="820" y="728"/>
                </a:lnTo>
                <a:lnTo>
                  <a:pt x="810" y="737"/>
                </a:lnTo>
                <a:lnTo>
                  <a:pt x="807" y="741"/>
                </a:lnTo>
                <a:lnTo>
                  <a:pt x="807" y="741"/>
                </a:lnTo>
                <a:lnTo>
                  <a:pt x="797" y="741"/>
                </a:lnTo>
                <a:lnTo>
                  <a:pt x="794" y="741"/>
                </a:lnTo>
                <a:lnTo>
                  <a:pt x="780" y="737"/>
                </a:lnTo>
                <a:lnTo>
                  <a:pt x="774" y="741"/>
                </a:lnTo>
                <a:lnTo>
                  <a:pt x="767" y="741"/>
                </a:lnTo>
                <a:lnTo>
                  <a:pt x="767" y="741"/>
                </a:lnTo>
                <a:lnTo>
                  <a:pt x="764" y="747"/>
                </a:lnTo>
                <a:lnTo>
                  <a:pt x="757" y="750"/>
                </a:lnTo>
                <a:lnTo>
                  <a:pt x="757" y="750"/>
                </a:lnTo>
                <a:lnTo>
                  <a:pt x="754" y="754"/>
                </a:lnTo>
                <a:lnTo>
                  <a:pt x="751" y="760"/>
                </a:lnTo>
                <a:lnTo>
                  <a:pt x="751" y="760"/>
                </a:lnTo>
                <a:lnTo>
                  <a:pt x="754" y="764"/>
                </a:lnTo>
                <a:lnTo>
                  <a:pt x="754" y="764"/>
                </a:lnTo>
                <a:lnTo>
                  <a:pt x="757" y="767"/>
                </a:lnTo>
                <a:lnTo>
                  <a:pt x="748" y="780"/>
                </a:lnTo>
                <a:lnTo>
                  <a:pt x="748" y="783"/>
                </a:lnTo>
                <a:lnTo>
                  <a:pt x="744" y="787"/>
                </a:lnTo>
                <a:lnTo>
                  <a:pt x="731" y="790"/>
                </a:lnTo>
                <a:lnTo>
                  <a:pt x="728" y="790"/>
                </a:lnTo>
                <a:lnTo>
                  <a:pt x="725" y="793"/>
                </a:lnTo>
                <a:lnTo>
                  <a:pt x="721" y="796"/>
                </a:lnTo>
                <a:lnTo>
                  <a:pt x="705" y="809"/>
                </a:lnTo>
                <a:lnTo>
                  <a:pt x="705" y="813"/>
                </a:lnTo>
                <a:lnTo>
                  <a:pt x="705" y="813"/>
                </a:lnTo>
                <a:lnTo>
                  <a:pt x="705" y="816"/>
                </a:lnTo>
                <a:lnTo>
                  <a:pt x="705" y="816"/>
                </a:lnTo>
                <a:lnTo>
                  <a:pt x="702" y="823"/>
                </a:lnTo>
                <a:lnTo>
                  <a:pt x="702" y="826"/>
                </a:lnTo>
                <a:lnTo>
                  <a:pt x="702" y="832"/>
                </a:lnTo>
                <a:lnTo>
                  <a:pt x="702" y="836"/>
                </a:lnTo>
                <a:lnTo>
                  <a:pt x="702" y="836"/>
                </a:lnTo>
                <a:lnTo>
                  <a:pt x="702" y="839"/>
                </a:lnTo>
                <a:lnTo>
                  <a:pt x="702" y="839"/>
                </a:lnTo>
                <a:lnTo>
                  <a:pt x="698" y="836"/>
                </a:lnTo>
                <a:lnTo>
                  <a:pt x="698" y="836"/>
                </a:lnTo>
                <a:lnTo>
                  <a:pt x="698" y="836"/>
                </a:lnTo>
                <a:lnTo>
                  <a:pt x="698" y="836"/>
                </a:lnTo>
                <a:lnTo>
                  <a:pt x="698" y="836"/>
                </a:lnTo>
                <a:lnTo>
                  <a:pt x="695" y="839"/>
                </a:lnTo>
                <a:lnTo>
                  <a:pt x="695" y="839"/>
                </a:lnTo>
                <a:lnTo>
                  <a:pt x="692" y="842"/>
                </a:lnTo>
                <a:lnTo>
                  <a:pt x="692" y="842"/>
                </a:lnTo>
                <a:lnTo>
                  <a:pt x="689" y="842"/>
                </a:lnTo>
                <a:lnTo>
                  <a:pt x="685" y="842"/>
                </a:lnTo>
                <a:lnTo>
                  <a:pt x="682" y="846"/>
                </a:lnTo>
                <a:lnTo>
                  <a:pt x="679" y="846"/>
                </a:lnTo>
                <a:lnTo>
                  <a:pt x="672" y="849"/>
                </a:lnTo>
                <a:lnTo>
                  <a:pt x="669" y="849"/>
                </a:lnTo>
                <a:lnTo>
                  <a:pt x="669" y="852"/>
                </a:lnTo>
                <a:lnTo>
                  <a:pt x="669" y="852"/>
                </a:lnTo>
                <a:lnTo>
                  <a:pt x="666" y="855"/>
                </a:lnTo>
                <a:lnTo>
                  <a:pt x="666" y="859"/>
                </a:lnTo>
                <a:lnTo>
                  <a:pt x="662" y="862"/>
                </a:lnTo>
                <a:lnTo>
                  <a:pt x="662" y="862"/>
                </a:lnTo>
                <a:lnTo>
                  <a:pt x="662" y="865"/>
                </a:lnTo>
                <a:lnTo>
                  <a:pt x="662" y="865"/>
                </a:lnTo>
                <a:lnTo>
                  <a:pt x="662" y="869"/>
                </a:lnTo>
                <a:lnTo>
                  <a:pt x="662" y="869"/>
                </a:lnTo>
                <a:lnTo>
                  <a:pt x="662" y="872"/>
                </a:lnTo>
                <a:lnTo>
                  <a:pt x="662" y="872"/>
                </a:lnTo>
                <a:lnTo>
                  <a:pt x="662" y="875"/>
                </a:lnTo>
                <a:lnTo>
                  <a:pt x="662" y="875"/>
                </a:lnTo>
                <a:lnTo>
                  <a:pt x="656" y="878"/>
                </a:lnTo>
                <a:lnTo>
                  <a:pt x="656" y="878"/>
                </a:lnTo>
                <a:lnTo>
                  <a:pt x="656" y="882"/>
                </a:lnTo>
                <a:lnTo>
                  <a:pt x="656" y="882"/>
                </a:lnTo>
                <a:lnTo>
                  <a:pt x="656" y="885"/>
                </a:lnTo>
                <a:lnTo>
                  <a:pt x="656" y="885"/>
                </a:lnTo>
                <a:lnTo>
                  <a:pt x="656" y="888"/>
                </a:lnTo>
                <a:lnTo>
                  <a:pt x="656" y="895"/>
                </a:lnTo>
                <a:lnTo>
                  <a:pt x="656" y="898"/>
                </a:lnTo>
                <a:lnTo>
                  <a:pt x="656" y="898"/>
                </a:lnTo>
                <a:lnTo>
                  <a:pt x="656" y="901"/>
                </a:lnTo>
                <a:lnTo>
                  <a:pt x="656" y="901"/>
                </a:lnTo>
                <a:lnTo>
                  <a:pt x="656" y="905"/>
                </a:lnTo>
                <a:lnTo>
                  <a:pt x="656" y="908"/>
                </a:lnTo>
                <a:lnTo>
                  <a:pt x="656" y="908"/>
                </a:lnTo>
                <a:lnTo>
                  <a:pt x="656" y="908"/>
                </a:lnTo>
                <a:lnTo>
                  <a:pt x="656" y="911"/>
                </a:lnTo>
                <a:lnTo>
                  <a:pt x="653" y="911"/>
                </a:lnTo>
                <a:lnTo>
                  <a:pt x="653" y="911"/>
                </a:lnTo>
                <a:lnTo>
                  <a:pt x="653" y="911"/>
                </a:lnTo>
                <a:lnTo>
                  <a:pt x="653" y="914"/>
                </a:lnTo>
                <a:lnTo>
                  <a:pt x="653" y="914"/>
                </a:lnTo>
                <a:lnTo>
                  <a:pt x="646" y="914"/>
                </a:lnTo>
                <a:lnTo>
                  <a:pt x="643" y="914"/>
                </a:lnTo>
                <a:lnTo>
                  <a:pt x="643" y="914"/>
                </a:lnTo>
                <a:lnTo>
                  <a:pt x="643" y="914"/>
                </a:lnTo>
                <a:lnTo>
                  <a:pt x="643" y="918"/>
                </a:lnTo>
                <a:lnTo>
                  <a:pt x="639" y="918"/>
                </a:lnTo>
                <a:lnTo>
                  <a:pt x="639" y="918"/>
                </a:lnTo>
                <a:lnTo>
                  <a:pt x="639" y="918"/>
                </a:lnTo>
                <a:lnTo>
                  <a:pt x="639" y="921"/>
                </a:lnTo>
                <a:lnTo>
                  <a:pt x="639" y="921"/>
                </a:lnTo>
                <a:lnTo>
                  <a:pt x="639" y="924"/>
                </a:lnTo>
                <a:lnTo>
                  <a:pt x="639" y="924"/>
                </a:lnTo>
                <a:lnTo>
                  <a:pt x="643" y="928"/>
                </a:lnTo>
                <a:lnTo>
                  <a:pt x="643" y="928"/>
                </a:lnTo>
                <a:lnTo>
                  <a:pt x="643" y="931"/>
                </a:lnTo>
                <a:lnTo>
                  <a:pt x="646" y="934"/>
                </a:lnTo>
                <a:lnTo>
                  <a:pt x="646" y="934"/>
                </a:lnTo>
                <a:lnTo>
                  <a:pt x="646" y="937"/>
                </a:lnTo>
                <a:lnTo>
                  <a:pt x="643" y="937"/>
                </a:lnTo>
                <a:lnTo>
                  <a:pt x="639" y="937"/>
                </a:lnTo>
                <a:lnTo>
                  <a:pt x="639" y="937"/>
                </a:lnTo>
                <a:lnTo>
                  <a:pt x="639" y="937"/>
                </a:lnTo>
                <a:lnTo>
                  <a:pt x="639" y="941"/>
                </a:lnTo>
                <a:lnTo>
                  <a:pt x="639" y="941"/>
                </a:lnTo>
                <a:lnTo>
                  <a:pt x="636" y="941"/>
                </a:lnTo>
                <a:lnTo>
                  <a:pt x="636" y="944"/>
                </a:lnTo>
                <a:lnTo>
                  <a:pt x="636" y="944"/>
                </a:lnTo>
                <a:lnTo>
                  <a:pt x="636" y="944"/>
                </a:lnTo>
                <a:lnTo>
                  <a:pt x="636" y="947"/>
                </a:lnTo>
                <a:lnTo>
                  <a:pt x="633" y="950"/>
                </a:lnTo>
                <a:lnTo>
                  <a:pt x="633" y="954"/>
                </a:lnTo>
                <a:lnTo>
                  <a:pt x="630" y="957"/>
                </a:lnTo>
                <a:lnTo>
                  <a:pt x="630" y="960"/>
                </a:lnTo>
                <a:lnTo>
                  <a:pt x="630" y="964"/>
                </a:lnTo>
                <a:lnTo>
                  <a:pt x="630" y="964"/>
                </a:lnTo>
                <a:lnTo>
                  <a:pt x="630" y="964"/>
                </a:lnTo>
                <a:lnTo>
                  <a:pt x="630" y="967"/>
                </a:lnTo>
                <a:lnTo>
                  <a:pt x="630" y="967"/>
                </a:lnTo>
                <a:lnTo>
                  <a:pt x="630" y="970"/>
                </a:lnTo>
                <a:lnTo>
                  <a:pt x="630" y="977"/>
                </a:lnTo>
                <a:lnTo>
                  <a:pt x="633" y="977"/>
                </a:lnTo>
                <a:lnTo>
                  <a:pt x="636" y="980"/>
                </a:lnTo>
                <a:lnTo>
                  <a:pt x="639" y="983"/>
                </a:lnTo>
                <a:lnTo>
                  <a:pt x="639" y="983"/>
                </a:lnTo>
                <a:lnTo>
                  <a:pt x="643" y="987"/>
                </a:lnTo>
                <a:lnTo>
                  <a:pt x="643" y="987"/>
                </a:lnTo>
                <a:lnTo>
                  <a:pt x="643" y="987"/>
                </a:lnTo>
                <a:lnTo>
                  <a:pt x="643" y="987"/>
                </a:lnTo>
                <a:lnTo>
                  <a:pt x="639" y="990"/>
                </a:lnTo>
                <a:lnTo>
                  <a:pt x="639" y="993"/>
                </a:lnTo>
                <a:lnTo>
                  <a:pt x="636" y="996"/>
                </a:lnTo>
                <a:lnTo>
                  <a:pt x="626" y="996"/>
                </a:lnTo>
                <a:lnTo>
                  <a:pt x="623" y="1000"/>
                </a:lnTo>
                <a:lnTo>
                  <a:pt x="620" y="1000"/>
                </a:lnTo>
                <a:lnTo>
                  <a:pt x="617" y="1003"/>
                </a:lnTo>
                <a:lnTo>
                  <a:pt x="613" y="1003"/>
                </a:lnTo>
                <a:lnTo>
                  <a:pt x="607" y="1003"/>
                </a:lnTo>
                <a:lnTo>
                  <a:pt x="607" y="1003"/>
                </a:lnTo>
                <a:lnTo>
                  <a:pt x="603" y="1003"/>
                </a:lnTo>
                <a:lnTo>
                  <a:pt x="603" y="1006"/>
                </a:lnTo>
                <a:lnTo>
                  <a:pt x="600" y="1006"/>
                </a:lnTo>
                <a:lnTo>
                  <a:pt x="600" y="1006"/>
                </a:lnTo>
                <a:lnTo>
                  <a:pt x="597" y="1006"/>
                </a:lnTo>
                <a:lnTo>
                  <a:pt x="594" y="1006"/>
                </a:lnTo>
                <a:lnTo>
                  <a:pt x="590" y="1003"/>
                </a:lnTo>
                <a:lnTo>
                  <a:pt x="590" y="1003"/>
                </a:lnTo>
                <a:lnTo>
                  <a:pt x="587" y="1003"/>
                </a:lnTo>
                <a:lnTo>
                  <a:pt x="587" y="1006"/>
                </a:lnTo>
                <a:lnTo>
                  <a:pt x="580" y="1003"/>
                </a:lnTo>
                <a:lnTo>
                  <a:pt x="580" y="1003"/>
                </a:lnTo>
                <a:lnTo>
                  <a:pt x="574" y="1003"/>
                </a:lnTo>
                <a:lnTo>
                  <a:pt x="571" y="1003"/>
                </a:lnTo>
                <a:lnTo>
                  <a:pt x="567" y="1006"/>
                </a:lnTo>
                <a:lnTo>
                  <a:pt x="567" y="1006"/>
                </a:lnTo>
                <a:lnTo>
                  <a:pt x="561" y="1009"/>
                </a:lnTo>
                <a:lnTo>
                  <a:pt x="558" y="1009"/>
                </a:lnTo>
                <a:lnTo>
                  <a:pt x="558" y="1009"/>
                </a:lnTo>
                <a:lnTo>
                  <a:pt x="558" y="1013"/>
                </a:lnTo>
                <a:lnTo>
                  <a:pt x="558" y="1013"/>
                </a:lnTo>
                <a:lnTo>
                  <a:pt x="554" y="1016"/>
                </a:lnTo>
                <a:lnTo>
                  <a:pt x="554" y="1019"/>
                </a:lnTo>
                <a:lnTo>
                  <a:pt x="554" y="1019"/>
                </a:lnTo>
                <a:lnTo>
                  <a:pt x="554" y="1023"/>
                </a:lnTo>
                <a:lnTo>
                  <a:pt x="554" y="1023"/>
                </a:lnTo>
                <a:lnTo>
                  <a:pt x="558" y="1026"/>
                </a:lnTo>
                <a:lnTo>
                  <a:pt x="554" y="1026"/>
                </a:lnTo>
                <a:lnTo>
                  <a:pt x="548" y="1032"/>
                </a:lnTo>
                <a:lnTo>
                  <a:pt x="548" y="1032"/>
                </a:lnTo>
                <a:lnTo>
                  <a:pt x="544" y="1036"/>
                </a:lnTo>
                <a:lnTo>
                  <a:pt x="538" y="1042"/>
                </a:lnTo>
                <a:lnTo>
                  <a:pt x="538" y="1042"/>
                </a:lnTo>
                <a:lnTo>
                  <a:pt x="531" y="1049"/>
                </a:lnTo>
                <a:lnTo>
                  <a:pt x="528" y="1052"/>
                </a:lnTo>
                <a:lnTo>
                  <a:pt x="525" y="1052"/>
                </a:lnTo>
                <a:lnTo>
                  <a:pt x="525" y="1052"/>
                </a:lnTo>
                <a:lnTo>
                  <a:pt x="515" y="1052"/>
                </a:lnTo>
                <a:lnTo>
                  <a:pt x="515" y="1052"/>
                </a:lnTo>
                <a:lnTo>
                  <a:pt x="508" y="1052"/>
                </a:lnTo>
                <a:lnTo>
                  <a:pt x="508" y="1052"/>
                </a:lnTo>
                <a:lnTo>
                  <a:pt x="505" y="1049"/>
                </a:lnTo>
                <a:lnTo>
                  <a:pt x="505" y="1049"/>
                </a:lnTo>
                <a:lnTo>
                  <a:pt x="505" y="1049"/>
                </a:lnTo>
                <a:lnTo>
                  <a:pt x="502" y="1042"/>
                </a:lnTo>
                <a:lnTo>
                  <a:pt x="505" y="1036"/>
                </a:lnTo>
                <a:lnTo>
                  <a:pt x="505" y="1036"/>
                </a:lnTo>
                <a:lnTo>
                  <a:pt x="505" y="1036"/>
                </a:lnTo>
                <a:lnTo>
                  <a:pt x="505" y="1036"/>
                </a:lnTo>
                <a:lnTo>
                  <a:pt x="508" y="1036"/>
                </a:lnTo>
                <a:lnTo>
                  <a:pt x="508" y="1036"/>
                </a:lnTo>
                <a:lnTo>
                  <a:pt x="512" y="1036"/>
                </a:lnTo>
                <a:lnTo>
                  <a:pt x="512" y="1032"/>
                </a:lnTo>
                <a:lnTo>
                  <a:pt x="512" y="1032"/>
                </a:lnTo>
                <a:lnTo>
                  <a:pt x="512" y="1029"/>
                </a:lnTo>
                <a:lnTo>
                  <a:pt x="508" y="1029"/>
                </a:lnTo>
                <a:lnTo>
                  <a:pt x="508" y="1026"/>
                </a:lnTo>
                <a:lnTo>
                  <a:pt x="508" y="1026"/>
                </a:lnTo>
                <a:lnTo>
                  <a:pt x="508" y="1023"/>
                </a:lnTo>
                <a:lnTo>
                  <a:pt x="508" y="1019"/>
                </a:lnTo>
                <a:lnTo>
                  <a:pt x="508" y="1016"/>
                </a:lnTo>
                <a:lnTo>
                  <a:pt x="508" y="1016"/>
                </a:lnTo>
                <a:lnTo>
                  <a:pt x="508" y="1013"/>
                </a:lnTo>
                <a:lnTo>
                  <a:pt x="508" y="1013"/>
                </a:lnTo>
                <a:lnTo>
                  <a:pt x="508" y="1009"/>
                </a:lnTo>
                <a:lnTo>
                  <a:pt x="505" y="1009"/>
                </a:lnTo>
                <a:lnTo>
                  <a:pt x="505" y="1009"/>
                </a:lnTo>
                <a:lnTo>
                  <a:pt x="505" y="1009"/>
                </a:lnTo>
                <a:lnTo>
                  <a:pt x="505" y="1009"/>
                </a:lnTo>
                <a:lnTo>
                  <a:pt x="502" y="1009"/>
                </a:lnTo>
                <a:lnTo>
                  <a:pt x="499" y="1009"/>
                </a:lnTo>
                <a:lnTo>
                  <a:pt x="495" y="1009"/>
                </a:lnTo>
                <a:lnTo>
                  <a:pt x="492" y="1006"/>
                </a:lnTo>
                <a:lnTo>
                  <a:pt x="489" y="1006"/>
                </a:lnTo>
                <a:lnTo>
                  <a:pt x="489" y="1006"/>
                </a:lnTo>
                <a:lnTo>
                  <a:pt x="485" y="1006"/>
                </a:lnTo>
                <a:lnTo>
                  <a:pt x="485" y="1006"/>
                </a:lnTo>
                <a:lnTo>
                  <a:pt x="485" y="1006"/>
                </a:lnTo>
                <a:lnTo>
                  <a:pt x="485" y="1006"/>
                </a:lnTo>
                <a:lnTo>
                  <a:pt x="479" y="1006"/>
                </a:lnTo>
                <a:lnTo>
                  <a:pt x="476" y="1006"/>
                </a:lnTo>
                <a:lnTo>
                  <a:pt x="476" y="1006"/>
                </a:lnTo>
                <a:lnTo>
                  <a:pt x="476" y="1006"/>
                </a:lnTo>
                <a:lnTo>
                  <a:pt x="476" y="1009"/>
                </a:lnTo>
                <a:lnTo>
                  <a:pt x="472" y="1009"/>
                </a:lnTo>
                <a:lnTo>
                  <a:pt x="476" y="1016"/>
                </a:lnTo>
                <a:lnTo>
                  <a:pt x="476" y="1016"/>
                </a:lnTo>
                <a:lnTo>
                  <a:pt x="472" y="1019"/>
                </a:lnTo>
                <a:lnTo>
                  <a:pt x="472" y="1019"/>
                </a:lnTo>
                <a:lnTo>
                  <a:pt x="472" y="1019"/>
                </a:lnTo>
                <a:lnTo>
                  <a:pt x="472" y="1019"/>
                </a:lnTo>
                <a:lnTo>
                  <a:pt x="469" y="1019"/>
                </a:lnTo>
                <a:lnTo>
                  <a:pt x="469" y="1019"/>
                </a:lnTo>
                <a:lnTo>
                  <a:pt x="469" y="1019"/>
                </a:lnTo>
                <a:lnTo>
                  <a:pt x="466" y="1019"/>
                </a:lnTo>
                <a:lnTo>
                  <a:pt x="466" y="1019"/>
                </a:lnTo>
                <a:lnTo>
                  <a:pt x="466" y="1023"/>
                </a:lnTo>
                <a:lnTo>
                  <a:pt x="466" y="1023"/>
                </a:lnTo>
                <a:lnTo>
                  <a:pt x="466" y="1023"/>
                </a:lnTo>
                <a:lnTo>
                  <a:pt x="469" y="1029"/>
                </a:lnTo>
                <a:lnTo>
                  <a:pt x="469" y="1032"/>
                </a:lnTo>
                <a:lnTo>
                  <a:pt x="469" y="1032"/>
                </a:lnTo>
                <a:lnTo>
                  <a:pt x="469" y="1032"/>
                </a:lnTo>
                <a:lnTo>
                  <a:pt x="469" y="1036"/>
                </a:lnTo>
                <a:lnTo>
                  <a:pt x="469" y="1036"/>
                </a:lnTo>
                <a:lnTo>
                  <a:pt x="469" y="1039"/>
                </a:lnTo>
                <a:lnTo>
                  <a:pt x="469" y="1042"/>
                </a:lnTo>
                <a:lnTo>
                  <a:pt x="469" y="1046"/>
                </a:lnTo>
                <a:lnTo>
                  <a:pt x="469" y="1049"/>
                </a:lnTo>
                <a:lnTo>
                  <a:pt x="469" y="1049"/>
                </a:lnTo>
                <a:lnTo>
                  <a:pt x="469" y="1052"/>
                </a:lnTo>
                <a:lnTo>
                  <a:pt x="472" y="1052"/>
                </a:lnTo>
                <a:lnTo>
                  <a:pt x="472" y="1052"/>
                </a:lnTo>
                <a:lnTo>
                  <a:pt x="476" y="1052"/>
                </a:lnTo>
                <a:lnTo>
                  <a:pt x="479" y="1052"/>
                </a:lnTo>
                <a:lnTo>
                  <a:pt x="482" y="1052"/>
                </a:lnTo>
                <a:lnTo>
                  <a:pt x="482" y="1052"/>
                </a:lnTo>
                <a:lnTo>
                  <a:pt x="482" y="1052"/>
                </a:lnTo>
                <a:lnTo>
                  <a:pt x="485" y="1055"/>
                </a:lnTo>
                <a:lnTo>
                  <a:pt x="489" y="1055"/>
                </a:lnTo>
                <a:lnTo>
                  <a:pt x="489" y="1055"/>
                </a:lnTo>
                <a:lnTo>
                  <a:pt x="489" y="1055"/>
                </a:lnTo>
                <a:lnTo>
                  <a:pt x="489" y="1059"/>
                </a:lnTo>
                <a:lnTo>
                  <a:pt x="489" y="1062"/>
                </a:lnTo>
                <a:lnTo>
                  <a:pt x="489" y="1062"/>
                </a:lnTo>
                <a:lnTo>
                  <a:pt x="492" y="1065"/>
                </a:lnTo>
                <a:lnTo>
                  <a:pt x="489" y="1065"/>
                </a:lnTo>
                <a:lnTo>
                  <a:pt x="489" y="1065"/>
                </a:lnTo>
                <a:lnTo>
                  <a:pt x="489" y="1065"/>
                </a:lnTo>
                <a:lnTo>
                  <a:pt x="489" y="1068"/>
                </a:lnTo>
                <a:lnTo>
                  <a:pt x="489" y="1068"/>
                </a:lnTo>
                <a:lnTo>
                  <a:pt x="489" y="1072"/>
                </a:lnTo>
                <a:lnTo>
                  <a:pt x="489" y="1075"/>
                </a:lnTo>
                <a:lnTo>
                  <a:pt x="489" y="1075"/>
                </a:lnTo>
                <a:lnTo>
                  <a:pt x="489" y="1075"/>
                </a:lnTo>
                <a:lnTo>
                  <a:pt x="489" y="1075"/>
                </a:lnTo>
                <a:lnTo>
                  <a:pt x="489" y="1075"/>
                </a:lnTo>
                <a:lnTo>
                  <a:pt x="489" y="1075"/>
                </a:lnTo>
                <a:lnTo>
                  <a:pt x="485" y="1075"/>
                </a:lnTo>
                <a:lnTo>
                  <a:pt x="485" y="1075"/>
                </a:lnTo>
                <a:lnTo>
                  <a:pt x="485" y="1078"/>
                </a:lnTo>
                <a:lnTo>
                  <a:pt x="485" y="1075"/>
                </a:lnTo>
                <a:lnTo>
                  <a:pt x="482" y="1075"/>
                </a:lnTo>
                <a:lnTo>
                  <a:pt x="482" y="1075"/>
                </a:lnTo>
                <a:lnTo>
                  <a:pt x="479" y="1075"/>
                </a:lnTo>
                <a:lnTo>
                  <a:pt x="479" y="1075"/>
                </a:lnTo>
                <a:lnTo>
                  <a:pt x="479" y="1075"/>
                </a:lnTo>
                <a:lnTo>
                  <a:pt x="476" y="1078"/>
                </a:lnTo>
                <a:lnTo>
                  <a:pt x="476" y="1078"/>
                </a:lnTo>
                <a:lnTo>
                  <a:pt x="476" y="1078"/>
                </a:lnTo>
                <a:lnTo>
                  <a:pt x="472" y="1082"/>
                </a:lnTo>
                <a:lnTo>
                  <a:pt x="472" y="1082"/>
                </a:lnTo>
                <a:lnTo>
                  <a:pt x="472" y="1082"/>
                </a:lnTo>
                <a:lnTo>
                  <a:pt x="472" y="1082"/>
                </a:lnTo>
                <a:lnTo>
                  <a:pt x="472" y="1085"/>
                </a:lnTo>
                <a:lnTo>
                  <a:pt x="472" y="1085"/>
                </a:lnTo>
                <a:lnTo>
                  <a:pt x="469" y="1085"/>
                </a:lnTo>
                <a:lnTo>
                  <a:pt x="469" y="1088"/>
                </a:lnTo>
                <a:lnTo>
                  <a:pt x="466" y="1088"/>
                </a:lnTo>
                <a:lnTo>
                  <a:pt x="466" y="1088"/>
                </a:lnTo>
                <a:lnTo>
                  <a:pt x="466" y="1085"/>
                </a:lnTo>
                <a:lnTo>
                  <a:pt x="466" y="1085"/>
                </a:lnTo>
                <a:lnTo>
                  <a:pt x="466" y="1085"/>
                </a:lnTo>
                <a:lnTo>
                  <a:pt x="466" y="1085"/>
                </a:lnTo>
                <a:lnTo>
                  <a:pt x="466" y="1085"/>
                </a:lnTo>
                <a:lnTo>
                  <a:pt x="462" y="1085"/>
                </a:lnTo>
                <a:lnTo>
                  <a:pt x="462" y="1082"/>
                </a:lnTo>
                <a:lnTo>
                  <a:pt x="462" y="1082"/>
                </a:lnTo>
                <a:lnTo>
                  <a:pt x="462" y="1082"/>
                </a:lnTo>
                <a:lnTo>
                  <a:pt x="462" y="1082"/>
                </a:lnTo>
                <a:lnTo>
                  <a:pt x="462" y="1082"/>
                </a:lnTo>
                <a:lnTo>
                  <a:pt x="459" y="1082"/>
                </a:lnTo>
                <a:lnTo>
                  <a:pt x="459" y="1085"/>
                </a:lnTo>
                <a:lnTo>
                  <a:pt x="459" y="1085"/>
                </a:lnTo>
                <a:lnTo>
                  <a:pt x="459" y="1082"/>
                </a:lnTo>
                <a:lnTo>
                  <a:pt x="456" y="1082"/>
                </a:lnTo>
                <a:lnTo>
                  <a:pt x="456" y="1082"/>
                </a:lnTo>
                <a:lnTo>
                  <a:pt x="456" y="1082"/>
                </a:lnTo>
                <a:lnTo>
                  <a:pt x="456" y="1082"/>
                </a:lnTo>
                <a:lnTo>
                  <a:pt x="456" y="1082"/>
                </a:lnTo>
                <a:lnTo>
                  <a:pt x="456" y="1085"/>
                </a:lnTo>
                <a:lnTo>
                  <a:pt x="456" y="1085"/>
                </a:lnTo>
                <a:lnTo>
                  <a:pt x="453" y="1088"/>
                </a:lnTo>
                <a:lnTo>
                  <a:pt x="453" y="1088"/>
                </a:lnTo>
                <a:lnTo>
                  <a:pt x="453" y="1085"/>
                </a:lnTo>
                <a:lnTo>
                  <a:pt x="453" y="1085"/>
                </a:lnTo>
                <a:lnTo>
                  <a:pt x="453" y="1085"/>
                </a:lnTo>
                <a:lnTo>
                  <a:pt x="453" y="1082"/>
                </a:lnTo>
                <a:lnTo>
                  <a:pt x="449" y="1082"/>
                </a:lnTo>
                <a:lnTo>
                  <a:pt x="449" y="1082"/>
                </a:lnTo>
                <a:lnTo>
                  <a:pt x="449" y="1082"/>
                </a:lnTo>
                <a:lnTo>
                  <a:pt x="449" y="1082"/>
                </a:lnTo>
                <a:lnTo>
                  <a:pt x="446" y="1082"/>
                </a:lnTo>
                <a:lnTo>
                  <a:pt x="446" y="1085"/>
                </a:lnTo>
                <a:lnTo>
                  <a:pt x="446" y="1085"/>
                </a:lnTo>
                <a:lnTo>
                  <a:pt x="446" y="1085"/>
                </a:lnTo>
                <a:lnTo>
                  <a:pt x="446" y="1085"/>
                </a:lnTo>
                <a:lnTo>
                  <a:pt x="446" y="1085"/>
                </a:lnTo>
                <a:lnTo>
                  <a:pt x="443" y="1085"/>
                </a:lnTo>
                <a:lnTo>
                  <a:pt x="443" y="1085"/>
                </a:lnTo>
                <a:lnTo>
                  <a:pt x="446" y="1085"/>
                </a:lnTo>
                <a:lnTo>
                  <a:pt x="446" y="1082"/>
                </a:lnTo>
                <a:lnTo>
                  <a:pt x="446" y="1082"/>
                </a:lnTo>
                <a:lnTo>
                  <a:pt x="446" y="1082"/>
                </a:lnTo>
                <a:lnTo>
                  <a:pt x="443" y="1082"/>
                </a:lnTo>
                <a:lnTo>
                  <a:pt x="443" y="1082"/>
                </a:lnTo>
                <a:lnTo>
                  <a:pt x="443" y="1082"/>
                </a:lnTo>
                <a:lnTo>
                  <a:pt x="443" y="1082"/>
                </a:lnTo>
                <a:lnTo>
                  <a:pt x="443" y="1082"/>
                </a:lnTo>
                <a:lnTo>
                  <a:pt x="443" y="1082"/>
                </a:lnTo>
                <a:lnTo>
                  <a:pt x="440" y="1082"/>
                </a:lnTo>
                <a:lnTo>
                  <a:pt x="440" y="1085"/>
                </a:lnTo>
                <a:lnTo>
                  <a:pt x="440" y="1085"/>
                </a:lnTo>
                <a:lnTo>
                  <a:pt x="440" y="1085"/>
                </a:lnTo>
                <a:lnTo>
                  <a:pt x="440" y="1085"/>
                </a:lnTo>
                <a:lnTo>
                  <a:pt x="440" y="1085"/>
                </a:lnTo>
                <a:lnTo>
                  <a:pt x="436" y="1082"/>
                </a:lnTo>
                <a:lnTo>
                  <a:pt x="440" y="1082"/>
                </a:lnTo>
                <a:lnTo>
                  <a:pt x="440" y="1082"/>
                </a:lnTo>
                <a:lnTo>
                  <a:pt x="440" y="1082"/>
                </a:lnTo>
                <a:lnTo>
                  <a:pt x="440" y="1082"/>
                </a:lnTo>
                <a:lnTo>
                  <a:pt x="440" y="1078"/>
                </a:lnTo>
                <a:lnTo>
                  <a:pt x="440" y="1078"/>
                </a:lnTo>
                <a:lnTo>
                  <a:pt x="440" y="1078"/>
                </a:lnTo>
                <a:lnTo>
                  <a:pt x="440" y="1078"/>
                </a:lnTo>
                <a:lnTo>
                  <a:pt x="440" y="1078"/>
                </a:lnTo>
                <a:lnTo>
                  <a:pt x="436" y="1075"/>
                </a:lnTo>
                <a:lnTo>
                  <a:pt x="436" y="1075"/>
                </a:lnTo>
                <a:lnTo>
                  <a:pt x="436" y="1075"/>
                </a:lnTo>
                <a:lnTo>
                  <a:pt x="440" y="1072"/>
                </a:lnTo>
                <a:lnTo>
                  <a:pt x="440" y="1072"/>
                </a:lnTo>
                <a:lnTo>
                  <a:pt x="440" y="1068"/>
                </a:lnTo>
                <a:lnTo>
                  <a:pt x="440" y="1068"/>
                </a:lnTo>
                <a:lnTo>
                  <a:pt x="443" y="1062"/>
                </a:lnTo>
                <a:lnTo>
                  <a:pt x="443" y="1059"/>
                </a:lnTo>
                <a:lnTo>
                  <a:pt x="443" y="1059"/>
                </a:lnTo>
                <a:lnTo>
                  <a:pt x="443" y="1059"/>
                </a:lnTo>
                <a:lnTo>
                  <a:pt x="440" y="1059"/>
                </a:lnTo>
                <a:lnTo>
                  <a:pt x="436" y="1059"/>
                </a:lnTo>
                <a:lnTo>
                  <a:pt x="433" y="1059"/>
                </a:lnTo>
                <a:lnTo>
                  <a:pt x="430" y="1055"/>
                </a:lnTo>
                <a:lnTo>
                  <a:pt x="426" y="1052"/>
                </a:lnTo>
                <a:lnTo>
                  <a:pt x="426" y="1049"/>
                </a:lnTo>
                <a:lnTo>
                  <a:pt x="423" y="1049"/>
                </a:lnTo>
                <a:lnTo>
                  <a:pt x="423" y="1046"/>
                </a:lnTo>
                <a:lnTo>
                  <a:pt x="423" y="1046"/>
                </a:lnTo>
                <a:lnTo>
                  <a:pt x="423" y="1046"/>
                </a:lnTo>
                <a:lnTo>
                  <a:pt x="423" y="1046"/>
                </a:lnTo>
                <a:lnTo>
                  <a:pt x="420" y="1042"/>
                </a:lnTo>
                <a:lnTo>
                  <a:pt x="420" y="1042"/>
                </a:lnTo>
                <a:lnTo>
                  <a:pt x="420" y="1039"/>
                </a:lnTo>
                <a:lnTo>
                  <a:pt x="420" y="1039"/>
                </a:lnTo>
                <a:lnTo>
                  <a:pt x="420" y="1039"/>
                </a:lnTo>
                <a:lnTo>
                  <a:pt x="417" y="1036"/>
                </a:lnTo>
                <a:lnTo>
                  <a:pt x="417" y="1032"/>
                </a:lnTo>
                <a:lnTo>
                  <a:pt x="417" y="1032"/>
                </a:lnTo>
                <a:lnTo>
                  <a:pt x="417" y="1032"/>
                </a:lnTo>
                <a:lnTo>
                  <a:pt x="413" y="1029"/>
                </a:lnTo>
                <a:lnTo>
                  <a:pt x="413" y="1029"/>
                </a:lnTo>
                <a:lnTo>
                  <a:pt x="407" y="1026"/>
                </a:lnTo>
                <a:lnTo>
                  <a:pt x="403" y="1026"/>
                </a:lnTo>
                <a:lnTo>
                  <a:pt x="403" y="1026"/>
                </a:lnTo>
                <a:lnTo>
                  <a:pt x="403" y="1026"/>
                </a:lnTo>
                <a:lnTo>
                  <a:pt x="403" y="1026"/>
                </a:lnTo>
                <a:lnTo>
                  <a:pt x="400" y="1026"/>
                </a:lnTo>
                <a:lnTo>
                  <a:pt x="397" y="1026"/>
                </a:lnTo>
                <a:lnTo>
                  <a:pt x="397" y="1026"/>
                </a:lnTo>
                <a:lnTo>
                  <a:pt x="397" y="1026"/>
                </a:lnTo>
                <a:lnTo>
                  <a:pt x="397" y="1026"/>
                </a:lnTo>
                <a:lnTo>
                  <a:pt x="394" y="1026"/>
                </a:lnTo>
                <a:lnTo>
                  <a:pt x="394" y="1029"/>
                </a:lnTo>
                <a:lnTo>
                  <a:pt x="394" y="1029"/>
                </a:lnTo>
                <a:lnTo>
                  <a:pt x="390" y="1029"/>
                </a:lnTo>
                <a:lnTo>
                  <a:pt x="387" y="1032"/>
                </a:lnTo>
                <a:lnTo>
                  <a:pt x="387" y="1036"/>
                </a:lnTo>
                <a:lnTo>
                  <a:pt x="384" y="1036"/>
                </a:lnTo>
                <a:lnTo>
                  <a:pt x="384" y="1036"/>
                </a:lnTo>
                <a:lnTo>
                  <a:pt x="384" y="1039"/>
                </a:lnTo>
                <a:lnTo>
                  <a:pt x="384" y="1042"/>
                </a:lnTo>
                <a:lnTo>
                  <a:pt x="381" y="1046"/>
                </a:lnTo>
                <a:lnTo>
                  <a:pt x="381" y="1046"/>
                </a:lnTo>
                <a:lnTo>
                  <a:pt x="377" y="1042"/>
                </a:lnTo>
                <a:lnTo>
                  <a:pt x="367" y="1039"/>
                </a:lnTo>
                <a:lnTo>
                  <a:pt x="367" y="1039"/>
                </a:lnTo>
                <a:lnTo>
                  <a:pt x="367" y="1039"/>
                </a:lnTo>
                <a:lnTo>
                  <a:pt x="364" y="1036"/>
                </a:lnTo>
                <a:lnTo>
                  <a:pt x="361" y="1036"/>
                </a:lnTo>
                <a:lnTo>
                  <a:pt x="358" y="1032"/>
                </a:lnTo>
                <a:lnTo>
                  <a:pt x="358" y="1032"/>
                </a:lnTo>
                <a:lnTo>
                  <a:pt x="354" y="1032"/>
                </a:lnTo>
                <a:lnTo>
                  <a:pt x="354" y="1032"/>
                </a:lnTo>
                <a:lnTo>
                  <a:pt x="354" y="1032"/>
                </a:lnTo>
                <a:lnTo>
                  <a:pt x="351" y="1029"/>
                </a:lnTo>
                <a:lnTo>
                  <a:pt x="348" y="1026"/>
                </a:lnTo>
                <a:lnTo>
                  <a:pt x="344" y="1023"/>
                </a:lnTo>
                <a:lnTo>
                  <a:pt x="341" y="1023"/>
                </a:lnTo>
                <a:lnTo>
                  <a:pt x="338" y="1023"/>
                </a:lnTo>
                <a:lnTo>
                  <a:pt x="338" y="1019"/>
                </a:lnTo>
                <a:lnTo>
                  <a:pt x="335" y="1016"/>
                </a:lnTo>
                <a:lnTo>
                  <a:pt x="331" y="1013"/>
                </a:lnTo>
                <a:lnTo>
                  <a:pt x="328" y="1013"/>
                </a:lnTo>
                <a:lnTo>
                  <a:pt x="328" y="1019"/>
                </a:lnTo>
                <a:lnTo>
                  <a:pt x="328" y="1019"/>
                </a:lnTo>
                <a:lnTo>
                  <a:pt x="325" y="1016"/>
                </a:lnTo>
                <a:lnTo>
                  <a:pt x="325" y="1013"/>
                </a:lnTo>
                <a:lnTo>
                  <a:pt x="325" y="1009"/>
                </a:lnTo>
                <a:lnTo>
                  <a:pt x="325" y="1009"/>
                </a:lnTo>
                <a:lnTo>
                  <a:pt x="322" y="1009"/>
                </a:lnTo>
                <a:lnTo>
                  <a:pt x="318" y="1013"/>
                </a:lnTo>
                <a:lnTo>
                  <a:pt x="318" y="1013"/>
                </a:lnTo>
                <a:lnTo>
                  <a:pt x="318" y="1016"/>
                </a:lnTo>
                <a:lnTo>
                  <a:pt x="318" y="1016"/>
                </a:lnTo>
                <a:lnTo>
                  <a:pt x="318" y="1016"/>
                </a:lnTo>
                <a:lnTo>
                  <a:pt x="315" y="1016"/>
                </a:lnTo>
                <a:lnTo>
                  <a:pt x="312" y="1013"/>
                </a:lnTo>
                <a:lnTo>
                  <a:pt x="312" y="1013"/>
                </a:lnTo>
                <a:lnTo>
                  <a:pt x="308" y="1013"/>
                </a:lnTo>
                <a:lnTo>
                  <a:pt x="305" y="1013"/>
                </a:lnTo>
                <a:lnTo>
                  <a:pt x="305" y="1009"/>
                </a:lnTo>
                <a:lnTo>
                  <a:pt x="302" y="1006"/>
                </a:lnTo>
                <a:lnTo>
                  <a:pt x="305" y="1006"/>
                </a:lnTo>
                <a:lnTo>
                  <a:pt x="305" y="1003"/>
                </a:lnTo>
                <a:lnTo>
                  <a:pt x="302" y="1000"/>
                </a:lnTo>
                <a:lnTo>
                  <a:pt x="302" y="1000"/>
                </a:lnTo>
                <a:lnTo>
                  <a:pt x="302" y="996"/>
                </a:lnTo>
                <a:lnTo>
                  <a:pt x="302" y="996"/>
                </a:lnTo>
                <a:lnTo>
                  <a:pt x="302" y="993"/>
                </a:lnTo>
                <a:lnTo>
                  <a:pt x="299" y="993"/>
                </a:lnTo>
                <a:lnTo>
                  <a:pt x="299" y="990"/>
                </a:lnTo>
                <a:lnTo>
                  <a:pt x="295" y="987"/>
                </a:lnTo>
                <a:lnTo>
                  <a:pt x="295" y="993"/>
                </a:lnTo>
                <a:lnTo>
                  <a:pt x="295" y="993"/>
                </a:lnTo>
                <a:lnTo>
                  <a:pt x="295" y="1000"/>
                </a:lnTo>
                <a:lnTo>
                  <a:pt x="295" y="1003"/>
                </a:lnTo>
                <a:lnTo>
                  <a:pt x="295" y="1003"/>
                </a:lnTo>
                <a:lnTo>
                  <a:pt x="299" y="1006"/>
                </a:lnTo>
                <a:lnTo>
                  <a:pt x="299" y="1006"/>
                </a:lnTo>
                <a:lnTo>
                  <a:pt x="299" y="1006"/>
                </a:lnTo>
                <a:lnTo>
                  <a:pt x="299" y="1009"/>
                </a:lnTo>
                <a:lnTo>
                  <a:pt x="299" y="1009"/>
                </a:lnTo>
                <a:lnTo>
                  <a:pt x="302" y="1009"/>
                </a:lnTo>
                <a:lnTo>
                  <a:pt x="308" y="1013"/>
                </a:lnTo>
                <a:lnTo>
                  <a:pt x="308" y="1016"/>
                </a:lnTo>
                <a:lnTo>
                  <a:pt x="308" y="1016"/>
                </a:lnTo>
                <a:lnTo>
                  <a:pt x="308" y="1016"/>
                </a:lnTo>
                <a:lnTo>
                  <a:pt x="308" y="1016"/>
                </a:lnTo>
                <a:lnTo>
                  <a:pt x="299" y="1013"/>
                </a:lnTo>
                <a:lnTo>
                  <a:pt x="299" y="1009"/>
                </a:lnTo>
                <a:lnTo>
                  <a:pt x="295" y="1009"/>
                </a:lnTo>
                <a:lnTo>
                  <a:pt x="292" y="1006"/>
                </a:lnTo>
                <a:lnTo>
                  <a:pt x="285" y="1006"/>
                </a:lnTo>
                <a:lnTo>
                  <a:pt x="282" y="1006"/>
                </a:lnTo>
                <a:lnTo>
                  <a:pt x="282" y="1003"/>
                </a:lnTo>
                <a:lnTo>
                  <a:pt x="276" y="1000"/>
                </a:lnTo>
                <a:lnTo>
                  <a:pt x="272" y="1000"/>
                </a:lnTo>
                <a:lnTo>
                  <a:pt x="272" y="1000"/>
                </a:lnTo>
                <a:lnTo>
                  <a:pt x="269" y="1000"/>
                </a:lnTo>
                <a:lnTo>
                  <a:pt x="266" y="996"/>
                </a:lnTo>
                <a:lnTo>
                  <a:pt x="266" y="996"/>
                </a:lnTo>
                <a:lnTo>
                  <a:pt x="263" y="993"/>
                </a:lnTo>
                <a:lnTo>
                  <a:pt x="259" y="993"/>
                </a:lnTo>
                <a:lnTo>
                  <a:pt x="259" y="993"/>
                </a:lnTo>
                <a:lnTo>
                  <a:pt x="256" y="993"/>
                </a:lnTo>
                <a:lnTo>
                  <a:pt x="256" y="993"/>
                </a:lnTo>
                <a:lnTo>
                  <a:pt x="253" y="993"/>
                </a:lnTo>
                <a:lnTo>
                  <a:pt x="243" y="987"/>
                </a:lnTo>
                <a:lnTo>
                  <a:pt x="233" y="983"/>
                </a:lnTo>
                <a:lnTo>
                  <a:pt x="233" y="983"/>
                </a:lnTo>
                <a:lnTo>
                  <a:pt x="230" y="980"/>
                </a:lnTo>
                <a:lnTo>
                  <a:pt x="226" y="980"/>
                </a:lnTo>
                <a:lnTo>
                  <a:pt x="217" y="973"/>
                </a:lnTo>
                <a:lnTo>
                  <a:pt x="213" y="973"/>
                </a:lnTo>
                <a:lnTo>
                  <a:pt x="210" y="973"/>
                </a:lnTo>
                <a:lnTo>
                  <a:pt x="210" y="973"/>
                </a:lnTo>
                <a:lnTo>
                  <a:pt x="207" y="970"/>
                </a:lnTo>
                <a:lnTo>
                  <a:pt x="204" y="970"/>
                </a:lnTo>
                <a:lnTo>
                  <a:pt x="200" y="967"/>
                </a:lnTo>
                <a:lnTo>
                  <a:pt x="200" y="970"/>
                </a:lnTo>
                <a:lnTo>
                  <a:pt x="197" y="967"/>
                </a:lnTo>
                <a:lnTo>
                  <a:pt x="197" y="967"/>
                </a:lnTo>
                <a:lnTo>
                  <a:pt x="194" y="967"/>
                </a:lnTo>
                <a:lnTo>
                  <a:pt x="194" y="967"/>
                </a:lnTo>
                <a:lnTo>
                  <a:pt x="187" y="964"/>
                </a:lnTo>
                <a:lnTo>
                  <a:pt x="187" y="964"/>
                </a:lnTo>
                <a:lnTo>
                  <a:pt x="184" y="964"/>
                </a:lnTo>
                <a:lnTo>
                  <a:pt x="184" y="960"/>
                </a:lnTo>
                <a:lnTo>
                  <a:pt x="184" y="960"/>
                </a:lnTo>
                <a:lnTo>
                  <a:pt x="181" y="960"/>
                </a:lnTo>
                <a:lnTo>
                  <a:pt x="177" y="960"/>
                </a:lnTo>
                <a:lnTo>
                  <a:pt x="177" y="957"/>
                </a:lnTo>
                <a:lnTo>
                  <a:pt x="174" y="957"/>
                </a:lnTo>
                <a:lnTo>
                  <a:pt x="171" y="957"/>
                </a:lnTo>
                <a:lnTo>
                  <a:pt x="167" y="957"/>
                </a:lnTo>
                <a:lnTo>
                  <a:pt x="164" y="954"/>
                </a:lnTo>
                <a:lnTo>
                  <a:pt x="161" y="950"/>
                </a:lnTo>
                <a:lnTo>
                  <a:pt x="158" y="950"/>
                </a:lnTo>
                <a:lnTo>
                  <a:pt x="158" y="950"/>
                </a:lnTo>
                <a:lnTo>
                  <a:pt x="154" y="947"/>
                </a:lnTo>
                <a:lnTo>
                  <a:pt x="151" y="947"/>
                </a:lnTo>
                <a:lnTo>
                  <a:pt x="151" y="947"/>
                </a:lnTo>
                <a:lnTo>
                  <a:pt x="151" y="947"/>
                </a:lnTo>
                <a:lnTo>
                  <a:pt x="141" y="944"/>
                </a:lnTo>
                <a:lnTo>
                  <a:pt x="131" y="937"/>
                </a:lnTo>
                <a:lnTo>
                  <a:pt x="125" y="937"/>
                </a:lnTo>
                <a:lnTo>
                  <a:pt x="122" y="934"/>
                </a:lnTo>
                <a:lnTo>
                  <a:pt x="122" y="934"/>
                </a:lnTo>
                <a:lnTo>
                  <a:pt x="118" y="934"/>
                </a:lnTo>
                <a:lnTo>
                  <a:pt x="118" y="934"/>
                </a:lnTo>
                <a:lnTo>
                  <a:pt x="115" y="934"/>
                </a:lnTo>
                <a:lnTo>
                  <a:pt x="115" y="934"/>
                </a:lnTo>
                <a:lnTo>
                  <a:pt x="112" y="931"/>
                </a:lnTo>
                <a:lnTo>
                  <a:pt x="108" y="931"/>
                </a:lnTo>
                <a:lnTo>
                  <a:pt x="105" y="928"/>
                </a:lnTo>
                <a:lnTo>
                  <a:pt x="105" y="928"/>
                </a:lnTo>
                <a:lnTo>
                  <a:pt x="105" y="928"/>
                </a:lnTo>
                <a:lnTo>
                  <a:pt x="105" y="928"/>
                </a:lnTo>
                <a:lnTo>
                  <a:pt x="105" y="928"/>
                </a:lnTo>
                <a:lnTo>
                  <a:pt x="105" y="928"/>
                </a:lnTo>
                <a:lnTo>
                  <a:pt x="105" y="924"/>
                </a:lnTo>
                <a:lnTo>
                  <a:pt x="105" y="928"/>
                </a:lnTo>
                <a:lnTo>
                  <a:pt x="102" y="928"/>
                </a:lnTo>
                <a:lnTo>
                  <a:pt x="102" y="924"/>
                </a:lnTo>
                <a:lnTo>
                  <a:pt x="99" y="924"/>
                </a:lnTo>
                <a:lnTo>
                  <a:pt x="95" y="924"/>
                </a:lnTo>
                <a:lnTo>
                  <a:pt x="92" y="918"/>
                </a:lnTo>
                <a:lnTo>
                  <a:pt x="92" y="918"/>
                </a:lnTo>
                <a:lnTo>
                  <a:pt x="89" y="918"/>
                </a:lnTo>
                <a:lnTo>
                  <a:pt x="89" y="918"/>
                </a:lnTo>
                <a:lnTo>
                  <a:pt x="89" y="914"/>
                </a:lnTo>
                <a:lnTo>
                  <a:pt x="89" y="914"/>
                </a:lnTo>
                <a:lnTo>
                  <a:pt x="89" y="914"/>
                </a:lnTo>
                <a:lnTo>
                  <a:pt x="86" y="911"/>
                </a:lnTo>
                <a:lnTo>
                  <a:pt x="86" y="908"/>
                </a:lnTo>
                <a:lnTo>
                  <a:pt x="82" y="908"/>
                </a:lnTo>
                <a:lnTo>
                  <a:pt x="82" y="905"/>
                </a:lnTo>
                <a:lnTo>
                  <a:pt x="82" y="905"/>
                </a:lnTo>
                <a:lnTo>
                  <a:pt x="82" y="905"/>
                </a:lnTo>
                <a:lnTo>
                  <a:pt x="79" y="905"/>
                </a:lnTo>
                <a:lnTo>
                  <a:pt x="79" y="901"/>
                </a:lnTo>
                <a:lnTo>
                  <a:pt x="79" y="901"/>
                </a:lnTo>
                <a:lnTo>
                  <a:pt x="79" y="901"/>
                </a:lnTo>
                <a:lnTo>
                  <a:pt x="76" y="898"/>
                </a:lnTo>
                <a:lnTo>
                  <a:pt x="79" y="895"/>
                </a:lnTo>
                <a:lnTo>
                  <a:pt x="79" y="895"/>
                </a:lnTo>
                <a:lnTo>
                  <a:pt x="79" y="891"/>
                </a:lnTo>
                <a:lnTo>
                  <a:pt x="82" y="891"/>
                </a:lnTo>
                <a:lnTo>
                  <a:pt x="82" y="891"/>
                </a:lnTo>
                <a:lnTo>
                  <a:pt x="86" y="888"/>
                </a:lnTo>
                <a:lnTo>
                  <a:pt x="89" y="885"/>
                </a:lnTo>
                <a:lnTo>
                  <a:pt x="89" y="885"/>
                </a:lnTo>
                <a:lnTo>
                  <a:pt x="92" y="888"/>
                </a:lnTo>
                <a:lnTo>
                  <a:pt x="95" y="888"/>
                </a:lnTo>
                <a:lnTo>
                  <a:pt x="99" y="885"/>
                </a:lnTo>
                <a:lnTo>
                  <a:pt x="99" y="885"/>
                </a:lnTo>
                <a:lnTo>
                  <a:pt x="102" y="888"/>
                </a:lnTo>
                <a:lnTo>
                  <a:pt x="105" y="888"/>
                </a:lnTo>
                <a:lnTo>
                  <a:pt x="105" y="891"/>
                </a:lnTo>
                <a:lnTo>
                  <a:pt x="105" y="891"/>
                </a:lnTo>
                <a:lnTo>
                  <a:pt x="108" y="891"/>
                </a:lnTo>
                <a:lnTo>
                  <a:pt x="108" y="895"/>
                </a:lnTo>
                <a:lnTo>
                  <a:pt x="112" y="895"/>
                </a:lnTo>
                <a:lnTo>
                  <a:pt x="115" y="898"/>
                </a:lnTo>
                <a:lnTo>
                  <a:pt x="115" y="898"/>
                </a:lnTo>
                <a:lnTo>
                  <a:pt x="112" y="901"/>
                </a:lnTo>
                <a:lnTo>
                  <a:pt x="112" y="901"/>
                </a:lnTo>
                <a:lnTo>
                  <a:pt x="115" y="905"/>
                </a:lnTo>
                <a:lnTo>
                  <a:pt x="115" y="905"/>
                </a:lnTo>
                <a:lnTo>
                  <a:pt x="115" y="908"/>
                </a:lnTo>
                <a:lnTo>
                  <a:pt x="115" y="908"/>
                </a:lnTo>
                <a:lnTo>
                  <a:pt x="115" y="911"/>
                </a:lnTo>
                <a:lnTo>
                  <a:pt x="118" y="911"/>
                </a:lnTo>
                <a:lnTo>
                  <a:pt x="118" y="908"/>
                </a:lnTo>
                <a:lnTo>
                  <a:pt x="118" y="908"/>
                </a:lnTo>
                <a:lnTo>
                  <a:pt x="122" y="908"/>
                </a:lnTo>
                <a:lnTo>
                  <a:pt x="125" y="911"/>
                </a:lnTo>
                <a:lnTo>
                  <a:pt x="125" y="911"/>
                </a:lnTo>
                <a:lnTo>
                  <a:pt x="135" y="918"/>
                </a:lnTo>
                <a:lnTo>
                  <a:pt x="135" y="921"/>
                </a:lnTo>
                <a:lnTo>
                  <a:pt x="138" y="921"/>
                </a:lnTo>
                <a:lnTo>
                  <a:pt x="138" y="921"/>
                </a:lnTo>
                <a:lnTo>
                  <a:pt x="138" y="921"/>
                </a:lnTo>
                <a:lnTo>
                  <a:pt x="141" y="921"/>
                </a:lnTo>
                <a:lnTo>
                  <a:pt x="141" y="921"/>
                </a:lnTo>
                <a:lnTo>
                  <a:pt x="145" y="924"/>
                </a:lnTo>
                <a:lnTo>
                  <a:pt x="148" y="924"/>
                </a:lnTo>
                <a:lnTo>
                  <a:pt x="148" y="921"/>
                </a:lnTo>
                <a:lnTo>
                  <a:pt x="151" y="921"/>
                </a:lnTo>
                <a:lnTo>
                  <a:pt x="151" y="924"/>
                </a:lnTo>
                <a:lnTo>
                  <a:pt x="151" y="924"/>
                </a:lnTo>
                <a:lnTo>
                  <a:pt x="151" y="924"/>
                </a:lnTo>
                <a:lnTo>
                  <a:pt x="154" y="928"/>
                </a:lnTo>
                <a:lnTo>
                  <a:pt x="158" y="928"/>
                </a:lnTo>
                <a:lnTo>
                  <a:pt x="161" y="931"/>
                </a:lnTo>
                <a:lnTo>
                  <a:pt x="161" y="931"/>
                </a:lnTo>
                <a:lnTo>
                  <a:pt x="164" y="934"/>
                </a:lnTo>
                <a:lnTo>
                  <a:pt x="171" y="937"/>
                </a:lnTo>
                <a:lnTo>
                  <a:pt x="174" y="937"/>
                </a:lnTo>
                <a:lnTo>
                  <a:pt x="174" y="937"/>
                </a:lnTo>
                <a:lnTo>
                  <a:pt x="177" y="937"/>
                </a:lnTo>
                <a:lnTo>
                  <a:pt x="177" y="937"/>
                </a:lnTo>
                <a:lnTo>
                  <a:pt x="181" y="937"/>
                </a:lnTo>
                <a:lnTo>
                  <a:pt x="184" y="941"/>
                </a:lnTo>
                <a:lnTo>
                  <a:pt x="187" y="941"/>
                </a:lnTo>
                <a:lnTo>
                  <a:pt x="187" y="941"/>
                </a:lnTo>
                <a:lnTo>
                  <a:pt x="194" y="941"/>
                </a:lnTo>
                <a:lnTo>
                  <a:pt x="194" y="941"/>
                </a:lnTo>
                <a:lnTo>
                  <a:pt x="197" y="941"/>
                </a:lnTo>
                <a:lnTo>
                  <a:pt x="197" y="941"/>
                </a:lnTo>
                <a:lnTo>
                  <a:pt x="200" y="941"/>
                </a:lnTo>
                <a:lnTo>
                  <a:pt x="204" y="944"/>
                </a:lnTo>
                <a:lnTo>
                  <a:pt x="204" y="944"/>
                </a:lnTo>
                <a:lnTo>
                  <a:pt x="204" y="944"/>
                </a:lnTo>
                <a:lnTo>
                  <a:pt x="207" y="944"/>
                </a:lnTo>
                <a:lnTo>
                  <a:pt x="210" y="947"/>
                </a:lnTo>
                <a:lnTo>
                  <a:pt x="210" y="947"/>
                </a:lnTo>
                <a:lnTo>
                  <a:pt x="210" y="947"/>
                </a:lnTo>
                <a:lnTo>
                  <a:pt x="210" y="944"/>
                </a:lnTo>
                <a:lnTo>
                  <a:pt x="213" y="944"/>
                </a:lnTo>
                <a:lnTo>
                  <a:pt x="213" y="941"/>
                </a:lnTo>
                <a:lnTo>
                  <a:pt x="217" y="941"/>
                </a:lnTo>
                <a:lnTo>
                  <a:pt x="217" y="941"/>
                </a:lnTo>
                <a:lnTo>
                  <a:pt x="217" y="941"/>
                </a:lnTo>
                <a:lnTo>
                  <a:pt x="217" y="937"/>
                </a:lnTo>
                <a:lnTo>
                  <a:pt x="217" y="941"/>
                </a:lnTo>
                <a:lnTo>
                  <a:pt x="213" y="937"/>
                </a:lnTo>
                <a:lnTo>
                  <a:pt x="213" y="937"/>
                </a:lnTo>
                <a:lnTo>
                  <a:pt x="217" y="937"/>
                </a:lnTo>
                <a:lnTo>
                  <a:pt x="217" y="934"/>
                </a:lnTo>
                <a:lnTo>
                  <a:pt x="220" y="931"/>
                </a:lnTo>
                <a:lnTo>
                  <a:pt x="220" y="931"/>
                </a:lnTo>
                <a:lnTo>
                  <a:pt x="220" y="931"/>
                </a:lnTo>
                <a:lnTo>
                  <a:pt x="220" y="928"/>
                </a:lnTo>
                <a:lnTo>
                  <a:pt x="223" y="924"/>
                </a:lnTo>
                <a:lnTo>
                  <a:pt x="223" y="921"/>
                </a:lnTo>
                <a:lnTo>
                  <a:pt x="223" y="921"/>
                </a:lnTo>
                <a:lnTo>
                  <a:pt x="223" y="921"/>
                </a:lnTo>
                <a:lnTo>
                  <a:pt x="226" y="921"/>
                </a:lnTo>
                <a:lnTo>
                  <a:pt x="226" y="918"/>
                </a:lnTo>
                <a:lnTo>
                  <a:pt x="226" y="918"/>
                </a:lnTo>
                <a:lnTo>
                  <a:pt x="226" y="918"/>
                </a:lnTo>
                <a:lnTo>
                  <a:pt x="226" y="918"/>
                </a:lnTo>
                <a:lnTo>
                  <a:pt x="226" y="918"/>
                </a:lnTo>
                <a:lnTo>
                  <a:pt x="223" y="918"/>
                </a:lnTo>
                <a:lnTo>
                  <a:pt x="220" y="918"/>
                </a:lnTo>
                <a:lnTo>
                  <a:pt x="220" y="918"/>
                </a:lnTo>
                <a:lnTo>
                  <a:pt x="217" y="918"/>
                </a:lnTo>
                <a:lnTo>
                  <a:pt x="213" y="914"/>
                </a:lnTo>
                <a:lnTo>
                  <a:pt x="213" y="911"/>
                </a:lnTo>
                <a:lnTo>
                  <a:pt x="213" y="908"/>
                </a:lnTo>
                <a:lnTo>
                  <a:pt x="210" y="908"/>
                </a:lnTo>
                <a:lnTo>
                  <a:pt x="207" y="905"/>
                </a:lnTo>
                <a:lnTo>
                  <a:pt x="204" y="905"/>
                </a:lnTo>
                <a:lnTo>
                  <a:pt x="204" y="905"/>
                </a:lnTo>
                <a:lnTo>
                  <a:pt x="204" y="905"/>
                </a:lnTo>
                <a:lnTo>
                  <a:pt x="204" y="905"/>
                </a:lnTo>
                <a:lnTo>
                  <a:pt x="204" y="905"/>
                </a:lnTo>
                <a:lnTo>
                  <a:pt x="204" y="901"/>
                </a:lnTo>
                <a:lnTo>
                  <a:pt x="207" y="901"/>
                </a:lnTo>
                <a:lnTo>
                  <a:pt x="207" y="895"/>
                </a:lnTo>
                <a:lnTo>
                  <a:pt x="207" y="895"/>
                </a:lnTo>
                <a:lnTo>
                  <a:pt x="207" y="895"/>
                </a:lnTo>
                <a:lnTo>
                  <a:pt x="207" y="895"/>
                </a:lnTo>
                <a:lnTo>
                  <a:pt x="210" y="895"/>
                </a:lnTo>
                <a:lnTo>
                  <a:pt x="210" y="895"/>
                </a:lnTo>
                <a:lnTo>
                  <a:pt x="210" y="891"/>
                </a:lnTo>
                <a:lnTo>
                  <a:pt x="207" y="891"/>
                </a:lnTo>
                <a:lnTo>
                  <a:pt x="207" y="895"/>
                </a:lnTo>
                <a:lnTo>
                  <a:pt x="207" y="891"/>
                </a:lnTo>
                <a:lnTo>
                  <a:pt x="204" y="891"/>
                </a:lnTo>
                <a:lnTo>
                  <a:pt x="204" y="888"/>
                </a:lnTo>
                <a:lnTo>
                  <a:pt x="197" y="885"/>
                </a:lnTo>
                <a:lnTo>
                  <a:pt x="197" y="885"/>
                </a:lnTo>
                <a:lnTo>
                  <a:pt x="194" y="885"/>
                </a:lnTo>
                <a:lnTo>
                  <a:pt x="190" y="882"/>
                </a:lnTo>
                <a:lnTo>
                  <a:pt x="187" y="882"/>
                </a:lnTo>
                <a:lnTo>
                  <a:pt x="187" y="882"/>
                </a:lnTo>
                <a:lnTo>
                  <a:pt x="194" y="875"/>
                </a:lnTo>
                <a:lnTo>
                  <a:pt x="194" y="875"/>
                </a:lnTo>
                <a:lnTo>
                  <a:pt x="190" y="872"/>
                </a:lnTo>
                <a:lnTo>
                  <a:pt x="190" y="869"/>
                </a:lnTo>
                <a:lnTo>
                  <a:pt x="190" y="865"/>
                </a:lnTo>
                <a:lnTo>
                  <a:pt x="190" y="865"/>
                </a:lnTo>
                <a:lnTo>
                  <a:pt x="187" y="865"/>
                </a:lnTo>
                <a:lnTo>
                  <a:pt x="187" y="865"/>
                </a:lnTo>
                <a:lnTo>
                  <a:pt x="187" y="865"/>
                </a:lnTo>
                <a:lnTo>
                  <a:pt x="187" y="869"/>
                </a:lnTo>
                <a:lnTo>
                  <a:pt x="187" y="872"/>
                </a:lnTo>
                <a:lnTo>
                  <a:pt x="184" y="872"/>
                </a:lnTo>
                <a:lnTo>
                  <a:pt x="184" y="872"/>
                </a:lnTo>
                <a:lnTo>
                  <a:pt x="181" y="872"/>
                </a:lnTo>
                <a:lnTo>
                  <a:pt x="181" y="872"/>
                </a:lnTo>
                <a:lnTo>
                  <a:pt x="177" y="872"/>
                </a:lnTo>
                <a:lnTo>
                  <a:pt x="177" y="872"/>
                </a:lnTo>
                <a:lnTo>
                  <a:pt x="174" y="872"/>
                </a:lnTo>
                <a:lnTo>
                  <a:pt x="174" y="872"/>
                </a:lnTo>
                <a:lnTo>
                  <a:pt x="174" y="872"/>
                </a:lnTo>
                <a:lnTo>
                  <a:pt x="174" y="869"/>
                </a:lnTo>
                <a:lnTo>
                  <a:pt x="171" y="869"/>
                </a:lnTo>
                <a:lnTo>
                  <a:pt x="171" y="869"/>
                </a:lnTo>
                <a:lnTo>
                  <a:pt x="167" y="869"/>
                </a:lnTo>
                <a:lnTo>
                  <a:pt x="164" y="872"/>
                </a:lnTo>
                <a:lnTo>
                  <a:pt x="164" y="872"/>
                </a:lnTo>
                <a:lnTo>
                  <a:pt x="164" y="872"/>
                </a:lnTo>
                <a:lnTo>
                  <a:pt x="164" y="872"/>
                </a:lnTo>
                <a:lnTo>
                  <a:pt x="161" y="875"/>
                </a:lnTo>
                <a:lnTo>
                  <a:pt x="161" y="875"/>
                </a:lnTo>
                <a:lnTo>
                  <a:pt x="161" y="872"/>
                </a:lnTo>
                <a:lnTo>
                  <a:pt x="158" y="875"/>
                </a:lnTo>
                <a:lnTo>
                  <a:pt x="158" y="872"/>
                </a:lnTo>
                <a:lnTo>
                  <a:pt x="154" y="872"/>
                </a:lnTo>
                <a:lnTo>
                  <a:pt x="151" y="875"/>
                </a:lnTo>
                <a:lnTo>
                  <a:pt x="151" y="875"/>
                </a:lnTo>
                <a:lnTo>
                  <a:pt x="151" y="875"/>
                </a:lnTo>
                <a:lnTo>
                  <a:pt x="151" y="878"/>
                </a:lnTo>
                <a:lnTo>
                  <a:pt x="151" y="875"/>
                </a:lnTo>
                <a:lnTo>
                  <a:pt x="148" y="875"/>
                </a:lnTo>
                <a:lnTo>
                  <a:pt x="148" y="875"/>
                </a:lnTo>
                <a:lnTo>
                  <a:pt x="145" y="878"/>
                </a:lnTo>
                <a:lnTo>
                  <a:pt x="145" y="878"/>
                </a:lnTo>
                <a:lnTo>
                  <a:pt x="145" y="878"/>
                </a:lnTo>
                <a:lnTo>
                  <a:pt x="141" y="878"/>
                </a:lnTo>
                <a:lnTo>
                  <a:pt x="141" y="878"/>
                </a:lnTo>
                <a:lnTo>
                  <a:pt x="138" y="878"/>
                </a:lnTo>
                <a:lnTo>
                  <a:pt x="138" y="878"/>
                </a:lnTo>
                <a:lnTo>
                  <a:pt x="135" y="878"/>
                </a:lnTo>
                <a:lnTo>
                  <a:pt x="128" y="882"/>
                </a:lnTo>
                <a:lnTo>
                  <a:pt x="128" y="885"/>
                </a:lnTo>
                <a:lnTo>
                  <a:pt x="125" y="885"/>
                </a:lnTo>
                <a:lnTo>
                  <a:pt x="125" y="888"/>
                </a:lnTo>
                <a:lnTo>
                  <a:pt x="122" y="888"/>
                </a:lnTo>
                <a:lnTo>
                  <a:pt x="118" y="888"/>
                </a:lnTo>
                <a:lnTo>
                  <a:pt x="118" y="888"/>
                </a:lnTo>
                <a:lnTo>
                  <a:pt x="115" y="888"/>
                </a:lnTo>
                <a:lnTo>
                  <a:pt x="115" y="888"/>
                </a:lnTo>
                <a:lnTo>
                  <a:pt x="112" y="888"/>
                </a:lnTo>
                <a:lnTo>
                  <a:pt x="112" y="885"/>
                </a:lnTo>
                <a:lnTo>
                  <a:pt x="108" y="885"/>
                </a:lnTo>
                <a:lnTo>
                  <a:pt x="108" y="888"/>
                </a:lnTo>
                <a:lnTo>
                  <a:pt x="105" y="888"/>
                </a:lnTo>
                <a:lnTo>
                  <a:pt x="102" y="882"/>
                </a:lnTo>
                <a:lnTo>
                  <a:pt x="95" y="882"/>
                </a:lnTo>
                <a:lnTo>
                  <a:pt x="95" y="882"/>
                </a:lnTo>
                <a:lnTo>
                  <a:pt x="95" y="878"/>
                </a:lnTo>
                <a:lnTo>
                  <a:pt x="99" y="875"/>
                </a:lnTo>
                <a:lnTo>
                  <a:pt x="99" y="869"/>
                </a:lnTo>
                <a:lnTo>
                  <a:pt x="99" y="869"/>
                </a:lnTo>
                <a:lnTo>
                  <a:pt x="99" y="865"/>
                </a:lnTo>
                <a:lnTo>
                  <a:pt x="99" y="865"/>
                </a:lnTo>
                <a:lnTo>
                  <a:pt x="95" y="869"/>
                </a:lnTo>
                <a:lnTo>
                  <a:pt x="95" y="869"/>
                </a:lnTo>
                <a:lnTo>
                  <a:pt x="95" y="872"/>
                </a:lnTo>
                <a:lnTo>
                  <a:pt x="95" y="872"/>
                </a:lnTo>
                <a:lnTo>
                  <a:pt x="95" y="875"/>
                </a:lnTo>
                <a:lnTo>
                  <a:pt x="95" y="875"/>
                </a:lnTo>
                <a:lnTo>
                  <a:pt x="95" y="875"/>
                </a:lnTo>
                <a:lnTo>
                  <a:pt x="95" y="878"/>
                </a:lnTo>
                <a:lnTo>
                  <a:pt x="92" y="875"/>
                </a:lnTo>
                <a:lnTo>
                  <a:pt x="92" y="872"/>
                </a:lnTo>
                <a:lnTo>
                  <a:pt x="92" y="872"/>
                </a:lnTo>
                <a:lnTo>
                  <a:pt x="92" y="872"/>
                </a:lnTo>
                <a:lnTo>
                  <a:pt x="92" y="872"/>
                </a:lnTo>
                <a:lnTo>
                  <a:pt x="92" y="869"/>
                </a:lnTo>
                <a:lnTo>
                  <a:pt x="92" y="865"/>
                </a:lnTo>
                <a:lnTo>
                  <a:pt x="89" y="862"/>
                </a:lnTo>
                <a:lnTo>
                  <a:pt x="89" y="862"/>
                </a:lnTo>
                <a:lnTo>
                  <a:pt x="89" y="859"/>
                </a:lnTo>
                <a:lnTo>
                  <a:pt x="89" y="859"/>
                </a:lnTo>
                <a:lnTo>
                  <a:pt x="86" y="852"/>
                </a:lnTo>
                <a:lnTo>
                  <a:pt x="86" y="849"/>
                </a:lnTo>
                <a:lnTo>
                  <a:pt x="86" y="849"/>
                </a:lnTo>
                <a:lnTo>
                  <a:pt x="86" y="849"/>
                </a:lnTo>
                <a:lnTo>
                  <a:pt x="82" y="846"/>
                </a:lnTo>
                <a:lnTo>
                  <a:pt x="79" y="842"/>
                </a:lnTo>
                <a:lnTo>
                  <a:pt x="79" y="842"/>
                </a:lnTo>
                <a:lnTo>
                  <a:pt x="79" y="839"/>
                </a:lnTo>
                <a:lnTo>
                  <a:pt x="76" y="836"/>
                </a:lnTo>
                <a:lnTo>
                  <a:pt x="76" y="836"/>
                </a:lnTo>
                <a:lnTo>
                  <a:pt x="76" y="836"/>
                </a:lnTo>
                <a:lnTo>
                  <a:pt x="76" y="832"/>
                </a:lnTo>
                <a:lnTo>
                  <a:pt x="76" y="832"/>
                </a:lnTo>
                <a:lnTo>
                  <a:pt x="72" y="829"/>
                </a:lnTo>
                <a:lnTo>
                  <a:pt x="69" y="823"/>
                </a:lnTo>
                <a:lnTo>
                  <a:pt x="66" y="819"/>
                </a:lnTo>
                <a:lnTo>
                  <a:pt x="66" y="819"/>
                </a:lnTo>
                <a:lnTo>
                  <a:pt x="63" y="816"/>
                </a:lnTo>
                <a:lnTo>
                  <a:pt x="59" y="816"/>
                </a:lnTo>
                <a:lnTo>
                  <a:pt x="56" y="813"/>
                </a:lnTo>
                <a:lnTo>
                  <a:pt x="53" y="813"/>
                </a:lnTo>
                <a:lnTo>
                  <a:pt x="53" y="809"/>
                </a:lnTo>
                <a:lnTo>
                  <a:pt x="49" y="809"/>
                </a:lnTo>
                <a:lnTo>
                  <a:pt x="46" y="806"/>
                </a:lnTo>
                <a:lnTo>
                  <a:pt x="43" y="806"/>
                </a:lnTo>
                <a:lnTo>
                  <a:pt x="43" y="806"/>
                </a:lnTo>
                <a:lnTo>
                  <a:pt x="43" y="806"/>
                </a:lnTo>
                <a:lnTo>
                  <a:pt x="40" y="803"/>
                </a:lnTo>
                <a:lnTo>
                  <a:pt x="40" y="803"/>
                </a:lnTo>
                <a:lnTo>
                  <a:pt x="36" y="803"/>
                </a:lnTo>
                <a:lnTo>
                  <a:pt x="33" y="800"/>
                </a:lnTo>
                <a:lnTo>
                  <a:pt x="30" y="800"/>
                </a:lnTo>
                <a:lnTo>
                  <a:pt x="30" y="800"/>
                </a:lnTo>
                <a:lnTo>
                  <a:pt x="27" y="796"/>
                </a:lnTo>
                <a:lnTo>
                  <a:pt x="30" y="796"/>
                </a:lnTo>
                <a:lnTo>
                  <a:pt x="30" y="793"/>
                </a:lnTo>
                <a:lnTo>
                  <a:pt x="27" y="793"/>
                </a:lnTo>
                <a:lnTo>
                  <a:pt x="27" y="793"/>
                </a:lnTo>
                <a:lnTo>
                  <a:pt x="27" y="790"/>
                </a:lnTo>
                <a:lnTo>
                  <a:pt x="20" y="783"/>
                </a:lnTo>
                <a:lnTo>
                  <a:pt x="20" y="783"/>
                </a:lnTo>
                <a:lnTo>
                  <a:pt x="20" y="783"/>
                </a:lnTo>
                <a:lnTo>
                  <a:pt x="17" y="780"/>
                </a:lnTo>
                <a:lnTo>
                  <a:pt x="13" y="777"/>
                </a:lnTo>
                <a:lnTo>
                  <a:pt x="10" y="777"/>
                </a:lnTo>
                <a:lnTo>
                  <a:pt x="7" y="773"/>
                </a:lnTo>
                <a:lnTo>
                  <a:pt x="4" y="773"/>
                </a:lnTo>
                <a:lnTo>
                  <a:pt x="0" y="770"/>
                </a:lnTo>
                <a:lnTo>
                  <a:pt x="0" y="770"/>
                </a:lnTo>
                <a:lnTo>
                  <a:pt x="0" y="770"/>
                </a:lnTo>
                <a:lnTo>
                  <a:pt x="0" y="770"/>
                </a:lnTo>
                <a:lnTo>
                  <a:pt x="4" y="770"/>
                </a:lnTo>
                <a:lnTo>
                  <a:pt x="7" y="770"/>
                </a:lnTo>
                <a:lnTo>
                  <a:pt x="10" y="770"/>
                </a:lnTo>
                <a:lnTo>
                  <a:pt x="17" y="770"/>
                </a:lnTo>
                <a:lnTo>
                  <a:pt x="17" y="770"/>
                </a:lnTo>
                <a:lnTo>
                  <a:pt x="20" y="770"/>
                </a:lnTo>
                <a:lnTo>
                  <a:pt x="20" y="770"/>
                </a:lnTo>
                <a:lnTo>
                  <a:pt x="23" y="767"/>
                </a:lnTo>
                <a:lnTo>
                  <a:pt x="27" y="770"/>
                </a:lnTo>
                <a:lnTo>
                  <a:pt x="27" y="770"/>
                </a:lnTo>
                <a:lnTo>
                  <a:pt x="30" y="770"/>
                </a:lnTo>
                <a:lnTo>
                  <a:pt x="33" y="767"/>
                </a:lnTo>
                <a:lnTo>
                  <a:pt x="33" y="764"/>
                </a:lnTo>
                <a:lnTo>
                  <a:pt x="33" y="760"/>
                </a:lnTo>
                <a:lnTo>
                  <a:pt x="36" y="760"/>
                </a:lnTo>
                <a:lnTo>
                  <a:pt x="43" y="757"/>
                </a:lnTo>
                <a:lnTo>
                  <a:pt x="43" y="757"/>
                </a:lnTo>
                <a:lnTo>
                  <a:pt x="49" y="757"/>
                </a:lnTo>
                <a:lnTo>
                  <a:pt x="53" y="760"/>
                </a:lnTo>
                <a:lnTo>
                  <a:pt x="53" y="760"/>
                </a:lnTo>
                <a:lnTo>
                  <a:pt x="56" y="760"/>
                </a:lnTo>
                <a:lnTo>
                  <a:pt x="56" y="757"/>
                </a:lnTo>
                <a:lnTo>
                  <a:pt x="56" y="754"/>
                </a:lnTo>
                <a:lnTo>
                  <a:pt x="53" y="747"/>
                </a:lnTo>
                <a:lnTo>
                  <a:pt x="49" y="741"/>
                </a:lnTo>
                <a:lnTo>
                  <a:pt x="49" y="737"/>
                </a:lnTo>
                <a:lnTo>
                  <a:pt x="49" y="734"/>
                </a:lnTo>
                <a:lnTo>
                  <a:pt x="53" y="734"/>
                </a:lnTo>
                <a:lnTo>
                  <a:pt x="56" y="734"/>
                </a:lnTo>
                <a:lnTo>
                  <a:pt x="56" y="734"/>
                </a:lnTo>
                <a:lnTo>
                  <a:pt x="56" y="734"/>
                </a:lnTo>
                <a:lnTo>
                  <a:pt x="56" y="734"/>
                </a:lnTo>
                <a:lnTo>
                  <a:pt x="56" y="731"/>
                </a:lnTo>
                <a:lnTo>
                  <a:pt x="59" y="728"/>
                </a:lnTo>
                <a:lnTo>
                  <a:pt x="59" y="728"/>
                </a:lnTo>
                <a:lnTo>
                  <a:pt x="66" y="724"/>
                </a:lnTo>
                <a:lnTo>
                  <a:pt x="69" y="724"/>
                </a:lnTo>
                <a:lnTo>
                  <a:pt x="69" y="724"/>
                </a:lnTo>
                <a:lnTo>
                  <a:pt x="72" y="718"/>
                </a:lnTo>
                <a:lnTo>
                  <a:pt x="72" y="718"/>
                </a:lnTo>
                <a:lnTo>
                  <a:pt x="76" y="714"/>
                </a:lnTo>
                <a:lnTo>
                  <a:pt x="76" y="714"/>
                </a:lnTo>
                <a:lnTo>
                  <a:pt x="76" y="714"/>
                </a:lnTo>
                <a:lnTo>
                  <a:pt x="79" y="711"/>
                </a:lnTo>
                <a:lnTo>
                  <a:pt x="79" y="708"/>
                </a:lnTo>
                <a:lnTo>
                  <a:pt x="86" y="708"/>
                </a:lnTo>
                <a:lnTo>
                  <a:pt x="89" y="705"/>
                </a:lnTo>
                <a:lnTo>
                  <a:pt x="89" y="701"/>
                </a:lnTo>
                <a:lnTo>
                  <a:pt x="92" y="701"/>
                </a:lnTo>
                <a:lnTo>
                  <a:pt x="92" y="698"/>
                </a:lnTo>
                <a:lnTo>
                  <a:pt x="92" y="695"/>
                </a:lnTo>
                <a:lnTo>
                  <a:pt x="92" y="695"/>
                </a:lnTo>
                <a:lnTo>
                  <a:pt x="92" y="685"/>
                </a:lnTo>
                <a:lnTo>
                  <a:pt x="92" y="682"/>
                </a:lnTo>
                <a:lnTo>
                  <a:pt x="95" y="682"/>
                </a:lnTo>
                <a:lnTo>
                  <a:pt x="95" y="682"/>
                </a:lnTo>
                <a:lnTo>
                  <a:pt x="95" y="678"/>
                </a:lnTo>
                <a:lnTo>
                  <a:pt x="89" y="672"/>
                </a:lnTo>
                <a:lnTo>
                  <a:pt x="89" y="672"/>
                </a:lnTo>
                <a:lnTo>
                  <a:pt x="86" y="665"/>
                </a:lnTo>
                <a:lnTo>
                  <a:pt x="89" y="665"/>
                </a:lnTo>
                <a:lnTo>
                  <a:pt x="92" y="659"/>
                </a:lnTo>
                <a:lnTo>
                  <a:pt x="95" y="659"/>
                </a:lnTo>
                <a:lnTo>
                  <a:pt x="105" y="659"/>
                </a:lnTo>
                <a:lnTo>
                  <a:pt x="108" y="659"/>
                </a:lnTo>
                <a:lnTo>
                  <a:pt x="115" y="662"/>
                </a:lnTo>
                <a:lnTo>
                  <a:pt x="115" y="662"/>
                </a:lnTo>
                <a:lnTo>
                  <a:pt x="118" y="659"/>
                </a:lnTo>
                <a:lnTo>
                  <a:pt x="115" y="639"/>
                </a:lnTo>
                <a:lnTo>
                  <a:pt x="115" y="639"/>
                </a:lnTo>
                <a:lnTo>
                  <a:pt x="118" y="632"/>
                </a:lnTo>
                <a:lnTo>
                  <a:pt x="115" y="632"/>
                </a:lnTo>
                <a:lnTo>
                  <a:pt x="115" y="629"/>
                </a:lnTo>
                <a:lnTo>
                  <a:pt x="105" y="616"/>
                </a:lnTo>
                <a:lnTo>
                  <a:pt x="105" y="616"/>
                </a:lnTo>
                <a:lnTo>
                  <a:pt x="108" y="613"/>
                </a:lnTo>
                <a:lnTo>
                  <a:pt x="115" y="613"/>
                </a:lnTo>
                <a:lnTo>
                  <a:pt x="115" y="613"/>
                </a:lnTo>
                <a:lnTo>
                  <a:pt x="122" y="610"/>
                </a:lnTo>
                <a:lnTo>
                  <a:pt x="118" y="606"/>
                </a:lnTo>
                <a:lnTo>
                  <a:pt x="118" y="606"/>
                </a:lnTo>
                <a:lnTo>
                  <a:pt x="118" y="606"/>
                </a:lnTo>
                <a:lnTo>
                  <a:pt x="115" y="603"/>
                </a:lnTo>
                <a:lnTo>
                  <a:pt x="118" y="600"/>
                </a:lnTo>
                <a:lnTo>
                  <a:pt x="128" y="593"/>
                </a:lnTo>
                <a:lnTo>
                  <a:pt x="131" y="587"/>
                </a:lnTo>
                <a:lnTo>
                  <a:pt x="131" y="583"/>
                </a:lnTo>
                <a:lnTo>
                  <a:pt x="131" y="580"/>
                </a:lnTo>
                <a:lnTo>
                  <a:pt x="131" y="577"/>
                </a:lnTo>
                <a:lnTo>
                  <a:pt x="135" y="573"/>
                </a:lnTo>
                <a:lnTo>
                  <a:pt x="135" y="567"/>
                </a:lnTo>
                <a:lnTo>
                  <a:pt x="135" y="567"/>
                </a:lnTo>
                <a:lnTo>
                  <a:pt x="138" y="564"/>
                </a:lnTo>
                <a:lnTo>
                  <a:pt x="138" y="564"/>
                </a:lnTo>
                <a:lnTo>
                  <a:pt x="138" y="570"/>
                </a:lnTo>
                <a:lnTo>
                  <a:pt x="141" y="570"/>
                </a:lnTo>
                <a:lnTo>
                  <a:pt x="145" y="570"/>
                </a:lnTo>
                <a:lnTo>
                  <a:pt x="148" y="570"/>
                </a:lnTo>
                <a:lnTo>
                  <a:pt x="148" y="570"/>
                </a:lnTo>
                <a:lnTo>
                  <a:pt x="145" y="573"/>
                </a:lnTo>
                <a:lnTo>
                  <a:pt x="145" y="577"/>
                </a:lnTo>
                <a:lnTo>
                  <a:pt x="145" y="577"/>
                </a:lnTo>
                <a:lnTo>
                  <a:pt x="145" y="577"/>
                </a:lnTo>
                <a:lnTo>
                  <a:pt x="148" y="573"/>
                </a:lnTo>
                <a:lnTo>
                  <a:pt x="148" y="573"/>
                </a:lnTo>
                <a:lnTo>
                  <a:pt x="151" y="564"/>
                </a:lnTo>
                <a:lnTo>
                  <a:pt x="151" y="564"/>
                </a:lnTo>
                <a:lnTo>
                  <a:pt x="154" y="564"/>
                </a:lnTo>
                <a:lnTo>
                  <a:pt x="158" y="557"/>
                </a:lnTo>
                <a:lnTo>
                  <a:pt x="161" y="554"/>
                </a:lnTo>
                <a:lnTo>
                  <a:pt x="161" y="547"/>
                </a:lnTo>
                <a:lnTo>
                  <a:pt x="161" y="547"/>
                </a:lnTo>
                <a:lnTo>
                  <a:pt x="161" y="547"/>
                </a:lnTo>
                <a:lnTo>
                  <a:pt x="164" y="550"/>
                </a:lnTo>
                <a:lnTo>
                  <a:pt x="164" y="550"/>
                </a:lnTo>
                <a:lnTo>
                  <a:pt x="164" y="550"/>
                </a:lnTo>
                <a:lnTo>
                  <a:pt x="174" y="550"/>
                </a:lnTo>
                <a:lnTo>
                  <a:pt x="174" y="550"/>
                </a:lnTo>
                <a:lnTo>
                  <a:pt x="181" y="544"/>
                </a:lnTo>
                <a:lnTo>
                  <a:pt x="184" y="544"/>
                </a:lnTo>
                <a:lnTo>
                  <a:pt x="187" y="541"/>
                </a:lnTo>
                <a:lnTo>
                  <a:pt x="190" y="541"/>
                </a:lnTo>
                <a:lnTo>
                  <a:pt x="194" y="537"/>
                </a:lnTo>
                <a:lnTo>
                  <a:pt x="194" y="541"/>
                </a:lnTo>
                <a:lnTo>
                  <a:pt x="197" y="541"/>
                </a:lnTo>
                <a:lnTo>
                  <a:pt x="197" y="541"/>
                </a:lnTo>
                <a:lnTo>
                  <a:pt x="200" y="541"/>
                </a:lnTo>
                <a:lnTo>
                  <a:pt x="204" y="537"/>
                </a:lnTo>
                <a:lnTo>
                  <a:pt x="213" y="531"/>
                </a:lnTo>
                <a:lnTo>
                  <a:pt x="217" y="531"/>
                </a:lnTo>
                <a:lnTo>
                  <a:pt x="220" y="531"/>
                </a:lnTo>
                <a:lnTo>
                  <a:pt x="220" y="531"/>
                </a:lnTo>
                <a:lnTo>
                  <a:pt x="226" y="528"/>
                </a:lnTo>
                <a:lnTo>
                  <a:pt x="226" y="528"/>
                </a:lnTo>
                <a:lnTo>
                  <a:pt x="226" y="524"/>
                </a:lnTo>
                <a:lnTo>
                  <a:pt x="223" y="521"/>
                </a:lnTo>
                <a:lnTo>
                  <a:pt x="223" y="521"/>
                </a:lnTo>
                <a:lnTo>
                  <a:pt x="223" y="521"/>
                </a:lnTo>
                <a:lnTo>
                  <a:pt x="226" y="518"/>
                </a:lnTo>
                <a:lnTo>
                  <a:pt x="226" y="514"/>
                </a:lnTo>
                <a:lnTo>
                  <a:pt x="230" y="514"/>
                </a:lnTo>
                <a:lnTo>
                  <a:pt x="230" y="514"/>
                </a:lnTo>
                <a:lnTo>
                  <a:pt x="226" y="511"/>
                </a:lnTo>
                <a:lnTo>
                  <a:pt x="230" y="508"/>
                </a:lnTo>
                <a:lnTo>
                  <a:pt x="230" y="508"/>
                </a:lnTo>
                <a:lnTo>
                  <a:pt x="230" y="508"/>
                </a:lnTo>
                <a:lnTo>
                  <a:pt x="230" y="505"/>
                </a:lnTo>
                <a:lnTo>
                  <a:pt x="233" y="501"/>
                </a:lnTo>
                <a:lnTo>
                  <a:pt x="236" y="498"/>
                </a:lnTo>
                <a:lnTo>
                  <a:pt x="240" y="498"/>
                </a:lnTo>
                <a:lnTo>
                  <a:pt x="253" y="488"/>
                </a:lnTo>
                <a:lnTo>
                  <a:pt x="253" y="478"/>
                </a:lnTo>
                <a:lnTo>
                  <a:pt x="249" y="475"/>
                </a:lnTo>
                <a:lnTo>
                  <a:pt x="253" y="475"/>
                </a:lnTo>
                <a:lnTo>
                  <a:pt x="256" y="472"/>
                </a:lnTo>
                <a:lnTo>
                  <a:pt x="259" y="469"/>
                </a:lnTo>
                <a:lnTo>
                  <a:pt x="263" y="469"/>
                </a:lnTo>
                <a:lnTo>
                  <a:pt x="263" y="465"/>
                </a:lnTo>
                <a:lnTo>
                  <a:pt x="263" y="462"/>
                </a:lnTo>
                <a:lnTo>
                  <a:pt x="266" y="459"/>
                </a:lnTo>
                <a:lnTo>
                  <a:pt x="266" y="459"/>
                </a:lnTo>
                <a:lnTo>
                  <a:pt x="266" y="459"/>
                </a:lnTo>
                <a:lnTo>
                  <a:pt x="266" y="455"/>
                </a:lnTo>
                <a:lnTo>
                  <a:pt x="272" y="452"/>
                </a:lnTo>
                <a:lnTo>
                  <a:pt x="272" y="452"/>
                </a:lnTo>
                <a:lnTo>
                  <a:pt x="272" y="449"/>
                </a:lnTo>
                <a:lnTo>
                  <a:pt x="272" y="449"/>
                </a:lnTo>
                <a:lnTo>
                  <a:pt x="276" y="449"/>
                </a:lnTo>
                <a:lnTo>
                  <a:pt x="279" y="446"/>
                </a:lnTo>
                <a:lnTo>
                  <a:pt x="282" y="439"/>
                </a:lnTo>
                <a:lnTo>
                  <a:pt x="289" y="439"/>
                </a:lnTo>
                <a:lnTo>
                  <a:pt x="292" y="439"/>
                </a:lnTo>
                <a:lnTo>
                  <a:pt x="295" y="439"/>
                </a:lnTo>
                <a:lnTo>
                  <a:pt x="295" y="439"/>
                </a:lnTo>
                <a:lnTo>
                  <a:pt x="302" y="436"/>
                </a:lnTo>
                <a:lnTo>
                  <a:pt x="308" y="432"/>
                </a:lnTo>
                <a:lnTo>
                  <a:pt x="315" y="426"/>
                </a:lnTo>
                <a:lnTo>
                  <a:pt x="325" y="416"/>
                </a:lnTo>
                <a:lnTo>
                  <a:pt x="328" y="416"/>
                </a:lnTo>
                <a:lnTo>
                  <a:pt x="328" y="413"/>
                </a:lnTo>
                <a:lnTo>
                  <a:pt x="328" y="413"/>
                </a:lnTo>
                <a:lnTo>
                  <a:pt x="331" y="410"/>
                </a:lnTo>
                <a:lnTo>
                  <a:pt x="335" y="410"/>
                </a:lnTo>
                <a:lnTo>
                  <a:pt x="335" y="406"/>
                </a:lnTo>
                <a:lnTo>
                  <a:pt x="344" y="403"/>
                </a:lnTo>
                <a:lnTo>
                  <a:pt x="344" y="400"/>
                </a:lnTo>
                <a:lnTo>
                  <a:pt x="348" y="400"/>
                </a:lnTo>
                <a:lnTo>
                  <a:pt x="354" y="393"/>
                </a:lnTo>
                <a:lnTo>
                  <a:pt x="358" y="387"/>
                </a:lnTo>
                <a:lnTo>
                  <a:pt x="361" y="387"/>
                </a:lnTo>
                <a:lnTo>
                  <a:pt x="367" y="383"/>
                </a:lnTo>
                <a:lnTo>
                  <a:pt x="374" y="373"/>
                </a:lnTo>
                <a:lnTo>
                  <a:pt x="377" y="370"/>
                </a:lnTo>
                <a:lnTo>
                  <a:pt x="384" y="367"/>
                </a:lnTo>
                <a:lnTo>
                  <a:pt x="387" y="364"/>
                </a:lnTo>
                <a:lnTo>
                  <a:pt x="394" y="357"/>
                </a:lnTo>
                <a:lnTo>
                  <a:pt x="397" y="357"/>
                </a:lnTo>
                <a:lnTo>
                  <a:pt x="397" y="357"/>
                </a:lnTo>
                <a:lnTo>
                  <a:pt x="400" y="354"/>
                </a:lnTo>
                <a:lnTo>
                  <a:pt x="400" y="354"/>
                </a:lnTo>
                <a:lnTo>
                  <a:pt x="403" y="354"/>
                </a:lnTo>
                <a:lnTo>
                  <a:pt x="403" y="354"/>
                </a:lnTo>
                <a:lnTo>
                  <a:pt x="403" y="360"/>
                </a:lnTo>
                <a:lnTo>
                  <a:pt x="403" y="360"/>
                </a:lnTo>
                <a:lnTo>
                  <a:pt x="407" y="364"/>
                </a:lnTo>
                <a:lnTo>
                  <a:pt x="413" y="360"/>
                </a:lnTo>
                <a:lnTo>
                  <a:pt x="413" y="357"/>
                </a:lnTo>
                <a:lnTo>
                  <a:pt x="417" y="357"/>
                </a:lnTo>
                <a:lnTo>
                  <a:pt x="426" y="351"/>
                </a:lnTo>
                <a:lnTo>
                  <a:pt x="426" y="351"/>
                </a:lnTo>
                <a:lnTo>
                  <a:pt x="430" y="347"/>
                </a:lnTo>
                <a:lnTo>
                  <a:pt x="433" y="344"/>
                </a:lnTo>
                <a:lnTo>
                  <a:pt x="440" y="344"/>
                </a:lnTo>
                <a:lnTo>
                  <a:pt x="449" y="337"/>
                </a:lnTo>
                <a:lnTo>
                  <a:pt x="459" y="331"/>
                </a:lnTo>
                <a:lnTo>
                  <a:pt x="472" y="314"/>
                </a:lnTo>
                <a:lnTo>
                  <a:pt x="472" y="318"/>
                </a:lnTo>
                <a:lnTo>
                  <a:pt x="476" y="318"/>
                </a:lnTo>
                <a:lnTo>
                  <a:pt x="476" y="318"/>
                </a:lnTo>
                <a:lnTo>
                  <a:pt x="476" y="318"/>
                </a:lnTo>
                <a:lnTo>
                  <a:pt x="476" y="314"/>
                </a:lnTo>
                <a:lnTo>
                  <a:pt x="479" y="308"/>
                </a:lnTo>
                <a:lnTo>
                  <a:pt x="485" y="298"/>
                </a:lnTo>
                <a:lnTo>
                  <a:pt x="485" y="295"/>
                </a:lnTo>
                <a:lnTo>
                  <a:pt x="489" y="298"/>
                </a:lnTo>
                <a:lnTo>
                  <a:pt x="495" y="295"/>
                </a:lnTo>
                <a:lnTo>
                  <a:pt x="495" y="295"/>
                </a:lnTo>
                <a:lnTo>
                  <a:pt x="499" y="295"/>
                </a:lnTo>
                <a:lnTo>
                  <a:pt x="499" y="295"/>
                </a:lnTo>
                <a:lnTo>
                  <a:pt x="502" y="288"/>
                </a:lnTo>
                <a:lnTo>
                  <a:pt x="502" y="288"/>
                </a:lnTo>
                <a:lnTo>
                  <a:pt x="502" y="285"/>
                </a:lnTo>
                <a:lnTo>
                  <a:pt x="502" y="275"/>
                </a:lnTo>
                <a:lnTo>
                  <a:pt x="505" y="272"/>
                </a:lnTo>
                <a:lnTo>
                  <a:pt x="512" y="265"/>
                </a:lnTo>
                <a:lnTo>
                  <a:pt x="512" y="255"/>
                </a:lnTo>
                <a:lnTo>
                  <a:pt x="512" y="255"/>
                </a:lnTo>
                <a:lnTo>
                  <a:pt x="515" y="252"/>
                </a:lnTo>
                <a:lnTo>
                  <a:pt x="515" y="255"/>
                </a:lnTo>
                <a:lnTo>
                  <a:pt x="518" y="255"/>
                </a:lnTo>
                <a:lnTo>
                  <a:pt x="521" y="249"/>
                </a:lnTo>
                <a:lnTo>
                  <a:pt x="521" y="249"/>
                </a:lnTo>
                <a:lnTo>
                  <a:pt x="528" y="249"/>
                </a:lnTo>
                <a:lnTo>
                  <a:pt x="531" y="246"/>
                </a:lnTo>
                <a:lnTo>
                  <a:pt x="531" y="246"/>
                </a:lnTo>
                <a:lnTo>
                  <a:pt x="531" y="246"/>
                </a:lnTo>
                <a:lnTo>
                  <a:pt x="531" y="242"/>
                </a:lnTo>
                <a:lnTo>
                  <a:pt x="535" y="239"/>
                </a:lnTo>
                <a:lnTo>
                  <a:pt x="538" y="232"/>
                </a:lnTo>
                <a:lnTo>
                  <a:pt x="538" y="232"/>
                </a:lnTo>
                <a:lnTo>
                  <a:pt x="541" y="232"/>
                </a:lnTo>
                <a:lnTo>
                  <a:pt x="541" y="232"/>
                </a:lnTo>
                <a:lnTo>
                  <a:pt x="544" y="229"/>
                </a:lnTo>
                <a:lnTo>
                  <a:pt x="544" y="229"/>
                </a:lnTo>
                <a:lnTo>
                  <a:pt x="548" y="229"/>
                </a:lnTo>
                <a:lnTo>
                  <a:pt x="548" y="229"/>
                </a:lnTo>
                <a:lnTo>
                  <a:pt x="548" y="226"/>
                </a:lnTo>
                <a:lnTo>
                  <a:pt x="548" y="223"/>
                </a:lnTo>
                <a:lnTo>
                  <a:pt x="548" y="219"/>
                </a:lnTo>
                <a:lnTo>
                  <a:pt x="558" y="210"/>
                </a:lnTo>
                <a:lnTo>
                  <a:pt x="561" y="206"/>
                </a:lnTo>
                <a:lnTo>
                  <a:pt x="561" y="203"/>
                </a:lnTo>
                <a:lnTo>
                  <a:pt x="561" y="200"/>
                </a:lnTo>
                <a:lnTo>
                  <a:pt x="561" y="200"/>
                </a:lnTo>
                <a:lnTo>
                  <a:pt x="564" y="200"/>
                </a:lnTo>
                <a:lnTo>
                  <a:pt x="567" y="193"/>
                </a:lnTo>
                <a:lnTo>
                  <a:pt x="567" y="196"/>
                </a:lnTo>
                <a:lnTo>
                  <a:pt x="567" y="196"/>
                </a:lnTo>
                <a:lnTo>
                  <a:pt x="571" y="193"/>
                </a:lnTo>
                <a:lnTo>
                  <a:pt x="571" y="193"/>
                </a:lnTo>
                <a:lnTo>
                  <a:pt x="571" y="193"/>
                </a:lnTo>
                <a:lnTo>
                  <a:pt x="571" y="193"/>
                </a:lnTo>
                <a:lnTo>
                  <a:pt x="571" y="190"/>
                </a:lnTo>
                <a:lnTo>
                  <a:pt x="577" y="190"/>
                </a:lnTo>
                <a:lnTo>
                  <a:pt x="577" y="190"/>
                </a:lnTo>
                <a:lnTo>
                  <a:pt x="580" y="187"/>
                </a:lnTo>
                <a:lnTo>
                  <a:pt x="584" y="187"/>
                </a:lnTo>
                <a:lnTo>
                  <a:pt x="584" y="187"/>
                </a:lnTo>
                <a:lnTo>
                  <a:pt x="587" y="187"/>
                </a:lnTo>
                <a:lnTo>
                  <a:pt x="594" y="183"/>
                </a:lnTo>
                <a:lnTo>
                  <a:pt x="597" y="180"/>
                </a:lnTo>
                <a:lnTo>
                  <a:pt x="597" y="180"/>
                </a:lnTo>
                <a:lnTo>
                  <a:pt x="597" y="177"/>
                </a:lnTo>
                <a:lnTo>
                  <a:pt x="597" y="177"/>
                </a:lnTo>
                <a:lnTo>
                  <a:pt x="597" y="177"/>
                </a:lnTo>
                <a:lnTo>
                  <a:pt x="600" y="173"/>
                </a:lnTo>
                <a:lnTo>
                  <a:pt x="600" y="173"/>
                </a:lnTo>
                <a:lnTo>
                  <a:pt x="600" y="173"/>
                </a:lnTo>
                <a:lnTo>
                  <a:pt x="603" y="173"/>
                </a:lnTo>
                <a:lnTo>
                  <a:pt x="603" y="170"/>
                </a:lnTo>
                <a:lnTo>
                  <a:pt x="607" y="170"/>
                </a:lnTo>
                <a:lnTo>
                  <a:pt x="610" y="170"/>
                </a:lnTo>
                <a:lnTo>
                  <a:pt x="610" y="173"/>
                </a:lnTo>
                <a:lnTo>
                  <a:pt x="613" y="173"/>
                </a:lnTo>
                <a:lnTo>
                  <a:pt x="623" y="170"/>
                </a:lnTo>
                <a:lnTo>
                  <a:pt x="633" y="167"/>
                </a:lnTo>
                <a:lnTo>
                  <a:pt x="633" y="167"/>
                </a:lnTo>
                <a:lnTo>
                  <a:pt x="633" y="118"/>
                </a:lnTo>
                <a:lnTo>
                  <a:pt x="633" y="101"/>
                </a:lnTo>
                <a:lnTo>
                  <a:pt x="633" y="69"/>
                </a:lnTo>
                <a:lnTo>
                  <a:pt x="653" y="55"/>
                </a:lnTo>
                <a:lnTo>
                  <a:pt x="659" y="52"/>
                </a:lnTo>
                <a:lnTo>
                  <a:pt x="662" y="49"/>
                </a:lnTo>
                <a:lnTo>
                  <a:pt x="662" y="46"/>
                </a:lnTo>
                <a:lnTo>
                  <a:pt x="666" y="46"/>
                </a:lnTo>
                <a:lnTo>
                  <a:pt x="666" y="46"/>
                </a:lnTo>
                <a:lnTo>
                  <a:pt x="669" y="42"/>
                </a:lnTo>
                <a:lnTo>
                  <a:pt x="669" y="42"/>
                </a:lnTo>
                <a:lnTo>
                  <a:pt x="672" y="39"/>
                </a:lnTo>
                <a:lnTo>
                  <a:pt x="672" y="39"/>
                </a:lnTo>
                <a:lnTo>
                  <a:pt x="676" y="36"/>
                </a:lnTo>
                <a:lnTo>
                  <a:pt x="676" y="32"/>
                </a:lnTo>
                <a:lnTo>
                  <a:pt x="676" y="36"/>
                </a:lnTo>
                <a:lnTo>
                  <a:pt x="676" y="42"/>
                </a:lnTo>
                <a:lnTo>
                  <a:pt x="676" y="42"/>
                </a:lnTo>
                <a:lnTo>
                  <a:pt x="682" y="39"/>
                </a:lnTo>
                <a:lnTo>
                  <a:pt x="689" y="39"/>
                </a:lnTo>
                <a:lnTo>
                  <a:pt x="702" y="36"/>
                </a:lnTo>
                <a:lnTo>
                  <a:pt x="705" y="32"/>
                </a:lnTo>
                <a:lnTo>
                  <a:pt x="718" y="26"/>
                </a:lnTo>
                <a:lnTo>
                  <a:pt x="718" y="26"/>
                </a:lnTo>
                <a:lnTo>
                  <a:pt x="728" y="23"/>
                </a:lnTo>
                <a:lnTo>
                  <a:pt x="735" y="23"/>
                </a:lnTo>
                <a:lnTo>
                  <a:pt x="735" y="23"/>
                </a:lnTo>
                <a:lnTo>
                  <a:pt x="741" y="19"/>
                </a:lnTo>
                <a:lnTo>
                  <a:pt x="744" y="16"/>
                </a:lnTo>
                <a:lnTo>
                  <a:pt x="748" y="16"/>
                </a:lnTo>
                <a:lnTo>
                  <a:pt x="748" y="16"/>
                </a:lnTo>
                <a:lnTo>
                  <a:pt x="751" y="16"/>
                </a:lnTo>
                <a:lnTo>
                  <a:pt x="754" y="16"/>
                </a:lnTo>
                <a:lnTo>
                  <a:pt x="757" y="19"/>
                </a:lnTo>
                <a:lnTo>
                  <a:pt x="757" y="19"/>
                </a:lnTo>
                <a:lnTo>
                  <a:pt x="764" y="16"/>
                </a:lnTo>
                <a:lnTo>
                  <a:pt x="764" y="16"/>
                </a:lnTo>
                <a:lnTo>
                  <a:pt x="767" y="16"/>
                </a:lnTo>
                <a:lnTo>
                  <a:pt x="767" y="16"/>
                </a:lnTo>
                <a:lnTo>
                  <a:pt x="774" y="16"/>
                </a:lnTo>
                <a:lnTo>
                  <a:pt x="780" y="16"/>
                </a:lnTo>
                <a:lnTo>
                  <a:pt x="780" y="19"/>
                </a:lnTo>
                <a:lnTo>
                  <a:pt x="780" y="23"/>
                </a:lnTo>
                <a:lnTo>
                  <a:pt x="780" y="26"/>
                </a:lnTo>
                <a:lnTo>
                  <a:pt x="784" y="26"/>
                </a:lnTo>
                <a:lnTo>
                  <a:pt x="797" y="19"/>
                </a:lnTo>
                <a:lnTo>
                  <a:pt x="800" y="19"/>
                </a:lnTo>
                <a:lnTo>
                  <a:pt x="816" y="13"/>
                </a:lnTo>
                <a:lnTo>
                  <a:pt x="820" y="10"/>
                </a:lnTo>
                <a:lnTo>
                  <a:pt x="823" y="10"/>
                </a:lnTo>
                <a:lnTo>
                  <a:pt x="823" y="10"/>
                </a:lnTo>
                <a:lnTo>
                  <a:pt x="826" y="10"/>
                </a:lnTo>
                <a:lnTo>
                  <a:pt x="830" y="0"/>
                </a:lnTo>
                <a:lnTo>
                  <a:pt x="830" y="0"/>
                </a:lnTo>
                <a:lnTo>
                  <a:pt x="833" y="0"/>
                </a:lnTo>
                <a:lnTo>
                  <a:pt x="833" y="0"/>
                </a:lnTo>
                <a:close/>
              </a:path>
            </a:pathLst>
          </a:custGeom>
          <a:solidFill>
            <a:schemeClr val="accent5"/>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noEditPoints="1"/>
          </p:cNvSpPr>
          <p:nvPr/>
        </p:nvSpPr>
        <p:spPr bwMode="auto">
          <a:xfrm>
            <a:off x="5578161" y="5036641"/>
            <a:ext cx="1876594" cy="1740865"/>
          </a:xfrm>
          <a:custGeom>
            <a:avLst/>
            <a:gdLst>
              <a:gd name="T0" fmla="*/ 826 w 954"/>
              <a:gd name="T1" fmla="*/ 872 h 885"/>
              <a:gd name="T2" fmla="*/ 347 w 954"/>
              <a:gd name="T3" fmla="*/ 737 h 885"/>
              <a:gd name="T4" fmla="*/ 82 w 954"/>
              <a:gd name="T5" fmla="*/ 603 h 885"/>
              <a:gd name="T6" fmla="*/ 501 w 954"/>
              <a:gd name="T7" fmla="*/ 3 h 885"/>
              <a:gd name="T8" fmla="*/ 655 w 954"/>
              <a:gd name="T9" fmla="*/ 32 h 885"/>
              <a:gd name="T10" fmla="*/ 777 w 954"/>
              <a:gd name="T11" fmla="*/ 52 h 885"/>
              <a:gd name="T12" fmla="*/ 937 w 954"/>
              <a:gd name="T13" fmla="*/ 65 h 885"/>
              <a:gd name="T14" fmla="*/ 918 w 954"/>
              <a:gd name="T15" fmla="*/ 121 h 885"/>
              <a:gd name="T16" fmla="*/ 921 w 954"/>
              <a:gd name="T17" fmla="*/ 163 h 885"/>
              <a:gd name="T18" fmla="*/ 954 w 954"/>
              <a:gd name="T19" fmla="*/ 193 h 885"/>
              <a:gd name="T20" fmla="*/ 924 w 954"/>
              <a:gd name="T21" fmla="*/ 242 h 885"/>
              <a:gd name="T22" fmla="*/ 891 w 954"/>
              <a:gd name="T23" fmla="*/ 232 h 885"/>
              <a:gd name="T24" fmla="*/ 882 w 954"/>
              <a:gd name="T25" fmla="*/ 281 h 885"/>
              <a:gd name="T26" fmla="*/ 865 w 954"/>
              <a:gd name="T27" fmla="*/ 344 h 885"/>
              <a:gd name="T28" fmla="*/ 826 w 954"/>
              <a:gd name="T29" fmla="*/ 363 h 885"/>
              <a:gd name="T30" fmla="*/ 823 w 954"/>
              <a:gd name="T31" fmla="*/ 432 h 885"/>
              <a:gd name="T32" fmla="*/ 836 w 954"/>
              <a:gd name="T33" fmla="*/ 488 h 885"/>
              <a:gd name="T34" fmla="*/ 796 w 954"/>
              <a:gd name="T35" fmla="*/ 508 h 885"/>
              <a:gd name="T36" fmla="*/ 803 w 954"/>
              <a:gd name="T37" fmla="*/ 573 h 885"/>
              <a:gd name="T38" fmla="*/ 819 w 954"/>
              <a:gd name="T39" fmla="*/ 639 h 885"/>
              <a:gd name="T40" fmla="*/ 823 w 954"/>
              <a:gd name="T41" fmla="*/ 695 h 885"/>
              <a:gd name="T42" fmla="*/ 819 w 954"/>
              <a:gd name="T43" fmla="*/ 757 h 885"/>
              <a:gd name="T44" fmla="*/ 819 w 954"/>
              <a:gd name="T45" fmla="*/ 822 h 885"/>
              <a:gd name="T46" fmla="*/ 819 w 954"/>
              <a:gd name="T47" fmla="*/ 868 h 885"/>
              <a:gd name="T48" fmla="*/ 819 w 954"/>
              <a:gd name="T49" fmla="*/ 878 h 885"/>
              <a:gd name="T50" fmla="*/ 777 w 954"/>
              <a:gd name="T51" fmla="*/ 885 h 885"/>
              <a:gd name="T52" fmla="*/ 721 w 954"/>
              <a:gd name="T53" fmla="*/ 875 h 885"/>
              <a:gd name="T54" fmla="*/ 688 w 954"/>
              <a:gd name="T55" fmla="*/ 862 h 885"/>
              <a:gd name="T56" fmla="*/ 655 w 954"/>
              <a:gd name="T57" fmla="*/ 855 h 885"/>
              <a:gd name="T58" fmla="*/ 626 w 954"/>
              <a:gd name="T59" fmla="*/ 839 h 885"/>
              <a:gd name="T60" fmla="*/ 606 w 954"/>
              <a:gd name="T61" fmla="*/ 806 h 885"/>
              <a:gd name="T62" fmla="*/ 554 w 954"/>
              <a:gd name="T63" fmla="*/ 786 h 885"/>
              <a:gd name="T64" fmla="*/ 531 w 954"/>
              <a:gd name="T65" fmla="*/ 773 h 885"/>
              <a:gd name="T66" fmla="*/ 495 w 954"/>
              <a:gd name="T67" fmla="*/ 763 h 885"/>
              <a:gd name="T68" fmla="*/ 465 w 954"/>
              <a:gd name="T69" fmla="*/ 757 h 885"/>
              <a:gd name="T70" fmla="*/ 446 w 954"/>
              <a:gd name="T71" fmla="*/ 754 h 885"/>
              <a:gd name="T72" fmla="*/ 419 w 954"/>
              <a:gd name="T73" fmla="*/ 747 h 885"/>
              <a:gd name="T74" fmla="*/ 370 w 954"/>
              <a:gd name="T75" fmla="*/ 740 h 885"/>
              <a:gd name="T76" fmla="*/ 331 w 954"/>
              <a:gd name="T77" fmla="*/ 731 h 885"/>
              <a:gd name="T78" fmla="*/ 308 w 954"/>
              <a:gd name="T79" fmla="*/ 714 h 885"/>
              <a:gd name="T80" fmla="*/ 269 w 954"/>
              <a:gd name="T81" fmla="*/ 688 h 885"/>
              <a:gd name="T82" fmla="*/ 242 w 954"/>
              <a:gd name="T83" fmla="*/ 678 h 885"/>
              <a:gd name="T84" fmla="*/ 210 w 954"/>
              <a:gd name="T85" fmla="*/ 668 h 885"/>
              <a:gd name="T86" fmla="*/ 180 w 954"/>
              <a:gd name="T87" fmla="*/ 652 h 885"/>
              <a:gd name="T88" fmla="*/ 167 w 954"/>
              <a:gd name="T89" fmla="*/ 636 h 885"/>
              <a:gd name="T90" fmla="*/ 115 w 954"/>
              <a:gd name="T91" fmla="*/ 606 h 885"/>
              <a:gd name="T92" fmla="*/ 72 w 954"/>
              <a:gd name="T93" fmla="*/ 586 h 885"/>
              <a:gd name="T94" fmla="*/ 36 w 954"/>
              <a:gd name="T95" fmla="*/ 573 h 885"/>
              <a:gd name="T96" fmla="*/ 13 w 954"/>
              <a:gd name="T97" fmla="*/ 567 h 885"/>
              <a:gd name="T98" fmla="*/ 59 w 954"/>
              <a:gd name="T99" fmla="*/ 508 h 885"/>
              <a:gd name="T100" fmla="*/ 108 w 954"/>
              <a:gd name="T101" fmla="*/ 436 h 885"/>
              <a:gd name="T102" fmla="*/ 180 w 954"/>
              <a:gd name="T103" fmla="*/ 432 h 885"/>
              <a:gd name="T104" fmla="*/ 239 w 954"/>
              <a:gd name="T105" fmla="*/ 406 h 885"/>
              <a:gd name="T106" fmla="*/ 282 w 954"/>
              <a:gd name="T107" fmla="*/ 390 h 885"/>
              <a:gd name="T108" fmla="*/ 315 w 954"/>
              <a:gd name="T109" fmla="*/ 347 h 885"/>
              <a:gd name="T110" fmla="*/ 337 w 954"/>
              <a:gd name="T111" fmla="*/ 226 h 885"/>
              <a:gd name="T112" fmla="*/ 377 w 954"/>
              <a:gd name="T113" fmla="*/ 193 h 885"/>
              <a:gd name="T114" fmla="*/ 436 w 954"/>
              <a:gd name="T115" fmla="*/ 190 h 885"/>
              <a:gd name="T116" fmla="*/ 452 w 954"/>
              <a:gd name="T117" fmla="*/ 163 h 885"/>
              <a:gd name="T118" fmla="*/ 403 w 954"/>
              <a:gd name="T119" fmla="*/ 111 h 885"/>
              <a:gd name="T120" fmla="*/ 331 w 954"/>
              <a:gd name="T121" fmla="*/ 72 h 885"/>
              <a:gd name="T122" fmla="*/ 465 w 954"/>
              <a:gd name="T123" fmla="*/ 36 h 885"/>
              <a:gd name="T124" fmla="*/ 492 w 954"/>
              <a:gd name="T125" fmla="*/ 0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4" h="885">
                <a:moveTo>
                  <a:pt x="698" y="878"/>
                </a:moveTo>
                <a:lnTo>
                  <a:pt x="695" y="878"/>
                </a:lnTo>
                <a:lnTo>
                  <a:pt x="695" y="875"/>
                </a:lnTo>
                <a:lnTo>
                  <a:pt x="698" y="875"/>
                </a:lnTo>
                <a:lnTo>
                  <a:pt x="698" y="875"/>
                </a:lnTo>
                <a:lnTo>
                  <a:pt x="698" y="875"/>
                </a:lnTo>
                <a:lnTo>
                  <a:pt x="698" y="875"/>
                </a:lnTo>
                <a:lnTo>
                  <a:pt x="698" y="878"/>
                </a:lnTo>
                <a:lnTo>
                  <a:pt x="698" y="878"/>
                </a:lnTo>
                <a:close/>
                <a:moveTo>
                  <a:pt x="832" y="872"/>
                </a:moveTo>
                <a:lnTo>
                  <a:pt x="829" y="872"/>
                </a:lnTo>
                <a:lnTo>
                  <a:pt x="826" y="868"/>
                </a:lnTo>
                <a:lnTo>
                  <a:pt x="826" y="868"/>
                </a:lnTo>
                <a:lnTo>
                  <a:pt x="829" y="868"/>
                </a:lnTo>
                <a:lnTo>
                  <a:pt x="832" y="872"/>
                </a:lnTo>
                <a:lnTo>
                  <a:pt x="832" y="872"/>
                </a:lnTo>
                <a:lnTo>
                  <a:pt x="832" y="872"/>
                </a:lnTo>
                <a:close/>
                <a:moveTo>
                  <a:pt x="826" y="872"/>
                </a:moveTo>
                <a:lnTo>
                  <a:pt x="823" y="872"/>
                </a:lnTo>
                <a:lnTo>
                  <a:pt x="819" y="868"/>
                </a:lnTo>
                <a:lnTo>
                  <a:pt x="819" y="868"/>
                </a:lnTo>
                <a:lnTo>
                  <a:pt x="823" y="865"/>
                </a:lnTo>
                <a:lnTo>
                  <a:pt x="823" y="865"/>
                </a:lnTo>
                <a:lnTo>
                  <a:pt x="826" y="872"/>
                </a:lnTo>
                <a:lnTo>
                  <a:pt x="826" y="872"/>
                </a:lnTo>
                <a:lnTo>
                  <a:pt x="826" y="872"/>
                </a:lnTo>
                <a:close/>
                <a:moveTo>
                  <a:pt x="557" y="790"/>
                </a:moveTo>
                <a:lnTo>
                  <a:pt x="554" y="790"/>
                </a:lnTo>
                <a:lnTo>
                  <a:pt x="554" y="790"/>
                </a:lnTo>
                <a:lnTo>
                  <a:pt x="557" y="790"/>
                </a:lnTo>
                <a:lnTo>
                  <a:pt x="557" y="790"/>
                </a:lnTo>
                <a:lnTo>
                  <a:pt x="557" y="790"/>
                </a:lnTo>
                <a:close/>
                <a:moveTo>
                  <a:pt x="347" y="740"/>
                </a:moveTo>
                <a:lnTo>
                  <a:pt x="344" y="740"/>
                </a:lnTo>
                <a:lnTo>
                  <a:pt x="344" y="737"/>
                </a:lnTo>
                <a:lnTo>
                  <a:pt x="347" y="737"/>
                </a:lnTo>
                <a:lnTo>
                  <a:pt x="347" y="737"/>
                </a:lnTo>
                <a:lnTo>
                  <a:pt x="347" y="737"/>
                </a:lnTo>
                <a:lnTo>
                  <a:pt x="347" y="737"/>
                </a:lnTo>
                <a:lnTo>
                  <a:pt x="347" y="740"/>
                </a:lnTo>
                <a:lnTo>
                  <a:pt x="347" y="740"/>
                </a:lnTo>
                <a:close/>
                <a:moveTo>
                  <a:pt x="318" y="727"/>
                </a:moveTo>
                <a:lnTo>
                  <a:pt x="315" y="727"/>
                </a:lnTo>
                <a:lnTo>
                  <a:pt x="315" y="724"/>
                </a:lnTo>
                <a:lnTo>
                  <a:pt x="315" y="724"/>
                </a:lnTo>
                <a:lnTo>
                  <a:pt x="318" y="724"/>
                </a:lnTo>
                <a:lnTo>
                  <a:pt x="318" y="724"/>
                </a:lnTo>
                <a:lnTo>
                  <a:pt x="318" y="727"/>
                </a:lnTo>
                <a:lnTo>
                  <a:pt x="318" y="727"/>
                </a:lnTo>
                <a:lnTo>
                  <a:pt x="318" y="727"/>
                </a:lnTo>
                <a:close/>
                <a:moveTo>
                  <a:pt x="82" y="606"/>
                </a:moveTo>
                <a:lnTo>
                  <a:pt x="82" y="606"/>
                </a:lnTo>
                <a:lnTo>
                  <a:pt x="82" y="603"/>
                </a:lnTo>
                <a:lnTo>
                  <a:pt x="82" y="603"/>
                </a:lnTo>
                <a:lnTo>
                  <a:pt x="82" y="603"/>
                </a:lnTo>
                <a:lnTo>
                  <a:pt x="82" y="603"/>
                </a:lnTo>
                <a:lnTo>
                  <a:pt x="82" y="606"/>
                </a:lnTo>
                <a:lnTo>
                  <a:pt x="82" y="606"/>
                </a:lnTo>
                <a:lnTo>
                  <a:pt x="82" y="606"/>
                </a:lnTo>
                <a:close/>
                <a:moveTo>
                  <a:pt x="20" y="573"/>
                </a:moveTo>
                <a:lnTo>
                  <a:pt x="16" y="573"/>
                </a:lnTo>
                <a:lnTo>
                  <a:pt x="16" y="573"/>
                </a:lnTo>
                <a:lnTo>
                  <a:pt x="16" y="570"/>
                </a:lnTo>
                <a:lnTo>
                  <a:pt x="20" y="570"/>
                </a:lnTo>
                <a:lnTo>
                  <a:pt x="20" y="570"/>
                </a:lnTo>
                <a:lnTo>
                  <a:pt x="20" y="570"/>
                </a:lnTo>
                <a:lnTo>
                  <a:pt x="20" y="570"/>
                </a:lnTo>
                <a:lnTo>
                  <a:pt x="20" y="573"/>
                </a:lnTo>
                <a:lnTo>
                  <a:pt x="20" y="573"/>
                </a:lnTo>
                <a:close/>
                <a:moveTo>
                  <a:pt x="492" y="0"/>
                </a:moveTo>
                <a:lnTo>
                  <a:pt x="498" y="3"/>
                </a:lnTo>
                <a:lnTo>
                  <a:pt x="501" y="3"/>
                </a:lnTo>
                <a:lnTo>
                  <a:pt x="511" y="0"/>
                </a:lnTo>
                <a:lnTo>
                  <a:pt x="514" y="0"/>
                </a:lnTo>
                <a:lnTo>
                  <a:pt x="528" y="3"/>
                </a:lnTo>
                <a:lnTo>
                  <a:pt x="528" y="3"/>
                </a:lnTo>
                <a:lnTo>
                  <a:pt x="544" y="3"/>
                </a:lnTo>
                <a:lnTo>
                  <a:pt x="577" y="0"/>
                </a:lnTo>
                <a:lnTo>
                  <a:pt x="583" y="0"/>
                </a:lnTo>
                <a:lnTo>
                  <a:pt x="587" y="0"/>
                </a:lnTo>
                <a:lnTo>
                  <a:pt x="603" y="3"/>
                </a:lnTo>
                <a:lnTo>
                  <a:pt x="610" y="3"/>
                </a:lnTo>
                <a:lnTo>
                  <a:pt x="629" y="3"/>
                </a:lnTo>
                <a:lnTo>
                  <a:pt x="642" y="3"/>
                </a:lnTo>
                <a:lnTo>
                  <a:pt x="646" y="6"/>
                </a:lnTo>
                <a:lnTo>
                  <a:pt x="649" y="9"/>
                </a:lnTo>
                <a:lnTo>
                  <a:pt x="649" y="9"/>
                </a:lnTo>
                <a:lnTo>
                  <a:pt x="652" y="22"/>
                </a:lnTo>
                <a:lnTo>
                  <a:pt x="655" y="29"/>
                </a:lnTo>
                <a:lnTo>
                  <a:pt x="655" y="32"/>
                </a:lnTo>
                <a:lnTo>
                  <a:pt x="659" y="39"/>
                </a:lnTo>
                <a:lnTo>
                  <a:pt x="655" y="39"/>
                </a:lnTo>
                <a:lnTo>
                  <a:pt x="659" y="42"/>
                </a:lnTo>
                <a:lnTo>
                  <a:pt x="665" y="49"/>
                </a:lnTo>
                <a:lnTo>
                  <a:pt x="682" y="49"/>
                </a:lnTo>
                <a:lnTo>
                  <a:pt x="701" y="49"/>
                </a:lnTo>
                <a:lnTo>
                  <a:pt x="705" y="49"/>
                </a:lnTo>
                <a:lnTo>
                  <a:pt x="708" y="49"/>
                </a:lnTo>
                <a:lnTo>
                  <a:pt x="721" y="49"/>
                </a:lnTo>
                <a:lnTo>
                  <a:pt x="724" y="49"/>
                </a:lnTo>
                <a:lnTo>
                  <a:pt x="724" y="49"/>
                </a:lnTo>
                <a:lnTo>
                  <a:pt x="728" y="49"/>
                </a:lnTo>
                <a:lnTo>
                  <a:pt x="728" y="49"/>
                </a:lnTo>
                <a:lnTo>
                  <a:pt x="737" y="49"/>
                </a:lnTo>
                <a:lnTo>
                  <a:pt x="754" y="52"/>
                </a:lnTo>
                <a:lnTo>
                  <a:pt x="757" y="52"/>
                </a:lnTo>
                <a:lnTo>
                  <a:pt x="773" y="52"/>
                </a:lnTo>
                <a:lnTo>
                  <a:pt x="777" y="52"/>
                </a:lnTo>
                <a:lnTo>
                  <a:pt x="803" y="52"/>
                </a:lnTo>
                <a:lnTo>
                  <a:pt x="823" y="52"/>
                </a:lnTo>
                <a:lnTo>
                  <a:pt x="832" y="52"/>
                </a:lnTo>
                <a:lnTo>
                  <a:pt x="839" y="52"/>
                </a:lnTo>
                <a:lnTo>
                  <a:pt x="846" y="52"/>
                </a:lnTo>
                <a:lnTo>
                  <a:pt x="859" y="52"/>
                </a:lnTo>
                <a:lnTo>
                  <a:pt x="865" y="62"/>
                </a:lnTo>
                <a:lnTo>
                  <a:pt x="875" y="62"/>
                </a:lnTo>
                <a:lnTo>
                  <a:pt x="888" y="62"/>
                </a:lnTo>
                <a:lnTo>
                  <a:pt x="898" y="62"/>
                </a:lnTo>
                <a:lnTo>
                  <a:pt x="901" y="62"/>
                </a:lnTo>
                <a:lnTo>
                  <a:pt x="905" y="62"/>
                </a:lnTo>
                <a:lnTo>
                  <a:pt x="905" y="65"/>
                </a:lnTo>
                <a:lnTo>
                  <a:pt x="908" y="65"/>
                </a:lnTo>
                <a:lnTo>
                  <a:pt x="914" y="65"/>
                </a:lnTo>
                <a:lnTo>
                  <a:pt x="934" y="62"/>
                </a:lnTo>
                <a:lnTo>
                  <a:pt x="937" y="62"/>
                </a:lnTo>
                <a:lnTo>
                  <a:pt x="937" y="65"/>
                </a:lnTo>
                <a:lnTo>
                  <a:pt x="937" y="65"/>
                </a:lnTo>
                <a:lnTo>
                  <a:pt x="934" y="68"/>
                </a:lnTo>
                <a:lnTo>
                  <a:pt x="927" y="68"/>
                </a:lnTo>
                <a:lnTo>
                  <a:pt x="927" y="72"/>
                </a:lnTo>
                <a:lnTo>
                  <a:pt x="927" y="75"/>
                </a:lnTo>
                <a:lnTo>
                  <a:pt x="924" y="78"/>
                </a:lnTo>
                <a:lnTo>
                  <a:pt x="921" y="78"/>
                </a:lnTo>
                <a:lnTo>
                  <a:pt x="921" y="78"/>
                </a:lnTo>
                <a:lnTo>
                  <a:pt x="918" y="81"/>
                </a:lnTo>
                <a:lnTo>
                  <a:pt x="918" y="88"/>
                </a:lnTo>
                <a:lnTo>
                  <a:pt x="918" y="91"/>
                </a:lnTo>
                <a:lnTo>
                  <a:pt x="918" y="98"/>
                </a:lnTo>
                <a:lnTo>
                  <a:pt x="918" y="101"/>
                </a:lnTo>
                <a:lnTo>
                  <a:pt x="918" y="104"/>
                </a:lnTo>
                <a:lnTo>
                  <a:pt x="918" y="111"/>
                </a:lnTo>
                <a:lnTo>
                  <a:pt x="921" y="114"/>
                </a:lnTo>
                <a:lnTo>
                  <a:pt x="921" y="118"/>
                </a:lnTo>
                <a:lnTo>
                  <a:pt x="918" y="121"/>
                </a:lnTo>
                <a:lnTo>
                  <a:pt x="914" y="121"/>
                </a:lnTo>
                <a:lnTo>
                  <a:pt x="911" y="118"/>
                </a:lnTo>
                <a:lnTo>
                  <a:pt x="908" y="114"/>
                </a:lnTo>
                <a:lnTo>
                  <a:pt x="905" y="114"/>
                </a:lnTo>
                <a:lnTo>
                  <a:pt x="905" y="118"/>
                </a:lnTo>
                <a:lnTo>
                  <a:pt x="905" y="121"/>
                </a:lnTo>
                <a:lnTo>
                  <a:pt x="905" y="127"/>
                </a:lnTo>
                <a:lnTo>
                  <a:pt x="908" y="131"/>
                </a:lnTo>
                <a:lnTo>
                  <a:pt x="908" y="134"/>
                </a:lnTo>
                <a:lnTo>
                  <a:pt x="911" y="137"/>
                </a:lnTo>
                <a:lnTo>
                  <a:pt x="911" y="141"/>
                </a:lnTo>
                <a:lnTo>
                  <a:pt x="911" y="144"/>
                </a:lnTo>
                <a:lnTo>
                  <a:pt x="914" y="147"/>
                </a:lnTo>
                <a:lnTo>
                  <a:pt x="914" y="150"/>
                </a:lnTo>
                <a:lnTo>
                  <a:pt x="918" y="154"/>
                </a:lnTo>
                <a:lnTo>
                  <a:pt x="918" y="157"/>
                </a:lnTo>
                <a:lnTo>
                  <a:pt x="921" y="160"/>
                </a:lnTo>
                <a:lnTo>
                  <a:pt x="921" y="163"/>
                </a:lnTo>
                <a:lnTo>
                  <a:pt x="924" y="167"/>
                </a:lnTo>
                <a:lnTo>
                  <a:pt x="924" y="170"/>
                </a:lnTo>
                <a:lnTo>
                  <a:pt x="927" y="170"/>
                </a:lnTo>
                <a:lnTo>
                  <a:pt x="931" y="173"/>
                </a:lnTo>
                <a:lnTo>
                  <a:pt x="934" y="170"/>
                </a:lnTo>
                <a:lnTo>
                  <a:pt x="934" y="167"/>
                </a:lnTo>
                <a:lnTo>
                  <a:pt x="937" y="163"/>
                </a:lnTo>
                <a:lnTo>
                  <a:pt x="941" y="160"/>
                </a:lnTo>
                <a:lnTo>
                  <a:pt x="944" y="160"/>
                </a:lnTo>
                <a:lnTo>
                  <a:pt x="947" y="163"/>
                </a:lnTo>
                <a:lnTo>
                  <a:pt x="947" y="167"/>
                </a:lnTo>
                <a:lnTo>
                  <a:pt x="947" y="170"/>
                </a:lnTo>
                <a:lnTo>
                  <a:pt x="947" y="177"/>
                </a:lnTo>
                <a:lnTo>
                  <a:pt x="947" y="180"/>
                </a:lnTo>
                <a:lnTo>
                  <a:pt x="950" y="183"/>
                </a:lnTo>
                <a:lnTo>
                  <a:pt x="950" y="186"/>
                </a:lnTo>
                <a:lnTo>
                  <a:pt x="954" y="190"/>
                </a:lnTo>
                <a:lnTo>
                  <a:pt x="954" y="193"/>
                </a:lnTo>
                <a:lnTo>
                  <a:pt x="954" y="200"/>
                </a:lnTo>
                <a:lnTo>
                  <a:pt x="950" y="203"/>
                </a:lnTo>
                <a:lnTo>
                  <a:pt x="950" y="203"/>
                </a:lnTo>
                <a:lnTo>
                  <a:pt x="950" y="203"/>
                </a:lnTo>
                <a:lnTo>
                  <a:pt x="947" y="206"/>
                </a:lnTo>
                <a:lnTo>
                  <a:pt x="944" y="209"/>
                </a:lnTo>
                <a:lnTo>
                  <a:pt x="941" y="209"/>
                </a:lnTo>
                <a:lnTo>
                  <a:pt x="937" y="213"/>
                </a:lnTo>
                <a:lnTo>
                  <a:pt x="937" y="216"/>
                </a:lnTo>
                <a:lnTo>
                  <a:pt x="937" y="219"/>
                </a:lnTo>
                <a:lnTo>
                  <a:pt x="934" y="222"/>
                </a:lnTo>
                <a:lnTo>
                  <a:pt x="934" y="229"/>
                </a:lnTo>
                <a:lnTo>
                  <a:pt x="934" y="232"/>
                </a:lnTo>
                <a:lnTo>
                  <a:pt x="931" y="232"/>
                </a:lnTo>
                <a:lnTo>
                  <a:pt x="931" y="236"/>
                </a:lnTo>
                <a:lnTo>
                  <a:pt x="931" y="236"/>
                </a:lnTo>
                <a:lnTo>
                  <a:pt x="927" y="239"/>
                </a:lnTo>
                <a:lnTo>
                  <a:pt x="924" y="242"/>
                </a:lnTo>
                <a:lnTo>
                  <a:pt x="918" y="242"/>
                </a:lnTo>
                <a:lnTo>
                  <a:pt x="918" y="239"/>
                </a:lnTo>
                <a:lnTo>
                  <a:pt x="918" y="236"/>
                </a:lnTo>
                <a:lnTo>
                  <a:pt x="918" y="229"/>
                </a:lnTo>
                <a:lnTo>
                  <a:pt x="918" y="229"/>
                </a:lnTo>
                <a:lnTo>
                  <a:pt x="921" y="226"/>
                </a:lnTo>
                <a:lnTo>
                  <a:pt x="921" y="222"/>
                </a:lnTo>
                <a:lnTo>
                  <a:pt x="921" y="216"/>
                </a:lnTo>
                <a:lnTo>
                  <a:pt x="921" y="216"/>
                </a:lnTo>
                <a:lnTo>
                  <a:pt x="914" y="216"/>
                </a:lnTo>
                <a:lnTo>
                  <a:pt x="914" y="219"/>
                </a:lnTo>
                <a:lnTo>
                  <a:pt x="911" y="222"/>
                </a:lnTo>
                <a:lnTo>
                  <a:pt x="908" y="226"/>
                </a:lnTo>
                <a:lnTo>
                  <a:pt x="908" y="229"/>
                </a:lnTo>
                <a:lnTo>
                  <a:pt x="905" y="229"/>
                </a:lnTo>
                <a:lnTo>
                  <a:pt x="898" y="229"/>
                </a:lnTo>
                <a:lnTo>
                  <a:pt x="895" y="229"/>
                </a:lnTo>
                <a:lnTo>
                  <a:pt x="891" y="232"/>
                </a:lnTo>
                <a:lnTo>
                  <a:pt x="888" y="232"/>
                </a:lnTo>
                <a:lnTo>
                  <a:pt x="885" y="232"/>
                </a:lnTo>
                <a:lnTo>
                  <a:pt x="882" y="236"/>
                </a:lnTo>
                <a:lnTo>
                  <a:pt x="882" y="239"/>
                </a:lnTo>
                <a:lnTo>
                  <a:pt x="882" y="242"/>
                </a:lnTo>
                <a:lnTo>
                  <a:pt x="885" y="245"/>
                </a:lnTo>
                <a:lnTo>
                  <a:pt x="885" y="249"/>
                </a:lnTo>
                <a:lnTo>
                  <a:pt x="888" y="252"/>
                </a:lnTo>
                <a:lnTo>
                  <a:pt x="885" y="255"/>
                </a:lnTo>
                <a:lnTo>
                  <a:pt x="885" y="255"/>
                </a:lnTo>
                <a:lnTo>
                  <a:pt x="882" y="259"/>
                </a:lnTo>
                <a:lnTo>
                  <a:pt x="882" y="262"/>
                </a:lnTo>
                <a:lnTo>
                  <a:pt x="878" y="265"/>
                </a:lnTo>
                <a:lnTo>
                  <a:pt x="878" y="268"/>
                </a:lnTo>
                <a:lnTo>
                  <a:pt x="878" y="272"/>
                </a:lnTo>
                <a:lnTo>
                  <a:pt x="878" y="275"/>
                </a:lnTo>
                <a:lnTo>
                  <a:pt x="882" y="278"/>
                </a:lnTo>
                <a:lnTo>
                  <a:pt x="882" y="281"/>
                </a:lnTo>
                <a:lnTo>
                  <a:pt x="882" y="285"/>
                </a:lnTo>
                <a:lnTo>
                  <a:pt x="882" y="288"/>
                </a:lnTo>
                <a:lnTo>
                  <a:pt x="882" y="295"/>
                </a:lnTo>
                <a:lnTo>
                  <a:pt x="882" y="298"/>
                </a:lnTo>
                <a:lnTo>
                  <a:pt x="885" y="301"/>
                </a:lnTo>
                <a:lnTo>
                  <a:pt x="885" y="304"/>
                </a:lnTo>
                <a:lnTo>
                  <a:pt x="885" y="308"/>
                </a:lnTo>
                <a:lnTo>
                  <a:pt x="882" y="314"/>
                </a:lnTo>
                <a:lnTo>
                  <a:pt x="882" y="318"/>
                </a:lnTo>
                <a:lnTo>
                  <a:pt x="878" y="318"/>
                </a:lnTo>
                <a:lnTo>
                  <a:pt x="878" y="321"/>
                </a:lnTo>
                <a:lnTo>
                  <a:pt x="875" y="327"/>
                </a:lnTo>
                <a:lnTo>
                  <a:pt x="875" y="331"/>
                </a:lnTo>
                <a:lnTo>
                  <a:pt x="875" y="334"/>
                </a:lnTo>
                <a:lnTo>
                  <a:pt x="872" y="337"/>
                </a:lnTo>
                <a:lnTo>
                  <a:pt x="872" y="340"/>
                </a:lnTo>
                <a:lnTo>
                  <a:pt x="868" y="340"/>
                </a:lnTo>
                <a:lnTo>
                  <a:pt x="865" y="344"/>
                </a:lnTo>
                <a:lnTo>
                  <a:pt x="865" y="347"/>
                </a:lnTo>
                <a:lnTo>
                  <a:pt x="865" y="350"/>
                </a:lnTo>
                <a:lnTo>
                  <a:pt x="862" y="357"/>
                </a:lnTo>
                <a:lnTo>
                  <a:pt x="862" y="357"/>
                </a:lnTo>
                <a:lnTo>
                  <a:pt x="859" y="360"/>
                </a:lnTo>
                <a:lnTo>
                  <a:pt x="859" y="360"/>
                </a:lnTo>
                <a:lnTo>
                  <a:pt x="855" y="360"/>
                </a:lnTo>
                <a:lnTo>
                  <a:pt x="852" y="360"/>
                </a:lnTo>
                <a:lnTo>
                  <a:pt x="849" y="357"/>
                </a:lnTo>
                <a:lnTo>
                  <a:pt x="849" y="354"/>
                </a:lnTo>
                <a:lnTo>
                  <a:pt x="846" y="350"/>
                </a:lnTo>
                <a:lnTo>
                  <a:pt x="842" y="350"/>
                </a:lnTo>
                <a:lnTo>
                  <a:pt x="839" y="354"/>
                </a:lnTo>
                <a:lnTo>
                  <a:pt x="839" y="357"/>
                </a:lnTo>
                <a:lnTo>
                  <a:pt x="836" y="360"/>
                </a:lnTo>
                <a:lnTo>
                  <a:pt x="832" y="360"/>
                </a:lnTo>
                <a:lnTo>
                  <a:pt x="829" y="363"/>
                </a:lnTo>
                <a:lnTo>
                  <a:pt x="826" y="363"/>
                </a:lnTo>
                <a:lnTo>
                  <a:pt x="823" y="363"/>
                </a:lnTo>
                <a:lnTo>
                  <a:pt x="819" y="367"/>
                </a:lnTo>
                <a:lnTo>
                  <a:pt x="819" y="370"/>
                </a:lnTo>
                <a:lnTo>
                  <a:pt x="816" y="373"/>
                </a:lnTo>
                <a:lnTo>
                  <a:pt x="816" y="377"/>
                </a:lnTo>
                <a:lnTo>
                  <a:pt x="816" y="383"/>
                </a:lnTo>
                <a:lnTo>
                  <a:pt x="816" y="386"/>
                </a:lnTo>
                <a:lnTo>
                  <a:pt x="816" y="390"/>
                </a:lnTo>
                <a:lnTo>
                  <a:pt x="816" y="393"/>
                </a:lnTo>
                <a:lnTo>
                  <a:pt x="819" y="400"/>
                </a:lnTo>
                <a:lnTo>
                  <a:pt x="819" y="403"/>
                </a:lnTo>
                <a:lnTo>
                  <a:pt x="819" y="406"/>
                </a:lnTo>
                <a:lnTo>
                  <a:pt x="823" y="409"/>
                </a:lnTo>
                <a:lnTo>
                  <a:pt x="823" y="416"/>
                </a:lnTo>
                <a:lnTo>
                  <a:pt x="819" y="419"/>
                </a:lnTo>
                <a:lnTo>
                  <a:pt x="819" y="422"/>
                </a:lnTo>
                <a:lnTo>
                  <a:pt x="819" y="426"/>
                </a:lnTo>
                <a:lnTo>
                  <a:pt x="823" y="432"/>
                </a:lnTo>
                <a:lnTo>
                  <a:pt x="819" y="436"/>
                </a:lnTo>
                <a:lnTo>
                  <a:pt x="819" y="439"/>
                </a:lnTo>
                <a:lnTo>
                  <a:pt x="819" y="442"/>
                </a:lnTo>
                <a:lnTo>
                  <a:pt x="816" y="445"/>
                </a:lnTo>
                <a:lnTo>
                  <a:pt x="819" y="449"/>
                </a:lnTo>
                <a:lnTo>
                  <a:pt x="823" y="452"/>
                </a:lnTo>
                <a:lnTo>
                  <a:pt x="826" y="452"/>
                </a:lnTo>
                <a:lnTo>
                  <a:pt x="829" y="455"/>
                </a:lnTo>
                <a:lnTo>
                  <a:pt x="832" y="459"/>
                </a:lnTo>
                <a:lnTo>
                  <a:pt x="832" y="462"/>
                </a:lnTo>
                <a:lnTo>
                  <a:pt x="832" y="465"/>
                </a:lnTo>
                <a:lnTo>
                  <a:pt x="832" y="468"/>
                </a:lnTo>
                <a:lnTo>
                  <a:pt x="832" y="472"/>
                </a:lnTo>
                <a:lnTo>
                  <a:pt x="836" y="475"/>
                </a:lnTo>
                <a:lnTo>
                  <a:pt x="839" y="475"/>
                </a:lnTo>
                <a:lnTo>
                  <a:pt x="839" y="478"/>
                </a:lnTo>
                <a:lnTo>
                  <a:pt x="839" y="485"/>
                </a:lnTo>
                <a:lnTo>
                  <a:pt x="836" y="488"/>
                </a:lnTo>
                <a:lnTo>
                  <a:pt x="832" y="488"/>
                </a:lnTo>
                <a:lnTo>
                  <a:pt x="829" y="488"/>
                </a:lnTo>
                <a:lnTo>
                  <a:pt x="826" y="485"/>
                </a:lnTo>
                <a:lnTo>
                  <a:pt x="823" y="485"/>
                </a:lnTo>
                <a:lnTo>
                  <a:pt x="819" y="481"/>
                </a:lnTo>
                <a:lnTo>
                  <a:pt x="816" y="481"/>
                </a:lnTo>
                <a:lnTo>
                  <a:pt x="813" y="481"/>
                </a:lnTo>
                <a:lnTo>
                  <a:pt x="813" y="485"/>
                </a:lnTo>
                <a:lnTo>
                  <a:pt x="813" y="488"/>
                </a:lnTo>
                <a:lnTo>
                  <a:pt x="809" y="491"/>
                </a:lnTo>
                <a:lnTo>
                  <a:pt x="806" y="495"/>
                </a:lnTo>
                <a:lnTo>
                  <a:pt x="803" y="495"/>
                </a:lnTo>
                <a:lnTo>
                  <a:pt x="800" y="491"/>
                </a:lnTo>
                <a:lnTo>
                  <a:pt x="796" y="495"/>
                </a:lnTo>
                <a:lnTo>
                  <a:pt x="796" y="498"/>
                </a:lnTo>
                <a:lnTo>
                  <a:pt x="796" y="501"/>
                </a:lnTo>
                <a:lnTo>
                  <a:pt x="796" y="504"/>
                </a:lnTo>
                <a:lnTo>
                  <a:pt x="796" y="508"/>
                </a:lnTo>
                <a:lnTo>
                  <a:pt x="800" y="514"/>
                </a:lnTo>
                <a:lnTo>
                  <a:pt x="800" y="518"/>
                </a:lnTo>
                <a:lnTo>
                  <a:pt x="800" y="521"/>
                </a:lnTo>
                <a:lnTo>
                  <a:pt x="800" y="527"/>
                </a:lnTo>
                <a:lnTo>
                  <a:pt x="800" y="531"/>
                </a:lnTo>
                <a:lnTo>
                  <a:pt x="800" y="534"/>
                </a:lnTo>
                <a:lnTo>
                  <a:pt x="803" y="537"/>
                </a:lnTo>
                <a:lnTo>
                  <a:pt x="803" y="540"/>
                </a:lnTo>
                <a:lnTo>
                  <a:pt x="800" y="544"/>
                </a:lnTo>
                <a:lnTo>
                  <a:pt x="796" y="547"/>
                </a:lnTo>
                <a:lnTo>
                  <a:pt x="796" y="547"/>
                </a:lnTo>
                <a:lnTo>
                  <a:pt x="796" y="554"/>
                </a:lnTo>
                <a:lnTo>
                  <a:pt x="796" y="557"/>
                </a:lnTo>
                <a:lnTo>
                  <a:pt x="796" y="560"/>
                </a:lnTo>
                <a:lnTo>
                  <a:pt x="800" y="563"/>
                </a:lnTo>
                <a:lnTo>
                  <a:pt x="800" y="567"/>
                </a:lnTo>
                <a:lnTo>
                  <a:pt x="800" y="570"/>
                </a:lnTo>
                <a:lnTo>
                  <a:pt x="803" y="573"/>
                </a:lnTo>
                <a:lnTo>
                  <a:pt x="806" y="573"/>
                </a:lnTo>
                <a:lnTo>
                  <a:pt x="809" y="577"/>
                </a:lnTo>
                <a:lnTo>
                  <a:pt x="813" y="577"/>
                </a:lnTo>
                <a:lnTo>
                  <a:pt x="816" y="580"/>
                </a:lnTo>
                <a:lnTo>
                  <a:pt x="816" y="583"/>
                </a:lnTo>
                <a:lnTo>
                  <a:pt x="816" y="590"/>
                </a:lnTo>
                <a:lnTo>
                  <a:pt x="816" y="593"/>
                </a:lnTo>
                <a:lnTo>
                  <a:pt x="816" y="596"/>
                </a:lnTo>
                <a:lnTo>
                  <a:pt x="816" y="599"/>
                </a:lnTo>
                <a:lnTo>
                  <a:pt x="819" y="603"/>
                </a:lnTo>
                <a:lnTo>
                  <a:pt x="819" y="609"/>
                </a:lnTo>
                <a:lnTo>
                  <a:pt x="819" y="613"/>
                </a:lnTo>
                <a:lnTo>
                  <a:pt x="819" y="616"/>
                </a:lnTo>
                <a:lnTo>
                  <a:pt x="816" y="622"/>
                </a:lnTo>
                <a:lnTo>
                  <a:pt x="816" y="626"/>
                </a:lnTo>
                <a:lnTo>
                  <a:pt x="816" y="632"/>
                </a:lnTo>
                <a:lnTo>
                  <a:pt x="819" y="636"/>
                </a:lnTo>
                <a:lnTo>
                  <a:pt x="819" y="639"/>
                </a:lnTo>
                <a:lnTo>
                  <a:pt x="819" y="642"/>
                </a:lnTo>
                <a:lnTo>
                  <a:pt x="819" y="645"/>
                </a:lnTo>
                <a:lnTo>
                  <a:pt x="816" y="649"/>
                </a:lnTo>
                <a:lnTo>
                  <a:pt x="813" y="649"/>
                </a:lnTo>
                <a:lnTo>
                  <a:pt x="813" y="655"/>
                </a:lnTo>
                <a:lnTo>
                  <a:pt x="816" y="655"/>
                </a:lnTo>
                <a:lnTo>
                  <a:pt x="816" y="659"/>
                </a:lnTo>
                <a:lnTo>
                  <a:pt x="816" y="662"/>
                </a:lnTo>
                <a:lnTo>
                  <a:pt x="813" y="662"/>
                </a:lnTo>
                <a:lnTo>
                  <a:pt x="813" y="665"/>
                </a:lnTo>
                <a:lnTo>
                  <a:pt x="813" y="672"/>
                </a:lnTo>
                <a:lnTo>
                  <a:pt x="816" y="675"/>
                </a:lnTo>
                <a:lnTo>
                  <a:pt x="816" y="675"/>
                </a:lnTo>
                <a:lnTo>
                  <a:pt x="819" y="678"/>
                </a:lnTo>
                <a:lnTo>
                  <a:pt x="819" y="681"/>
                </a:lnTo>
                <a:lnTo>
                  <a:pt x="823" y="685"/>
                </a:lnTo>
                <a:lnTo>
                  <a:pt x="823" y="691"/>
                </a:lnTo>
                <a:lnTo>
                  <a:pt x="823" y="695"/>
                </a:lnTo>
                <a:lnTo>
                  <a:pt x="823" y="701"/>
                </a:lnTo>
                <a:lnTo>
                  <a:pt x="823" y="704"/>
                </a:lnTo>
                <a:lnTo>
                  <a:pt x="823" y="708"/>
                </a:lnTo>
                <a:lnTo>
                  <a:pt x="823" y="711"/>
                </a:lnTo>
                <a:lnTo>
                  <a:pt x="819" y="714"/>
                </a:lnTo>
                <a:lnTo>
                  <a:pt x="819" y="718"/>
                </a:lnTo>
                <a:lnTo>
                  <a:pt x="816" y="721"/>
                </a:lnTo>
                <a:lnTo>
                  <a:pt x="813" y="721"/>
                </a:lnTo>
                <a:lnTo>
                  <a:pt x="813" y="727"/>
                </a:lnTo>
                <a:lnTo>
                  <a:pt x="813" y="731"/>
                </a:lnTo>
                <a:lnTo>
                  <a:pt x="813" y="734"/>
                </a:lnTo>
                <a:lnTo>
                  <a:pt x="813" y="737"/>
                </a:lnTo>
                <a:lnTo>
                  <a:pt x="816" y="740"/>
                </a:lnTo>
                <a:lnTo>
                  <a:pt x="816" y="744"/>
                </a:lnTo>
                <a:lnTo>
                  <a:pt x="819" y="747"/>
                </a:lnTo>
                <a:lnTo>
                  <a:pt x="819" y="750"/>
                </a:lnTo>
                <a:lnTo>
                  <a:pt x="819" y="754"/>
                </a:lnTo>
                <a:lnTo>
                  <a:pt x="819" y="757"/>
                </a:lnTo>
                <a:lnTo>
                  <a:pt x="816" y="760"/>
                </a:lnTo>
                <a:lnTo>
                  <a:pt x="816" y="763"/>
                </a:lnTo>
                <a:lnTo>
                  <a:pt x="816" y="767"/>
                </a:lnTo>
                <a:lnTo>
                  <a:pt x="816" y="773"/>
                </a:lnTo>
                <a:lnTo>
                  <a:pt x="819" y="773"/>
                </a:lnTo>
                <a:lnTo>
                  <a:pt x="823" y="777"/>
                </a:lnTo>
                <a:lnTo>
                  <a:pt x="823" y="780"/>
                </a:lnTo>
                <a:lnTo>
                  <a:pt x="823" y="783"/>
                </a:lnTo>
                <a:lnTo>
                  <a:pt x="823" y="786"/>
                </a:lnTo>
                <a:lnTo>
                  <a:pt x="819" y="790"/>
                </a:lnTo>
                <a:lnTo>
                  <a:pt x="819" y="796"/>
                </a:lnTo>
                <a:lnTo>
                  <a:pt x="819" y="799"/>
                </a:lnTo>
                <a:lnTo>
                  <a:pt x="819" y="803"/>
                </a:lnTo>
                <a:lnTo>
                  <a:pt x="819" y="806"/>
                </a:lnTo>
                <a:lnTo>
                  <a:pt x="816" y="809"/>
                </a:lnTo>
                <a:lnTo>
                  <a:pt x="816" y="816"/>
                </a:lnTo>
                <a:lnTo>
                  <a:pt x="816" y="819"/>
                </a:lnTo>
                <a:lnTo>
                  <a:pt x="819" y="822"/>
                </a:lnTo>
                <a:lnTo>
                  <a:pt x="819" y="826"/>
                </a:lnTo>
                <a:lnTo>
                  <a:pt x="823" y="829"/>
                </a:lnTo>
                <a:lnTo>
                  <a:pt x="826" y="832"/>
                </a:lnTo>
                <a:lnTo>
                  <a:pt x="826" y="832"/>
                </a:lnTo>
                <a:lnTo>
                  <a:pt x="826" y="836"/>
                </a:lnTo>
                <a:lnTo>
                  <a:pt x="826" y="839"/>
                </a:lnTo>
                <a:lnTo>
                  <a:pt x="823" y="842"/>
                </a:lnTo>
                <a:lnTo>
                  <a:pt x="823" y="845"/>
                </a:lnTo>
                <a:lnTo>
                  <a:pt x="819" y="845"/>
                </a:lnTo>
                <a:lnTo>
                  <a:pt x="816" y="849"/>
                </a:lnTo>
                <a:lnTo>
                  <a:pt x="813" y="852"/>
                </a:lnTo>
                <a:lnTo>
                  <a:pt x="813" y="855"/>
                </a:lnTo>
                <a:lnTo>
                  <a:pt x="813" y="858"/>
                </a:lnTo>
                <a:lnTo>
                  <a:pt x="813" y="858"/>
                </a:lnTo>
                <a:lnTo>
                  <a:pt x="813" y="858"/>
                </a:lnTo>
                <a:lnTo>
                  <a:pt x="813" y="862"/>
                </a:lnTo>
                <a:lnTo>
                  <a:pt x="813" y="862"/>
                </a:lnTo>
                <a:lnTo>
                  <a:pt x="819" y="868"/>
                </a:lnTo>
                <a:lnTo>
                  <a:pt x="819" y="868"/>
                </a:lnTo>
                <a:lnTo>
                  <a:pt x="823" y="872"/>
                </a:lnTo>
                <a:lnTo>
                  <a:pt x="826" y="872"/>
                </a:lnTo>
                <a:lnTo>
                  <a:pt x="826" y="872"/>
                </a:lnTo>
                <a:lnTo>
                  <a:pt x="829" y="872"/>
                </a:lnTo>
                <a:lnTo>
                  <a:pt x="836" y="875"/>
                </a:lnTo>
                <a:lnTo>
                  <a:pt x="836" y="875"/>
                </a:lnTo>
                <a:lnTo>
                  <a:pt x="836" y="875"/>
                </a:lnTo>
                <a:lnTo>
                  <a:pt x="836" y="878"/>
                </a:lnTo>
                <a:lnTo>
                  <a:pt x="836" y="878"/>
                </a:lnTo>
                <a:lnTo>
                  <a:pt x="832" y="878"/>
                </a:lnTo>
                <a:lnTo>
                  <a:pt x="832" y="878"/>
                </a:lnTo>
                <a:lnTo>
                  <a:pt x="832" y="878"/>
                </a:lnTo>
                <a:lnTo>
                  <a:pt x="832" y="878"/>
                </a:lnTo>
                <a:lnTo>
                  <a:pt x="823" y="878"/>
                </a:lnTo>
                <a:lnTo>
                  <a:pt x="823" y="878"/>
                </a:lnTo>
                <a:lnTo>
                  <a:pt x="823" y="878"/>
                </a:lnTo>
                <a:lnTo>
                  <a:pt x="819" y="878"/>
                </a:lnTo>
                <a:lnTo>
                  <a:pt x="819" y="878"/>
                </a:lnTo>
                <a:lnTo>
                  <a:pt x="809" y="878"/>
                </a:lnTo>
                <a:lnTo>
                  <a:pt x="806" y="881"/>
                </a:lnTo>
                <a:lnTo>
                  <a:pt x="806" y="881"/>
                </a:lnTo>
                <a:lnTo>
                  <a:pt x="806" y="878"/>
                </a:lnTo>
                <a:lnTo>
                  <a:pt x="803" y="881"/>
                </a:lnTo>
                <a:lnTo>
                  <a:pt x="796" y="881"/>
                </a:lnTo>
                <a:lnTo>
                  <a:pt x="793" y="881"/>
                </a:lnTo>
                <a:lnTo>
                  <a:pt x="793" y="881"/>
                </a:lnTo>
                <a:lnTo>
                  <a:pt x="793" y="881"/>
                </a:lnTo>
                <a:lnTo>
                  <a:pt x="790" y="885"/>
                </a:lnTo>
                <a:lnTo>
                  <a:pt x="787" y="885"/>
                </a:lnTo>
                <a:lnTo>
                  <a:pt x="787" y="885"/>
                </a:lnTo>
                <a:lnTo>
                  <a:pt x="783" y="885"/>
                </a:lnTo>
                <a:lnTo>
                  <a:pt x="783" y="885"/>
                </a:lnTo>
                <a:lnTo>
                  <a:pt x="783" y="885"/>
                </a:lnTo>
                <a:lnTo>
                  <a:pt x="783" y="885"/>
                </a:lnTo>
                <a:lnTo>
                  <a:pt x="777" y="885"/>
                </a:lnTo>
                <a:lnTo>
                  <a:pt x="773" y="885"/>
                </a:lnTo>
                <a:lnTo>
                  <a:pt x="770" y="881"/>
                </a:lnTo>
                <a:lnTo>
                  <a:pt x="767" y="878"/>
                </a:lnTo>
                <a:lnTo>
                  <a:pt x="767" y="878"/>
                </a:lnTo>
                <a:lnTo>
                  <a:pt x="767" y="878"/>
                </a:lnTo>
                <a:lnTo>
                  <a:pt x="760" y="878"/>
                </a:lnTo>
                <a:lnTo>
                  <a:pt x="760" y="878"/>
                </a:lnTo>
                <a:lnTo>
                  <a:pt x="750" y="878"/>
                </a:lnTo>
                <a:lnTo>
                  <a:pt x="750" y="875"/>
                </a:lnTo>
                <a:lnTo>
                  <a:pt x="741" y="875"/>
                </a:lnTo>
                <a:lnTo>
                  <a:pt x="741" y="875"/>
                </a:lnTo>
                <a:lnTo>
                  <a:pt x="737" y="875"/>
                </a:lnTo>
                <a:lnTo>
                  <a:pt x="737" y="875"/>
                </a:lnTo>
                <a:lnTo>
                  <a:pt x="734" y="875"/>
                </a:lnTo>
                <a:lnTo>
                  <a:pt x="734" y="875"/>
                </a:lnTo>
                <a:lnTo>
                  <a:pt x="731" y="875"/>
                </a:lnTo>
                <a:lnTo>
                  <a:pt x="731" y="875"/>
                </a:lnTo>
                <a:lnTo>
                  <a:pt x="721" y="875"/>
                </a:lnTo>
                <a:lnTo>
                  <a:pt x="718" y="872"/>
                </a:lnTo>
                <a:lnTo>
                  <a:pt x="705" y="872"/>
                </a:lnTo>
                <a:lnTo>
                  <a:pt x="705" y="872"/>
                </a:lnTo>
                <a:lnTo>
                  <a:pt x="701" y="872"/>
                </a:lnTo>
                <a:lnTo>
                  <a:pt x="701" y="872"/>
                </a:lnTo>
                <a:lnTo>
                  <a:pt x="698" y="875"/>
                </a:lnTo>
                <a:lnTo>
                  <a:pt x="695" y="875"/>
                </a:lnTo>
                <a:lnTo>
                  <a:pt x="695" y="875"/>
                </a:lnTo>
                <a:lnTo>
                  <a:pt x="695" y="875"/>
                </a:lnTo>
                <a:lnTo>
                  <a:pt x="695" y="872"/>
                </a:lnTo>
                <a:lnTo>
                  <a:pt x="698" y="872"/>
                </a:lnTo>
                <a:lnTo>
                  <a:pt x="698" y="868"/>
                </a:lnTo>
                <a:lnTo>
                  <a:pt x="695" y="865"/>
                </a:lnTo>
                <a:lnTo>
                  <a:pt x="691" y="865"/>
                </a:lnTo>
                <a:lnTo>
                  <a:pt x="691" y="865"/>
                </a:lnTo>
                <a:lnTo>
                  <a:pt x="691" y="865"/>
                </a:lnTo>
                <a:lnTo>
                  <a:pt x="688" y="865"/>
                </a:lnTo>
                <a:lnTo>
                  <a:pt x="688" y="862"/>
                </a:lnTo>
                <a:lnTo>
                  <a:pt x="682" y="862"/>
                </a:lnTo>
                <a:lnTo>
                  <a:pt x="682" y="862"/>
                </a:lnTo>
                <a:lnTo>
                  <a:pt x="678" y="862"/>
                </a:lnTo>
                <a:lnTo>
                  <a:pt x="678" y="862"/>
                </a:lnTo>
                <a:lnTo>
                  <a:pt x="675" y="862"/>
                </a:lnTo>
                <a:lnTo>
                  <a:pt x="675" y="862"/>
                </a:lnTo>
                <a:lnTo>
                  <a:pt x="672" y="862"/>
                </a:lnTo>
                <a:lnTo>
                  <a:pt x="672" y="862"/>
                </a:lnTo>
                <a:lnTo>
                  <a:pt x="672" y="862"/>
                </a:lnTo>
                <a:lnTo>
                  <a:pt x="669" y="862"/>
                </a:lnTo>
                <a:lnTo>
                  <a:pt x="669" y="862"/>
                </a:lnTo>
                <a:lnTo>
                  <a:pt x="669" y="858"/>
                </a:lnTo>
                <a:lnTo>
                  <a:pt x="662" y="858"/>
                </a:lnTo>
                <a:lnTo>
                  <a:pt x="662" y="858"/>
                </a:lnTo>
                <a:lnTo>
                  <a:pt x="659" y="858"/>
                </a:lnTo>
                <a:lnTo>
                  <a:pt x="655" y="858"/>
                </a:lnTo>
                <a:lnTo>
                  <a:pt x="655" y="855"/>
                </a:lnTo>
                <a:lnTo>
                  <a:pt x="655" y="855"/>
                </a:lnTo>
                <a:lnTo>
                  <a:pt x="659" y="855"/>
                </a:lnTo>
                <a:lnTo>
                  <a:pt x="659" y="852"/>
                </a:lnTo>
                <a:lnTo>
                  <a:pt x="655" y="849"/>
                </a:lnTo>
                <a:lnTo>
                  <a:pt x="652" y="849"/>
                </a:lnTo>
                <a:lnTo>
                  <a:pt x="646" y="845"/>
                </a:lnTo>
                <a:lnTo>
                  <a:pt x="646" y="845"/>
                </a:lnTo>
                <a:lnTo>
                  <a:pt x="646" y="845"/>
                </a:lnTo>
                <a:lnTo>
                  <a:pt x="642" y="845"/>
                </a:lnTo>
                <a:lnTo>
                  <a:pt x="642" y="842"/>
                </a:lnTo>
                <a:lnTo>
                  <a:pt x="639" y="842"/>
                </a:lnTo>
                <a:lnTo>
                  <a:pt x="639" y="842"/>
                </a:lnTo>
                <a:lnTo>
                  <a:pt x="636" y="842"/>
                </a:lnTo>
                <a:lnTo>
                  <a:pt x="636" y="839"/>
                </a:lnTo>
                <a:lnTo>
                  <a:pt x="636" y="839"/>
                </a:lnTo>
                <a:lnTo>
                  <a:pt x="636" y="839"/>
                </a:lnTo>
                <a:lnTo>
                  <a:pt x="632" y="839"/>
                </a:lnTo>
                <a:lnTo>
                  <a:pt x="632" y="839"/>
                </a:lnTo>
                <a:lnTo>
                  <a:pt x="626" y="839"/>
                </a:lnTo>
                <a:lnTo>
                  <a:pt x="626" y="836"/>
                </a:lnTo>
                <a:lnTo>
                  <a:pt x="626" y="836"/>
                </a:lnTo>
                <a:lnTo>
                  <a:pt x="629" y="832"/>
                </a:lnTo>
                <a:lnTo>
                  <a:pt x="629" y="832"/>
                </a:lnTo>
                <a:lnTo>
                  <a:pt x="632" y="829"/>
                </a:lnTo>
                <a:lnTo>
                  <a:pt x="632" y="826"/>
                </a:lnTo>
                <a:lnTo>
                  <a:pt x="632" y="822"/>
                </a:lnTo>
                <a:lnTo>
                  <a:pt x="629" y="822"/>
                </a:lnTo>
                <a:lnTo>
                  <a:pt x="629" y="819"/>
                </a:lnTo>
                <a:lnTo>
                  <a:pt x="629" y="819"/>
                </a:lnTo>
                <a:lnTo>
                  <a:pt x="623" y="816"/>
                </a:lnTo>
                <a:lnTo>
                  <a:pt x="623" y="813"/>
                </a:lnTo>
                <a:lnTo>
                  <a:pt x="619" y="809"/>
                </a:lnTo>
                <a:lnTo>
                  <a:pt x="616" y="809"/>
                </a:lnTo>
                <a:lnTo>
                  <a:pt x="616" y="809"/>
                </a:lnTo>
                <a:lnTo>
                  <a:pt x="613" y="806"/>
                </a:lnTo>
                <a:lnTo>
                  <a:pt x="610" y="806"/>
                </a:lnTo>
                <a:lnTo>
                  <a:pt x="606" y="806"/>
                </a:lnTo>
                <a:lnTo>
                  <a:pt x="603" y="803"/>
                </a:lnTo>
                <a:lnTo>
                  <a:pt x="600" y="803"/>
                </a:lnTo>
                <a:lnTo>
                  <a:pt x="596" y="799"/>
                </a:lnTo>
                <a:lnTo>
                  <a:pt x="596" y="799"/>
                </a:lnTo>
                <a:lnTo>
                  <a:pt x="593" y="799"/>
                </a:lnTo>
                <a:lnTo>
                  <a:pt x="590" y="799"/>
                </a:lnTo>
                <a:lnTo>
                  <a:pt x="583" y="796"/>
                </a:lnTo>
                <a:lnTo>
                  <a:pt x="583" y="796"/>
                </a:lnTo>
                <a:lnTo>
                  <a:pt x="580" y="793"/>
                </a:lnTo>
                <a:lnTo>
                  <a:pt x="573" y="793"/>
                </a:lnTo>
                <a:lnTo>
                  <a:pt x="573" y="793"/>
                </a:lnTo>
                <a:lnTo>
                  <a:pt x="570" y="793"/>
                </a:lnTo>
                <a:lnTo>
                  <a:pt x="567" y="790"/>
                </a:lnTo>
                <a:lnTo>
                  <a:pt x="557" y="790"/>
                </a:lnTo>
                <a:lnTo>
                  <a:pt x="557" y="786"/>
                </a:lnTo>
                <a:lnTo>
                  <a:pt x="557" y="786"/>
                </a:lnTo>
                <a:lnTo>
                  <a:pt x="554" y="786"/>
                </a:lnTo>
                <a:lnTo>
                  <a:pt x="554" y="786"/>
                </a:lnTo>
                <a:lnTo>
                  <a:pt x="554" y="786"/>
                </a:lnTo>
                <a:lnTo>
                  <a:pt x="547" y="786"/>
                </a:lnTo>
                <a:lnTo>
                  <a:pt x="547" y="783"/>
                </a:lnTo>
                <a:lnTo>
                  <a:pt x="547" y="783"/>
                </a:lnTo>
                <a:lnTo>
                  <a:pt x="551" y="780"/>
                </a:lnTo>
                <a:lnTo>
                  <a:pt x="551" y="780"/>
                </a:lnTo>
                <a:lnTo>
                  <a:pt x="551" y="777"/>
                </a:lnTo>
                <a:lnTo>
                  <a:pt x="547" y="777"/>
                </a:lnTo>
                <a:lnTo>
                  <a:pt x="547" y="780"/>
                </a:lnTo>
                <a:lnTo>
                  <a:pt x="547" y="780"/>
                </a:lnTo>
                <a:lnTo>
                  <a:pt x="547" y="780"/>
                </a:lnTo>
                <a:lnTo>
                  <a:pt x="547" y="780"/>
                </a:lnTo>
                <a:lnTo>
                  <a:pt x="541" y="777"/>
                </a:lnTo>
                <a:lnTo>
                  <a:pt x="541" y="777"/>
                </a:lnTo>
                <a:lnTo>
                  <a:pt x="541" y="773"/>
                </a:lnTo>
                <a:lnTo>
                  <a:pt x="537" y="773"/>
                </a:lnTo>
                <a:lnTo>
                  <a:pt x="534" y="773"/>
                </a:lnTo>
                <a:lnTo>
                  <a:pt x="531" y="773"/>
                </a:lnTo>
                <a:lnTo>
                  <a:pt x="531" y="773"/>
                </a:lnTo>
                <a:lnTo>
                  <a:pt x="528" y="770"/>
                </a:lnTo>
                <a:lnTo>
                  <a:pt x="524" y="770"/>
                </a:lnTo>
                <a:lnTo>
                  <a:pt x="521" y="770"/>
                </a:lnTo>
                <a:lnTo>
                  <a:pt x="518" y="767"/>
                </a:lnTo>
                <a:lnTo>
                  <a:pt x="518" y="767"/>
                </a:lnTo>
                <a:lnTo>
                  <a:pt x="514" y="767"/>
                </a:lnTo>
                <a:lnTo>
                  <a:pt x="514" y="767"/>
                </a:lnTo>
                <a:lnTo>
                  <a:pt x="514" y="767"/>
                </a:lnTo>
                <a:lnTo>
                  <a:pt x="511" y="767"/>
                </a:lnTo>
                <a:lnTo>
                  <a:pt x="511" y="767"/>
                </a:lnTo>
                <a:lnTo>
                  <a:pt x="508" y="767"/>
                </a:lnTo>
                <a:lnTo>
                  <a:pt x="508" y="763"/>
                </a:lnTo>
                <a:lnTo>
                  <a:pt x="505" y="763"/>
                </a:lnTo>
                <a:lnTo>
                  <a:pt x="501" y="763"/>
                </a:lnTo>
                <a:lnTo>
                  <a:pt x="501" y="763"/>
                </a:lnTo>
                <a:lnTo>
                  <a:pt x="498" y="763"/>
                </a:lnTo>
                <a:lnTo>
                  <a:pt x="495" y="763"/>
                </a:lnTo>
                <a:lnTo>
                  <a:pt x="495" y="763"/>
                </a:lnTo>
                <a:lnTo>
                  <a:pt x="495" y="763"/>
                </a:lnTo>
                <a:lnTo>
                  <a:pt x="492" y="763"/>
                </a:lnTo>
                <a:lnTo>
                  <a:pt x="492" y="760"/>
                </a:lnTo>
                <a:lnTo>
                  <a:pt x="488" y="760"/>
                </a:lnTo>
                <a:lnTo>
                  <a:pt x="488" y="760"/>
                </a:lnTo>
                <a:lnTo>
                  <a:pt x="482" y="760"/>
                </a:lnTo>
                <a:lnTo>
                  <a:pt x="482" y="760"/>
                </a:lnTo>
                <a:lnTo>
                  <a:pt x="478" y="760"/>
                </a:lnTo>
                <a:lnTo>
                  <a:pt x="478" y="760"/>
                </a:lnTo>
                <a:lnTo>
                  <a:pt x="475" y="760"/>
                </a:lnTo>
                <a:lnTo>
                  <a:pt x="475" y="760"/>
                </a:lnTo>
                <a:lnTo>
                  <a:pt x="472" y="760"/>
                </a:lnTo>
                <a:lnTo>
                  <a:pt x="469" y="757"/>
                </a:lnTo>
                <a:lnTo>
                  <a:pt x="469" y="757"/>
                </a:lnTo>
                <a:lnTo>
                  <a:pt x="469" y="757"/>
                </a:lnTo>
                <a:lnTo>
                  <a:pt x="465" y="757"/>
                </a:lnTo>
                <a:lnTo>
                  <a:pt x="465" y="757"/>
                </a:lnTo>
                <a:lnTo>
                  <a:pt x="465" y="754"/>
                </a:lnTo>
                <a:lnTo>
                  <a:pt x="465" y="754"/>
                </a:lnTo>
                <a:lnTo>
                  <a:pt x="469" y="754"/>
                </a:lnTo>
                <a:lnTo>
                  <a:pt x="469" y="750"/>
                </a:lnTo>
                <a:lnTo>
                  <a:pt x="465" y="754"/>
                </a:lnTo>
                <a:lnTo>
                  <a:pt x="465" y="754"/>
                </a:lnTo>
                <a:lnTo>
                  <a:pt x="462" y="754"/>
                </a:lnTo>
                <a:lnTo>
                  <a:pt x="465" y="754"/>
                </a:lnTo>
                <a:lnTo>
                  <a:pt x="462" y="757"/>
                </a:lnTo>
                <a:lnTo>
                  <a:pt x="459" y="757"/>
                </a:lnTo>
                <a:lnTo>
                  <a:pt x="459" y="757"/>
                </a:lnTo>
                <a:lnTo>
                  <a:pt x="455" y="757"/>
                </a:lnTo>
                <a:lnTo>
                  <a:pt x="455" y="754"/>
                </a:lnTo>
                <a:lnTo>
                  <a:pt x="452" y="754"/>
                </a:lnTo>
                <a:lnTo>
                  <a:pt x="452" y="754"/>
                </a:lnTo>
                <a:lnTo>
                  <a:pt x="449" y="754"/>
                </a:lnTo>
                <a:lnTo>
                  <a:pt x="449" y="754"/>
                </a:lnTo>
                <a:lnTo>
                  <a:pt x="446" y="754"/>
                </a:lnTo>
                <a:lnTo>
                  <a:pt x="446" y="750"/>
                </a:lnTo>
                <a:lnTo>
                  <a:pt x="442" y="750"/>
                </a:lnTo>
                <a:lnTo>
                  <a:pt x="442" y="750"/>
                </a:lnTo>
                <a:lnTo>
                  <a:pt x="442" y="750"/>
                </a:lnTo>
                <a:lnTo>
                  <a:pt x="439" y="750"/>
                </a:lnTo>
                <a:lnTo>
                  <a:pt x="439" y="750"/>
                </a:lnTo>
                <a:lnTo>
                  <a:pt x="439" y="750"/>
                </a:lnTo>
                <a:lnTo>
                  <a:pt x="436" y="750"/>
                </a:lnTo>
                <a:lnTo>
                  <a:pt x="436" y="750"/>
                </a:lnTo>
                <a:lnTo>
                  <a:pt x="433" y="750"/>
                </a:lnTo>
                <a:lnTo>
                  <a:pt x="433" y="750"/>
                </a:lnTo>
                <a:lnTo>
                  <a:pt x="429" y="750"/>
                </a:lnTo>
                <a:lnTo>
                  <a:pt x="429" y="747"/>
                </a:lnTo>
                <a:lnTo>
                  <a:pt x="426" y="747"/>
                </a:lnTo>
                <a:lnTo>
                  <a:pt x="426" y="747"/>
                </a:lnTo>
                <a:lnTo>
                  <a:pt x="423" y="747"/>
                </a:lnTo>
                <a:lnTo>
                  <a:pt x="423" y="747"/>
                </a:lnTo>
                <a:lnTo>
                  <a:pt x="419" y="747"/>
                </a:lnTo>
                <a:lnTo>
                  <a:pt x="419" y="747"/>
                </a:lnTo>
                <a:lnTo>
                  <a:pt x="416" y="747"/>
                </a:lnTo>
                <a:lnTo>
                  <a:pt x="416" y="747"/>
                </a:lnTo>
                <a:lnTo>
                  <a:pt x="413" y="747"/>
                </a:lnTo>
                <a:lnTo>
                  <a:pt x="410" y="744"/>
                </a:lnTo>
                <a:lnTo>
                  <a:pt x="406" y="744"/>
                </a:lnTo>
                <a:lnTo>
                  <a:pt x="406" y="744"/>
                </a:lnTo>
                <a:lnTo>
                  <a:pt x="403" y="744"/>
                </a:lnTo>
                <a:lnTo>
                  <a:pt x="400" y="744"/>
                </a:lnTo>
                <a:lnTo>
                  <a:pt x="396" y="744"/>
                </a:lnTo>
                <a:lnTo>
                  <a:pt x="396" y="744"/>
                </a:lnTo>
                <a:lnTo>
                  <a:pt x="390" y="744"/>
                </a:lnTo>
                <a:lnTo>
                  <a:pt x="390" y="744"/>
                </a:lnTo>
                <a:lnTo>
                  <a:pt x="387" y="744"/>
                </a:lnTo>
                <a:lnTo>
                  <a:pt x="387" y="740"/>
                </a:lnTo>
                <a:lnTo>
                  <a:pt x="377" y="740"/>
                </a:lnTo>
                <a:lnTo>
                  <a:pt x="377" y="740"/>
                </a:lnTo>
                <a:lnTo>
                  <a:pt x="370" y="740"/>
                </a:lnTo>
                <a:lnTo>
                  <a:pt x="370" y="740"/>
                </a:lnTo>
                <a:lnTo>
                  <a:pt x="367" y="740"/>
                </a:lnTo>
                <a:lnTo>
                  <a:pt x="360" y="737"/>
                </a:lnTo>
                <a:lnTo>
                  <a:pt x="357" y="737"/>
                </a:lnTo>
                <a:lnTo>
                  <a:pt x="354" y="737"/>
                </a:lnTo>
                <a:lnTo>
                  <a:pt x="347" y="737"/>
                </a:lnTo>
                <a:lnTo>
                  <a:pt x="347" y="734"/>
                </a:lnTo>
                <a:lnTo>
                  <a:pt x="344" y="734"/>
                </a:lnTo>
                <a:lnTo>
                  <a:pt x="344" y="734"/>
                </a:lnTo>
                <a:lnTo>
                  <a:pt x="337" y="734"/>
                </a:lnTo>
                <a:lnTo>
                  <a:pt x="341" y="731"/>
                </a:lnTo>
                <a:lnTo>
                  <a:pt x="341" y="731"/>
                </a:lnTo>
                <a:lnTo>
                  <a:pt x="341" y="731"/>
                </a:lnTo>
                <a:lnTo>
                  <a:pt x="337" y="731"/>
                </a:lnTo>
                <a:lnTo>
                  <a:pt x="337" y="731"/>
                </a:lnTo>
                <a:lnTo>
                  <a:pt x="334" y="731"/>
                </a:lnTo>
                <a:lnTo>
                  <a:pt x="334" y="731"/>
                </a:lnTo>
                <a:lnTo>
                  <a:pt x="331" y="731"/>
                </a:lnTo>
                <a:lnTo>
                  <a:pt x="331" y="731"/>
                </a:lnTo>
                <a:lnTo>
                  <a:pt x="328" y="731"/>
                </a:lnTo>
                <a:lnTo>
                  <a:pt x="328" y="731"/>
                </a:lnTo>
                <a:lnTo>
                  <a:pt x="324" y="731"/>
                </a:lnTo>
                <a:lnTo>
                  <a:pt x="324" y="731"/>
                </a:lnTo>
                <a:lnTo>
                  <a:pt x="321" y="727"/>
                </a:lnTo>
                <a:lnTo>
                  <a:pt x="321" y="727"/>
                </a:lnTo>
                <a:lnTo>
                  <a:pt x="321" y="724"/>
                </a:lnTo>
                <a:lnTo>
                  <a:pt x="318" y="724"/>
                </a:lnTo>
                <a:lnTo>
                  <a:pt x="315" y="721"/>
                </a:lnTo>
                <a:lnTo>
                  <a:pt x="315" y="721"/>
                </a:lnTo>
                <a:lnTo>
                  <a:pt x="315" y="718"/>
                </a:lnTo>
                <a:lnTo>
                  <a:pt x="311" y="718"/>
                </a:lnTo>
                <a:lnTo>
                  <a:pt x="311" y="718"/>
                </a:lnTo>
                <a:lnTo>
                  <a:pt x="308" y="718"/>
                </a:lnTo>
                <a:lnTo>
                  <a:pt x="308" y="714"/>
                </a:lnTo>
                <a:lnTo>
                  <a:pt x="308" y="714"/>
                </a:lnTo>
                <a:lnTo>
                  <a:pt x="308" y="714"/>
                </a:lnTo>
                <a:lnTo>
                  <a:pt x="305" y="714"/>
                </a:lnTo>
                <a:lnTo>
                  <a:pt x="305" y="714"/>
                </a:lnTo>
                <a:lnTo>
                  <a:pt x="301" y="714"/>
                </a:lnTo>
                <a:lnTo>
                  <a:pt x="298" y="711"/>
                </a:lnTo>
                <a:lnTo>
                  <a:pt x="295" y="708"/>
                </a:lnTo>
                <a:lnTo>
                  <a:pt x="295" y="708"/>
                </a:lnTo>
                <a:lnTo>
                  <a:pt x="292" y="704"/>
                </a:lnTo>
                <a:lnTo>
                  <a:pt x="292" y="701"/>
                </a:lnTo>
                <a:lnTo>
                  <a:pt x="292" y="701"/>
                </a:lnTo>
                <a:lnTo>
                  <a:pt x="288" y="701"/>
                </a:lnTo>
                <a:lnTo>
                  <a:pt x="285" y="698"/>
                </a:lnTo>
                <a:lnTo>
                  <a:pt x="282" y="695"/>
                </a:lnTo>
                <a:lnTo>
                  <a:pt x="278" y="691"/>
                </a:lnTo>
                <a:lnTo>
                  <a:pt x="275" y="691"/>
                </a:lnTo>
                <a:lnTo>
                  <a:pt x="275" y="691"/>
                </a:lnTo>
                <a:lnTo>
                  <a:pt x="275" y="691"/>
                </a:lnTo>
                <a:lnTo>
                  <a:pt x="275" y="691"/>
                </a:lnTo>
                <a:lnTo>
                  <a:pt x="269" y="688"/>
                </a:lnTo>
                <a:lnTo>
                  <a:pt x="265" y="688"/>
                </a:lnTo>
                <a:lnTo>
                  <a:pt x="265" y="688"/>
                </a:lnTo>
                <a:lnTo>
                  <a:pt x="262" y="688"/>
                </a:lnTo>
                <a:lnTo>
                  <a:pt x="262" y="685"/>
                </a:lnTo>
                <a:lnTo>
                  <a:pt x="262" y="681"/>
                </a:lnTo>
                <a:lnTo>
                  <a:pt x="262" y="678"/>
                </a:lnTo>
                <a:lnTo>
                  <a:pt x="262" y="678"/>
                </a:lnTo>
                <a:lnTo>
                  <a:pt x="262" y="681"/>
                </a:lnTo>
                <a:lnTo>
                  <a:pt x="262" y="685"/>
                </a:lnTo>
                <a:lnTo>
                  <a:pt x="262" y="685"/>
                </a:lnTo>
                <a:lnTo>
                  <a:pt x="262" y="685"/>
                </a:lnTo>
                <a:lnTo>
                  <a:pt x="259" y="685"/>
                </a:lnTo>
                <a:lnTo>
                  <a:pt x="259" y="685"/>
                </a:lnTo>
                <a:lnTo>
                  <a:pt x="256" y="685"/>
                </a:lnTo>
                <a:lnTo>
                  <a:pt x="256" y="681"/>
                </a:lnTo>
                <a:lnTo>
                  <a:pt x="246" y="681"/>
                </a:lnTo>
                <a:lnTo>
                  <a:pt x="246" y="678"/>
                </a:lnTo>
                <a:lnTo>
                  <a:pt x="242" y="678"/>
                </a:lnTo>
                <a:lnTo>
                  <a:pt x="242" y="678"/>
                </a:lnTo>
                <a:lnTo>
                  <a:pt x="239" y="678"/>
                </a:lnTo>
                <a:lnTo>
                  <a:pt x="236" y="678"/>
                </a:lnTo>
                <a:lnTo>
                  <a:pt x="233" y="678"/>
                </a:lnTo>
                <a:lnTo>
                  <a:pt x="233" y="678"/>
                </a:lnTo>
                <a:lnTo>
                  <a:pt x="226" y="675"/>
                </a:lnTo>
                <a:lnTo>
                  <a:pt x="226" y="675"/>
                </a:lnTo>
                <a:lnTo>
                  <a:pt x="223" y="675"/>
                </a:lnTo>
                <a:lnTo>
                  <a:pt x="223" y="675"/>
                </a:lnTo>
                <a:lnTo>
                  <a:pt x="223" y="675"/>
                </a:lnTo>
                <a:lnTo>
                  <a:pt x="223" y="675"/>
                </a:lnTo>
                <a:lnTo>
                  <a:pt x="219" y="675"/>
                </a:lnTo>
                <a:lnTo>
                  <a:pt x="219" y="675"/>
                </a:lnTo>
                <a:lnTo>
                  <a:pt x="216" y="675"/>
                </a:lnTo>
                <a:lnTo>
                  <a:pt x="213" y="672"/>
                </a:lnTo>
                <a:lnTo>
                  <a:pt x="213" y="672"/>
                </a:lnTo>
                <a:lnTo>
                  <a:pt x="210" y="672"/>
                </a:lnTo>
                <a:lnTo>
                  <a:pt x="210" y="668"/>
                </a:lnTo>
                <a:lnTo>
                  <a:pt x="206" y="668"/>
                </a:lnTo>
                <a:lnTo>
                  <a:pt x="203" y="668"/>
                </a:lnTo>
                <a:lnTo>
                  <a:pt x="203" y="668"/>
                </a:lnTo>
                <a:lnTo>
                  <a:pt x="200" y="665"/>
                </a:lnTo>
                <a:lnTo>
                  <a:pt x="200" y="665"/>
                </a:lnTo>
                <a:lnTo>
                  <a:pt x="197" y="665"/>
                </a:lnTo>
                <a:lnTo>
                  <a:pt x="200" y="665"/>
                </a:lnTo>
                <a:lnTo>
                  <a:pt x="197" y="665"/>
                </a:lnTo>
                <a:lnTo>
                  <a:pt x="193" y="662"/>
                </a:lnTo>
                <a:lnTo>
                  <a:pt x="190" y="662"/>
                </a:lnTo>
                <a:lnTo>
                  <a:pt x="190" y="662"/>
                </a:lnTo>
                <a:lnTo>
                  <a:pt x="190" y="662"/>
                </a:lnTo>
                <a:lnTo>
                  <a:pt x="190" y="659"/>
                </a:lnTo>
                <a:lnTo>
                  <a:pt x="183" y="659"/>
                </a:lnTo>
                <a:lnTo>
                  <a:pt x="183" y="655"/>
                </a:lnTo>
                <a:lnTo>
                  <a:pt x="183" y="652"/>
                </a:lnTo>
                <a:lnTo>
                  <a:pt x="183" y="652"/>
                </a:lnTo>
                <a:lnTo>
                  <a:pt x="180" y="652"/>
                </a:lnTo>
                <a:lnTo>
                  <a:pt x="180" y="652"/>
                </a:lnTo>
                <a:lnTo>
                  <a:pt x="177" y="652"/>
                </a:lnTo>
                <a:lnTo>
                  <a:pt x="177" y="649"/>
                </a:lnTo>
                <a:lnTo>
                  <a:pt x="177" y="649"/>
                </a:lnTo>
                <a:lnTo>
                  <a:pt x="180" y="649"/>
                </a:lnTo>
                <a:lnTo>
                  <a:pt x="177" y="649"/>
                </a:lnTo>
                <a:lnTo>
                  <a:pt x="177" y="649"/>
                </a:lnTo>
                <a:lnTo>
                  <a:pt x="177" y="649"/>
                </a:lnTo>
                <a:lnTo>
                  <a:pt x="177" y="649"/>
                </a:lnTo>
                <a:lnTo>
                  <a:pt x="174" y="649"/>
                </a:lnTo>
                <a:lnTo>
                  <a:pt x="170" y="645"/>
                </a:lnTo>
                <a:lnTo>
                  <a:pt x="170" y="645"/>
                </a:lnTo>
                <a:lnTo>
                  <a:pt x="170" y="645"/>
                </a:lnTo>
                <a:lnTo>
                  <a:pt x="170" y="642"/>
                </a:lnTo>
                <a:lnTo>
                  <a:pt x="170" y="642"/>
                </a:lnTo>
                <a:lnTo>
                  <a:pt x="167" y="639"/>
                </a:lnTo>
                <a:lnTo>
                  <a:pt x="167" y="639"/>
                </a:lnTo>
                <a:lnTo>
                  <a:pt x="167" y="636"/>
                </a:lnTo>
                <a:lnTo>
                  <a:pt x="167" y="639"/>
                </a:lnTo>
                <a:lnTo>
                  <a:pt x="164" y="632"/>
                </a:lnTo>
                <a:lnTo>
                  <a:pt x="147" y="626"/>
                </a:lnTo>
                <a:lnTo>
                  <a:pt x="147" y="626"/>
                </a:lnTo>
                <a:lnTo>
                  <a:pt x="144" y="622"/>
                </a:lnTo>
                <a:lnTo>
                  <a:pt x="144" y="622"/>
                </a:lnTo>
                <a:lnTo>
                  <a:pt x="144" y="619"/>
                </a:lnTo>
                <a:lnTo>
                  <a:pt x="144" y="619"/>
                </a:lnTo>
                <a:lnTo>
                  <a:pt x="144" y="619"/>
                </a:lnTo>
                <a:lnTo>
                  <a:pt x="141" y="619"/>
                </a:lnTo>
                <a:lnTo>
                  <a:pt x="141" y="619"/>
                </a:lnTo>
                <a:lnTo>
                  <a:pt x="141" y="619"/>
                </a:lnTo>
                <a:lnTo>
                  <a:pt x="138" y="616"/>
                </a:lnTo>
                <a:lnTo>
                  <a:pt x="134" y="616"/>
                </a:lnTo>
                <a:lnTo>
                  <a:pt x="131" y="616"/>
                </a:lnTo>
                <a:lnTo>
                  <a:pt x="128" y="613"/>
                </a:lnTo>
                <a:lnTo>
                  <a:pt x="121" y="609"/>
                </a:lnTo>
                <a:lnTo>
                  <a:pt x="115" y="606"/>
                </a:lnTo>
                <a:lnTo>
                  <a:pt x="111" y="603"/>
                </a:lnTo>
                <a:lnTo>
                  <a:pt x="105" y="603"/>
                </a:lnTo>
                <a:lnTo>
                  <a:pt x="105" y="603"/>
                </a:lnTo>
                <a:lnTo>
                  <a:pt x="101" y="599"/>
                </a:lnTo>
                <a:lnTo>
                  <a:pt x="101" y="599"/>
                </a:lnTo>
                <a:lnTo>
                  <a:pt x="98" y="596"/>
                </a:lnTo>
                <a:lnTo>
                  <a:pt x="95" y="596"/>
                </a:lnTo>
                <a:lnTo>
                  <a:pt x="88" y="593"/>
                </a:lnTo>
                <a:lnTo>
                  <a:pt x="85" y="593"/>
                </a:lnTo>
                <a:lnTo>
                  <a:pt x="85" y="593"/>
                </a:lnTo>
                <a:lnTo>
                  <a:pt x="85" y="593"/>
                </a:lnTo>
                <a:lnTo>
                  <a:pt x="82" y="593"/>
                </a:lnTo>
                <a:lnTo>
                  <a:pt x="82" y="593"/>
                </a:lnTo>
                <a:lnTo>
                  <a:pt x="79" y="593"/>
                </a:lnTo>
                <a:lnTo>
                  <a:pt x="75" y="586"/>
                </a:lnTo>
                <a:lnTo>
                  <a:pt x="75" y="586"/>
                </a:lnTo>
                <a:lnTo>
                  <a:pt x="72" y="586"/>
                </a:lnTo>
                <a:lnTo>
                  <a:pt x="72" y="586"/>
                </a:lnTo>
                <a:lnTo>
                  <a:pt x="69" y="583"/>
                </a:lnTo>
                <a:lnTo>
                  <a:pt x="65" y="583"/>
                </a:lnTo>
                <a:lnTo>
                  <a:pt x="65" y="583"/>
                </a:lnTo>
                <a:lnTo>
                  <a:pt x="65" y="580"/>
                </a:lnTo>
                <a:lnTo>
                  <a:pt x="62" y="580"/>
                </a:lnTo>
                <a:lnTo>
                  <a:pt x="62" y="583"/>
                </a:lnTo>
                <a:lnTo>
                  <a:pt x="59" y="583"/>
                </a:lnTo>
                <a:lnTo>
                  <a:pt x="59" y="583"/>
                </a:lnTo>
                <a:lnTo>
                  <a:pt x="59" y="583"/>
                </a:lnTo>
                <a:lnTo>
                  <a:pt x="56" y="580"/>
                </a:lnTo>
                <a:lnTo>
                  <a:pt x="52" y="580"/>
                </a:lnTo>
                <a:lnTo>
                  <a:pt x="49" y="577"/>
                </a:lnTo>
                <a:lnTo>
                  <a:pt x="46" y="577"/>
                </a:lnTo>
                <a:lnTo>
                  <a:pt x="46" y="577"/>
                </a:lnTo>
                <a:lnTo>
                  <a:pt x="42" y="577"/>
                </a:lnTo>
                <a:lnTo>
                  <a:pt x="39" y="577"/>
                </a:lnTo>
                <a:lnTo>
                  <a:pt x="39" y="577"/>
                </a:lnTo>
                <a:lnTo>
                  <a:pt x="36" y="573"/>
                </a:lnTo>
                <a:lnTo>
                  <a:pt x="33" y="573"/>
                </a:lnTo>
                <a:lnTo>
                  <a:pt x="33" y="573"/>
                </a:lnTo>
                <a:lnTo>
                  <a:pt x="29" y="573"/>
                </a:lnTo>
                <a:lnTo>
                  <a:pt x="29" y="570"/>
                </a:lnTo>
                <a:lnTo>
                  <a:pt x="29" y="570"/>
                </a:lnTo>
                <a:lnTo>
                  <a:pt x="29" y="570"/>
                </a:lnTo>
                <a:lnTo>
                  <a:pt x="29" y="570"/>
                </a:lnTo>
                <a:lnTo>
                  <a:pt x="26" y="570"/>
                </a:lnTo>
                <a:lnTo>
                  <a:pt x="23" y="570"/>
                </a:lnTo>
                <a:lnTo>
                  <a:pt x="23" y="570"/>
                </a:lnTo>
                <a:lnTo>
                  <a:pt x="20" y="570"/>
                </a:lnTo>
                <a:lnTo>
                  <a:pt x="20" y="570"/>
                </a:lnTo>
                <a:lnTo>
                  <a:pt x="20" y="567"/>
                </a:lnTo>
                <a:lnTo>
                  <a:pt x="16" y="567"/>
                </a:lnTo>
                <a:lnTo>
                  <a:pt x="16" y="567"/>
                </a:lnTo>
                <a:lnTo>
                  <a:pt x="13" y="567"/>
                </a:lnTo>
                <a:lnTo>
                  <a:pt x="13" y="567"/>
                </a:lnTo>
                <a:lnTo>
                  <a:pt x="13" y="567"/>
                </a:lnTo>
                <a:lnTo>
                  <a:pt x="13" y="567"/>
                </a:lnTo>
                <a:lnTo>
                  <a:pt x="10" y="567"/>
                </a:lnTo>
                <a:lnTo>
                  <a:pt x="10" y="567"/>
                </a:lnTo>
                <a:lnTo>
                  <a:pt x="6" y="563"/>
                </a:lnTo>
                <a:lnTo>
                  <a:pt x="3" y="563"/>
                </a:lnTo>
                <a:lnTo>
                  <a:pt x="3" y="563"/>
                </a:lnTo>
                <a:lnTo>
                  <a:pt x="3" y="563"/>
                </a:lnTo>
                <a:lnTo>
                  <a:pt x="0" y="563"/>
                </a:lnTo>
                <a:lnTo>
                  <a:pt x="13" y="550"/>
                </a:lnTo>
                <a:lnTo>
                  <a:pt x="13" y="547"/>
                </a:lnTo>
                <a:lnTo>
                  <a:pt x="20" y="540"/>
                </a:lnTo>
                <a:lnTo>
                  <a:pt x="23" y="540"/>
                </a:lnTo>
                <a:lnTo>
                  <a:pt x="23" y="537"/>
                </a:lnTo>
                <a:lnTo>
                  <a:pt x="29" y="534"/>
                </a:lnTo>
                <a:lnTo>
                  <a:pt x="36" y="527"/>
                </a:lnTo>
                <a:lnTo>
                  <a:pt x="46" y="521"/>
                </a:lnTo>
                <a:lnTo>
                  <a:pt x="52" y="514"/>
                </a:lnTo>
                <a:lnTo>
                  <a:pt x="59" y="508"/>
                </a:lnTo>
                <a:lnTo>
                  <a:pt x="59" y="508"/>
                </a:lnTo>
                <a:lnTo>
                  <a:pt x="69" y="501"/>
                </a:lnTo>
                <a:lnTo>
                  <a:pt x="69" y="498"/>
                </a:lnTo>
                <a:lnTo>
                  <a:pt x="75" y="495"/>
                </a:lnTo>
                <a:lnTo>
                  <a:pt x="75" y="491"/>
                </a:lnTo>
                <a:lnTo>
                  <a:pt x="79" y="491"/>
                </a:lnTo>
                <a:lnTo>
                  <a:pt x="82" y="488"/>
                </a:lnTo>
                <a:lnTo>
                  <a:pt x="82" y="485"/>
                </a:lnTo>
                <a:lnTo>
                  <a:pt x="82" y="481"/>
                </a:lnTo>
                <a:lnTo>
                  <a:pt x="85" y="478"/>
                </a:lnTo>
                <a:lnTo>
                  <a:pt x="88" y="475"/>
                </a:lnTo>
                <a:lnTo>
                  <a:pt x="92" y="468"/>
                </a:lnTo>
                <a:lnTo>
                  <a:pt x="95" y="459"/>
                </a:lnTo>
                <a:lnTo>
                  <a:pt x="98" y="455"/>
                </a:lnTo>
                <a:lnTo>
                  <a:pt x="98" y="452"/>
                </a:lnTo>
                <a:lnTo>
                  <a:pt x="98" y="452"/>
                </a:lnTo>
                <a:lnTo>
                  <a:pt x="105" y="439"/>
                </a:lnTo>
                <a:lnTo>
                  <a:pt x="108" y="436"/>
                </a:lnTo>
                <a:lnTo>
                  <a:pt x="108" y="436"/>
                </a:lnTo>
                <a:lnTo>
                  <a:pt x="111" y="436"/>
                </a:lnTo>
                <a:lnTo>
                  <a:pt x="111" y="436"/>
                </a:lnTo>
                <a:lnTo>
                  <a:pt x="118" y="436"/>
                </a:lnTo>
                <a:lnTo>
                  <a:pt x="121" y="436"/>
                </a:lnTo>
                <a:lnTo>
                  <a:pt x="128" y="436"/>
                </a:lnTo>
                <a:lnTo>
                  <a:pt x="131" y="436"/>
                </a:lnTo>
                <a:lnTo>
                  <a:pt x="138" y="436"/>
                </a:lnTo>
                <a:lnTo>
                  <a:pt x="144" y="436"/>
                </a:lnTo>
                <a:lnTo>
                  <a:pt x="151" y="436"/>
                </a:lnTo>
                <a:lnTo>
                  <a:pt x="157" y="432"/>
                </a:lnTo>
                <a:lnTo>
                  <a:pt x="164" y="436"/>
                </a:lnTo>
                <a:lnTo>
                  <a:pt x="167" y="436"/>
                </a:lnTo>
                <a:lnTo>
                  <a:pt x="167" y="436"/>
                </a:lnTo>
                <a:lnTo>
                  <a:pt x="174" y="432"/>
                </a:lnTo>
                <a:lnTo>
                  <a:pt x="177" y="432"/>
                </a:lnTo>
                <a:lnTo>
                  <a:pt x="177" y="432"/>
                </a:lnTo>
                <a:lnTo>
                  <a:pt x="180" y="432"/>
                </a:lnTo>
                <a:lnTo>
                  <a:pt x="190" y="432"/>
                </a:lnTo>
                <a:lnTo>
                  <a:pt x="193" y="432"/>
                </a:lnTo>
                <a:lnTo>
                  <a:pt x="197" y="432"/>
                </a:lnTo>
                <a:lnTo>
                  <a:pt x="203" y="432"/>
                </a:lnTo>
                <a:lnTo>
                  <a:pt x="210" y="432"/>
                </a:lnTo>
                <a:lnTo>
                  <a:pt x="216" y="432"/>
                </a:lnTo>
                <a:lnTo>
                  <a:pt x="219" y="432"/>
                </a:lnTo>
                <a:lnTo>
                  <a:pt x="223" y="429"/>
                </a:lnTo>
                <a:lnTo>
                  <a:pt x="223" y="429"/>
                </a:lnTo>
                <a:lnTo>
                  <a:pt x="226" y="429"/>
                </a:lnTo>
                <a:lnTo>
                  <a:pt x="226" y="426"/>
                </a:lnTo>
                <a:lnTo>
                  <a:pt x="229" y="422"/>
                </a:lnTo>
                <a:lnTo>
                  <a:pt x="233" y="419"/>
                </a:lnTo>
                <a:lnTo>
                  <a:pt x="233" y="416"/>
                </a:lnTo>
                <a:lnTo>
                  <a:pt x="236" y="413"/>
                </a:lnTo>
                <a:lnTo>
                  <a:pt x="236" y="409"/>
                </a:lnTo>
                <a:lnTo>
                  <a:pt x="236" y="406"/>
                </a:lnTo>
                <a:lnTo>
                  <a:pt x="239" y="406"/>
                </a:lnTo>
                <a:lnTo>
                  <a:pt x="239" y="406"/>
                </a:lnTo>
                <a:lnTo>
                  <a:pt x="242" y="406"/>
                </a:lnTo>
                <a:lnTo>
                  <a:pt x="246" y="406"/>
                </a:lnTo>
                <a:lnTo>
                  <a:pt x="246" y="403"/>
                </a:lnTo>
                <a:lnTo>
                  <a:pt x="249" y="400"/>
                </a:lnTo>
                <a:lnTo>
                  <a:pt x="252" y="400"/>
                </a:lnTo>
                <a:lnTo>
                  <a:pt x="256" y="396"/>
                </a:lnTo>
                <a:lnTo>
                  <a:pt x="256" y="396"/>
                </a:lnTo>
                <a:lnTo>
                  <a:pt x="259" y="393"/>
                </a:lnTo>
                <a:lnTo>
                  <a:pt x="262" y="393"/>
                </a:lnTo>
                <a:lnTo>
                  <a:pt x="262" y="393"/>
                </a:lnTo>
                <a:lnTo>
                  <a:pt x="262" y="393"/>
                </a:lnTo>
                <a:lnTo>
                  <a:pt x="265" y="393"/>
                </a:lnTo>
                <a:lnTo>
                  <a:pt x="272" y="393"/>
                </a:lnTo>
                <a:lnTo>
                  <a:pt x="275" y="393"/>
                </a:lnTo>
                <a:lnTo>
                  <a:pt x="278" y="393"/>
                </a:lnTo>
                <a:lnTo>
                  <a:pt x="282" y="390"/>
                </a:lnTo>
                <a:lnTo>
                  <a:pt x="282" y="390"/>
                </a:lnTo>
                <a:lnTo>
                  <a:pt x="285" y="390"/>
                </a:lnTo>
                <a:lnTo>
                  <a:pt x="288" y="386"/>
                </a:lnTo>
                <a:lnTo>
                  <a:pt x="288" y="383"/>
                </a:lnTo>
                <a:lnTo>
                  <a:pt x="288" y="380"/>
                </a:lnTo>
                <a:lnTo>
                  <a:pt x="292" y="377"/>
                </a:lnTo>
                <a:lnTo>
                  <a:pt x="292" y="373"/>
                </a:lnTo>
                <a:lnTo>
                  <a:pt x="292" y="370"/>
                </a:lnTo>
                <a:lnTo>
                  <a:pt x="292" y="370"/>
                </a:lnTo>
                <a:lnTo>
                  <a:pt x="295" y="367"/>
                </a:lnTo>
                <a:lnTo>
                  <a:pt x="295" y="363"/>
                </a:lnTo>
                <a:lnTo>
                  <a:pt x="298" y="363"/>
                </a:lnTo>
                <a:lnTo>
                  <a:pt x="301" y="360"/>
                </a:lnTo>
                <a:lnTo>
                  <a:pt x="305" y="360"/>
                </a:lnTo>
                <a:lnTo>
                  <a:pt x="305" y="360"/>
                </a:lnTo>
                <a:lnTo>
                  <a:pt x="308" y="357"/>
                </a:lnTo>
                <a:lnTo>
                  <a:pt x="311" y="354"/>
                </a:lnTo>
                <a:lnTo>
                  <a:pt x="311" y="350"/>
                </a:lnTo>
                <a:lnTo>
                  <a:pt x="315" y="347"/>
                </a:lnTo>
                <a:lnTo>
                  <a:pt x="315" y="344"/>
                </a:lnTo>
                <a:lnTo>
                  <a:pt x="318" y="340"/>
                </a:lnTo>
                <a:lnTo>
                  <a:pt x="318" y="334"/>
                </a:lnTo>
                <a:lnTo>
                  <a:pt x="321" y="327"/>
                </a:lnTo>
                <a:lnTo>
                  <a:pt x="321" y="324"/>
                </a:lnTo>
                <a:lnTo>
                  <a:pt x="324" y="321"/>
                </a:lnTo>
                <a:lnTo>
                  <a:pt x="324" y="318"/>
                </a:lnTo>
                <a:lnTo>
                  <a:pt x="324" y="314"/>
                </a:lnTo>
                <a:lnTo>
                  <a:pt x="324" y="311"/>
                </a:lnTo>
                <a:lnTo>
                  <a:pt x="324" y="281"/>
                </a:lnTo>
                <a:lnTo>
                  <a:pt x="328" y="275"/>
                </a:lnTo>
                <a:lnTo>
                  <a:pt x="328" y="262"/>
                </a:lnTo>
                <a:lnTo>
                  <a:pt x="328" y="249"/>
                </a:lnTo>
                <a:lnTo>
                  <a:pt x="328" y="249"/>
                </a:lnTo>
                <a:lnTo>
                  <a:pt x="331" y="242"/>
                </a:lnTo>
                <a:lnTo>
                  <a:pt x="337" y="226"/>
                </a:lnTo>
                <a:lnTo>
                  <a:pt x="337" y="226"/>
                </a:lnTo>
                <a:lnTo>
                  <a:pt x="337" y="226"/>
                </a:lnTo>
                <a:lnTo>
                  <a:pt x="331" y="219"/>
                </a:lnTo>
                <a:lnTo>
                  <a:pt x="331" y="213"/>
                </a:lnTo>
                <a:lnTo>
                  <a:pt x="331" y="213"/>
                </a:lnTo>
                <a:lnTo>
                  <a:pt x="334" y="209"/>
                </a:lnTo>
                <a:lnTo>
                  <a:pt x="337" y="200"/>
                </a:lnTo>
                <a:lnTo>
                  <a:pt x="347" y="186"/>
                </a:lnTo>
                <a:lnTo>
                  <a:pt x="347" y="186"/>
                </a:lnTo>
                <a:lnTo>
                  <a:pt x="351" y="190"/>
                </a:lnTo>
                <a:lnTo>
                  <a:pt x="357" y="190"/>
                </a:lnTo>
                <a:lnTo>
                  <a:pt x="357" y="190"/>
                </a:lnTo>
                <a:lnTo>
                  <a:pt x="360" y="190"/>
                </a:lnTo>
                <a:lnTo>
                  <a:pt x="364" y="193"/>
                </a:lnTo>
                <a:lnTo>
                  <a:pt x="367" y="193"/>
                </a:lnTo>
                <a:lnTo>
                  <a:pt x="367" y="190"/>
                </a:lnTo>
                <a:lnTo>
                  <a:pt x="370" y="190"/>
                </a:lnTo>
                <a:lnTo>
                  <a:pt x="374" y="190"/>
                </a:lnTo>
                <a:lnTo>
                  <a:pt x="377" y="190"/>
                </a:lnTo>
                <a:lnTo>
                  <a:pt x="377" y="193"/>
                </a:lnTo>
                <a:lnTo>
                  <a:pt x="380" y="193"/>
                </a:lnTo>
                <a:lnTo>
                  <a:pt x="383" y="193"/>
                </a:lnTo>
                <a:lnTo>
                  <a:pt x="383" y="193"/>
                </a:lnTo>
                <a:lnTo>
                  <a:pt x="390" y="190"/>
                </a:lnTo>
                <a:lnTo>
                  <a:pt x="393" y="186"/>
                </a:lnTo>
                <a:lnTo>
                  <a:pt x="396" y="186"/>
                </a:lnTo>
                <a:lnTo>
                  <a:pt x="396" y="190"/>
                </a:lnTo>
                <a:lnTo>
                  <a:pt x="396" y="190"/>
                </a:lnTo>
                <a:lnTo>
                  <a:pt x="400" y="186"/>
                </a:lnTo>
                <a:lnTo>
                  <a:pt x="403" y="186"/>
                </a:lnTo>
                <a:lnTo>
                  <a:pt x="406" y="180"/>
                </a:lnTo>
                <a:lnTo>
                  <a:pt x="413" y="177"/>
                </a:lnTo>
                <a:lnTo>
                  <a:pt x="416" y="177"/>
                </a:lnTo>
                <a:lnTo>
                  <a:pt x="419" y="180"/>
                </a:lnTo>
                <a:lnTo>
                  <a:pt x="423" y="180"/>
                </a:lnTo>
                <a:lnTo>
                  <a:pt x="423" y="183"/>
                </a:lnTo>
                <a:lnTo>
                  <a:pt x="433" y="186"/>
                </a:lnTo>
                <a:lnTo>
                  <a:pt x="436" y="190"/>
                </a:lnTo>
                <a:lnTo>
                  <a:pt x="436" y="190"/>
                </a:lnTo>
                <a:lnTo>
                  <a:pt x="436" y="190"/>
                </a:lnTo>
                <a:lnTo>
                  <a:pt x="439" y="190"/>
                </a:lnTo>
                <a:lnTo>
                  <a:pt x="439" y="186"/>
                </a:lnTo>
                <a:lnTo>
                  <a:pt x="439" y="186"/>
                </a:lnTo>
                <a:lnTo>
                  <a:pt x="442" y="186"/>
                </a:lnTo>
                <a:lnTo>
                  <a:pt x="442" y="183"/>
                </a:lnTo>
                <a:lnTo>
                  <a:pt x="442" y="180"/>
                </a:lnTo>
                <a:lnTo>
                  <a:pt x="442" y="180"/>
                </a:lnTo>
                <a:lnTo>
                  <a:pt x="446" y="180"/>
                </a:lnTo>
                <a:lnTo>
                  <a:pt x="446" y="180"/>
                </a:lnTo>
                <a:lnTo>
                  <a:pt x="446" y="177"/>
                </a:lnTo>
                <a:lnTo>
                  <a:pt x="446" y="173"/>
                </a:lnTo>
                <a:lnTo>
                  <a:pt x="446" y="170"/>
                </a:lnTo>
                <a:lnTo>
                  <a:pt x="446" y="170"/>
                </a:lnTo>
                <a:lnTo>
                  <a:pt x="449" y="170"/>
                </a:lnTo>
                <a:lnTo>
                  <a:pt x="452" y="167"/>
                </a:lnTo>
                <a:lnTo>
                  <a:pt x="452" y="163"/>
                </a:lnTo>
                <a:lnTo>
                  <a:pt x="455" y="157"/>
                </a:lnTo>
                <a:lnTo>
                  <a:pt x="452" y="144"/>
                </a:lnTo>
                <a:lnTo>
                  <a:pt x="452" y="134"/>
                </a:lnTo>
                <a:lnTo>
                  <a:pt x="449" y="131"/>
                </a:lnTo>
                <a:lnTo>
                  <a:pt x="449" y="127"/>
                </a:lnTo>
                <a:lnTo>
                  <a:pt x="449" y="127"/>
                </a:lnTo>
                <a:lnTo>
                  <a:pt x="446" y="127"/>
                </a:lnTo>
                <a:lnTo>
                  <a:pt x="442" y="127"/>
                </a:lnTo>
                <a:lnTo>
                  <a:pt x="433" y="121"/>
                </a:lnTo>
                <a:lnTo>
                  <a:pt x="429" y="121"/>
                </a:lnTo>
                <a:lnTo>
                  <a:pt x="426" y="118"/>
                </a:lnTo>
                <a:lnTo>
                  <a:pt x="423" y="118"/>
                </a:lnTo>
                <a:lnTo>
                  <a:pt x="423" y="118"/>
                </a:lnTo>
                <a:lnTo>
                  <a:pt x="419" y="114"/>
                </a:lnTo>
                <a:lnTo>
                  <a:pt x="413" y="114"/>
                </a:lnTo>
                <a:lnTo>
                  <a:pt x="410" y="114"/>
                </a:lnTo>
                <a:lnTo>
                  <a:pt x="406" y="114"/>
                </a:lnTo>
                <a:lnTo>
                  <a:pt x="403" y="111"/>
                </a:lnTo>
                <a:lnTo>
                  <a:pt x="393" y="114"/>
                </a:lnTo>
                <a:lnTo>
                  <a:pt x="393" y="114"/>
                </a:lnTo>
                <a:lnTo>
                  <a:pt x="390" y="114"/>
                </a:lnTo>
                <a:lnTo>
                  <a:pt x="387" y="114"/>
                </a:lnTo>
                <a:lnTo>
                  <a:pt x="383" y="111"/>
                </a:lnTo>
                <a:lnTo>
                  <a:pt x="383" y="111"/>
                </a:lnTo>
                <a:lnTo>
                  <a:pt x="380" y="114"/>
                </a:lnTo>
                <a:lnTo>
                  <a:pt x="367" y="104"/>
                </a:lnTo>
                <a:lnTo>
                  <a:pt x="354" y="95"/>
                </a:lnTo>
                <a:lnTo>
                  <a:pt x="344" y="88"/>
                </a:lnTo>
                <a:lnTo>
                  <a:pt x="337" y="85"/>
                </a:lnTo>
                <a:lnTo>
                  <a:pt x="331" y="78"/>
                </a:lnTo>
                <a:lnTo>
                  <a:pt x="331" y="78"/>
                </a:lnTo>
                <a:lnTo>
                  <a:pt x="331" y="75"/>
                </a:lnTo>
                <a:lnTo>
                  <a:pt x="328" y="75"/>
                </a:lnTo>
                <a:lnTo>
                  <a:pt x="328" y="75"/>
                </a:lnTo>
                <a:lnTo>
                  <a:pt x="328" y="72"/>
                </a:lnTo>
                <a:lnTo>
                  <a:pt x="331" y="72"/>
                </a:lnTo>
                <a:lnTo>
                  <a:pt x="328" y="68"/>
                </a:lnTo>
                <a:lnTo>
                  <a:pt x="328" y="62"/>
                </a:lnTo>
                <a:lnTo>
                  <a:pt x="328" y="59"/>
                </a:lnTo>
                <a:lnTo>
                  <a:pt x="331" y="55"/>
                </a:lnTo>
                <a:lnTo>
                  <a:pt x="331" y="52"/>
                </a:lnTo>
                <a:lnTo>
                  <a:pt x="334" y="49"/>
                </a:lnTo>
                <a:lnTo>
                  <a:pt x="334" y="49"/>
                </a:lnTo>
                <a:lnTo>
                  <a:pt x="334" y="49"/>
                </a:lnTo>
                <a:lnTo>
                  <a:pt x="360" y="45"/>
                </a:lnTo>
                <a:lnTo>
                  <a:pt x="364" y="45"/>
                </a:lnTo>
                <a:lnTo>
                  <a:pt x="400" y="45"/>
                </a:lnTo>
                <a:lnTo>
                  <a:pt x="406" y="45"/>
                </a:lnTo>
                <a:lnTo>
                  <a:pt x="433" y="42"/>
                </a:lnTo>
                <a:lnTo>
                  <a:pt x="433" y="42"/>
                </a:lnTo>
                <a:lnTo>
                  <a:pt x="442" y="42"/>
                </a:lnTo>
                <a:lnTo>
                  <a:pt x="446" y="42"/>
                </a:lnTo>
                <a:lnTo>
                  <a:pt x="465" y="36"/>
                </a:lnTo>
                <a:lnTo>
                  <a:pt x="465" y="36"/>
                </a:lnTo>
                <a:lnTo>
                  <a:pt x="465" y="29"/>
                </a:lnTo>
                <a:lnTo>
                  <a:pt x="469" y="22"/>
                </a:lnTo>
                <a:lnTo>
                  <a:pt x="469" y="22"/>
                </a:lnTo>
                <a:lnTo>
                  <a:pt x="472" y="19"/>
                </a:lnTo>
                <a:lnTo>
                  <a:pt x="469" y="19"/>
                </a:lnTo>
                <a:lnTo>
                  <a:pt x="469" y="19"/>
                </a:lnTo>
                <a:lnTo>
                  <a:pt x="465" y="19"/>
                </a:lnTo>
                <a:lnTo>
                  <a:pt x="462" y="19"/>
                </a:lnTo>
                <a:lnTo>
                  <a:pt x="462" y="19"/>
                </a:lnTo>
                <a:lnTo>
                  <a:pt x="459" y="16"/>
                </a:lnTo>
                <a:lnTo>
                  <a:pt x="459" y="13"/>
                </a:lnTo>
                <a:lnTo>
                  <a:pt x="462" y="13"/>
                </a:lnTo>
                <a:lnTo>
                  <a:pt x="472" y="0"/>
                </a:lnTo>
                <a:lnTo>
                  <a:pt x="475" y="0"/>
                </a:lnTo>
                <a:lnTo>
                  <a:pt x="478" y="0"/>
                </a:lnTo>
                <a:lnTo>
                  <a:pt x="478" y="0"/>
                </a:lnTo>
                <a:lnTo>
                  <a:pt x="485" y="0"/>
                </a:lnTo>
                <a:lnTo>
                  <a:pt x="492" y="0"/>
                </a:lnTo>
                <a:lnTo>
                  <a:pt x="492" y="0"/>
                </a:lnTo>
                <a:close/>
              </a:path>
            </a:pathLst>
          </a:custGeom>
          <a:solidFill>
            <a:schemeClr val="accent5"/>
          </a:solidFill>
          <a:ln w="4763">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noEditPoints="1"/>
          </p:cNvSpPr>
          <p:nvPr/>
        </p:nvSpPr>
        <p:spPr bwMode="auto">
          <a:xfrm>
            <a:off x="2637377" y="3901637"/>
            <a:ext cx="271457" cy="283259"/>
          </a:xfrm>
          <a:custGeom>
            <a:avLst/>
            <a:gdLst>
              <a:gd name="T0" fmla="*/ 10 w 138"/>
              <a:gd name="T1" fmla="*/ 62 h 144"/>
              <a:gd name="T2" fmla="*/ 7 w 138"/>
              <a:gd name="T3" fmla="*/ 59 h 144"/>
              <a:gd name="T4" fmla="*/ 10 w 138"/>
              <a:gd name="T5" fmla="*/ 59 h 144"/>
              <a:gd name="T6" fmla="*/ 76 w 138"/>
              <a:gd name="T7" fmla="*/ 9 h 144"/>
              <a:gd name="T8" fmla="*/ 85 w 138"/>
              <a:gd name="T9" fmla="*/ 22 h 144"/>
              <a:gd name="T10" fmla="*/ 82 w 138"/>
              <a:gd name="T11" fmla="*/ 39 h 144"/>
              <a:gd name="T12" fmla="*/ 72 w 138"/>
              <a:gd name="T13" fmla="*/ 42 h 144"/>
              <a:gd name="T14" fmla="*/ 69 w 138"/>
              <a:gd name="T15" fmla="*/ 39 h 144"/>
              <a:gd name="T16" fmla="*/ 66 w 138"/>
              <a:gd name="T17" fmla="*/ 42 h 144"/>
              <a:gd name="T18" fmla="*/ 66 w 138"/>
              <a:gd name="T19" fmla="*/ 42 h 144"/>
              <a:gd name="T20" fmla="*/ 62 w 138"/>
              <a:gd name="T21" fmla="*/ 45 h 144"/>
              <a:gd name="T22" fmla="*/ 66 w 138"/>
              <a:gd name="T23" fmla="*/ 49 h 144"/>
              <a:gd name="T24" fmla="*/ 66 w 138"/>
              <a:gd name="T25" fmla="*/ 49 h 144"/>
              <a:gd name="T26" fmla="*/ 69 w 138"/>
              <a:gd name="T27" fmla="*/ 52 h 144"/>
              <a:gd name="T28" fmla="*/ 72 w 138"/>
              <a:gd name="T29" fmla="*/ 52 h 144"/>
              <a:gd name="T30" fmla="*/ 76 w 138"/>
              <a:gd name="T31" fmla="*/ 55 h 144"/>
              <a:gd name="T32" fmla="*/ 72 w 138"/>
              <a:gd name="T33" fmla="*/ 59 h 144"/>
              <a:gd name="T34" fmla="*/ 82 w 138"/>
              <a:gd name="T35" fmla="*/ 59 h 144"/>
              <a:gd name="T36" fmla="*/ 92 w 138"/>
              <a:gd name="T37" fmla="*/ 62 h 144"/>
              <a:gd name="T38" fmla="*/ 108 w 138"/>
              <a:gd name="T39" fmla="*/ 55 h 144"/>
              <a:gd name="T40" fmla="*/ 112 w 138"/>
              <a:gd name="T41" fmla="*/ 55 h 144"/>
              <a:gd name="T42" fmla="*/ 118 w 138"/>
              <a:gd name="T43" fmla="*/ 55 h 144"/>
              <a:gd name="T44" fmla="*/ 121 w 138"/>
              <a:gd name="T45" fmla="*/ 68 h 144"/>
              <a:gd name="T46" fmla="*/ 121 w 138"/>
              <a:gd name="T47" fmla="*/ 75 h 144"/>
              <a:gd name="T48" fmla="*/ 121 w 138"/>
              <a:gd name="T49" fmla="*/ 85 h 144"/>
              <a:gd name="T50" fmla="*/ 118 w 138"/>
              <a:gd name="T51" fmla="*/ 95 h 144"/>
              <a:gd name="T52" fmla="*/ 115 w 138"/>
              <a:gd name="T53" fmla="*/ 104 h 144"/>
              <a:gd name="T54" fmla="*/ 115 w 138"/>
              <a:gd name="T55" fmla="*/ 104 h 144"/>
              <a:gd name="T56" fmla="*/ 115 w 138"/>
              <a:gd name="T57" fmla="*/ 108 h 144"/>
              <a:gd name="T58" fmla="*/ 115 w 138"/>
              <a:gd name="T59" fmla="*/ 111 h 144"/>
              <a:gd name="T60" fmla="*/ 115 w 138"/>
              <a:gd name="T61" fmla="*/ 111 h 144"/>
              <a:gd name="T62" fmla="*/ 115 w 138"/>
              <a:gd name="T63" fmla="*/ 114 h 144"/>
              <a:gd name="T64" fmla="*/ 121 w 138"/>
              <a:gd name="T65" fmla="*/ 118 h 144"/>
              <a:gd name="T66" fmla="*/ 128 w 138"/>
              <a:gd name="T67" fmla="*/ 127 h 144"/>
              <a:gd name="T68" fmla="*/ 131 w 138"/>
              <a:gd name="T69" fmla="*/ 127 h 144"/>
              <a:gd name="T70" fmla="*/ 138 w 138"/>
              <a:gd name="T71" fmla="*/ 127 h 144"/>
              <a:gd name="T72" fmla="*/ 118 w 138"/>
              <a:gd name="T73" fmla="*/ 140 h 144"/>
              <a:gd name="T74" fmla="*/ 108 w 138"/>
              <a:gd name="T75" fmla="*/ 137 h 144"/>
              <a:gd name="T76" fmla="*/ 92 w 138"/>
              <a:gd name="T77" fmla="*/ 134 h 144"/>
              <a:gd name="T78" fmla="*/ 79 w 138"/>
              <a:gd name="T79" fmla="*/ 118 h 144"/>
              <a:gd name="T80" fmla="*/ 59 w 138"/>
              <a:gd name="T81" fmla="*/ 111 h 144"/>
              <a:gd name="T82" fmla="*/ 53 w 138"/>
              <a:gd name="T83" fmla="*/ 108 h 144"/>
              <a:gd name="T84" fmla="*/ 39 w 138"/>
              <a:gd name="T85" fmla="*/ 104 h 144"/>
              <a:gd name="T86" fmla="*/ 20 w 138"/>
              <a:gd name="T87" fmla="*/ 91 h 144"/>
              <a:gd name="T88" fmla="*/ 7 w 138"/>
              <a:gd name="T89" fmla="*/ 78 h 144"/>
              <a:gd name="T90" fmla="*/ 0 w 138"/>
              <a:gd name="T91" fmla="*/ 68 h 144"/>
              <a:gd name="T92" fmla="*/ 10 w 138"/>
              <a:gd name="T93" fmla="*/ 62 h 144"/>
              <a:gd name="T94" fmla="*/ 10 w 138"/>
              <a:gd name="T95" fmla="*/ 72 h 144"/>
              <a:gd name="T96" fmla="*/ 17 w 138"/>
              <a:gd name="T97" fmla="*/ 81 h 144"/>
              <a:gd name="T98" fmla="*/ 23 w 138"/>
              <a:gd name="T99" fmla="*/ 85 h 144"/>
              <a:gd name="T100" fmla="*/ 20 w 138"/>
              <a:gd name="T101" fmla="*/ 78 h 144"/>
              <a:gd name="T102" fmla="*/ 13 w 138"/>
              <a:gd name="T103" fmla="*/ 68 h 144"/>
              <a:gd name="T104" fmla="*/ 13 w 138"/>
              <a:gd name="T105" fmla="*/ 59 h 144"/>
              <a:gd name="T106" fmla="*/ 17 w 138"/>
              <a:gd name="T107" fmla="*/ 45 h 144"/>
              <a:gd name="T108" fmla="*/ 17 w 138"/>
              <a:gd name="T109" fmla="*/ 42 h 144"/>
              <a:gd name="T110" fmla="*/ 13 w 138"/>
              <a:gd name="T111" fmla="*/ 29 h 144"/>
              <a:gd name="T112" fmla="*/ 23 w 138"/>
              <a:gd name="T113" fmla="*/ 22 h 144"/>
              <a:gd name="T114" fmla="*/ 36 w 138"/>
              <a:gd name="T115" fmla="*/ 16 h 144"/>
              <a:gd name="T116" fmla="*/ 43 w 138"/>
              <a:gd name="T117" fmla="*/ 16 h 144"/>
              <a:gd name="T118" fmla="*/ 49 w 138"/>
              <a:gd name="T119" fmla="*/ 13 h 144"/>
              <a:gd name="T120" fmla="*/ 59 w 138"/>
              <a:gd name="T121" fmla="*/ 0 h 144"/>
              <a:gd name="T122" fmla="*/ 66 w 138"/>
              <a:gd name="T123" fmla="*/ 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8" h="144">
                <a:moveTo>
                  <a:pt x="10" y="62"/>
                </a:moveTo>
                <a:lnTo>
                  <a:pt x="10" y="62"/>
                </a:lnTo>
                <a:lnTo>
                  <a:pt x="10" y="62"/>
                </a:lnTo>
                <a:lnTo>
                  <a:pt x="10" y="62"/>
                </a:lnTo>
                <a:lnTo>
                  <a:pt x="10" y="62"/>
                </a:lnTo>
                <a:lnTo>
                  <a:pt x="10" y="62"/>
                </a:lnTo>
                <a:lnTo>
                  <a:pt x="10" y="62"/>
                </a:lnTo>
                <a:lnTo>
                  <a:pt x="10" y="62"/>
                </a:lnTo>
                <a:lnTo>
                  <a:pt x="10" y="62"/>
                </a:lnTo>
                <a:lnTo>
                  <a:pt x="10" y="62"/>
                </a:lnTo>
                <a:close/>
                <a:moveTo>
                  <a:pt x="10" y="59"/>
                </a:moveTo>
                <a:lnTo>
                  <a:pt x="10" y="62"/>
                </a:lnTo>
                <a:lnTo>
                  <a:pt x="7" y="62"/>
                </a:lnTo>
                <a:lnTo>
                  <a:pt x="7" y="59"/>
                </a:lnTo>
                <a:lnTo>
                  <a:pt x="7" y="55"/>
                </a:lnTo>
                <a:lnTo>
                  <a:pt x="7" y="55"/>
                </a:lnTo>
                <a:lnTo>
                  <a:pt x="7" y="52"/>
                </a:lnTo>
                <a:lnTo>
                  <a:pt x="7" y="52"/>
                </a:lnTo>
                <a:lnTo>
                  <a:pt x="10" y="55"/>
                </a:lnTo>
                <a:lnTo>
                  <a:pt x="10" y="59"/>
                </a:lnTo>
                <a:lnTo>
                  <a:pt x="10" y="59"/>
                </a:lnTo>
                <a:lnTo>
                  <a:pt x="10" y="59"/>
                </a:lnTo>
                <a:close/>
                <a:moveTo>
                  <a:pt x="69" y="6"/>
                </a:moveTo>
                <a:lnTo>
                  <a:pt x="69" y="6"/>
                </a:lnTo>
                <a:lnTo>
                  <a:pt x="69" y="6"/>
                </a:lnTo>
                <a:lnTo>
                  <a:pt x="72" y="9"/>
                </a:lnTo>
                <a:lnTo>
                  <a:pt x="72" y="9"/>
                </a:lnTo>
                <a:lnTo>
                  <a:pt x="76" y="9"/>
                </a:lnTo>
                <a:lnTo>
                  <a:pt x="79" y="13"/>
                </a:lnTo>
                <a:lnTo>
                  <a:pt x="79" y="16"/>
                </a:lnTo>
                <a:lnTo>
                  <a:pt x="79" y="16"/>
                </a:lnTo>
                <a:lnTo>
                  <a:pt x="82" y="16"/>
                </a:lnTo>
                <a:lnTo>
                  <a:pt x="85" y="19"/>
                </a:lnTo>
                <a:lnTo>
                  <a:pt x="85" y="19"/>
                </a:lnTo>
                <a:lnTo>
                  <a:pt x="85" y="22"/>
                </a:lnTo>
                <a:lnTo>
                  <a:pt x="89" y="29"/>
                </a:lnTo>
                <a:lnTo>
                  <a:pt x="89" y="32"/>
                </a:lnTo>
                <a:lnTo>
                  <a:pt x="89" y="36"/>
                </a:lnTo>
                <a:lnTo>
                  <a:pt x="89" y="36"/>
                </a:lnTo>
                <a:lnTo>
                  <a:pt x="85" y="39"/>
                </a:lnTo>
                <a:lnTo>
                  <a:pt x="82" y="39"/>
                </a:lnTo>
                <a:lnTo>
                  <a:pt x="82" y="39"/>
                </a:lnTo>
                <a:lnTo>
                  <a:pt x="79" y="39"/>
                </a:lnTo>
                <a:lnTo>
                  <a:pt x="79" y="39"/>
                </a:lnTo>
                <a:lnTo>
                  <a:pt x="79" y="39"/>
                </a:lnTo>
                <a:lnTo>
                  <a:pt x="76" y="39"/>
                </a:lnTo>
                <a:lnTo>
                  <a:pt x="76" y="39"/>
                </a:lnTo>
                <a:lnTo>
                  <a:pt x="76" y="42"/>
                </a:lnTo>
                <a:lnTo>
                  <a:pt x="72" y="42"/>
                </a:lnTo>
                <a:lnTo>
                  <a:pt x="72" y="42"/>
                </a:lnTo>
                <a:lnTo>
                  <a:pt x="72" y="42"/>
                </a:lnTo>
                <a:lnTo>
                  <a:pt x="72" y="42"/>
                </a:lnTo>
                <a:lnTo>
                  <a:pt x="72" y="42"/>
                </a:lnTo>
                <a:lnTo>
                  <a:pt x="69" y="42"/>
                </a:lnTo>
                <a:lnTo>
                  <a:pt x="69" y="42"/>
                </a:lnTo>
                <a:lnTo>
                  <a:pt x="69" y="39"/>
                </a:lnTo>
                <a:lnTo>
                  <a:pt x="69" y="39"/>
                </a:lnTo>
                <a:lnTo>
                  <a:pt x="69" y="39"/>
                </a:lnTo>
                <a:lnTo>
                  <a:pt x="69" y="39"/>
                </a:lnTo>
                <a:lnTo>
                  <a:pt x="69" y="39"/>
                </a:lnTo>
                <a:lnTo>
                  <a:pt x="66" y="39"/>
                </a:lnTo>
                <a:lnTo>
                  <a:pt x="66" y="39"/>
                </a:lnTo>
                <a:lnTo>
                  <a:pt x="66" y="42"/>
                </a:lnTo>
                <a:lnTo>
                  <a:pt x="66" y="42"/>
                </a:lnTo>
                <a:lnTo>
                  <a:pt x="66" y="42"/>
                </a:lnTo>
                <a:lnTo>
                  <a:pt x="66" y="42"/>
                </a:lnTo>
                <a:lnTo>
                  <a:pt x="66" y="42"/>
                </a:lnTo>
                <a:lnTo>
                  <a:pt x="66" y="42"/>
                </a:lnTo>
                <a:lnTo>
                  <a:pt x="66" y="42"/>
                </a:lnTo>
                <a:lnTo>
                  <a:pt x="66" y="42"/>
                </a:lnTo>
                <a:lnTo>
                  <a:pt x="66" y="42"/>
                </a:lnTo>
                <a:lnTo>
                  <a:pt x="66" y="45"/>
                </a:lnTo>
                <a:lnTo>
                  <a:pt x="66" y="45"/>
                </a:lnTo>
                <a:lnTo>
                  <a:pt x="66" y="45"/>
                </a:lnTo>
                <a:lnTo>
                  <a:pt x="66" y="45"/>
                </a:lnTo>
                <a:lnTo>
                  <a:pt x="62" y="45"/>
                </a:lnTo>
                <a:lnTo>
                  <a:pt x="62" y="45"/>
                </a:lnTo>
                <a:lnTo>
                  <a:pt x="62" y="45"/>
                </a:lnTo>
                <a:lnTo>
                  <a:pt x="62" y="45"/>
                </a:lnTo>
                <a:lnTo>
                  <a:pt x="62" y="45"/>
                </a:lnTo>
                <a:lnTo>
                  <a:pt x="62" y="45"/>
                </a:lnTo>
                <a:lnTo>
                  <a:pt x="62" y="45"/>
                </a:lnTo>
                <a:lnTo>
                  <a:pt x="66" y="49"/>
                </a:lnTo>
                <a:lnTo>
                  <a:pt x="66" y="49"/>
                </a:lnTo>
                <a:lnTo>
                  <a:pt x="66" y="49"/>
                </a:lnTo>
                <a:lnTo>
                  <a:pt x="66" y="49"/>
                </a:lnTo>
                <a:lnTo>
                  <a:pt x="66" y="49"/>
                </a:lnTo>
                <a:lnTo>
                  <a:pt x="66" y="49"/>
                </a:lnTo>
                <a:lnTo>
                  <a:pt x="66" y="49"/>
                </a:lnTo>
                <a:lnTo>
                  <a:pt x="66" y="49"/>
                </a:lnTo>
                <a:lnTo>
                  <a:pt x="66" y="49"/>
                </a:lnTo>
                <a:lnTo>
                  <a:pt x="66" y="49"/>
                </a:lnTo>
                <a:lnTo>
                  <a:pt x="66" y="49"/>
                </a:lnTo>
                <a:lnTo>
                  <a:pt x="69" y="49"/>
                </a:lnTo>
                <a:lnTo>
                  <a:pt x="69" y="52"/>
                </a:lnTo>
                <a:lnTo>
                  <a:pt x="69" y="52"/>
                </a:lnTo>
                <a:lnTo>
                  <a:pt x="69" y="52"/>
                </a:lnTo>
                <a:lnTo>
                  <a:pt x="69" y="52"/>
                </a:lnTo>
                <a:lnTo>
                  <a:pt x="69" y="52"/>
                </a:lnTo>
                <a:lnTo>
                  <a:pt x="69" y="52"/>
                </a:lnTo>
                <a:lnTo>
                  <a:pt x="72" y="55"/>
                </a:lnTo>
                <a:lnTo>
                  <a:pt x="72" y="52"/>
                </a:lnTo>
                <a:lnTo>
                  <a:pt x="72" y="52"/>
                </a:lnTo>
                <a:lnTo>
                  <a:pt x="72" y="52"/>
                </a:lnTo>
                <a:lnTo>
                  <a:pt x="72" y="52"/>
                </a:lnTo>
                <a:lnTo>
                  <a:pt x="72" y="52"/>
                </a:lnTo>
                <a:lnTo>
                  <a:pt x="76" y="52"/>
                </a:lnTo>
                <a:lnTo>
                  <a:pt x="76" y="52"/>
                </a:lnTo>
                <a:lnTo>
                  <a:pt x="76" y="52"/>
                </a:lnTo>
                <a:lnTo>
                  <a:pt x="76" y="52"/>
                </a:lnTo>
                <a:lnTo>
                  <a:pt x="72" y="55"/>
                </a:lnTo>
                <a:lnTo>
                  <a:pt x="76" y="55"/>
                </a:lnTo>
                <a:lnTo>
                  <a:pt x="76" y="55"/>
                </a:lnTo>
                <a:lnTo>
                  <a:pt x="76" y="55"/>
                </a:lnTo>
                <a:lnTo>
                  <a:pt x="76" y="55"/>
                </a:lnTo>
                <a:lnTo>
                  <a:pt x="76" y="59"/>
                </a:lnTo>
                <a:lnTo>
                  <a:pt x="76" y="59"/>
                </a:lnTo>
                <a:lnTo>
                  <a:pt x="72" y="59"/>
                </a:lnTo>
                <a:lnTo>
                  <a:pt x="72" y="59"/>
                </a:lnTo>
                <a:lnTo>
                  <a:pt x="72" y="59"/>
                </a:lnTo>
                <a:lnTo>
                  <a:pt x="76" y="62"/>
                </a:lnTo>
                <a:lnTo>
                  <a:pt x="72" y="62"/>
                </a:lnTo>
                <a:lnTo>
                  <a:pt x="76" y="62"/>
                </a:lnTo>
                <a:lnTo>
                  <a:pt x="76" y="59"/>
                </a:lnTo>
                <a:lnTo>
                  <a:pt x="76" y="59"/>
                </a:lnTo>
                <a:lnTo>
                  <a:pt x="82" y="59"/>
                </a:lnTo>
                <a:lnTo>
                  <a:pt x="82" y="59"/>
                </a:lnTo>
                <a:lnTo>
                  <a:pt x="82" y="59"/>
                </a:lnTo>
                <a:lnTo>
                  <a:pt x="82" y="59"/>
                </a:lnTo>
                <a:lnTo>
                  <a:pt x="89" y="59"/>
                </a:lnTo>
                <a:lnTo>
                  <a:pt x="89" y="62"/>
                </a:lnTo>
                <a:lnTo>
                  <a:pt x="92" y="62"/>
                </a:lnTo>
                <a:lnTo>
                  <a:pt x="92" y="62"/>
                </a:lnTo>
                <a:lnTo>
                  <a:pt x="95" y="62"/>
                </a:lnTo>
                <a:lnTo>
                  <a:pt x="95" y="62"/>
                </a:lnTo>
                <a:lnTo>
                  <a:pt x="98" y="59"/>
                </a:lnTo>
                <a:lnTo>
                  <a:pt x="102" y="59"/>
                </a:lnTo>
                <a:lnTo>
                  <a:pt x="102" y="59"/>
                </a:lnTo>
                <a:lnTo>
                  <a:pt x="102" y="59"/>
                </a:lnTo>
                <a:lnTo>
                  <a:pt x="108" y="55"/>
                </a:lnTo>
                <a:lnTo>
                  <a:pt x="108" y="55"/>
                </a:lnTo>
                <a:lnTo>
                  <a:pt x="108" y="55"/>
                </a:lnTo>
                <a:lnTo>
                  <a:pt x="112" y="55"/>
                </a:lnTo>
                <a:lnTo>
                  <a:pt x="112" y="55"/>
                </a:lnTo>
                <a:lnTo>
                  <a:pt x="112" y="55"/>
                </a:lnTo>
                <a:lnTo>
                  <a:pt x="112" y="55"/>
                </a:lnTo>
                <a:lnTo>
                  <a:pt x="112" y="55"/>
                </a:lnTo>
                <a:lnTo>
                  <a:pt x="115" y="55"/>
                </a:lnTo>
                <a:lnTo>
                  <a:pt x="115" y="55"/>
                </a:lnTo>
                <a:lnTo>
                  <a:pt x="118" y="55"/>
                </a:lnTo>
                <a:lnTo>
                  <a:pt x="118" y="52"/>
                </a:lnTo>
                <a:lnTo>
                  <a:pt x="118" y="55"/>
                </a:lnTo>
                <a:lnTo>
                  <a:pt x="118" y="55"/>
                </a:lnTo>
                <a:lnTo>
                  <a:pt x="118" y="55"/>
                </a:lnTo>
                <a:lnTo>
                  <a:pt x="118" y="55"/>
                </a:lnTo>
                <a:lnTo>
                  <a:pt x="121" y="59"/>
                </a:lnTo>
                <a:lnTo>
                  <a:pt x="121" y="59"/>
                </a:lnTo>
                <a:lnTo>
                  <a:pt x="121" y="62"/>
                </a:lnTo>
                <a:lnTo>
                  <a:pt x="121" y="62"/>
                </a:lnTo>
                <a:lnTo>
                  <a:pt x="121" y="68"/>
                </a:lnTo>
                <a:lnTo>
                  <a:pt x="121" y="68"/>
                </a:lnTo>
                <a:lnTo>
                  <a:pt x="121" y="68"/>
                </a:lnTo>
                <a:lnTo>
                  <a:pt x="121" y="68"/>
                </a:lnTo>
                <a:lnTo>
                  <a:pt x="121" y="72"/>
                </a:lnTo>
                <a:lnTo>
                  <a:pt x="118" y="72"/>
                </a:lnTo>
                <a:lnTo>
                  <a:pt x="118" y="72"/>
                </a:lnTo>
                <a:lnTo>
                  <a:pt x="118" y="75"/>
                </a:lnTo>
                <a:lnTo>
                  <a:pt x="121" y="75"/>
                </a:lnTo>
                <a:lnTo>
                  <a:pt x="121" y="75"/>
                </a:lnTo>
                <a:lnTo>
                  <a:pt x="121" y="78"/>
                </a:lnTo>
                <a:lnTo>
                  <a:pt x="121" y="81"/>
                </a:lnTo>
                <a:lnTo>
                  <a:pt x="121" y="81"/>
                </a:lnTo>
                <a:lnTo>
                  <a:pt x="121" y="81"/>
                </a:lnTo>
                <a:lnTo>
                  <a:pt x="121" y="81"/>
                </a:lnTo>
                <a:lnTo>
                  <a:pt x="121" y="85"/>
                </a:lnTo>
                <a:lnTo>
                  <a:pt x="121" y="88"/>
                </a:lnTo>
                <a:lnTo>
                  <a:pt x="121" y="88"/>
                </a:lnTo>
                <a:lnTo>
                  <a:pt x="121" y="88"/>
                </a:lnTo>
                <a:lnTo>
                  <a:pt x="118" y="91"/>
                </a:lnTo>
                <a:lnTo>
                  <a:pt x="118" y="91"/>
                </a:lnTo>
                <a:lnTo>
                  <a:pt x="118" y="91"/>
                </a:lnTo>
                <a:lnTo>
                  <a:pt x="118" y="95"/>
                </a:lnTo>
                <a:lnTo>
                  <a:pt x="118" y="95"/>
                </a:lnTo>
                <a:lnTo>
                  <a:pt x="118" y="95"/>
                </a:lnTo>
                <a:lnTo>
                  <a:pt x="115" y="101"/>
                </a:lnTo>
                <a:lnTo>
                  <a:pt x="115" y="101"/>
                </a:lnTo>
                <a:lnTo>
                  <a:pt x="115" y="101"/>
                </a:lnTo>
                <a:lnTo>
                  <a:pt x="115" y="104"/>
                </a:lnTo>
                <a:lnTo>
                  <a:pt x="115" y="104"/>
                </a:lnTo>
                <a:lnTo>
                  <a:pt x="115" y="104"/>
                </a:lnTo>
                <a:lnTo>
                  <a:pt x="115" y="104"/>
                </a:lnTo>
                <a:lnTo>
                  <a:pt x="115" y="104"/>
                </a:lnTo>
                <a:lnTo>
                  <a:pt x="115" y="104"/>
                </a:lnTo>
                <a:lnTo>
                  <a:pt x="115" y="104"/>
                </a:lnTo>
                <a:lnTo>
                  <a:pt x="115" y="104"/>
                </a:lnTo>
                <a:lnTo>
                  <a:pt x="115" y="104"/>
                </a:lnTo>
                <a:lnTo>
                  <a:pt x="115" y="108"/>
                </a:lnTo>
                <a:lnTo>
                  <a:pt x="115" y="108"/>
                </a:lnTo>
                <a:lnTo>
                  <a:pt x="115" y="108"/>
                </a:lnTo>
                <a:lnTo>
                  <a:pt x="115" y="108"/>
                </a:lnTo>
                <a:lnTo>
                  <a:pt x="115" y="108"/>
                </a:lnTo>
                <a:lnTo>
                  <a:pt x="115" y="108"/>
                </a:lnTo>
                <a:lnTo>
                  <a:pt x="115" y="108"/>
                </a:lnTo>
                <a:lnTo>
                  <a:pt x="115" y="108"/>
                </a:lnTo>
                <a:lnTo>
                  <a:pt x="115" y="108"/>
                </a:lnTo>
                <a:lnTo>
                  <a:pt x="115" y="108"/>
                </a:lnTo>
                <a:lnTo>
                  <a:pt x="115" y="108"/>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4"/>
                </a:lnTo>
                <a:lnTo>
                  <a:pt x="115" y="114"/>
                </a:lnTo>
                <a:lnTo>
                  <a:pt x="115" y="114"/>
                </a:lnTo>
                <a:lnTo>
                  <a:pt x="115" y="114"/>
                </a:lnTo>
                <a:lnTo>
                  <a:pt x="115" y="114"/>
                </a:lnTo>
                <a:lnTo>
                  <a:pt x="118" y="118"/>
                </a:lnTo>
                <a:lnTo>
                  <a:pt x="118" y="118"/>
                </a:lnTo>
                <a:lnTo>
                  <a:pt x="118" y="121"/>
                </a:lnTo>
                <a:lnTo>
                  <a:pt x="118" y="121"/>
                </a:lnTo>
                <a:lnTo>
                  <a:pt x="118" y="121"/>
                </a:lnTo>
                <a:lnTo>
                  <a:pt x="121" y="118"/>
                </a:lnTo>
                <a:lnTo>
                  <a:pt x="121" y="118"/>
                </a:lnTo>
                <a:lnTo>
                  <a:pt x="121" y="118"/>
                </a:lnTo>
                <a:lnTo>
                  <a:pt x="121" y="118"/>
                </a:lnTo>
                <a:lnTo>
                  <a:pt x="125" y="118"/>
                </a:lnTo>
                <a:lnTo>
                  <a:pt x="128" y="121"/>
                </a:lnTo>
                <a:lnTo>
                  <a:pt x="128" y="121"/>
                </a:lnTo>
                <a:lnTo>
                  <a:pt x="128" y="124"/>
                </a:lnTo>
                <a:lnTo>
                  <a:pt x="128" y="127"/>
                </a:lnTo>
                <a:lnTo>
                  <a:pt x="128" y="127"/>
                </a:lnTo>
                <a:lnTo>
                  <a:pt x="131" y="127"/>
                </a:lnTo>
                <a:lnTo>
                  <a:pt x="131" y="127"/>
                </a:lnTo>
                <a:lnTo>
                  <a:pt x="131" y="127"/>
                </a:lnTo>
                <a:lnTo>
                  <a:pt x="131" y="127"/>
                </a:lnTo>
                <a:lnTo>
                  <a:pt x="131" y="127"/>
                </a:lnTo>
                <a:lnTo>
                  <a:pt x="131" y="127"/>
                </a:lnTo>
                <a:lnTo>
                  <a:pt x="131" y="127"/>
                </a:lnTo>
                <a:lnTo>
                  <a:pt x="131" y="127"/>
                </a:lnTo>
                <a:lnTo>
                  <a:pt x="131" y="127"/>
                </a:lnTo>
                <a:lnTo>
                  <a:pt x="135" y="124"/>
                </a:lnTo>
                <a:lnTo>
                  <a:pt x="135" y="124"/>
                </a:lnTo>
                <a:lnTo>
                  <a:pt x="138" y="124"/>
                </a:lnTo>
                <a:lnTo>
                  <a:pt x="138" y="127"/>
                </a:lnTo>
                <a:lnTo>
                  <a:pt x="138" y="127"/>
                </a:lnTo>
                <a:lnTo>
                  <a:pt x="131" y="144"/>
                </a:lnTo>
                <a:lnTo>
                  <a:pt x="128" y="144"/>
                </a:lnTo>
                <a:lnTo>
                  <a:pt x="128" y="140"/>
                </a:lnTo>
                <a:lnTo>
                  <a:pt x="121" y="140"/>
                </a:lnTo>
                <a:lnTo>
                  <a:pt x="121" y="140"/>
                </a:lnTo>
                <a:lnTo>
                  <a:pt x="118" y="140"/>
                </a:lnTo>
                <a:lnTo>
                  <a:pt x="118" y="140"/>
                </a:lnTo>
                <a:lnTo>
                  <a:pt x="115" y="137"/>
                </a:lnTo>
                <a:lnTo>
                  <a:pt x="115" y="137"/>
                </a:lnTo>
                <a:lnTo>
                  <a:pt x="112" y="137"/>
                </a:lnTo>
                <a:lnTo>
                  <a:pt x="112" y="137"/>
                </a:lnTo>
                <a:lnTo>
                  <a:pt x="112" y="137"/>
                </a:lnTo>
                <a:lnTo>
                  <a:pt x="108" y="137"/>
                </a:lnTo>
                <a:lnTo>
                  <a:pt x="105" y="137"/>
                </a:lnTo>
                <a:lnTo>
                  <a:pt x="102" y="134"/>
                </a:lnTo>
                <a:lnTo>
                  <a:pt x="102" y="134"/>
                </a:lnTo>
                <a:lnTo>
                  <a:pt x="102" y="134"/>
                </a:lnTo>
                <a:lnTo>
                  <a:pt x="98" y="134"/>
                </a:lnTo>
                <a:lnTo>
                  <a:pt x="95" y="134"/>
                </a:lnTo>
                <a:lnTo>
                  <a:pt x="92" y="134"/>
                </a:lnTo>
                <a:lnTo>
                  <a:pt x="89" y="131"/>
                </a:lnTo>
                <a:lnTo>
                  <a:pt x="85" y="131"/>
                </a:lnTo>
                <a:lnTo>
                  <a:pt x="79" y="124"/>
                </a:lnTo>
                <a:lnTo>
                  <a:pt x="79" y="121"/>
                </a:lnTo>
                <a:lnTo>
                  <a:pt x="79" y="121"/>
                </a:lnTo>
                <a:lnTo>
                  <a:pt x="79" y="121"/>
                </a:lnTo>
                <a:lnTo>
                  <a:pt x="79" y="118"/>
                </a:lnTo>
                <a:lnTo>
                  <a:pt x="79" y="118"/>
                </a:lnTo>
                <a:lnTo>
                  <a:pt x="76" y="118"/>
                </a:lnTo>
                <a:lnTo>
                  <a:pt x="72" y="114"/>
                </a:lnTo>
                <a:lnTo>
                  <a:pt x="69" y="114"/>
                </a:lnTo>
                <a:lnTo>
                  <a:pt x="69" y="114"/>
                </a:lnTo>
                <a:lnTo>
                  <a:pt x="62" y="111"/>
                </a:lnTo>
                <a:lnTo>
                  <a:pt x="59" y="111"/>
                </a:lnTo>
                <a:lnTo>
                  <a:pt x="59" y="111"/>
                </a:lnTo>
                <a:lnTo>
                  <a:pt x="59" y="111"/>
                </a:lnTo>
                <a:lnTo>
                  <a:pt x="59" y="108"/>
                </a:lnTo>
                <a:lnTo>
                  <a:pt x="56" y="108"/>
                </a:lnTo>
                <a:lnTo>
                  <a:pt x="56" y="108"/>
                </a:lnTo>
                <a:lnTo>
                  <a:pt x="53" y="108"/>
                </a:lnTo>
                <a:lnTo>
                  <a:pt x="53" y="108"/>
                </a:lnTo>
                <a:lnTo>
                  <a:pt x="53" y="108"/>
                </a:lnTo>
                <a:lnTo>
                  <a:pt x="49" y="108"/>
                </a:lnTo>
                <a:lnTo>
                  <a:pt x="49" y="108"/>
                </a:lnTo>
                <a:lnTo>
                  <a:pt x="46" y="108"/>
                </a:lnTo>
                <a:lnTo>
                  <a:pt x="46" y="104"/>
                </a:lnTo>
                <a:lnTo>
                  <a:pt x="43" y="104"/>
                </a:lnTo>
                <a:lnTo>
                  <a:pt x="39" y="104"/>
                </a:lnTo>
                <a:lnTo>
                  <a:pt x="33" y="98"/>
                </a:lnTo>
                <a:lnTo>
                  <a:pt x="33" y="98"/>
                </a:lnTo>
                <a:lnTo>
                  <a:pt x="30" y="95"/>
                </a:lnTo>
                <a:lnTo>
                  <a:pt x="23" y="91"/>
                </a:lnTo>
                <a:lnTo>
                  <a:pt x="23" y="91"/>
                </a:lnTo>
                <a:lnTo>
                  <a:pt x="23" y="91"/>
                </a:lnTo>
                <a:lnTo>
                  <a:pt x="20" y="91"/>
                </a:lnTo>
                <a:lnTo>
                  <a:pt x="20" y="91"/>
                </a:lnTo>
                <a:lnTo>
                  <a:pt x="17" y="91"/>
                </a:lnTo>
                <a:lnTo>
                  <a:pt x="10" y="85"/>
                </a:lnTo>
                <a:lnTo>
                  <a:pt x="10" y="81"/>
                </a:lnTo>
                <a:lnTo>
                  <a:pt x="10" y="81"/>
                </a:lnTo>
                <a:lnTo>
                  <a:pt x="7" y="81"/>
                </a:lnTo>
                <a:lnTo>
                  <a:pt x="7" y="78"/>
                </a:lnTo>
                <a:lnTo>
                  <a:pt x="0" y="78"/>
                </a:lnTo>
                <a:lnTo>
                  <a:pt x="0" y="75"/>
                </a:lnTo>
                <a:lnTo>
                  <a:pt x="0" y="75"/>
                </a:lnTo>
                <a:lnTo>
                  <a:pt x="0" y="72"/>
                </a:lnTo>
                <a:lnTo>
                  <a:pt x="0" y="72"/>
                </a:lnTo>
                <a:lnTo>
                  <a:pt x="0" y="68"/>
                </a:lnTo>
                <a:lnTo>
                  <a:pt x="0" y="68"/>
                </a:lnTo>
                <a:lnTo>
                  <a:pt x="0" y="68"/>
                </a:lnTo>
                <a:lnTo>
                  <a:pt x="7" y="68"/>
                </a:lnTo>
                <a:lnTo>
                  <a:pt x="7" y="65"/>
                </a:lnTo>
                <a:lnTo>
                  <a:pt x="7" y="65"/>
                </a:lnTo>
                <a:lnTo>
                  <a:pt x="7" y="62"/>
                </a:lnTo>
                <a:lnTo>
                  <a:pt x="10" y="62"/>
                </a:lnTo>
                <a:lnTo>
                  <a:pt x="10" y="62"/>
                </a:lnTo>
                <a:lnTo>
                  <a:pt x="10" y="65"/>
                </a:lnTo>
                <a:lnTo>
                  <a:pt x="7" y="65"/>
                </a:lnTo>
                <a:lnTo>
                  <a:pt x="7" y="68"/>
                </a:lnTo>
                <a:lnTo>
                  <a:pt x="10" y="68"/>
                </a:lnTo>
                <a:lnTo>
                  <a:pt x="10" y="68"/>
                </a:lnTo>
                <a:lnTo>
                  <a:pt x="10" y="68"/>
                </a:lnTo>
                <a:lnTo>
                  <a:pt x="10" y="72"/>
                </a:lnTo>
                <a:lnTo>
                  <a:pt x="13" y="72"/>
                </a:lnTo>
                <a:lnTo>
                  <a:pt x="17" y="72"/>
                </a:lnTo>
                <a:lnTo>
                  <a:pt x="17" y="75"/>
                </a:lnTo>
                <a:lnTo>
                  <a:pt x="17" y="78"/>
                </a:lnTo>
                <a:lnTo>
                  <a:pt x="17" y="78"/>
                </a:lnTo>
                <a:lnTo>
                  <a:pt x="17" y="81"/>
                </a:lnTo>
                <a:lnTo>
                  <a:pt x="17" y="81"/>
                </a:lnTo>
                <a:lnTo>
                  <a:pt x="20" y="81"/>
                </a:lnTo>
                <a:lnTo>
                  <a:pt x="20" y="78"/>
                </a:lnTo>
                <a:lnTo>
                  <a:pt x="23" y="81"/>
                </a:lnTo>
                <a:lnTo>
                  <a:pt x="23" y="81"/>
                </a:lnTo>
                <a:lnTo>
                  <a:pt x="23" y="85"/>
                </a:lnTo>
                <a:lnTo>
                  <a:pt x="23" y="85"/>
                </a:lnTo>
                <a:lnTo>
                  <a:pt x="23" y="85"/>
                </a:lnTo>
                <a:lnTo>
                  <a:pt x="23" y="85"/>
                </a:lnTo>
                <a:lnTo>
                  <a:pt x="26" y="81"/>
                </a:lnTo>
                <a:lnTo>
                  <a:pt x="26" y="78"/>
                </a:lnTo>
                <a:lnTo>
                  <a:pt x="26" y="78"/>
                </a:lnTo>
                <a:lnTo>
                  <a:pt x="23" y="78"/>
                </a:lnTo>
                <a:lnTo>
                  <a:pt x="23" y="78"/>
                </a:lnTo>
                <a:lnTo>
                  <a:pt x="20" y="78"/>
                </a:lnTo>
                <a:lnTo>
                  <a:pt x="17" y="75"/>
                </a:lnTo>
                <a:lnTo>
                  <a:pt x="17" y="72"/>
                </a:lnTo>
                <a:lnTo>
                  <a:pt x="13" y="68"/>
                </a:lnTo>
                <a:lnTo>
                  <a:pt x="13" y="68"/>
                </a:lnTo>
                <a:lnTo>
                  <a:pt x="17" y="65"/>
                </a:lnTo>
                <a:lnTo>
                  <a:pt x="13" y="65"/>
                </a:lnTo>
                <a:lnTo>
                  <a:pt x="13" y="68"/>
                </a:lnTo>
                <a:lnTo>
                  <a:pt x="10" y="68"/>
                </a:lnTo>
                <a:lnTo>
                  <a:pt x="10" y="68"/>
                </a:lnTo>
                <a:lnTo>
                  <a:pt x="10" y="65"/>
                </a:lnTo>
                <a:lnTo>
                  <a:pt x="10" y="65"/>
                </a:lnTo>
                <a:lnTo>
                  <a:pt x="10" y="62"/>
                </a:lnTo>
                <a:lnTo>
                  <a:pt x="10" y="62"/>
                </a:lnTo>
                <a:lnTo>
                  <a:pt x="13" y="59"/>
                </a:lnTo>
                <a:lnTo>
                  <a:pt x="13" y="55"/>
                </a:lnTo>
                <a:lnTo>
                  <a:pt x="17" y="52"/>
                </a:lnTo>
                <a:lnTo>
                  <a:pt x="17" y="49"/>
                </a:lnTo>
                <a:lnTo>
                  <a:pt x="17" y="49"/>
                </a:lnTo>
                <a:lnTo>
                  <a:pt x="17" y="49"/>
                </a:lnTo>
                <a:lnTo>
                  <a:pt x="17" y="45"/>
                </a:lnTo>
                <a:lnTo>
                  <a:pt x="17" y="45"/>
                </a:lnTo>
                <a:lnTo>
                  <a:pt x="17" y="45"/>
                </a:lnTo>
                <a:lnTo>
                  <a:pt x="17" y="45"/>
                </a:lnTo>
                <a:lnTo>
                  <a:pt x="17" y="45"/>
                </a:lnTo>
                <a:lnTo>
                  <a:pt x="13" y="45"/>
                </a:lnTo>
                <a:lnTo>
                  <a:pt x="10" y="45"/>
                </a:lnTo>
                <a:lnTo>
                  <a:pt x="10" y="45"/>
                </a:lnTo>
                <a:lnTo>
                  <a:pt x="17" y="42"/>
                </a:lnTo>
                <a:lnTo>
                  <a:pt x="17" y="42"/>
                </a:lnTo>
                <a:lnTo>
                  <a:pt x="17" y="39"/>
                </a:lnTo>
                <a:lnTo>
                  <a:pt x="17" y="39"/>
                </a:lnTo>
                <a:lnTo>
                  <a:pt x="17" y="36"/>
                </a:lnTo>
                <a:lnTo>
                  <a:pt x="13" y="32"/>
                </a:lnTo>
                <a:lnTo>
                  <a:pt x="10" y="29"/>
                </a:lnTo>
                <a:lnTo>
                  <a:pt x="13" y="29"/>
                </a:lnTo>
                <a:lnTo>
                  <a:pt x="17" y="29"/>
                </a:lnTo>
                <a:lnTo>
                  <a:pt x="20" y="29"/>
                </a:lnTo>
                <a:lnTo>
                  <a:pt x="20" y="29"/>
                </a:lnTo>
                <a:lnTo>
                  <a:pt x="17" y="26"/>
                </a:lnTo>
                <a:lnTo>
                  <a:pt x="20" y="22"/>
                </a:lnTo>
                <a:lnTo>
                  <a:pt x="20" y="22"/>
                </a:lnTo>
                <a:lnTo>
                  <a:pt x="23" y="22"/>
                </a:lnTo>
                <a:lnTo>
                  <a:pt x="23" y="19"/>
                </a:lnTo>
                <a:lnTo>
                  <a:pt x="23" y="16"/>
                </a:lnTo>
                <a:lnTo>
                  <a:pt x="26" y="16"/>
                </a:lnTo>
                <a:lnTo>
                  <a:pt x="26" y="16"/>
                </a:lnTo>
                <a:lnTo>
                  <a:pt x="33" y="16"/>
                </a:lnTo>
                <a:lnTo>
                  <a:pt x="33" y="16"/>
                </a:lnTo>
                <a:lnTo>
                  <a:pt x="36" y="16"/>
                </a:lnTo>
                <a:lnTo>
                  <a:pt x="36" y="16"/>
                </a:lnTo>
                <a:lnTo>
                  <a:pt x="36" y="16"/>
                </a:lnTo>
                <a:lnTo>
                  <a:pt x="39" y="16"/>
                </a:lnTo>
                <a:lnTo>
                  <a:pt x="39" y="16"/>
                </a:lnTo>
                <a:lnTo>
                  <a:pt x="39" y="16"/>
                </a:lnTo>
                <a:lnTo>
                  <a:pt x="43" y="16"/>
                </a:lnTo>
                <a:lnTo>
                  <a:pt x="43" y="16"/>
                </a:lnTo>
                <a:lnTo>
                  <a:pt x="43" y="16"/>
                </a:lnTo>
                <a:lnTo>
                  <a:pt x="43" y="16"/>
                </a:lnTo>
                <a:lnTo>
                  <a:pt x="43" y="16"/>
                </a:lnTo>
                <a:lnTo>
                  <a:pt x="46" y="16"/>
                </a:lnTo>
                <a:lnTo>
                  <a:pt x="46" y="16"/>
                </a:lnTo>
                <a:lnTo>
                  <a:pt x="46" y="16"/>
                </a:lnTo>
                <a:lnTo>
                  <a:pt x="49" y="13"/>
                </a:lnTo>
                <a:lnTo>
                  <a:pt x="49" y="13"/>
                </a:lnTo>
                <a:lnTo>
                  <a:pt x="53" y="13"/>
                </a:lnTo>
                <a:lnTo>
                  <a:pt x="53" y="13"/>
                </a:lnTo>
                <a:lnTo>
                  <a:pt x="56" y="6"/>
                </a:lnTo>
                <a:lnTo>
                  <a:pt x="56" y="3"/>
                </a:lnTo>
                <a:lnTo>
                  <a:pt x="56" y="3"/>
                </a:lnTo>
                <a:lnTo>
                  <a:pt x="59" y="0"/>
                </a:lnTo>
                <a:lnTo>
                  <a:pt x="59" y="0"/>
                </a:lnTo>
                <a:lnTo>
                  <a:pt x="59" y="0"/>
                </a:lnTo>
                <a:lnTo>
                  <a:pt x="62" y="0"/>
                </a:lnTo>
                <a:lnTo>
                  <a:pt x="62" y="0"/>
                </a:lnTo>
                <a:lnTo>
                  <a:pt x="66" y="0"/>
                </a:lnTo>
                <a:lnTo>
                  <a:pt x="66" y="0"/>
                </a:lnTo>
                <a:lnTo>
                  <a:pt x="66" y="3"/>
                </a:lnTo>
                <a:lnTo>
                  <a:pt x="66" y="3"/>
                </a:lnTo>
                <a:lnTo>
                  <a:pt x="66" y="3"/>
                </a:lnTo>
                <a:lnTo>
                  <a:pt x="69" y="6"/>
                </a:lnTo>
                <a:lnTo>
                  <a:pt x="69" y="6"/>
                </a:lnTo>
                <a:lnTo>
                  <a:pt x="69" y="6"/>
                </a:lnTo>
                <a:close/>
              </a:path>
            </a:pathLst>
          </a:custGeom>
          <a:solidFill>
            <a:schemeClr val="accent5"/>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p:txBody>
          <a:bodyPr/>
          <a:lstStyle/>
          <a:p>
            <a:r>
              <a:rPr lang="en-US" noProof="0" dirty="0" smtClean="0"/>
              <a:t>Liberia’s Regions</a:t>
            </a:r>
            <a:endParaRPr lang="en-US" noProof="0" dirty="0"/>
          </a:p>
        </p:txBody>
      </p:sp>
      <p:sp>
        <p:nvSpPr>
          <p:cNvPr id="7" name="TextBox 6"/>
          <p:cNvSpPr txBox="1"/>
          <p:nvPr/>
        </p:nvSpPr>
        <p:spPr>
          <a:xfrm>
            <a:off x="1057845" y="3978554"/>
            <a:ext cx="1584325" cy="707886"/>
          </a:xfrm>
          <a:prstGeom prst="rect">
            <a:avLst/>
          </a:prstGeom>
          <a:noFill/>
        </p:spPr>
        <p:txBody>
          <a:bodyPr wrap="square" rtlCol="0">
            <a:spAutoFit/>
          </a:bodyPr>
          <a:lstStyle/>
          <a:p>
            <a:pPr algn="ctr" fontAlgn="base">
              <a:spcBef>
                <a:spcPct val="0"/>
              </a:spcBef>
              <a:spcAft>
                <a:spcPct val="0"/>
              </a:spcAft>
            </a:pPr>
            <a:r>
              <a:rPr lang="en-US" sz="2000" b="1" dirty="0" smtClean="0">
                <a:solidFill>
                  <a:sysClr val="windowText" lastClr="000000"/>
                </a:solidFill>
                <a:cs typeface="Arial" pitchFamily="34" charset="0"/>
              </a:rPr>
              <a:t>Greater Monrovia</a:t>
            </a:r>
          </a:p>
        </p:txBody>
      </p:sp>
      <p:sp>
        <p:nvSpPr>
          <p:cNvPr id="8" name="TextBox 7"/>
          <p:cNvSpPr txBox="1"/>
          <p:nvPr/>
        </p:nvSpPr>
        <p:spPr>
          <a:xfrm>
            <a:off x="3947057" y="2735219"/>
            <a:ext cx="1368425" cy="707886"/>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North Central</a:t>
            </a:r>
            <a:endParaRPr lang="en-US" sz="2000" b="1" dirty="0">
              <a:solidFill>
                <a:schemeClr val="bg1"/>
              </a:solidFill>
              <a:cs typeface="Arial" pitchFamily="34" charset="0"/>
            </a:endParaRPr>
          </a:p>
        </p:txBody>
      </p:sp>
      <p:sp>
        <p:nvSpPr>
          <p:cNvPr id="9" name="TextBox 8"/>
          <p:cNvSpPr txBox="1"/>
          <p:nvPr/>
        </p:nvSpPr>
        <p:spPr>
          <a:xfrm>
            <a:off x="4795564" y="4712406"/>
            <a:ext cx="1368425" cy="707886"/>
          </a:xfrm>
          <a:prstGeom prst="rect">
            <a:avLst/>
          </a:prstGeom>
          <a:noFill/>
        </p:spPr>
        <p:txBody>
          <a:bodyPr wrap="square" rtlCol="0">
            <a:spAutoFit/>
          </a:bodyPr>
          <a:lstStyle/>
          <a:p>
            <a:pPr algn="ctr" fontAlgn="base">
              <a:spcBef>
                <a:spcPct val="0"/>
              </a:spcBef>
              <a:spcAft>
                <a:spcPct val="0"/>
              </a:spcAft>
            </a:pPr>
            <a:r>
              <a:rPr lang="en-US" sz="2000" b="1" dirty="0" smtClean="0">
                <a:solidFill>
                  <a:srgbClr val="FFFFFF"/>
                </a:solidFill>
                <a:cs typeface="Arial" pitchFamily="34" charset="0"/>
              </a:rPr>
              <a:t>South Eastern A</a:t>
            </a:r>
          </a:p>
        </p:txBody>
      </p:sp>
      <p:sp>
        <p:nvSpPr>
          <p:cNvPr id="10" name="TextBox 9"/>
          <p:cNvSpPr txBox="1"/>
          <p:nvPr/>
        </p:nvSpPr>
        <p:spPr>
          <a:xfrm>
            <a:off x="2276268" y="2345541"/>
            <a:ext cx="1368425" cy="707886"/>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North Western</a:t>
            </a:r>
          </a:p>
        </p:txBody>
      </p:sp>
      <p:sp>
        <p:nvSpPr>
          <p:cNvPr id="11" name="TextBox 10"/>
          <p:cNvSpPr txBox="1"/>
          <p:nvPr/>
        </p:nvSpPr>
        <p:spPr>
          <a:xfrm>
            <a:off x="2878812" y="3800775"/>
            <a:ext cx="1806122" cy="400110"/>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South Central</a:t>
            </a:r>
          </a:p>
        </p:txBody>
      </p:sp>
      <p:sp>
        <p:nvSpPr>
          <p:cNvPr id="13" name="TextBox 12"/>
          <p:cNvSpPr txBox="1"/>
          <p:nvPr/>
        </p:nvSpPr>
        <p:spPr>
          <a:xfrm>
            <a:off x="5910942" y="5553130"/>
            <a:ext cx="1381509" cy="707886"/>
          </a:xfrm>
          <a:prstGeom prst="rect">
            <a:avLst/>
          </a:prstGeom>
          <a:noFill/>
          <a:ln w="6350">
            <a:noFill/>
          </a:ln>
        </p:spPr>
        <p:txBody>
          <a:bodyPr wrap="square" rtlCol="0">
            <a:spAutoFit/>
          </a:bodyPr>
          <a:lstStyle/>
          <a:p>
            <a:pPr algn="ctr" fontAlgn="base">
              <a:spcBef>
                <a:spcPct val="0"/>
              </a:spcBef>
              <a:spcAft>
                <a:spcPct val="0"/>
              </a:spcAft>
            </a:pPr>
            <a:r>
              <a:rPr lang="en-US" sz="2000" b="1" dirty="0" smtClean="0">
                <a:solidFill>
                  <a:srgbClr val="FFFFFF"/>
                </a:solidFill>
                <a:cs typeface="Arial" pitchFamily="34" charset="0"/>
              </a:rPr>
              <a:t>South </a:t>
            </a:r>
            <a:br>
              <a:rPr lang="en-US" sz="2000" b="1" dirty="0" smtClean="0">
                <a:solidFill>
                  <a:srgbClr val="FFFFFF"/>
                </a:solidFill>
                <a:cs typeface="Arial" pitchFamily="34" charset="0"/>
              </a:rPr>
            </a:br>
            <a:r>
              <a:rPr lang="en-US" sz="2000" b="1" dirty="0" smtClean="0">
                <a:solidFill>
                  <a:srgbClr val="FFFFFF"/>
                </a:solidFill>
                <a:cs typeface="Arial" pitchFamily="34" charset="0"/>
              </a:rPr>
              <a:t>Eastern B</a:t>
            </a:r>
            <a:endParaRPr lang="en-US" sz="2000" b="1" dirty="0">
              <a:solidFill>
                <a:srgbClr val="FFFFFF"/>
              </a:solidFill>
              <a:cs typeface="Arial" pitchFamily="34" charset="0"/>
            </a:endParaRPr>
          </a:p>
        </p:txBody>
      </p:sp>
      <p:cxnSp>
        <p:nvCxnSpPr>
          <p:cNvPr id="15" name="Straight Connector 14"/>
          <p:cNvCxnSpPr>
            <a:endCxn id="14" idx="42"/>
          </p:cNvCxnSpPr>
          <p:nvPr/>
        </p:nvCxnSpPr>
        <p:spPr>
          <a:xfrm flipV="1">
            <a:off x="2322256" y="4106213"/>
            <a:ext cx="391837" cy="17314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5964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013917"/>
            <a:ext cx="4418729" cy="2800337"/>
          </a:xfrm>
        </p:spPr>
        <p:txBody>
          <a:bodyPr>
            <a:normAutofit/>
          </a:bodyPr>
          <a:lstStyle/>
          <a:p>
            <a:pPr>
              <a:buClr>
                <a:schemeClr val="tx1"/>
              </a:buClr>
            </a:pPr>
            <a:r>
              <a:rPr lang="en-US" sz="3400" b="1" noProof="0" dirty="0" smtClean="0">
                <a:solidFill>
                  <a:schemeClr val="accent5"/>
                </a:solidFill>
              </a:rPr>
              <a:t>Case management of fever in children</a:t>
            </a:r>
          </a:p>
          <a:p>
            <a:pPr>
              <a:buClr>
                <a:schemeClr val="tx1"/>
              </a:buClr>
            </a:pPr>
            <a:r>
              <a:rPr lang="en-US" sz="3400" dirty="0"/>
              <a:t>Malaria </a:t>
            </a:r>
            <a:r>
              <a:rPr lang="en-US" sz="3400" dirty="0" smtClean="0"/>
              <a:t>prevalence</a:t>
            </a:r>
            <a:endParaRPr lang="en-US" sz="3400" noProof="0" dirty="0" smtClean="0"/>
          </a:p>
          <a:p>
            <a:pPr>
              <a:buClr>
                <a:schemeClr val="tx1"/>
              </a:buClr>
            </a:pPr>
            <a:r>
              <a:rPr lang="en-US" sz="3400" noProof="0" dirty="0" smtClean="0"/>
              <a:t>Prevalence of anemia</a:t>
            </a:r>
          </a:p>
        </p:txBody>
      </p:sp>
    </p:spTree>
    <p:extLst>
      <p:ext uri="{BB962C8B-B14F-4D97-AF65-F5344CB8AC3E}">
        <p14:creationId xmlns:p14="http://schemas.microsoft.com/office/powerpoint/2010/main" val="313927790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Fever in Children</a:t>
            </a:r>
            <a:endParaRPr lang="en-US" noProof="0" dirty="0"/>
          </a:p>
        </p:txBody>
      </p:sp>
      <p:graphicFrame>
        <p:nvGraphicFramePr>
          <p:cNvPr id="8" name="Content Placeholder 7"/>
          <p:cNvGraphicFramePr>
            <a:graphicFrameLocks noGrp="1"/>
          </p:cNvGraphicFramePr>
          <p:nvPr>
            <p:ph idx="1"/>
            <p:extLst/>
          </p:nvPr>
        </p:nvGraphicFramePr>
        <p:xfrm>
          <a:off x="461963" y="1883548"/>
          <a:ext cx="8256587" cy="497445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01383" y="1399916"/>
            <a:ext cx="2984717" cy="369332"/>
          </a:xfrm>
          <a:prstGeom prst="rect">
            <a:avLst/>
          </a:prstGeom>
          <a:noFill/>
        </p:spPr>
        <p:txBody>
          <a:bodyPr wrap="square" rtlCol="0">
            <a:spAutoFit/>
          </a:bodyPr>
          <a:lstStyle/>
          <a:p>
            <a:pPr algn="ctr"/>
            <a:r>
              <a:rPr lang="en-US" i="1" dirty="0" smtClean="0"/>
              <a:t>Percent of children under 5</a:t>
            </a:r>
            <a:endParaRPr lang="en-US" i="1" dirty="0"/>
          </a:p>
        </p:txBody>
      </p:sp>
      <p:sp>
        <p:nvSpPr>
          <p:cNvPr id="9" name="TextBox 8"/>
          <p:cNvSpPr txBox="1"/>
          <p:nvPr/>
        </p:nvSpPr>
        <p:spPr>
          <a:xfrm>
            <a:off x="4935683" y="1122917"/>
            <a:ext cx="3782867" cy="646331"/>
          </a:xfrm>
          <a:prstGeom prst="rect">
            <a:avLst/>
          </a:prstGeom>
          <a:noFill/>
        </p:spPr>
        <p:txBody>
          <a:bodyPr wrap="square" rtlCol="0">
            <a:spAutoFit/>
          </a:bodyPr>
          <a:lstStyle/>
          <a:p>
            <a:pPr algn="ctr"/>
            <a:r>
              <a:rPr lang="en-US" i="1" dirty="0" smtClean="0"/>
              <a:t>Percent of children under 5 with fever in the 2 weeks before the survey</a:t>
            </a:r>
            <a:endParaRPr lang="en-US" i="1" dirty="0"/>
          </a:p>
        </p:txBody>
      </p:sp>
      <p:cxnSp>
        <p:nvCxnSpPr>
          <p:cNvPr id="11" name="Straight Connector 10"/>
          <p:cNvCxnSpPr/>
          <p:nvPr/>
        </p:nvCxnSpPr>
        <p:spPr>
          <a:xfrm>
            <a:off x="353291" y="1849581"/>
            <a:ext cx="2473036"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862945" y="1870362"/>
            <a:ext cx="3855605"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340298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Type of Antimalarial Drug</a:t>
            </a:r>
            <a:endParaRPr lang="en-US" noProof="0" dirty="0"/>
          </a:p>
        </p:txBody>
      </p:sp>
      <p:graphicFrame>
        <p:nvGraphicFramePr>
          <p:cNvPr id="8" name="Content Placeholder 7"/>
          <p:cNvGraphicFramePr>
            <a:graphicFrameLocks noGrp="1"/>
          </p:cNvGraphicFramePr>
          <p:nvPr>
            <p:ph idx="1"/>
            <p:extLst/>
          </p:nvPr>
        </p:nvGraphicFramePr>
        <p:xfrm>
          <a:off x="1" y="1654175"/>
          <a:ext cx="9144000" cy="52038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07698"/>
            <a:ext cx="9144000" cy="646331"/>
          </a:xfrm>
          <a:prstGeom prst="rect">
            <a:avLst/>
          </a:prstGeom>
          <a:noFill/>
        </p:spPr>
        <p:txBody>
          <a:bodyPr wrap="square" rtlCol="0">
            <a:spAutoFit/>
          </a:bodyPr>
          <a:lstStyle/>
          <a:p>
            <a:pPr algn="ctr"/>
            <a:r>
              <a:rPr lang="en-US" i="1" dirty="0" smtClean="0"/>
              <a:t>Among children under 5 with fever in the 2 weeks before the survey </a:t>
            </a:r>
          </a:p>
          <a:p>
            <a:pPr algn="ctr"/>
            <a:r>
              <a:rPr lang="en-US" i="1" dirty="0" smtClean="0"/>
              <a:t>who took an antimalarial, percent who took: </a:t>
            </a:r>
            <a:endParaRPr lang="en-US" i="1" dirty="0"/>
          </a:p>
        </p:txBody>
      </p:sp>
    </p:spTree>
    <p:extLst>
      <p:ext uri="{BB962C8B-B14F-4D97-AF65-F5344CB8AC3E}">
        <p14:creationId xmlns:p14="http://schemas.microsoft.com/office/powerpoint/2010/main" val="374580898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Trends in ACT Use</a:t>
            </a:r>
            <a:endParaRPr lang="en-US" dirty="0"/>
          </a:p>
        </p:txBody>
      </p:sp>
      <p:graphicFrame>
        <p:nvGraphicFramePr>
          <p:cNvPr id="8" name="Content Placeholder 7"/>
          <p:cNvGraphicFramePr>
            <a:graphicFrameLocks noGrp="1"/>
          </p:cNvGraphicFramePr>
          <p:nvPr>
            <p:ph idx="1"/>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60527"/>
            <a:ext cx="9144000" cy="646331"/>
          </a:xfrm>
          <a:prstGeom prst="rect">
            <a:avLst/>
          </a:prstGeom>
          <a:noFill/>
        </p:spPr>
        <p:txBody>
          <a:bodyPr wrap="square" rtlCol="0">
            <a:spAutoFit/>
          </a:bodyPr>
          <a:lstStyle/>
          <a:p>
            <a:pPr algn="ctr"/>
            <a:r>
              <a:rPr lang="en-US" i="1" dirty="0" smtClean="0"/>
              <a:t>Among children under 5 with fever in the 2 weeks before the survey </a:t>
            </a:r>
          </a:p>
          <a:p>
            <a:pPr algn="ctr"/>
            <a:r>
              <a:rPr lang="en-US" i="1" dirty="0" smtClean="0"/>
              <a:t>who took an antimalarial, percent who took</a:t>
            </a:r>
            <a:r>
              <a:rPr lang="en-US" i="1" dirty="0"/>
              <a:t> </a:t>
            </a:r>
            <a:r>
              <a:rPr lang="en-US" i="1" dirty="0" smtClean="0"/>
              <a:t>ACT</a:t>
            </a:r>
            <a:endParaRPr lang="en-US" i="1" dirty="0"/>
          </a:p>
        </p:txBody>
      </p:sp>
    </p:spTree>
    <p:extLst>
      <p:ext uri="{BB962C8B-B14F-4D97-AF65-F5344CB8AC3E}">
        <p14:creationId xmlns:p14="http://schemas.microsoft.com/office/powerpoint/2010/main" val="267366307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0" y="2013917"/>
            <a:ext cx="4418729" cy="2800337"/>
          </a:xfrm>
        </p:spPr>
        <p:txBody>
          <a:bodyPr>
            <a:normAutofit/>
          </a:bodyPr>
          <a:lstStyle/>
          <a:p>
            <a:pPr>
              <a:buClr>
                <a:schemeClr val="tx1"/>
              </a:buClr>
            </a:pPr>
            <a:r>
              <a:rPr lang="en-US" sz="3400" noProof="0" dirty="0" smtClean="0"/>
              <a:t>Case management of fever in children</a:t>
            </a:r>
          </a:p>
          <a:p>
            <a:pPr>
              <a:buClr>
                <a:schemeClr val="tx1"/>
              </a:buClr>
            </a:pPr>
            <a:r>
              <a:rPr lang="en-US" sz="3400" b="1" dirty="0" smtClean="0">
                <a:solidFill>
                  <a:schemeClr val="accent5"/>
                </a:solidFill>
              </a:rPr>
              <a:t>Malaria prevalence</a:t>
            </a:r>
            <a:endParaRPr lang="en-US" sz="3400" noProof="0" dirty="0" smtClean="0"/>
          </a:p>
          <a:p>
            <a:pPr>
              <a:buClr>
                <a:schemeClr val="tx1"/>
              </a:buClr>
            </a:pPr>
            <a:r>
              <a:rPr lang="en-US" sz="3400" noProof="0" dirty="0" smtClean="0"/>
              <a:t>Prevalence of anemia</a:t>
            </a:r>
          </a:p>
        </p:txBody>
      </p:sp>
    </p:spTree>
    <p:extLst>
      <p:ext uri="{BB962C8B-B14F-4D97-AF65-F5344CB8AC3E}">
        <p14:creationId xmlns:p14="http://schemas.microsoft.com/office/powerpoint/2010/main" val="126829488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Testing Coverage Rates</a:t>
            </a:r>
            <a:endParaRPr lang="en-US" noProof="0" dirty="0"/>
          </a:p>
        </p:txBody>
      </p:sp>
      <p:graphicFrame>
        <p:nvGraphicFramePr>
          <p:cNvPr id="8" name="Content Placeholder 7"/>
          <p:cNvGraphicFramePr>
            <a:graphicFrameLocks noGrp="1"/>
          </p:cNvGraphicFramePr>
          <p:nvPr>
            <p:ph idx="1"/>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73847"/>
            <a:ext cx="9144000" cy="369332"/>
          </a:xfrm>
          <a:prstGeom prst="rect">
            <a:avLst/>
          </a:prstGeom>
          <a:noFill/>
        </p:spPr>
        <p:txBody>
          <a:bodyPr wrap="square" rtlCol="0">
            <a:spAutoFit/>
          </a:bodyPr>
          <a:lstStyle/>
          <a:p>
            <a:pPr algn="ctr"/>
            <a:r>
              <a:rPr lang="en-US" i="1" dirty="0" smtClean="0"/>
              <a:t>Percent of eligible children age 6-59 months tested for:</a:t>
            </a:r>
            <a:endParaRPr lang="en-US" i="1" dirty="0"/>
          </a:p>
        </p:txBody>
      </p:sp>
    </p:spTree>
    <p:extLst>
      <p:ext uri="{BB962C8B-B14F-4D97-AF65-F5344CB8AC3E}">
        <p14:creationId xmlns:p14="http://schemas.microsoft.com/office/powerpoint/2010/main" val="226087506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Malaria Prevalence by Age</a:t>
            </a:r>
            <a:endParaRPr lang="en-US" noProof="0" dirty="0"/>
          </a:p>
        </p:txBody>
      </p:sp>
      <p:graphicFrame>
        <p:nvGraphicFramePr>
          <p:cNvPr id="8" name="Content Placeholder 7"/>
          <p:cNvGraphicFramePr>
            <a:graphicFrameLocks noGrp="1"/>
          </p:cNvGraphicFramePr>
          <p:nvPr>
            <p:ph idx="1"/>
            <p:extLst/>
          </p:nvPr>
        </p:nvGraphicFramePr>
        <p:xfrm>
          <a:off x="1" y="1749426"/>
          <a:ext cx="9144000" cy="475528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564"/>
            <a:ext cx="9144000" cy="646331"/>
          </a:xfrm>
          <a:prstGeom prst="rect">
            <a:avLst/>
          </a:prstGeom>
          <a:noFill/>
        </p:spPr>
        <p:txBody>
          <a:bodyPr wrap="square" rtlCol="0">
            <a:spAutoFit/>
          </a:bodyPr>
          <a:lstStyle/>
          <a:p>
            <a:pPr algn="ctr"/>
            <a:r>
              <a:rPr lang="en-US" i="1" dirty="0" smtClean="0"/>
              <a:t>Percent of children age 6-59 months who tested positive for malaria </a:t>
            </a:r>
            <a:br>
              <a:rPr lang="en-US" i="1" dirty="0" smtClean="0"/>
            </a:br>
            <a:r>
              <a:rPr lang="en-US" i="1" dirty="0" smtClean="0"/>
              <a:t>by rapid diagnostic test (RDT)</a:t>
            </a:r>
            <a:endParaRPr lang="en-US" i="1" dirty="0"/>
          </a:p>
        </p:txBody>
      </p:sp>
      <p:sp>
        <p:nvSpPr>
          <p:cNvPr id="3" name="TextBox 2"/>
          <p:cNvSpPr txBox="1"/>
          <p:nvPr/>
        </p:nvSpPr>
        <p:spPr>
          <a:xfrm>
            <a:off x="2966604" y="6411192"/>
            <a:ext cx="3210791" cy="369332"/>
          </a:xfrm>
          <a:prstGeom prst="rect">
            <a:avLst/>
          </a:prstGeom>
          <a:noFill/>
        </p:spPr>
        <p:txBody>
          <a:bodyPr wrap="square" rtlCol="0">
            <a:spAutoFit/>
          </a:bodyPr>
          <a:lstStyle/>
          <a:p>
            <a:pPr algn="ctr"/>
            <a:r>
              <a:rPr lang="en-US" b="1" dirty="0" smtClean="0"/>
              <a:t>Age in months</a:t>
            </a:r>
            <a:endParaRPr lang="en-US" b="1" dirty="0"/>
          </a:p>
        </p:txBody>
      </p:sp>
    </p:spTree>
    <p:extLst>
      <p:ext uri="{BB962C8B-B14F-4D97-AF65-F5344CB8AC3E}">
        <p14:creationId xmlns:p14="http://schemas.microsoft.com/office/powerpoint/2010/main" val="28887874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Malaria Prevalence by Residence</a:t>
            </a:r>
            <a:endParaRPr lang="en-US" noProof="0" dirty="0"/>
          </a:p>
        </p:txBody>
      </p:sp>
      <p:graphicFrame>
        <p:nvGraphicFramePr>
          <p:cNvPr id="8" name="Content Placeholder 7"/>
          <p:cNvGraphicFramePr>
            <a:graphicFrameLocks noGrp="1"/>
          </p:cNvGraphicFramePr>
          <p:nvPr>
            <p:ph idx="1"/>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564"/>
            <a:ext cx="9144000" cy="646331"/>
          </a:xfrm>
          <a:prstGeom prst="rect">
            <a:avLst/>
          </a:prstGeom>
          <a:noFill/>
        </p:spPr>
        <p:txBody>
          <a:bodyPr wrap="square" rtlCol="0">
            <a:spAutoFit/>
          </a:bodyPr>
          <a:lstStyle/>
          <a:p>
            <a:pPr algn="ctr"/>
            <a:r>
              <a:rPr lang="en-US" i="1" dirty="0"/>
              <a:t>Percent of children age 6-59 months who tested positive for malaria </a:t>
            </a:r>
            <a:br>
              <a:rPr lang="en-US" i="1" dirty="0"/>
            </a:br>
            <a:r>
              <a:rPr lang="en-US" i="1" dirty="0"/>
              <a:t>by rapid diagnostic test (RDT)</a:t>
            </a:r>
          </a:p>
        </p:txBody>
      </p:sp>
    </p:spTree>
    <p:extLst>
      <p:ext uri="{BB962C8B-B14F-4D97-AF65-F5344CB8AC3E}">
        <p14:creationId xmlns:p14="http://schemas.microsoft.com/office/powerpoint/2010/main" val="121547167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815697"/>
          </a:xfrm>
        </p:spPr>
        <p:txBody>
          <a:bodyPr>
            <a:normAutofit/>
          </a:bodyPr>
          <a:lstStyle/>
          <a:p>
            <a:r>
              <a:rPr lang="en-US" dirty="0"/>
              <a:t>Malaria Prevalence by </a:t>
            </a:r>
            <a:r>
              <a:rPr lang="en-US" dirty="0" smtClean="0"/>
              <a:t>Region</a:t>
            </a:r>
            <a:endParaRPr lang="en-US" noProof="0" dirty="0"/>
          </a:p>
        </p:txBody>
      </p:sp>
      <p:sp>
        <p:nvSpPr>
          <p:cNvPr id="4" name="TextBox 3"/>
          <p:cNvSpPr txBox="1"/>
          <p:nvPr/>
        </p:nvSpPr>
        <p:spPr>
          <a:xfrm>
            <a:off x="0" y="793742"/>
            <a:ext cx="9144000" cy="646331"/>
          </a:xfrm>
          <a:prstGeom prst="rect">
            <a:avLst/>
          </a:prstGeom>
          <a:noFill/>
        </p:spPr>
        <p:txBody>
          <a:bodyPr wrap="square" rtlCol="0">
            <a:spAutoFit/>
          </a:bodyPr>
          <a:lstStyle/>
          <a:p>
            <a:pPr algn="ctr"/>
            <a:r>
              <a:rPr lang="en-US" i="1" dirty="0"/>
              <a:t>Percent of children age 6-59 months who tested positive for malaria </a:t>
            </a:r>
            <a:br>
              <a:rPr lang="en-US" i="1" dirty="0"/>
            </a:br>
            <a:r>
              <a:rPr lang="en-US" i="1" dirty="0"/>
              <a:t>by rapid diagnostic test (RDT)</a:t>
            </a:r>
          </a:p>
        </p:txBody>
      </p:sp>
      <p:sp>
        <p:nvSpPr>
          <p:cNvPr id="5" name="TextBox 4"/>
          <p:cNvSpPr txBox="1"/>
          <p:nvPr/>
        </p:nvSpPr>
        <p:spPr>
          <a:xfrm>
            <a:off x="6966857" y="1872343"/>
            <a:ext cx="1774372" cy="1077218"/>
          </a:xfrm>
          <a:prstGeom prst="rect">
            <a:avLst/>
          </a:prstGeom>
          <a:noFill/>
        </p:spPr>
        <p:txBody>
          <a:bodyPr wrap="square" rtlCol="0">
            <a:spAutoFit/>
          </a:bodyPr>
          <a:lstStyle/>
          <a:p>
            <a:pPr algn="ctr"/>
            <a:r>
              <a:rPr lang="en-US" sz="3200" b="1" dirty="0" smtClean="0"/>
              <a:t>Liberia</a:t>
            </a:r>
          </a:p>
          <a:p>
            <a:pPr algn="ctr"/>
            <a:r>
              <a:rPr lang="en-US" sz="3200" b="1" dirty="0" smtClean="0"/>
              <a:t>45%</a:t>
            </a:r>
            <a:endParaRPr lang="en-US" sz="3200" b="1" dirty="0"/>
          </a:p>
        </p:txBody>
      </p:sp>
      <p:sp>
        <p:nvSpPr>
          <p:cNvPr id="6" name="Freeform 5"/>
          <p:cNvSpPr>
            <a:spLocks noEditPoints="1"/>
          </p:cNvSpPr>
          <p:nvPr/>
        </p:nvSpPr>
        <p:spPr bwMode="auto">
          <a:xfrm>
            <a:off x="4445999" y="4044718"/>
            <a:ext cx="3008754" cy="2155767"/>
          </a:xfrm>
          <a:custGeom>
            <a:avLst/>
            <a:gdLst>
              <a:gd name="T0" fmla="*/ 217 w 1679"/>
              <a:gd name="T1" fmla="*/ 889 h 1203"/>
              <a:gd name="T2" fmla="*/ 876 w 1679"/>
              <a:gd name="T3" fmla="*/ 46 h 1203"/>
              <a:gd name="T4" fmla="*/ 951 w 1679"/>
              <a:gd name="T5" fmla="*/ 53 h 1203"/>
              <a:gd name="T6" fmla="*/ 981 w 1679"/>
              <a:gd name="T7" fmla="*/ 105 h 1203"/>
              <a:gd name="T8" fmla="*/ 1079 w 1679"/>
              <a:gd name="T9" fmla="*/ 144 h 1203"/>
              <a:gd name="T10" fmla="*/ 1207 w 1679"/>
              <a:gd name="T11" fmla="*/ 144 h 1203"/>
              <a:gd name="T12" fmla="*/ 1315 w 1679"/>
              <a:gd name="T13" fmla="*/ 184 h 1203"/>
              <a:gd name="T14" fmla="*/ 1341 w 1679"/>
              <a:gd name="T15" fmla="*/ 292 h 1203"/>
              <a:gd name="T16" fmla="*/ 1384 w 1679"/>
              <a:gd name="T17" fmla="*/ 361 h 1203"/>
              <a:gd name="T18" fmla="*/ 1466 w 1679"/>
              <a:gd name="T19" fmla="*/ 400 h 1203"/>
              <a:gd name="T20" fmla="*/ 1551 w 1679"/>
              <a:gd name="T21" fmla="*/ 469 h 1203"/>
              <a:gd name="T22" fmla="*/ 1610 w 1679"/>
              <a:gd name="T23" fmla="*/ 456 h 1203"/>
              <a:gd name="T24" fmla="*/ 1639 w 1679"/>
              <a:gd name="T25" fmla="*/ 574 h 1203"/>
              <a:gd name="T26" fmla="*/ 1659 w 1679"/>
              <a:gd name="T27" fmla="*/ 676 h 1203"/>
              <a:gd name="T28" fmla="*/ 1449 w 1679"/>
              <a:gd name="T29" fmla="*/ 689 h 1203"/>
              <a:gd name="T30" fmla="*/ 1184 w 1679"/>
              <a:gd name="T31" fmla="*/ 656 h 1203"/>
              <a:gd name="T32" fmla="*/ 1092 w 1679"/>
              <a:gd name="T33" fmla="*/ 744 h 1203"/>
              <a:gd name="T34" fmla="*/ 1167 w 1679"/>
              <a:gd name="T35" fmla="*/ 826 h 1203"/>
              <a:gd name="T36" fmla="*/ 1059 w 1679"/>
              <a:gd name="T37" fmla="*/ 849 h 1203"/>
              <a:gd name="T38" fmla="*/ 1013 w 1679"/>
              <a:gd name="T39" fmla="*/ 1026 h 1203"/>
              <a:gd name="T40" fmla="*/ 905 w 1679"/>
              <a:gd name="T41" fmla="*/ 1072 h 1203"/>
              <a:gd name="T42" fmla="*/ 771 w 1679"/>
              <a:gd name="T43" fmla="*/ 1161 h 1203"/>
              <a:gd name="T44" fmla="*/ 686 w 1679"/>
              <a:gd name="T45" fmla="*/ 1180 h 1203"/>
              <a:gd name="T46" fmla="*/ 617 w 1679"/>
              <a:gd name="T47" fmla="*/ 1125 h 1203"/>
              <a:gd name="T48" fmla="*/ 551 w 1679"/>
              <a:gd name="T49" fmla="*/ 1095 h 1203"/>
              <a:gd name="T50" fmla="*/ 489 w 1679"/>
              <a:gd name="T51" fmla="*/ 1072 h 1203"/>
              <a:gd name="T52" fmla="*/ 459 w 1679"/>
              <a:gd name="T53" fmla="*/ 1046 h 1203"/>
              <a:gd name="T54" fmla="*/ 397 w 1679"/>
              <a:gd name="T55" fmla="*/ 1007 h 1203"/>
              <a:gd name="T56" fmla="*/ 318 w 1679"/>
              <a:gd name="T57" fmla="*/ 964 h 1203"/>
              <a:gd name="T58" fmla="*/ 276 w 1679"/>
              <a:gd name="T59" fmla="*/ 915 h 1203"/>
              <a:gd name="T60" fmla="*/ 243 w 1679"/>
              <a:gd name="T61" fmla="*/ 892 h 1203"/>
              <a:gd name="T62" fmla="*/ 174 w 1679"/>
              <a:gd name="T63" fmla="*/ 823 h 1203"/>
              <a:gd name="T64" fmla="*/ 102 w 1679"/>
              <a:gd name="T65" fmla="*/ 761 h 1203"/>
              <a:gd name="T66" fmla="*/ 118 w 1679"/>
              <a:gd name="T67" fmla="*/ 731 h 1203"/>
              <a:gd name="T68" fmla="*/ 56 w 1679"/>
              <a:gd name="T69" fmla="*/ 705 h 1203"/>
              <a:gd name="T70" fmla="*/ 7 w 1679"/>
              <a:gd name="T71" fmla="*/ 643 h 1203"/>
              <a:gd name="T72" fmla="*/ 43 w 1679"/>
              <a:gd name="T73" fmla="*/ 603 h 1203"/>
              <a:gd name="T74" fmla="*/ 27 w 1679"/>
              <a:gd name="T75" fmla="*/ 548 h 1203"/>
              <a:gd name="T76" fmla="*/ 27 w 1679"/>
              <a:gd name="T77" fmla="*/ 489 h 1203"/>
              <a:gd name="T78" fmla="*/ 50 w 1679"/>
              <a:gd name="T79" fmla="*/ 443 h 1203"/>
              <a:gd name="T80" fmla="*/ 46 w 1679"/>
              <a:gd name="T81" fmla="*/ 394 h 1203"/>
              <a:gd name="T82" fmla="*/ 59 w 1679"/>
              <a:gd name="T83" fmla="*/ 371 h 1203"/>
              <a:gd name="T84" fmla="*/ 63 w 1679"/>
              <a:gd name="T85" fmla="*/ 331 h 1203"/>
              <a:gd name="T86" fmla="*/ 86 w 1679"/>
              <a:gd name="T87" fmla="*/ 302 h 1203"/>
              <a:gd name="T88" fmla="*/ 118 w 1679"/>
              <a:gd name="T89" fmla="*/ 285 h 1203"/>
              <a:gd name="T90" fmla="*/ 148 w 1679"/>
              <a:gd name="T91" fmla="*/ 308 h 1203"/>
              <a:gd name="T92" fmla="*/ 164 w 1679"/>
              <a:gd name="T93" fmla="*/ 269 h 1203"/>
              <a:gd name="T94" fmla="*/ 200 w 1679"/>
              <a:gd name="T95" fmla="*/ 243 h 1203"/>
              <a:gd name="T96" fmla="*/ 227 w 1679"/>
              <a:gd name="T97" fmla="*/ 210 h 1203"/>
              <a:gd name="T98" fmla="*/ 236 w 1679"/>
              <a:gd name="T99" fmla="*/ 128 h 1203"/>
              <a:gd name="T100" fmla="*/ 282 w 1679"/>
              <a:gd name="T101" fmla="*/ 131 h 1203"/>
              <a:gd name="T102" fmla="*/ 377 w 1679"/>
              <a:gd name="T103" fmla="*/ 82 h 1203"/>
              <a:gd name="T104" fmla="*/ 450 w 1679"/>
              <a:gd name="T105" fmla="*/ 92 h 1203"/>
              <a:gd name="T106" fmla="*/ 417 w 1679"/>
              <a:gd name="T107" fmla="*/ 236 h 1203"/>
              <a:gd name="T108" fmla="*/ 456 w 1679"/>
              <a:gd name="T109" fmla="*/ 364 h 1203"/>
              <a:gd name="T110" fmla="*/ 482 w 1679"/>
              <a:gd name="T111" fmla="*/ 479 h 1203"/>
              <a:gd name="T112" fmla="*/ 597 w 1679"/>
              <a:gd name="T113" fmla="*/ 443 h 1203"/>
              <a:gd name="T114" fmla="*/ 568 w 1679"/>
              <a:gd name="T115" fmla="*/ 397 h 1203"/>
              <a:gd name="T116" fmla="*/ 587 w 1679"/>
              <a:gd name="T117" fmla="*/ 344 h 1203"/>
              <a:gd name="T118" fmla="*/ 646 w 1679"/>
              <a:gd name="T119" fmla="*/ 249 h 1203"/>
              <a:gd name="T120" fmla="*/ 702 w 1679"/>
              <a:gd name="T121" fmla="*/ 203 h 1203"/>
              <a:gd name="T122" fmla="*/ 764 w 1679"/>
              <a:gd name="T123" fmla="*/ 76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9" h="1203">
                <a:moveTo>
                  <a:pt x="663" y="1174"/>
                </a:moveTo>
                <a:lnTo>
                  <a:pt x="663" y="1174"/>
                </a:lnTo>
                <a:lnTo>
                  <a:pt x="663" y="1174"/>
                </a:lnTo>
                <a:lnTo>
                  <a:pt x="663" y="1171"/>
                </a:lnTo>
                <a:lnTo>
                  <a:pt x="663" y="1171"/>
                </a:lnTo>
                <a:lnTo>
                  <a:pt x="663" y="1171"/>
                </a:lnTo>
                <a:lnTo>
                  <a:pt x="663" y="1174"/>
                </a:lnTo>
                <a:lnTo>
                  <a:pt x="663" y="1174"/>
                </a:lnTo>
                <a:lnTo>
                  <a:pt x="663" y="1174"/>
                </a:lnTo>
                <a:close/>
                <a:moveTo>
                  <a:pt x="495" y="1072"/>
                </a:moveTo>
                <a:lnTo>
                  <a:pt x="495" y="1072"/>
                </a:lnTo>
                <a:lnTo>
                  <a:pt x="495" y="1072"/>
                </a:lnTo>
                <a:lnTo>
                  <a:pt x="495" y="1072"/>
                </a:lnTo>
                <a:lnTo>
                  <a:pt x="495" y="1072"/>
                </a:lnTo>
                <a:lnTo>
                  <a:pt x="495" y="1072"/>
                </a:lnTo>
                <a:lnTo>
                  <a:pt x="495" y="1072"/>
                </a:lnTo>
                <a:close/>
                <a:moveTo>
                  <a:pt x="489" y="1072"/>
                </a:moveTo>
                <a:lnTo>
                  <a:pt x="489" y="1072"/>
                </a:lnTo>
                <a:lnTo>
                  <a:pt x="489" y="1069"/>
                </a:lnTo>
                <a:lnTo>
                  <a:pt x="489" y="1069"/>
                </a:lnTo>
                <a:lnTo>
                  <a:pt x="489" y="1069"/>
                </a:lnTo>
                <a:lnTo>
                  <a:pt x="489" y="1069"/>
                </a:lnTo>
                <a:lnTo>
                  <a:pt x="492" y="1069"/>
                </a:lnTo>
                <a:lnTo>
                  <a:pt x="492" y="1069"/>
                </a:lnTo>
                <a:lnTo>
                  <a:pt x="489" y="1072"/>
                </a:lnTo>
                <a:lnTo>
                  <a:pt x="489" y="1072"/>
                </a:lnTo>
                <a:close/>
                <a:moveTo>
                  <a:pt x="374" y="990"/>
                </a:moveTo>
                <a:lnTo>
                  <a:pt x="374" y="990"/>
                </a:lnTo>
                <a:lnTo>
                  <a:pt x="374" y="990"/>
                </a:lnTo>
                <a:lnTo>
                  <a:pt x="374" y="990"/>
                </a:lnTo>
                <a:lnTo>
                  <a:pt x="374" y="990"/>
                </a:lnTo>
                <a:lnTo>
                  <a:pt x="374" y="990"/>
                </a:lnTo>
                <a:lnTo>
                  <a:pt x="374" y="990"/>
                </a:lnTo>
                <a:lnTo>
                  <a:pt x="374" y="990"/>
                </a:lnTo>
                <a:close/>
                <a:moveTo>
                  <a:pt x="220" y="889"/>
                </a:moveTo>
                <a:lnTo>
                  <a:pt x="220" y="889"/>
                </a:lnTo>
                <a:lnTo>
                  <a:pt x="217" y="889"/>
                </a:lnTo>
                <a:lnTo>
                  <a:pt x="217" y="889"/>
                </a:lnTo>
                <a:lnTo>
                  <a:pt x="220" y="889"/>
                </a:lnTo>
                <a:lnTo>
                  <a:pt x="220" y="889"/>
                </a:lnTo>
                <a:lnTo>
                  <a:pt x="220" y="889"/>
                </a:lnTo>
                <a:lnTo>
                  <a:pt x="220" y="889"/>
                </a:lnTo>
                <a:lnTo>
                  <a:pt x="220" y="889"/>
                </a:lnTo>
                <a:close/>
                <a:moveTo>
                  <a:pt x="95" y="767"/>
                </a:moveTo>
                <a:lnTo>
                  <a:pt x="95" y="767"/>
                </a:lnTo>
                <a:lnTo>
                  <a:pt x="95" y="764"/>
                </a:lnTo>
                <a:lnTo>
                  <a:pt x="95" y="761"/>
                </a:lnTo>
                <a:lnTo>
                  <a:pt x="95" y="761"/>
                </a:lnTo>
                <a:lnTo>
                  <a:pt x="95" y="761"/>
                </a:lnTo>
                <a:lnTo>
                  <a:pt x="95" y="764"/>
                </a:lnTo>
                <a:lnTo>
                  <a:pt x="95" y="767"/>
                </a:lnTo>
                <a:lnTo>
                  <a:pt x="95" y="767"/>
                </a:lnTo>
                <a:close/>
                <a:moveTo>
                  <a:pt x="810" y="7"/>
                </a:moveTo>
                <a:lnTo>
                  <a:pt x="813" y="10"/>
                </a:lnTo>
                <a:lnTo>
                  <a:pt x="820" y="7"/>
                </a:lnTo>
                <a:lnTo>
                  <a:pt x="823" y="7"/>
                </a:lnTo>
                <a:lnTo>
                  <a:pt x="826" y="7"/>
                </a:lnTo>
                <a:lnTo>
                  <a:pt x="830" y="7"/>
                </a:lnTo>
                <a:lnTo>
                  <a:pt x="836" y="7"/>
                </a:lnTo>
                <a:lnTo>
                  <a:pt x="840" y="10"/>
                </a:lnTo>
                <a:lnTo>
                  <a:pt x="843" y="10"/>
                </a:lnTo>
                <a:lnTo>
                  <a:pt x="846" y="13"/>
                </a:lnTo>
                <a:lnTo>
                  <a:pt x="849" y="13"/>
                </a:lnTo>
                <a:lnTo>
                  <a:pt x="849" y="17"/>
                </a:lnTo>
                <a:lnTo>
                  <a:pt x="853" y="20"/>
                </a:lnTo>
                <a:lnTo>
                  <a:pt x="856" y="23"/>
                </a:lnTo>
                <a:lnTo>
                  <a:pt x="856" y="26"/>
                </a:lnTo>
                <a:lnTo>
                  <a:pt x="859" y="30"/>
                </a:lnTo>
                <a:lnTo>
                  <a:pt x="863" y="30"/>
                </a:lnTo>
                <a:lnTo>
                  <a:pt x="863" y="33"/>
                </a:lnTo>
                <a:lnTo>
                  <a:pt x="863" y="33"/>
                </a:lnTo>
                <a:lnTo>
                  <a:pt x="866" y="36"/>
                </a:lnTo>
                <a:lnTo>
                  <a:pt x="866" y="40"/>
                </a:lnTo>
                <a:lnTo>
                  <a:pt x="869" y="43"/>
                </a:lnTo>
                <a:lnTo>
                  <a:pt x="872" y="43"/>
                </a:lnTo>
                <a:lnTo>
                  <a:pt x="876" y="46"/>
                </a:lnTo>
                <a:lnTo>
                  <a:pt x="879" y="49"/>
                </a:lnTo>
                <a:lnTo>
                  <a:pt x="882" y="49"/>
                </a:lnTo>
                <a:lnTo>
                  <a:pt x="885" y="53"/>
                </a:lnTo>
                <a:lnTo>
                  <a:pt x="889" y="53"/>
                </a:lnTo>
                <a:lnTo>
                  <a:pt x="892" y="49"/>
                </a:lnTo>
                <a:lnTo>
                  <a:pt x="895" y="46"/>
                </a:lnTo>
                <a:lnTo>
                  <a:pt x="895" y="43"/>
                </a:lnTo>
                <a:lnTo>
                  <a:pt x="899" y="43"/>
                </a:lnTo>
                <a:lnTo>
                  <a:pt x="902" y="40"/>
                </a:lnTo>
                <a:lnTo>
                  <a:pt x="902" y="36"/>
                </a:lnTo>
                <a:lnTo>
                  <a:pt x="902" y="33"/>
                </a:lnTo>
                <a:lnTo>
                  <a:pt x="905" y="30"/>
                </a:lnTo>
                <a:lnTo>
                  <a:pt x="905" y="23"/>
                </a:lnTo>
                <a:lnTo>
                  <a:pt x="905" y="20"/>
                </a:lnTo>
                <a:lnTo>
                  <a:pt x="905" y="17"/>
                </a:lnTo>
                <a:lnTo>
                  <a:pt x="908" y="13"/>
                </a:lnTo>
                <a:lnTo>
                  <a:pt x="912" y="13"/>
                </a:lnTo>
                <a:lnTo>
                  <a:pt x="915" y="13"/>
                </a:lnTo>
                <a:lnTo>
                  <a:pt x="918" y="17"/>
                </a:lnTo>
                <a:lnTo>
                  <a:pt x="918" y="20"/>
                </a:lnTo>
                <a:lnTo>
                  <a:pt x="922" y="23"/>
                </a:lnTo>
                <a:lnTo>
                  <a:pt x="922" y="26"/>
                </a:lnTo>
                <a:lnTo>
                  <a:pt x="925" y="30"/>
                </a:lnTo>
                <a:lnTo>
                  <a:pt x="925" y="30"/>
                </a:lnTo>
                <a:lnTo>
                  <a:pt x="928" y="33"/>
                </a:lnTo>
                <a:lnTo>
                  <a:pt x="931" y="36"/>
                </a:lnTo>
                <a:lnTo>
                  <a:pt x="935" y="36"/>
                </a:lnTo>
                <a:lnTo>
                  <a:pt x="941" y="36"/>
                </a:lnTo>
                <a:lnTo>
                  <a:pt x="944" y="36"/>
                </a:lnTo>
                <a:lnTo>
                  <a:pt x="948" y="40"/>
                </a:lnTo>
                <a:lnTo>
                  <a:pt x="951" y="40"/>
                </a:lnTo>
                <a:lnTo>
                  <a:pt x="951" y="43"/>
                </a:lnTo>
                <a:lnTo>
                  <a:pt x="954" y="43"/>
                </a:lnTo>
                <a:lnTo>
                  <a:pt x="958" y="46"/>
                </a:lnTo>
                <a:lnTo>
                  <a:pt x="958" y="49"/>
                </a:lnTo>
                <a:lnTo>
                  <a:pt x="958" y="53"/>
                </a:lnTo>
                <a:lnTo>
                  <a:pt x="954" y="53"/>
                </a:lnTo>
                <a:lnTo>
                  <a:pt x="951" y="53"/>
                </a:lnTo>
                <a:lnTo>
                  <a:pt x="944" y="53"/>
                </a:lnTo>
                <a:lnTo>
                  <a:pt x="941" y="56"/>
                </a:lnTo>
                <a:lnTo>
                  <a:pt x="941" y="59"/>
                </a:lnTo>
                <a:lnTo>
                  <a:pt x="938" y="63"/>
                </a:lnTo>
                <a:lnTo>
                  <a:pt x="941" y="66"/>
                </a:lnTo>
                <a:lnTo>
                  <a:pt x="944" y="69"/>
                </a:lnTo>
                <a:lnTo>
                  <a:pt x="944" y="72"/>
                </a:lnTo>
                <a:lnTo>
                  <a:pt x="944" y="76"/>
                </a:lnTo>
                <a:lnTo>
                  <a:pt x="944" y="82"/>
                </a:lnTo>
                <a:lnTo>
                  <a:pt x="948" y="85"/>
                </a:lnTo>
                <a:lnTo>
                  <a:pt x="948" y="89"/>
                </a:lnTo>
                <a:lnTo>
                  <a:pt x="951" y="92"/>
                </a:lnTo>
                <a:lnTo>
                  <a:pt x="951" y="92"/>
                </a:lnTo>
                <a:lnTo>
                  <a:pt x="951" y="95"/>
                </a:lnTo>
                <a:lnTo>
                  <a:pt x="948" y="99"/>
                </a:lnTo>
                <a:lnTo>
                  <a:pt x="944" y="99"/>
                </a:lnTo>
                <a:lnTo>
                  <a:pt x="941" y="102"/>
                </a:lnTo>
                <a:lnTo>
                  <a:pt x="938" y="102"/>
                </a:lnTo>
                <a:lnTo>
                  <a:pt x="938" y="105"/>
                </a:lnTo>
                <a:lnTo>
                  <a:pt x="941" y="108"/>
                </a:lnTo>
                <a:lnTo>
                  <a:pt x="944" y="112"/>
                </a:lnTo>
                <a:lnTo>
                  <a:pt x="948" y="112"/>
                </a:lnTo>
                <a:lnTo>
                  <a:pt x="948" y="115"/>
                </a:lnTo>
                <a:lnTo>
                  <a:pt x="951" y="115"/>
                </a:lnTo>
                <a:lnTo>
                  <a:pt x="951" y="115"/>
                </a:lnTo>
                <a:lnTo>
                  <a:pt x="951" y="112"/>
                </a:lnTo>
                <a:lnTo>
                  <a:pt x="951" y="112"/>
                </a:lnTo>
                <a:lnTo>
                  <a:pt x="954" y="108"/>
                </a:lnTo>
                <a:lnTo>
                  <a:pt x="958" y="108"/>
                </a:lnTo>
                <a:lnTo>
                  <a:pt x="961" y="108"/>
                </a:lnTo>
                <a:lnTo>
                  <a:pt x="961" y="105"/>
                </a:lnTo>
                <a:lnTo>
                  <a:pt x="964" y="102"/>
                </a:lnTo>
                <a:lnTo>
                  <a:pt x="967" y="105"/>
                </a:lnTo>
                <a:lnTo>
                  <a:pt x="971" y="108"/>
                </a:lnTo>
                <a:lnTo>
                  <a:pt x="971" y="105"/>
                </a:lnTo>
                <a:lnTo>
                  <a:pt x="974" y="105"/>
                </a:lnTo>
                <a:lnTo>
                  <a:pt x="977" y="102"/>
                </a:lnTo>
                <a:lnTo>
                  <a:pt x="981" y="105"/>
                </a:lnTo>
                <a:lnTo>
                  <a:pt x="981" y="108"/>
                </a:lnTo>
                <a:lnTo>
                  <a:pt x="984" y="108"/>
                </a:lnTo>
                <a:lnTo>
                  <a:pt x="984" y="105"/>
                </a:lnTo>
                <a:lnTo>
                  <a:pt x="987" y="102"/>
                </a:lnTo>
                <a:lnTo>
                  <a:pt x="990" y="102"/>
                </a:lnTo>
                <a:lnTo>
                  <a:pt x="994" y="102"/>
                </a:lnTo>
                <a:lnTo>
                  <a:pt x="1000" y="102"/>
                </a:lnTo>
                <a:lnTo>
                  <a:pt x="1003" y="105"/>
                </a:lnTo>
                <a:lnTo>
                  <a:pt x="1003" y="105"/>
                </a:lnTo>
                <a:lnTo>
                  <a:pt x="1007" y="108"/>
                </a:lnTo>
                <a:lnTo>
                  <a:pt x="1010" y="112"/>
                </a:lnTo>
                <a:lnTo>
                  <a:pt x="1010" y="115"/>
                </a:lnTo>
                <a:lnTo>
                  <a:pt x="1013" y="118"/>
                </a:lnTo>
                <a:lnTo>
                  <a:pt x="1017" y="118"/>
                </a:lnTo>
                <a:lnTo>
                  <a:pt x="1017" y="115"/>
                </a:lnTo>
                <a:lnTo>
                  <a:pt x="1020" y="112"/>
                </a:lnTo>
                <a:lnTo>
                  <a:pt x="1023" y="112"/>
                </a:lnTo>
                <a:lnTo>
                  <a:pt x="1026" y="115"/>
                </a:lnTo>
                <a:lnTo>
                  <a:pt x="1030" y="118"/>
                </a:lnTo>
                <a:lnTo>
                  <a:pt x="1030" y="122"/>
                </a:lnTo>
                <a:lnTo>
                  <a:pt x="1033" y="122"/>
                </a:lnTo>
                <a:lnTo>
                  <a:pt x="1033" y="125"/>
                </a:lnTo>
                <a:lnTo>
                  <a:pt x="1033" y="128"/>
                </a:lnTo>
                <a:lnTo>
                  <a:pt x="1030" y="131"/>
                </a:lnTo>
                <a:lnTo>
                  <a:pt x="1030" y="135"/>
                </a:lnTo>
                <a:lnTo>
                  <a:pt x="1033" y="138"/>
                </a:lnTo>
                <a:lnTo>
                  <a:pt x="1040" y="138"/>
                </a:lnTo>
                <a:lnTo>
                  <a:pt x="1043" y="135"/>
                </a:lnTo>
                <a:lnTo>
                  <a:pt x="1046" y="135"/>
                </a:lnTo>
                <a:lnTo>
                  <a:pt x="1053" y="135"/>
                </a:lnTo>
                <a:lnTo>
                  <a:pt x="1056" y="138"/>
                </a:lnTo>
                <a:lnTo>
                  <a:pt x="1059" y="138"/>
                </a:lnTo>
                <a:lnTo>
                  <a:pt x="1062" y="141"/>
                </a:lnTo>
                <a:lnTo>
                  <a:pt x="1066" y="141"/>
                </a:lnTo>
                <a:lnTo>
                  <a:pt x="1069" y="144"/>
                </a:lnTo>
                <a:lnTo>
                  <a:pt x="1072" y="144"/>
                </a:lnTo>
                <a:lnTo>
                  <a:pt x="1076" y="144"/>
                </a:lnTo>
                <a:lnTo>
                  <a:pt x="1079" y="144"/>
                </a:lnTo>
                <a:lnTo>
                  <a:pt x="1082" y="148"/>
                </a:lnTo>
                <a:lnTo>
                  <a:pt x="1085" y="148"/>
                </a:lnTo>
                <a:lnTo>
                  <a:pt x="1089" y="148"/>
                </a:lnTo>
                <a:lnTo>
                  <a:pt x="1092" y="148"/>
                </a:lnTo>
                <a:lnTo>
                  <a:pt x="1095" y="151"/>
                </a:lnTo>
                <a:lnTo>
                  <a:pt x="1099" y="151"/>
                </a:lnTo>
                <a:lnTo>
                  <a:pt x="1102" y="154"/>
                </a:lnTo>
                <a:lnTo>
                  <a:pt x="1105" y="154"/>
                </a:lnTo>
                <a:lnTo>
                  <a:pt x="1108" y="158"/>
                </a:lnTo>
                <a:lnTo>
                  <a:pt x="1108" y="161"/>
                </a:lnTo>
                <a:lnTo>
                  <a:pt x="1108" y="164"/>
                </a:lnTo>
                <a:lnTo>
                  <a:pt x="1115" y="164"/>
                </a:lnTo>
                <a:lnTo>
                  <a:pt x="1118" y="164"/>
                </a:lnTo>
                <a:lnTo>
                  <a:pt x="1125" y="164"/>
                </a:lnTo>
                <a:lnTo>
                  <a:pt x="1128" y="164"/>
                </a:lnTo>
                <a:lnTo>
                  <a:pt x="1131" y="164"/>
                </a:lnTo>
                <a:lnTo>
                  <a:pt x="1135" y="161"/>
                </a:lnTo>
                <a:lnTo>
                  <a:pt x="1138" y="164"/>
                </a:lnTo>
                <a:lnTo>
                  <a:pt x="1141" y="164"/>
                </a:lnTo>
                <a:lnTo>
                  <a:pt x="1148" y="161"/>
                </a:lnTo>
                <a:lnTo>
                  <a:pt x="1148" y="158"/>
                </a:lnTo>
                <a:lnTo>
                  <a:pt x="1151" y="158"/>
                </a:lnTo>
                <a:lnTo>
                  <a:pt x="1154" y="154"/>
                </a:lnTo>
                <a:lnTo>
                  <a:pt x="1158" y="154"/>
                </a:lnTo>
                <a:lnTo>
                  <a:pt x="1161" y="151"/>
                </a:lnTo>
                <a:lnTo>
                  <a:pt x="1164" y="148"/>
                </a:lnTo>
                <a:lnTo>
                  <a:pt x="1167" y="148"/>
                </a:lnTo>
                <a:lnTo>
                  <a:pt x="1171" y="148"/>
                </a:lnTo>
                <a:lnTo>
                  <a:pt x="1174" y="151"/>
                </a:lnTo>
                <a:lnTo>
                  <a:pt x="1177" y="151"/>
                </a:lnTo>
                <a:lnTo>
                  <a:pt x="1180" y="151"/>
                </a:lnTo>
                <a:lnTo>
                  <a:pt x="1184" y="151"/>
                </a:lnTo>
                <a:lnTo>
                  <a:pt x="1190" y="148"/>
                </a:lnTo>
                <a:lnTo>
                  <a:pt x="1194" y="148"/>
                </a:lnTo>
                <a:lnTo>
                  <a:pt x="1197" y="148"/>
                </a:lnTo>
                <a:lnTo>
                  <a:pt x="1203" y="148"/>
                </a:lnTo>
                <a:lnTo>
                  <a:pt x="1207" y="144"/>
                </a:lnTo>
                <a:lnTo>
                  <a:pt x="1207" y="144"/>
                </a:lnTo>
                <a:lnTo>
                  <a:pt x="1213" y="141"/>
                </a:lnTo>
                <a:lnTo>
                  <a:pt x="1217" y="141"/>
                </a:lnTo>
                <a:lnTo>
                  <a:pt x="1220" y="141"/>
                </a:lnTo>
                <a:lnTo>
                  <a:pt x="1223" y="141"/>
                </a:lnTo>
                <a:lnTo>
                  <a:pt x="1226" y="144"/>
                </a:lnTo>
                <a:lnTo>
                  <a:pt x="1230" y="144"/>
                </a:lnTo>
                <a:lnTo>
                  <a:pt x="1230" y="144"/>
                </a:lnTo>
                <a:lnTo>
                  <a:pt x="1233" y="148"/>
                </a:lnTo>
                <a:lnTo>
                  <a:pt x="1233" y="151"/>
                </a:lnTo>
                <a:lnTo>
                  <a:pt x="1236" y="154"/>
                </a:lnTo>
                <a:lnTo>
                  <a:pt x="1239" y="154"/>
                </a:lnTo>
                <a:lnTo>
                  <a:pt x="1243" y="154"/>
                </a:lnTo>
                <a:lnTo>
                  <a:pt x="1246" y="151"/>
                </a:lnTo>
                <a:lnTo>
                  <a:pt x="1249" y="154"/>
                </a:lnTo>
                <a:lnTo>
                  <a:pt x="1253" y="154"/>
                </a:lnTo>
                <a:lnTo>
                  <a:pt x="1253" y="158"/>
                </a:lnTo>
                <a:lnTo>
                  <a:pt x="1259" y="158"/>
                </a:lnTo>
                <a:lnTo>
                  <a:pt x="1259" y="158"/>
                </a:lnTo>
                <a:lnTo>
                  <a:pt x="1262" y="154"/>
                </a:lnTo>
                <a:lnTo>
                  <a:pt x="1266" y="158"/>
                </a:lnTo>
                <a:lnTo>
                  <a:pt x="1269" y="158"/>
                </a:lnTo>
                <a:lnTo>
                  <a:pt x="1272" y="161"/>
                </a:lnTo>
                <a:lnTo>
                  <a:pt x="1276" y="161"/>
                </a:lnTo>
                <a:lnTo>
                  <a:pt x="1282" y="161"/>
                </a:lnTo>
                <a:lnTo>
                  <a:pt x="1285" y="161"/>
                </a:lnTo>
                <a:lnTo>
                  <a:pt x="1289" y="164"/>
                </a:lnTo>
                <a:lnTo>
                  <a:pt x="1289" y="167"/>
                </a:lnTo>
                <a:lnTo>
                  <a:pt x="1292" y="164"/>
                </a:lnTo>
                <a:lnTo>
                  <a:pt x="1295" y="164"/>
                </a:lnTo>
                <a:lnTo>
                  <a:pt x="1298" y="161"/>
                </a:lnTo>
                <a:lnTo>
                  <a:pt x="1302" y="164"/>
                </a:lnTo>
                <a:lnTo>
                  <a:pt x="1302" y="167"/>
                </a:lnTo>
                <a:lnTo>
                  <a:pt x="1302" y="174"/>
                </a:lnTo>
                <a:lnTo>
                  <a:pt x="1305" y="177"/>
                </a:lnTo>
                <a:lnTo>
                  <a:pt x="1308" y="177"/>
                </a:lnTo>
                <a:lnTo>
                  <a:pt x="1308" y="181"/>
                </a:lnTo>
                <a:lnTo>
                  <a:pt x="1312" y="181"/>
                </a:lnTo>
                <a:lnTo>
                  <a:pt x="1315" y="184"/>
                </a:lnTo>
                <a:lnTo>
                  <a:pt x="1318" y="184"/>
                </a:lnTo>
                <a:lnTo>
                  <a:pt x="1321" y="187"/>
                </a:lnTo>
                <a:lnTo>
                  <a:pt x="1325" y="187"/>
                </a:lnTo>
                <a:lnTo>
                  <a:pt x="1328" y="190"/>
                </a:lnTo>
                <a:lnTo>
                  <a:pt x="1331" y="194"/>
                </a:lnTo>
                <a:lnTo>
                  <a:pt x="1331" y="197"/>
                </a:lnTo>
                <a:lnTo>
                  <a:pt x="1335" y="197"/>
                </a:lnTo>
                <a:lnTo>
                  <a:pt x="1335" y="200"/>
                </a:lnTo>
                <a:lnTo>
                  <a:pt x="1338" y="203"/>
                </a:lnTo>
                <a:lnTo>
                  <a:pt x="1341" y="207"/>
                </a:lnTo>
                <a:lnTo>
                  <a:pt x="1344" y="207"/>
                </a:lnTo>
                <a:lnTo>
                  <a:pt x="1348" y="210"/>
                </a:lnTo>
                <a:lnTo>
                  <a:pt x="1351" y="210"/>
                </a:lnTo>
                <a:lnTo>
                  <a:pt x="1354" y="213"/>
                </a:lnTo>
                <a:lnTo>
                  <a:pt x="1354" y="217"/>
                </a:lnTo>
                <a:lnTo>
                  <a:pt x="1357" y="220"/>
                </a:lnTo>
                <a:lnTo>
                  <a:pt x="1354" y="223"/>
                </a:lnTo>
                <a:lnTo>
                  <a:pt x="1354" y="223"/>
                </a:lnTo>
                <a:lnTo>
                  <a:pt x="1351" y="223"/>
                </a:lnTo>
                <a:lnTo>
                  <a:pt x="1348" y="226"/>
                </a:lnTo>
                <a:lnTo>
                  <a:pt x="1348" y="230"/>
                </a:lnTo>
                <a:lnTo>
                  <a:pt x="1351" y="236"/>
                </a:lnTo>
                <a:lnTo>
                  <a:pt x="1351" y="240"/>
                </a:lnTo>
                <a:lnTo>
                  <a:pt x="1351" y="243"/>
                </a:lnTo>
                <a:lnTo>
                  <a:pt x="1348" y="246"/>
                </a:lnTo>
                <a:lnTo>
                  <a:pt x="1348" y="249"/>
                </a:lnTo>
                <a:lnTo>
                  <a:pt x="1344" y="253"/>
                </a:lnTo>
                <a:lnTo>
                  <a:pt x="1341" y="253"/>
                </a:lnTo>
                <a:lnTo>
                  <a:pt x="1341" y="256"/>
                </a:lnTo>
                <a:lnTo>
                  <a:pt x="1338" y="259"/>
                </a:lnTo>
                <a:lnTo>
                  <a:pt x="1338" y="262"/>
                </a:lnTo>
                <a:lnTo>
                  <a:pt x="1338" y="269"/>
                </a:lnTo>
                <a:lnTo>
                  <a:pt x="1335" y="272"/>
                </a:lnTo>
                <a:lnTo>
                  <a:pt x="1335" y="279"/>
                </a:lnTo>
                <a:lnTo>
                  <a:pt x="1335" y="282"/>
                </a:lnTo>
                <a:lnTo>
                  <a:pt x="1335" y="285"/>
                </a:lnTo>
                <a:lnTo>
                  <a:pt x="1338" y="289"/>
                </a:lnTo>
                <a:lnTo>
                  <a:pt x="1341" y="292"/>
                </a:lnTo>
                <a:lnTo>
                  <a:pt x="1341" y="295"/>
                </a:lnTo>
                <a:lnTo>
                  <a:pt x="1341" y="299"/>
                </a:lnTo>
                <a:lnTo>
                  <a:pt x="1341" y="305"/>
                </a:lnTo>
                <a:lnTo>
                  <a:pt x="1341" y="308"/>
                </a:lnTo>
                <a:lnTo>
                  <a:pt x="1344" y="312"/>
                </a:lnTo>
                <a:lnTo>
                  <a:pt x="1348" y="308"/>
                </a:lnTo>
                <a:lnTo>
                  <a:pt x="1348" y="305"/>
                </a:lnTo>
                <a:lnTo>
                  <a:pt x="1348" y="302"/>
                </a:lnTo>
                <a:lnTo>
                  <a:pt x="1351" y="299"/>
                </a:lnTo>
                <a:lnTo>
                  <a:pt x="1354" y="295"/>
                </a:lnTo>
                <a:lnTo>
                  <a:pt x="1354" y="299"/>
                </a:lnTo>
                <a:lnTo>
                  <a:pt x="1357" y="299"/>
                </a:lnTo>
                <a:lnTo>
                  <a:pt x="1361" y="302"/>
                </a:lnTo>
                <a:lnTo>
                  <a:pt x="1364" y="302"/>
                </a:lnTo>
                <a:lnTo>
                  <a:pt x="1367" y="299"/>
                </a:lnTo>
                <a:lnTo>
                  <a:pt x="1371" y="299"/>
                </a:lnTo>
                <a:lnTo>
                  <a:pt x="1371" y="302"/>
                </a:lnTo>
                <a:lnTo>
                  <a:pt x="1374" y="302"/>
                </a:lnTo>
                <a:lnTo>
                  <a:pt x="1377" y="305"/>
                </a:lnTo>
                <a:lnTo>
                  <a:pt x="1380" y="308"/>
                </a:lnTo>
                <a:lnTo>
                  <a:pt x="1380" y="312"/>
                </a:lnTo>
                <a:lnTo>
                  <a:pt x="1380" y="318"/>
                </a:lnTo>
                <a:lnTo>
                  <a:pt x="1380" y="322"/>
                </a:lnTo>
                <a:lnTo>
                  <a:pt x="1380" y="325"/>
                </a:lnTo>
                <a:lnTo>
                  <a:pt x="1380" y="328"/>
                </a:lnTo>
                <a:lnTo>
                  <a:pt x="1384" y="331"/>
                </a:lnTo>
                <a:lnTo>
                  <a:pt x="1387" y="331"/>
                </a:lnTo>
                <a:lnTo>
                  <a:pt x="1390" y="335"/>
                </a:lnTo>
                <a:lnTo>
                  <a:pt x="1394" y="338"/>
                </a:lnTo>
                <a:lnTo>
                  <a:pt x="1394" y="341"/>
                </a:lnTo>
                <a:lnTo>
                  <a:pt x="1390" y="344"/>
                </a:lnTo>
                <a:lnTo>
                  <a:pt x="1387" y="344"/>
                </a:lnTo>
                <a:lnTo>
                  <a:pt x="1384" y="344"/>
                </a:lnTo>
                <a:lnTo>
                  <a:pt x="1384" y="351"/>
                </a:lnTo>
                <a:lnTo>
                  <a:pt x="1384" y="351"/>
                </a:lnTo>
                <a:lnTo>
                  <a:pt x="1387" y="358"/>
                </a:lnTo>
                <a:lnTo>
                  <a:pt x="1384" y="358"/>
                </a:lnTo>
                <a:lnTo>
                  <a:pt x="1384" y="361"/>
                </a:lnTo>
                <a:lnTo>
                  <a:pt x="1384" y="364"/>
                </a:lnTo>
                <a:lnTo>
                  <a:pt x="1384" y="367"/>
                </a:lnTo>
                <a:lnTo>
                  <a:pt x="1380" y="371"/>
                </a:lnTo>
                <a:lnTo>
                  <a:pt x="1384" y="374"/>
                </a:lnTo>
                <a:lnTo>
                  <a:pt x="1384" y="377"/>
                </a:lnTo>
                <a:lnTo>
                  <a:pt x="1387" y="381"/>
                </a:lnTo>
                <a:lnTo>
                  <a:pt x="1390" y="381"/>
                </a:lnTo>
                <a:lnTo>
                  <a:pt x="1394" y="384"/>
                </a:lnTo>
                <a:lnTo>
                  <a:pt x="1397" y="387"/>
                </a:lnTo>
                <a:lnTo>
                  <a:pt x="1397" y="390"/>
                </a:lnTo>
                <a:lnTo>
                  <a:pt x="1397" y="394"/>
                </a:lnTo>
                <a:lnTo>
                  <a:pt x="1400" y="397"/>
                </a:lnTo>
                <a:lnTo>
                  <a:pt x="1403" y="397"/>
                </a:lnTo>
                <a:lnTo>
                  <a:pt x="1407" y="400"/>
                </a:lnTo>
                <a:lnTo>
                  <a:pt x="1410" y="400"/>
                </a:lnTo>
                <a:lnTo>
                  <a:pt x="1413" y="400"/>
                </a:lnTo>
                <a:lnTo>
                  <a:pt x="1416" y="403"/>
                </a:lnTo>
                <a:lnTo>
                  <a:pt x="1423" y="403"/>
                </a:lnTo>
                <a:lnTo>
                  <a:pt x="1426" y="403"/>
                </a:lnTo>
                <a:lnTo>
                  <a:pt x="1426" y="407"/>
                </a:lnTo>
                <a:lnTo>
                  <a:pt x="1430" y="410"/>
                </a:lnTo>
                <a:lnTo>
                  <a:pt x="1433" y="413"/>
                </a:lnTo>
                <a:lnTo>
                  <a:pt x="1433" y="417"/>
                </a:lnTo>
                <a:lnTo>
                  <a:pt x="1436" y="420"/>
                </a:lnTo>
                <a:lnTo>
                  <a:pt x="1439" y="420"/>
                </a:lnTo>
                <a:lnTo>
                  <a:pt x="1443" y="423"/>
                </a:lnTo>
                <a:lnTo>
                  <a:pt x="1446" y="423"/>
                </a:lnTo>
                <a:lnTo>
                  <a:pt x="1449" y="426"/>
                </a:lnTo>
                <a:lnTo>
                  <a:pt x="1453" y="426"/>
                </a:lnTo>
                <a:lnTo>
                  <a:pt x="1456" y="426"/>
                </a:lnTo>
                <a:lnTo>
                  <a:pt x="1459" y="423"/>
                </a:lnTo>
                <a:lnTo>
                  <a:pt x="1459" y="417"/>
                </a:lnTo>
                <a:lnTo>
                  <a:pt x="1456" y="413"/>
                </a:lnTo>
                <a:lnTo>
                  <a:pt x="1456" y="410"/>
                </a:lnTo>
                <a:lnTo>
                  <a:pt x="1459" y="407"/>
                </a:lnTo>
                <a:lnTo>
                  <a:pt x="1462" y="403"/>
                </a:lnTo>
                <a:lnTo>
                  <a:pt x="1462" y="400"/>
                </a:lnTo>
                <a:lnTo>
                  <a:pt x="1466" y="400"/>
                </a:lnTo>
                <a:lnTo>
                  <a:pt x="1469" y="397"/>
                </a:lnTo>
                <a:lnTo>
                  <a:pt x="1472" y="400"/>
                </a:lnTo>
                <a:lnTo>
                  <a:pt x="1475" y="403"/>
                </a:lnTo>
                <a:lnTo>
                  <a:pt x="1475" y="407"/>
                </a:lnTo>
                <a:lnTo>
                  <a:pt x="1475" y="413"/>
                </a:lnTo>
                <a:lnTo>
                  <a:pt x="1475" y="417"/>
                </a:lnTo>
                <a:lnTo>
                  <a:pt x="1479" y="417"/>
                </a:lnTo>
                <a:lnTo>
                  <a:pt x="1482" y="417"/>
                </a:lnTo>
                <a:lnTo>
                  <a:pt x="1489" y="417"/>
                </a:lnTo>
                <a:lnTo>
                  <a:pt x="1492" y="417"/>
                </a:lnTo>
                <a:lnTo>
                  <a:pt x="1492" y="420"/>
                </a:lnTo>
                <a:lnTo>
                  <a:pt x="1495" y="423"/>
                </a:lnTo>
                <a:lnTo>
                  <a:pt x="1502" y="423"/>
                </a:lnTo>
                <a:lnTo>
                  <a:pt x="1505" y="420"/>
                </a:lnTo>
                <a:lnTo>
                  <a:pt x="1508" y="423"/>
                </a:lnTo>
                <a:lnTo>
                  <a:pt x="1508" y="426"/>
                </a:lnTo>
                <a:lnTo>
                  <a:pt x="1508" y="430"/>
                </a:lnTo>
                <a:lnTo>
                  <a:pt x="1512" y="433"/>
                </a:lnTo>
                <a:lnTo>
                  <a:pt x="1515" y="436"/>
                </a:lnTo>
                <a:lnTo>
                  <a:pt x="1518" y="433"/>
                </a:lnTo>
                <a:lnTo>
                  <a:pt x="1521" y="433"/>
                </a:lnTo>
                <a:lnTo>
                  <a:pt x="1525" y="433"/>
                </a:lnTo>
                <a:lnTo>
                  <a:pt x="1528" y="433"/>
                </a:lnTo>
                <a:lnTo>
                  <a:pt x="1531" y="436"/>
                </a:lnTo>
                <a:lnTo>
                  <a:pt x="1534" y="436"/>
                </a:lnTo>
                <a:lnTo>
                  <a:pt x="1538" y="440"/>
                </a:lnTo>
                <a:lnTo>
                  <a:pt x="1538" y="443"/>
                </a:lnTo>
                <a:lnTo>
                  <a:pt x="1541" y="446"/>
                </a:lnTo>
                <a:lnTo>
                  <a:pt x="1538" y="446"/>
                </a:lnTo>
                <a:lnTo>
                  <a:pt x="1534" y="446"/>
                </a:lnTo>
                <a:lnTo>
                  <a:pt x="1534" y="453"/>
                </a:lnTo>
                <a:lnTo>
                  <a:pt x="1538" y="453"/>
                </a:lnTo>
                <a:lnTo>
                  <a:pt x="1541" y="453"/>
                </a:lnTo>
                <a:lnTo>
                  <a:pt x="1544" y="456"/>
                </a:lnTo>
                <a:lnTo>
                  <a:pt x="1544" y="459"/>
                </a:lnTo>
                <a:lnTo>
                  <a:pt x="1548" y="462"/>
                </a:lnTo>
                <a:lnTo>
                  <a:pt x="1548" y="466"/>
                </a:lnTo>
                <a:lnTo>
                  <a:pt x="1551" y="469"/>
                </a:lnTo>
                <a:lnTo>
                  <a:pt x="1554" y="469"/>
                </a:lnTo>
                <a:lnTo>
                  <a:pt x="1557" y="469"/>
                </a:lnTo>
                <a:lnTo>
                  <a:pt x="1561" y="466"/>
                </a:lnTo>
                <a:lnTo>
                  <a:pt x="1561" y="466"/>
                </a:lnTo>
                <a:lnTo>
                  <a:pt x="1564" y="462"/>
                </a:lnTo>
                <a:lnTo>
                  <a:pt x="1567" y="459"/>
                </a:lnTo>
                <a:lnTo>
                  <a:pt x="1567" y="456"/>
                </a:lnTo>
                <a:lnTo>
                  <a:pt x="1571" y="456"/>
                </a:lnTo>
                <a:lnTo>
                  <a:pt x="1577" y="456"/>
                </a:lnTo>
                <a:lnTo>
                  <a:pt x="1577" y="459"/>
                </a:lnTo>
                <a:lnTo>
                  <a:pt x="1577" y="462"/>
                </a:lnTo>
                <a:lnTo>
                  <a:pt x="1574" y="466"/>
                </a:lnTo>
                <a:lnTo>
                  <a:pt x="1574" y="469"/>
                </a:lnTo>
                <a:lnTo>
                  <a:pt x="1577" y="469"/>
                </a:lnTo>
                <a:lnTo>
                  <a:pt x="1580" y="466"/>
                </a:lnTo>
                <a:lnTo>
                  <a:pt x="1584" y="466"/>
                </a:lnTo>
                <a:lnTo>
                  <a:pt x="1584" y="469"/>
                </a:lnTo>
                <a:lnTo>
                  <a:pt x="1587" y="469"/>
                </a:lnTo>
                <a:lnTo>
                  <a:pt x="1587" y="472"/>
                </a:lnTo>
                <a:lnTo>
                  <a:pt x="1590" y="476"/>
                </a:lnTo>
                <a:lnTo>
                  <a:pt x="1590" y="479"/>
                </a:lnTo>
                <a:lnTo>
                  <a:pt x="1590" y="482"/>
                </a:lnTo>
                <a:lnTo>
                  <a:pt x="1593" y="485"/>
                </a:lnTo>
                <a:lnTo>
                  <a:pt x="1593" y="489"/>
                </a:lnTo>
                <a:lnTo>
                  <a:pt x="1597" y="495"/>
                </a:lnTo>
                <a:lnTo>
                  <a:pt x="1600" y="495"/>
                </a:lnTo>
                <a:lnTo>
                  <a:pt x="1603" y="492"/>
                </a:lnTo>
                <a:lnTo>
                  <a:pt x="1603" y="489"/>
                </a:lnTo>
                <a:lnTo>
                  <a:pt x="1603" y="489"/>
                </a:lnTo>
                <a:lnTo>
                  <a:pt x="1607" y="485"/>
                </a:lnTo>
                <a:lnTo>
                  <a:pt x="1607" y="482"/>
                </a:lnTo>
                <a:lnTo>
                  <a:pt x="1607" y="476"/>
                </a:lnTo>
                <a:lnTo>
                  <a:pt x="1607" y="472"/>
                </a:lnTo>
                <a:lnTo>
                  <a:pt x="1610" y="469"/>
                </a:lnTo>
                <a:lnTo>
                  <a:pt x="1610" y="469"/>
                </a:lnTo>
                <a:lnTo>
                  <a:pt x="1613" y="462"/>
                </a:lnTo>
                <a:lnTo>
                  <a:pt x="1613" y="459"/>
                </a:lnTo>
                <a:lnTo>
                  <a:pt x="1610" y="456"/>
                </a:lnTo>
                <a:lnTo>
                  <a:pt x="1613" y="456"/>
                </a:lnTo>
                <a:lnTo>
                  <a:pt x="1616" y="459"/>
                </a:lnTo>
                <a:lnTo>
                  <a:pt x="1623" y="456"/>
                </a:lnTo>
                <a:lnTo>
                  <a:pt x="1626" y="456"/>
                </a:lnTo>
                <a:lnTo>
                  <a:pt x="1630" y="456"/>
                </a:lnTo>
                <a:lnTo>
                  <a:pt x="1630" y="459"/>
                </a:lnTo>
                <a:lnTo>
                  <a:pt x="1633" y="462"/>
                </a:lnTo>
                <a:lnTo>
                  <a:pt x="1636" y="466"/>
                </a:lnTo>
                <a:lnTo>
                  <a:pt x="1639" y="469"/>
                </a:lnTo>
                <a:lnTo>
                  <a:pt x="1639" y="472"/>
                </a:lnTo>
                <a:lnTo>
                  <a:pt x="1636" y="476"/>
                </a:lnTo>
                <a:lnTo>
                  <a:pt x="1636" y="479"/>
                </a:lnTo>
                <a:lnTo>
                  <a:pt x="1636" y="482"/>
                </a:lnTo>
                <a:lnTo>
                  <a:pt x="1636" y="489"/>
                </a:lnTo>
                <a:lnTo>
                  <a:pt x="1636" y="492"/>
                </a:lnTo>
                <a:lnTo>
                  <a:pt x="1636" y="495"/>
                </a:lnTo>
                <a:lnTo>
                  <a:pt x="1633" y="502"/>
                </a:lnTo>
                <a:lnTo>
                  <a:pt x="1633" y="505"/>
                </a:lnTo>
                <a:lnTo>
                  <a:pt x="1633" y="508"/>
                </a:lnTo>
                <a:lnTo>
                  <a:pt x="1633" y="512"/>
                </a:lnTo>
                <a:lnTo>
                  <a:pt x="1633" y="515"/>
                </a:lnTo>
                <a:lnTo>
                  <a:pt x="1636" y="518"/>
                </a:lnTo>
                <a:lnTo>
                  <a:pt x="1636" y="521"/>
                </a:lnTo>
                <a:lnTo>
                  <a:pt x="1636" y="528"/>
                </a:lnTo>
                <a:lnTo>
                  <a:pt x="1633" y="528"/>
                </a:lnTo>
                <a:lnTo>
                  <a:pt x="1633" y="531"/>
                </a:lnTo>
                <a:lnTo>
                  <a:pt x="1633" y="535"/>
                </a:lnTo>
                <a:lnTo>
                  <a:pt x="1630" y="538"/>
                </a:lnTo>
                <a:lnTo>
                  <a:pt x="1630" y="541"/>
                </a:lnTo>
                <a:lnTo>
                  <a:pt x="1630" y="544"/>
                </a:lnTo>
                <a:lnTo>
                  <a:pt x="1633" y="548"/>
                </a:lnTo>
                <a:lnTo>
                  <a:pt x="1633" y="551"/>
                </a:lnTo>
                <a:lnTo>
                  <a:pt x="1633" y="558"/>
                </a:lnTo>
                <a:lnTo>
                  <a:pt x="1633" y="561"/>
                </a:lnTo>
                <a:lnTo>
                  <a:pt x="1636" y="564"/>
                </a:lnTo>
                <a:lnTo>
                  <a:pt x="1636" y="567"/>
                </a:lnTo>
                <a:lnTo>
                  <a:pt x="1639" y="571"/>
                </a:lnTo>
                <a:lnTo>
                  <a:pt x="1639" y="574"/>
                </a:lnTo>
                <a:lnTo>
                  <a:pt x="1639" y="577"/>
                </a:lnTo>
                <a:lnTo>
                  <a:pt x="1643" y="581"/>
                </a:lnTo>
                <a:lnTo>
                  <a:pt x="1643" y="584"/>
                </a:lnTo>
                <a:lnTo>
                  <a:pt x="1643" y="587"/>
                </a:lnTo>
                <a:lnTo>
                  <a:pt x="1646" y="594"/>
                </a:lnTo>
                <a:lnTo>
                  <a:pt x="1643" y="597"/>
                </a:lnTo>
                <a:lnTo>
                  <a:pt x="1646" y="600"/>
                </a:lnTo>
                <a:lnTo>
                  <a:pt x="1646" y="603"/>
                </a:lnTo>
                <a:lnTo>
                  <a:pt x="1649" y="607"/>
                </a:lnTo>
                <a:lnTo>
                  <a:pt x="1652" y="610"/>
                </a:lnTo>
                <a:lnTo>
                  <a:pt x="1652" y="613"/>
                </a:lnTo>
                <a:lnTo>
                  <a:pt x="1652" y="617"/>
                </a:lnTo>
                <a:lnTo>
                  <a:pt x="1656" y="620"/>
                </a:lnTo>
                <a:lnTo>
                  <a:pt x="1659" y="623"/>
                </a:lnTo>
                <a:lnTo>
                  <a:pt x="1659" y="626"/>
                </a:lnTo>
                <a:lnTo>
                  <a:pt x="1662" y="626"/>
                </a:lnTo>
                <a:lnTo>
                  <a:pt x="1662" y="630"/>
                </a:lnTo>
                <a:lnTo>
                  <a:pt x="1666" y="633"/>
                </a:lnTo>
                <a:lnTo>
                  <a:pt x="1669" y="636"/>
                </a:lnTo>
                <a:lnTo>
                  <a:pt x="1669" y="640"/>
                </a:lnTo>
                <a:lnTo>
                  <a:pt x="1669" y="643"/>
                </a:lnTo>
                <a:lnTo>
                  <a:pt x="1669" y="646"/>
                </a:lnTo>
                <a:lnTo>
                  <a:pt x="1669" y="653"/>
                </a:lnTo>
                <a:lnTo>
                  <a:pt x="1672" y="653"/>
                </a:lnTo>
                <a:lnTo>
                  <a:pt x="1672" y="656"/>
                </a:lnTo>
                <a:lnTo>
                  <a:pt x="1675" y="659"/>
                </a:lnTo>
                <a:lnTo>
                  <a:pt x="1679" y="662"/>
                </a:lnTo>
                <a:lnTo>
                  <a:pt x="1675" y="662"/>
                </a:lnTo>
                <a:lnTo>
                  <a:pt x="1672" y="662"/>
                </a:lnTo>
                <a:lnTo>
                  <a:pt x="1669" y="659"/>
                </a:lnTo>
                <a:lnTo>
                  <a:pt x="1666" y="659"/>
                </a:lnTo>
                <a:lnTo>
                  <a:pt x="1662" y="659"/>
                </a:lnTo>
                <a:lnTo>
                  <a:pt x="1659" y="659"/>
                </a:lnTo>
                <a:lnTo>
                  <a:pt x="1656" y="662"/>
                </a:lnTo>
                <a:lnTo>
                  <a:pt x="1656" y="666"/>
                </a:lnTo>
                <a:lnTo>
                  <a:pt x="1656" y="669"/>
                </a:lnTo>
                <a:lnTo>
                  <a:pt x="1659" y="672"/>
                </a:lnTo>
                <a:lnTo>
                  <a:pt x="1659" y="676"/>
                </a:lnTo>
                <a:lnTo>
                  <a:pt x="1659" y="682"/>
                </a:lnTo>
                <a:lnTo>
                  <a:pt x="1662" y="685"/>
                </a:lnTo>
                <a:lnTo>
                  <a:pt x="1666" y="685"/>
                </a:lnTo>
                <a:lnTo>
                  <a:pt x="1669" y="689"/>
                </a:lnTo>
                <a:lnTo>
                  <a:pt x="1669" y="689"/>
                </a:lnTo>
                <a:lnTo>
                  <a:pt x="1672" y="695"/>
                </a:lnTo>
                <a:lnTo>
                  <a:pt x="1669" y="695"/>
                </a:lnTo>
                <a:lnTo>
                  <a:pt x="1662" y="695"/>
                </a:lnTo>
                <a:lnTo>
                  <a:pt x="1659" y="695"/>
                </a:lnTo>
                <a:lnTo>
                  <a:pt x="1656" y="692"/>
                </a:lnTo>
                <a:lnTo>
                  <a:pt x="1652" y="695"/>
                </a:lnTo>
                <a:lnTo>
                  <a:pt x="1652" y="699"/>
                </a:lnTo>
                <a:lnTo>
                  <a:pt x="1656" y="699"/>
                </a:lnTo>
                <a:lnTo>
                  <a:pt x="1659" y="702"/>
                </a:lnTo>
                <a:lnTo>
                  <a:pt x="1639" y="705"/>
                </a:lnTo>
                <a:lnTo>
                  <a:pt x="1633" y="705"/>
                </a:lnTo>
                <a:lnTo>
                  <a:pt x="1630" y="705"/>
                </a:lnTo>
                <a:lnTo>
                  <a:pt x="1630" y="702"/>
                </a:lnTo>
                <a:lnTo>
                  <a:pt x="1626" y="702"/>
                </a:lnTo>
                <a:lnTo>
                  <a:pt x="1623" y="702"/>
                </a:lnTo>
                <a:lnTo>
                  <a:pt x="1613" y="702"/>
                </a:lnTo>
                <a:lnTo>
                  <a:pt x="1600" y="702"/>
                </a:lnTo>
                <a:lnTo>
                  <a:pt x="1590" y="702"/>
                </a:lnTo>
                <a:lnTo>
                  <a:pt x="1584" y="692"/>
                </a:lnTo>
                <a:lnTo>
                  <a:pt x="1571" y="692"/>
                </a:lnTo>
                <a:lnTo>
                  <a:pt x="1564" y="692"/>
                </a:lnTo>
                <a:lnTo>
                  <a:pt x="1557" y="692"/>
                </a:lnTo>
                <a:lnTo>
                  <a:pt x="1548" y="692"/>
                </a:lnTo>
                <a:lnTo>
                  <a:pt x="1528" y="692"/>
                </a:lnTo>
                <a:lnTo>
                  <a:pt x="1502" y="692"/>
                </a:lnTo>
                <a:lnTo>
                  <a:pt x="1498" y="692"/>
                </a:lnTo>
                <a:lnTo>
                  <a:pt x="1482" y="692"/>
                </a:lnTo>
                <a:lnTo>
                  <a:pt x="1479" y="692"/>
                </a:lnTo>
                <a:lnTo>
                  <a:pt x="1462" y="689"/>
                </a:lnTo>
                <a:lnTo>
                  <a:pt x="1453" y="689"/>
                </a:lnTo>
                <a:lnTo>
                  <a:pt x="1453" y="689"/>
                </a:lnTo>
                <a:lnTo>
                  <a:pt x="1449" y="689"/>
                </a:lnTo>
                <a:lnTo>
                  <a:pt x="1449" y="689"/>
                </a:lnTo>
                <a:lnTo>
                  <a:pt x="1446" y="689"/>
                </a:lnTo>
                <a:lnTo>
                  <a:pt x="1433" y="689"/>
                </a:lnTo>
                <a:lnTo>
                  <a:pt x="1430" y="689"/>
                </a:lnTo>
                <a:lnTo>
                  <a:pt x="1426" y="689"/>
                </a:lnTo>
                <a:lnTo>
                  <a:pt x="1407" y="689"/>
                </a:lnTo>
                <a:lnTo>
                  <a:pt x="1390" y="689"/>
                </a:lnTo>
                <a:lnTo>
                  <a:pt x="1384" y="682"/>
                </a:lnTo>
                <a:lnTo>
                  <a:pt x="1380" y="679"/>
                </a:lnTo>
                <a:lnTo>
                  <a:pt x="1384" y="679"/>
                </a:lnTo>
                <a:lnTo>
                  <a:pt x="1380" y="672"/>
                </a:lnTo>
                <a:lnTo>
                  <a:pt x="1380" y="669"/>
                </a:lnTo>
                <a:lnTo>
                  <a:pt x="1377" y="662"/>
                </a:lnTo>
                <a:lnTo>
                  <a:pt x="1374" y="649"/>
                </a:lnTo>
                <a:lnTo>
                  <a:pt x="1374" y="649"/>
                </a:lnTo>
                <a:lnTo>
                  <a:pt x="1371" y="646"/>
                </a:lnTo>
                <a:lnTo>
                  <a:pt x="1367" y="643"/>
                </a:lnTo>
                <a:lnTo>
                  <a:pt x="1354" y="643"/>
                </a:lnTo>
                <a:lnTo>
                  <a:pt x="1335" y="643"/>
                </a:lnTo>
                <a:lnTo>
                  <a:pt x="1328" y="643"/>
                </a:lnTo>
                <a:lnTo>
                  <a:pt x="1312" y="640"/>
                </a:lnTo>
                <a:lnTo>
                  <a:pt x="1308" y="640"/>
                </a:lnTo>
                <a:lnTo>
                  <a:pt x="1302" y="640"/>
                </a:lnTo>
                <a:lnTo>
                  <a:pt x="1269" y="643"/>
                </a:lnTo>
                <a:lnTo>
                  <a:pt x="1253" y="643"/>
                </a:lnTo>
                <a:lnTo>
                  <a:pt x="1253" y="643"/>
                </a:lnTo>
                <a:lnTo>
                  <a:pt x="1239" y="640"/>
                </a:lnTo>
                <a:lnTo>
                  <a:pt x="1236" y="640"/>
                </a:lnTo>
                <a:lnTo>
                  <a:pt x="1226" y="643"/>
                </a:lnTo>
                <a:lnTo>
                  <a:pt x="1223" y="643"/>
                </a:lnTo>
                <a:lnTo>
                  <a:pt x="1217" y="640"/>
                </a:lnTo>
                <a:lnTo>
                  <a:pt x="1210" y="640"/>
                </a:lnTo>
                <a:lnTo>
                  <a:pt x="1203" y="640"/>
                </a:lnTo>
                <a:lnTo>
                  <a:pt x="1203" y="640"/>
                </a:lnTo>
                <a:lnTo>
                  <a:pt x="1200" y="640"/>
                </a:lnTo>
                <a:lnTo>
                  <a:pt x="1197" y="640"/>
                </a:lnTo>
                <a:lnTo>
                  <a:pt x="1187" y="653"/>
                </a:lnTo>
                <a:lnTo>
                  <a:pt x="1184" y="653"/>
                </a:lnTo>
                <a:lnTo>
                  <a:pt x="1184" y="656"/>
                </a:lnTo>
                <a:lnTo>
                  <a:pt x="1187" y="659"/>
                </a:lnTo>
                <a:lnTo>
                  <a:pt x="1187" y="659"/>
                </a:lnTo>
                <a:lnTo>
                  <a:pt x="1190" y="659"/>
                </a:lnTo>
                <a:lnTo>
                  <a:pt x="1194" y="659"/>
                </a:lnTo>
                <a:lnTo>
                  <a:pt x="1194" y="659"/>
                </a:lnTo>
                <a:lnTo>
                  <a:pt x="1197" y="659"/>
                </a:lnTo>
                <a:lnTo>
                  <a:pt x="1194" y="662"/>
                </a:lnTo>
                <a:lnTo>
                  <a:pt x="1194" y="662"/>
                </a:lnTo>
                <a:lnTo>
                  <a:pt x="1190" y="669"/>
                </a:lnTo>
                <a:lnTo>
                  <a:pt x="1190" y="676"/>
                </a:lnTo>
                <a:lnTo>
                  <a:pt x="1190" y="676"/>
                </a:lnTo>
                <a:lnTo>
                  <a:pt x="1171" y="682"/>
                </a:lnTo>
                <a:lnTo>
                  <a:pt x="1167" y="682"/>
                </a:lnTo>
                <a:lnTo>
                  <a:pt x="1158" y="682"/>
                </a:lnTo>
                <a:lnTo>
                  <a:pt x="1158" y="682"/>
                </a:lnTo>
                <a:lnTo>
                  <a:pt x="1131" y="685"/>
                </a:lnTo>
                <a:lnTo>
                  <a:pt x="1125" y="685"/>
                </a:lnTo>
                <a:lnTo>
                  <a:pt x="1089" y="685"/>
                </a:lnTo>
                <a:lnTo>
                  <a:pt x="1085" y="685"/>
                </a:lnTo>
                <a:lnTo>
                  <a:pt x="1059" y="689"/>
                </a:lnTo>
                <a:lnTo>
                  <a:pt x="1059" y="689"/>
                </a:lnTo>
                <a:lnTo>
                  <a:pt x="1059" y="689"/>
                </a:lnTo>
                <a:lnTo>
                  <a:pt x="1056" y="692"/>
                </a:lnTo>
                <a:lnTo>
                  <a:pt x="1056" y="695"/>
                </a:lnTo>
                <a:lnTo>
                  <a:pt x="1053" y="699"/>
                </a:lnTo>
                <a:lnTo>
                  <a:pt x="1053" y="702"/>
                </a:lnTo>
                <a:lnTo>
                  <a:pt x="1053" y="708"/>
                </a:lnTo>
                <a:lnTo>
                  <a:pt x="1056" y="712"/>
                </a:lnTo>
                <a:lnTo>
                  <a:pt x="1053" y="712"/>
                </a:lnTo>
                <a:lnTo>
                  <a:pt x="1053" y="715"/>
                </a:lnTo>
                <a:lnTo>
                  <a:pt x="1053" y="715"/>
                </a:lnTo>
                <a:lnTo>
                  <a:pt x="1056" y="715"/>
                </a:lnTo>
                <a:lnTo>
                  <a:pt x="1056" y="718"/>
                </a:lnTo>
                <a:lnTo>
                  <a:pt x="1056" y="718"/>
                </a:lnTo>
                <a:lnTo>
                  <a:pt x="1062" y="725"/>
                </a:lnTo>
                <a:lnTo>
                  <a:pt x="1069" y="728"/>
                </a:lnTo>
                <a:lnTo>
                  <a:pt x="1079" y="735"/>
                </a:lnTo>
                <a:lnTo>
                  <a:pt x="1092" y="744"/>
                </a:lnTo>
                <a:lnTo>
                  <a:pt x="1105" y="754"/>
                </a:lnTo>
                <a:lnTo>
                  <a:pt x="1108" y="751"/>
                </a:lnTo>
                <a:lnTo>
                  <a:pt x="1108" y="751"/>
                </a:lnTo>
                <a:lnTo>
                  <a:pt x="1112" y="754"/>
                </a:lnTo>
                <a:lnTo>
                  <a:pt x="1115" y="754"/>
                </a:lnTo>
                <a:lnTo>
                  <a:pt x="1118" y="754"/>
                </a:lnTo>
                <a:lnTo>
                  <a:pt x="1118" y="754"/>
                </a:lnTo>
                <a:lnTo>
                  <a:pt x="1128" y="751"/>
                </a:lnTo>
                <a:lnTo>
                  <a:pt x="1131" y="754"/>
                </a:lnTo>
                <a:lnTo>
                  <a:pt x="1135" y="754"/>
                </a:lnTo>
                <a:lnTo>
                  <a:pt x="1138" y="754"/>
                </a:lnTo>
                <a:lnTo>
                  <a:pt x="1144" y="754"/>
                </a:lnTo>
                <a:lnTo>
                  <a:pt x="1148" y="758"/>
                </a:lnTo>
                <a:lnTo>
                  <a:pt x="1148" y="758"/>
                </a:lnTo>
                <a:lnTo>
                  <a:pt x="1151" y="758"/>
                </a:lnTo>
                <a:lnTo>
                  <a:pt x="1154" y="761"/>
                </a:lnTo>
                <a:lnTo>
                  <a:pt x="1158" y="761"/>
                </a:lnTo>
                <a:lnTo>
                  <a:pt x="1167" y="767"/>
                </a:lnTo>
                <a:lnTo>
                  <a:pt x="1171" y="767"/>
                </a:lnTo>
                <a:lnTo>
                  <a:pt x="1174" y="767"/>
                </a:lnTo>
                <a:lnTo>
                  <a:pt x="1174" y="767"/>
                </a:lnTo>
                <a:lnTo>
                  <a:pt x="1174" y="771"/>
                </a:lnTo>
                <a:lnTo>
                  <a:pt x="1177" y="774"/>
                </a:lnTo>
                <a:lnTo>
                  <a:pt x="1177" y="784"/>
                </a:lnTo>
                <a:lnTo>
                  <a:pt x="1180" y="797"/>
                </a:lnTo>
                <a:lnTo>
                  <a:pt x="1177" y="803"/>
                </a:lnTo>
                <a:lnTo>
                  <a:pt x="1177" y="807"/>
                </a:lnTo>
                <a:lnTo>
                  <a:pt x="1174" y="810"/>
                </a:lnTo>
                <a:lnTo>
                  <a:pt x="1171" y="810"/>
                </a:lnTo>
                <a:lnTo>
                  <a:pt x="1171" y="810"/>
                </a:lnTo>
                <a:lnTo>
                  <a:pt x="1171" y="813"/>
                </a:lnTo>
                <a:lnTo>
                  <a:pt x="1171" y="817"/>
                </a:lnTo>
                <a:lnTo>
                  <a:pt x="1171" y="820"/>
                </a:lnTo>
                <a:lnTo>
                  <a:pt x="1171" y="820"/>
                </a:lnTo>
                <a:lnTo>
                  <a:pt x="1167" y="820"/>
                </a:lnTo>
                <a:lnTo>
                  <a:pt x="1167" y="820"/>
                </a:lnTo>
                <a:lnTo>
                  <a:pt x="1167" y="823"/>
                </a:lnTo>
                <a:lnTo>
                  <a:pt x="1167" y="826"/>
                </a:lnTo>
                <a:lnTo>
                  <a:pt x="1164" y="826"/>
                </a:lnTo>
                <a:lnTo>
                  <a:pt x="1164" y="826"/>
                </a:lnTo>
                <a:lnTo>
                  <a:pt x="1164" y="830"/>
                </a:lnTo>
                <a:lnTo>
                  <a:pt x="1161" y="830"/>
                </a:lnTo>
                <a:lnTo>
                  <a:pt x="1161" y="830"/>
                </a:lnTo>
                <a:lnTo>
                  <a:pt x="1161" y="830"/>
                </a:lnTo>
                <a:lnTo>
                  <a:pt x="1158" y="826"/>
                </a:lnTo>
                <a:lnTo>
                  <a:pt x="1148" y="823"/>
                </a:lnTo>
                <a:lnTo>
                  <a:pt x="1148" y="820"/>
                </a:lnTo>
                <a:lnTo>
                  <a:pt x="1144" y="820"/>
                </a:lnTo>
                <a:lnTo>
                  <a:pt x="1141" y="817"/>
                </a:lnTo>
                <a:lnTo>
                  <a:pt x="1138" y="817"/>
                </a:lnTo>
                <a:lnTo>
                  <a:pt x="1131" y="820"/>
                </a:lnTo>
                <a:lnTo>
                  <a:pt x="1128" y="826"/>
                </a:lnTo>
                <a:lnTo>
                  <a:pt x="1125" y="826"/>
                </a:lnTo>
                <a:lnTo>
                  <a:pt x="1121" y="830"/>
                </a:lnTo>
                <a:lnTo>
                  <a:pt x="1121" y="830"/>
                </a:lnTo>
                <a:lnTo>
                  <a:pt x="1121" y="826"/>
                </a:lnTo>
                <a:lnTo>
                  <a:pt x="1118" y="826"/>
                </a:lnTo>
                <a:lnTo>
                  <a:pt x="1115" y="830"/>
                </a:lnTo>
                <a:lnTo>
                  <a:pt x="1108" y="833"/>
                </a:lnTo>
                <a:lnTo>
                  <a:pt x="1108" y="833"/>
                </a:lnTo>
                <a:lnTo>
                  <a:pt x="1105" y="833"/>
                </a:lnTo>
                <a:lnTo>
                  <a:pt x="1102" y="833"/>
                </a:lnTo>
                <a:lnTo>
                  <a:pt x="1102" y="830"/>
                </a:lnTo>
                <a:lnTo>
                  <a:pt x="1099" y="830"/>
                </a:lnTo>
                <a:lnTo>
                  <a:pt x="1095" y="830"/>
                </a:lnTo>
                <a:lnTo>
                  <a:pt x="1092" y="830"/>
                </a:lnTo>
                <a:lnTo>
                  <a:pt x="1092" y="833"/>
                </a:lnTo>
                <a:lnTo>
                  <a:pt x="1089" y="833"/>
                </a:lnTo>
                <a:lnTo>
                  <a:pt x="1085" y="830"/>
                </a:lnTo>
                <a:lnTo>
                  <a:pt x="1082" y="830"/>
                </a:lnTo>
                <a:lnTo>
                  <a:pt x="1082" y="830"/>
                </a:lnTo>
                <a:lnTo>
                  <a:pt x="1076" y="830"/>
                </a:lnTo>
                <a:lnTo>
                  <a:pt x="1072" y="826"/>
                </a:lnTo>
                <a:lnTo>
                  <a:pt x="1072" y="826"/>
                </a:lnTo>
                <a:lnTo>
                  <a:pt x="1062" y="840"/>
                </a:lnTo>
                <a:lnTo>
                  <a:pt x="1059" y="849"/>
                </a:lnTo>
                <a:lnTo>
                  <a:pt x="1056" y="853"/>
                </a:lnTo>
                <a:lnTo>
                  <a:pt x="1056" y="853"/>
                </a:lnTo>
                <a:lnTo>
                  <a:pt x="1056" y="859"/>
                </a:lnTo>
                <a:lnTo>
                  <a:pt x="1062" y="866"/>
                </a:lnTo>
                <a:lnTo>
                  <a:pt x="1062" y="866"/>
                </a:lnTo>
                <a:lnTo>
                  <a:pt x="1062" y="866"/>
                </a:lnTo>
                <a:lnTo>
                  <a:pt x="1056" y="882"/>
                </a:lnTo>
                <a:lnTo>
                  <a:pt x="1053" y="889"/>
                </a:lnTo>
                <a:lnTo>
                  <a:pt x="1053" y="889"/>
                </a:lnTo>
                <a:lnTo>
                  <a:pt x="1053" y="902"/>
                </a:lnTo>
                <a:lnTo>
                  <a:pt x="1053" y="915"/>
                </a:lnTo>
                <a:lnTo>
                  <a:pt x="1049" y="921"/>
                </a:lnTo>
                <a:lnTo>
                  <a:pt x="1049" y="951"/>
                </a:lnTo>
                <a:lnTo>
                  <a:pt x="1049" y="954"/>
                </a:lnTo>
                <a:lnTo>
                  <a:pt x="1049" y="958"/>
                </a:lnTo>
                <a:lnTo>
                  <a:pt x="1049" y="961"/>
                </a:lnTo>
                <a:lnTo>
                  <a:pt x="1046" y="964"/>
                </a:lnTo>
                <a:lnTo>
                  <a:pt x="1046" y="967"/>
                </a:lnTo>
                <a:lnTo>
                  <a:pt x="1043" y="974"/>
                </a:lnTo>
                <a:lnTo>
                  <a:pt x="1043" y="980"/>
                </a:lnTo>
                <a:lnTo>
                  <a:pt x="1040" y="984"/>
                </a:lnTo>
                <a:lnTo>
                  <a:pt x="1040" y="987"/>
                </a:lnTo>
                <a:lnTo>
                  <a:pt x="1036" y="990"/>
                </a:lnTo>
                <a:lnTo>
                  <a:pt x="1036" y="994"/>
                </a:lnTo>
                <a:lnTo>
                  <a:pt x="1033" y="997"/>
                </a:lnTo>
                <a:lnTo>
                  <a:pt x="1030" y="1000"/>
                </a:lnTo>
                <a:lnTo>
                  <a:pt x="1030" y="1000"/>
                </a:lnTo>
                <a:lnTo>
                  <a:pt x="1026" y="1000"/>
                </a:lnTo>
                <a:lnTo>
                  <a:pt x="1023" y="1003"/>
                </a:lnTo>
                <a:lnTo>
                  <a:pt x="1020" y="1003"/>
                </a:lnTo>
                <a:lnTo>
                  <a:pt x="1020" y="1007"/>
                </a:lnTo>
                <a:lnTo>
                  <a:pt x="1017" y="1010"/>
                </a:lnTo>
                <a:lnTo>
                  <a:pt x="1017" y="1010"/>
                </a:lnTo>
                <a:lnTo>
                  <a:pt x="1017" y="1013"/>
                </a:lnTo>
                <a:lnTo>
                  <a:pt x="1017" y="1017"/>
                </a:lnTo>
                <a:lnTo>
                  <a:pt x="1013" y="1020"/>
                </a:lnTo>
                <a:lnTo>
                  <a:pt x="1013" y="1023"/>
                </a:lnTo>
                <a:lnTo>
                  <a:pt x="1013" y="1026"/>
                </a:lnTo>
                <a:lnTo>
                  <a:pt x="1010" y="1030"/>
                </a:lnTo>
                <a:lnTo>
                  <a:pt x="1007" y="1030"/>
                </a:lnTo>
                <a:lnTo>
                  <a:pt x="1007" y="1030"/>
                </a:lnTo>
                <a:lnTo>
                  <a:pt x="1003" y="1033"/>
                </a:lnTo>
                <a:lnTo>
                  <a:pt x="1000" y="1033"/>
                </a:lnTo>
                <a:lnTo>
                  <a:pt x="997" y="1033"/>
                </a:lnTo>
                <a:lnTo>
                  <a:pt x="990" y="1033"/>
                </a:lnTo>
                <a:lnTo>
                  <a:pt x="987" y="1033"/>
                </a:lnTo>
                <a:lnTo>
                  <a:pt x="987" y="1033"/>
                </a:lnTo>
                <a:lnTo>
                  <a:pt x="987" y="1033"/>
                </a:lnTo>
                <a:lnTo>
                  <a:pt x="984" y="1033"/>
                </a:lnTo>
                <a:lnTo>
                  <a:pt x="981" y="1036"/>
                </a:lnTo>
                <a:lnTo>
                  <a:pt x="981" y="1036"/>
                </a:lnTo>
                <a:lnTo>
                  <a:pt x="977" y="1040"/>
                </a:lnTo>
                <a:lnTo>
                  <a:pt x="974" y="1040"/>
                </a:lnTo>
                <a:lnTo>
                  <a:pt x="971" y="1043"/>
                </a:lnTo>
                <a:lnTo>
                  <a:pt x="971" y="1046"/>
                </a:lnTo>
                <a:lnTo>
                  <a:pt x="967" y="1046"/>
                </a:lnTo>
                <a:lnTo>
                  <a:pt x="964" y="1046"/>
                </a:lnTo>
                <a:lnTo>
                  <a:pt x="964" y="1046"/>
                </a:lnTo>
                <a:lnTo>
                  <a:pt x="961" y="1046"/>
                </a:lnTo>
                <a:lnTo>
                  <a:pt x="961" y="1049"/>
                </a:lnTo>
                <a:lnTo>
                  <a:pt x="961" y="1053"/>
                </a:lnTo>
                <a:lnTo>
                  <a:pt x="958" y="1056"/>
                </a:lnTo>
                <a:lnTo>
                  <a:pt x="958" y="1059"/>
                </a:lnTo>
                <a:lnTo>
                  <a:pt x="954" y="1062"/>
                </a:lnTo>
                <a:lnTo>
                  <a:pt x="951" y="1066"/>
                </a:lnTo>
                <a:lnTo>
                  <a:pt x="951" y="1069"/>
                </a:lnTo>
                <a:lnTo>
                  <a:pt x="948" y="1069"/>
                </a:lnTo>
                <a:lnTo>
                  <a:pt x="948" y="1069"/>
                </a:lnTo>
                <a:lnTo>
                  <a:pt x="944" y="1072"/>
                </a:lnTo>
                <a:lnTo>
                  <a:pt x="941" y="1072"/>
                </a:lnTo>
                <a:lnTo>
                  <a:pt x="935" y="1072"/>
                </a:lnTo>
                <a:lnTo>
                  <a:pt x="928" y="1072"/>
                </a:lnTo>
                <a:lnTo>
                  <a:pt x="922" y="1072"/>
                </a:lnTo>
                <a:lnTo>
                  <a:pt x="918" y="1072"/>
                </a:lnTo>
                <a:lnTo>
                  <a:pt x="915" y="1072"/>
                </a:lnTo>
                <a:lnTo>
                  <a:pt x="905" y="1072"/>
                </a:lnTo>
                <a:lnTo>
                  <a:pt x="902" y="1072"/>
                </a:lnTo>
                <a:lnTo>
                  <a:pt x="902" y="1072"/>
                </a:lnTo>
                <a:lnTo>
                  <a:pt x="899" y="1072"/>
                </a:lnTo>
                <a:lnTo>
                  <a:pt x="892" y="1076"/>
                </a:lnTo>
                <a:lnTo>
                  <a:pt x="892" y="1076"/>
                </a:lnTo>
                <a:lnTo>
                  <a:pt x="889" y="1076"/>
                </a:lnTo>
                <a:lnTo>
                  <a:pt x="882" y="1072"/>
                </a:lnTo>
                <a:lnTo>
                  <a:pt x="876" y="1076"/>
                </a:lnTo>
                <a:lnTo>
                  <a:pt x="869" y="1076"/>
                </a:lnTo>
                <a:lnTo>
                  <a:pt x="863" y="1076"/>
                </a:lnTo>
                <a:lnTo>
                  <a:pt x="856" y="1076"/>
                </a:lnTo>
                <a:lnTo>
                  <a:pt x="853" y="1076"/>
                </a:lnTo>
                <a:lnTo>
                  <a:pt x="846" y="1076"/>
                </a:lnTo>
                <a:lnTo>
                  <a:pt x="843" y="1076"/>
                </a:lnTo>
                <a:lnTo>
                  <a:pt x="836" y="1076"/>
                </a:lnTo>
                <a:lnTo>
                  <a:pt x="836" y="1076"/>
                </a:lnTo>
                <a:lnTo>
                  <a:pt x="833" y="1076"/>
                </a:lnTo>
                <a:lnTo>
                  <a:pt x="833" y="1076"/>
                </a:lnTo>
                <a:lnTo>
                  <a:pt x="830" y="1079"/>
                </a:lnTo>
                <a:lnTo>
                  <a:pt x="823" y="1092"/>
                </a:lnTo>
                <a:lnTo>
                  <a:pt x="823" y="1092"/>
                </a:lnTo>
                <a:lnTo>
                  <a:pt x="823" y="1095"/>
                </a:lnTo>
                <a:lnTo>
                  <a:pt x="820" y="1099"/>
                </a:lnTo>
                <a:lnTo>
                  <a:pt x="817" y="1108"/>
                </a:lnTo>
                <a:lnTo>
                  <a:pt x="813" y="1115"/>
                </a:lnTo>
                <a:lnTo>
                  <a:pt x="810" y="1118"/>
                </a:lnTo>
                <a:lnTo>
                  <a:pt x="807" y="1121"/>
                </a:lnTo>
                <a:lnTo>
                  <a:pt x="807" y="1125"/>
                </a:lnTo>
                <a:lnTo>
                  <a:pt x="807" y="1128"/>
                </a:lnTo>
                <a:lnTo>
                  <a:pt x="804" y="1131"/>
                </a:lnTo>
                <a:lnTo>
                  <a:pt x="800" y="1131"/>
                </a:lnTo>
                <a:lnTo>
                  <a:pt x="800" y="1135"/>
                </a:lnTo>
                <a:lnTo>
                  <a:pt x="794" y="1138"/>
                </a:lnTo>
                <a:lnTo>
                  <a:pt x="794" y="1141"/>
                </a:lnTo>
                <a:lnTo>
                  <a:pt x="784" y="1148"/>
                </a:lnTo>
                <a:lnTo>
                  <a:pt x="784" y="1148"/>
                </a:lnTo>
                <a:lnTo>
                  <a:pt x="777" y="1154"/>
                </a:lnTo>
                <a:lnTo>
                  <a:pt x="771" y="1161"/>
                </a:lnTo>
                <a:lnTo>
                  <a:pt x="761" y="1167"/>
                </a:lnTo>
                <a:lnTo>
                  <a:pt x="754" y="1174"/>
                </a:lnTo>
                <a:lnTo>
                  <a:pt x="748" y="1177"/>
                </a:lnTo>
                <a:lnTo>
                  <a:pt x="748" y="1180"/>
                </a:lnTo>
                <a:lnTo>
                  <a:pt x="745" y="1180"/>
                </a:lnTo>
                <a:lnTo>
                  <a:pt x="738" y="1187"/>
                </a:lnTo>
                <a:lnTo>
                  <a:pt x="738" y="1190"/>
                </a:lnTo>
                <a:lnTo>
                  <a:pt x="725" y="1203"/>
                </a:lnTo>
                <a:lnTo>
                  <a:pt x="725" y="1203"/>
                </a:lnTo>
                <a:lnTo>
                  <a:pt x="722" y="1203"/>
                </a:lnTo>
                <a:lnTo>
                  <a:pt x="722" y="1203"/>
                </a:lnTo>
                <a:lnTo>
                  <a:pt x="718" y="1203"/>
                </a:lnTo>
                <a:lnTo>
                  <a:pt x="718" y="1200"/>
                </a:lnTo>
                <a:lnTo>
                  <a:pt x="718" y="1200"/>
                </a:lnTo>
                <a:lnTo>
                  <a:pt x="715" y="1197"/>
                </a:lnTo>
                <a:lnTo>
                  <a:pt x="718" y="1197"/>
                </a:lnTo>
                <a:lnTo>
                  <a:pt x="718" y="1194"/>
                </a:lnTo>
                <a:lnTo>
                  <a:pt x="718" y="1194"/>
                </a:lnTo>
                <a:lnTo>
                  <a:pt x="715" y="1194"/>
                </a:lnTo>
                <a:lnTo>
                  <a:pt x="715" y="1190"/>
                </a:lnTo>
                <a:lnTo>
                  <a:pt x="715" y="1190"/>
                </a:lnTo>
                <a:lnTo>
                  <a:pt x="715" y="1190"/>
                </a:lnTo>
                <a:lnTo>
                  <a:pt x="715" y="1190"/>
                </a:lnTo>
                <a:lnTo>
                  <a:pt x="715" y="1190"/>
                </a:lnTo>
                <a:lnTo>
                  <a:pt x="712" y="1187"/>
                </a:lnTo>
                <a:lnTo>
                  <a:pt x="708" y="1187"/>
                </a:lnTo>
                <a:lnTo>
                  <a:pt x="708" y="1187"/>
                </a:lnTo>
                <a:lnTo>
                  <a:pt x="705" y="1184"/>
                </a:lnTo>
                <a:lnTo>
                  <a:pt x="702" y="1184"/>
                </a:lnTo>
                <a:lnTo>
                  <a:pt x="702" y="1184"/>
                </a:lnTo>
                <a:lnTo>
                  <a:pt x="699" y="1184"/>
                </a:lnTo>
                <a:lnTo>
                  <a:pt x="695" y="1184"/>
                </a:lnTo>
                <a:lnTo>
                  <a:pt x="695" y="1184"/>
                </a:lnTo>
                <a:lnTo>
                  <a:pt x="692" y="1184"/>
                </a:lnTo>
                <a:lnTo>
                  <a:pt x="692" y="1180"/>
                </a:lnTo>
                <a:lnTo>
                  <a:pt x="689" y="1180"/>
                </a:lnTo>
                <a:lnTo>
                  <a:pt x="689" y="1180"/>
                </a:lnTo>
                <a:lnTo>
                  <a:pt x="686" y="1180"/>
                </a:lnTo>
                <a:lnTo>
                  <a:pt x="686" y="1177"/>
                </a:lnTo>
                <a:lnTo>
                  <a:pt x="686" y="1177"/>
                </a:lnTo>
                <a:lnTo>
                  <a:pt x="686" y="1177"/>
                </a:lnTo>
                <a:lnTo>
                  <a:pt x="686" y="1174"/>
                </a:lnTo>
                <a:lnTo>
                  <a:pt x="686" y="1177"/>
                </a:lnTo>
                <a:lnTo>
                  <a:pt x="682" y="1180"/>
                </a:lnTo>
                <a:lnTo>
                  <a:pt x="682" y="1180"/>
                </a:lnTo>
                <a:lnTo>
                  <a:pt x="679" y="1177"/>
                </a:lnTo>
                <a:lnTo>
                  <a:pt x="676" y="1177"/>
                </a:lnTo>
                <a:lnTo>
                  <a:pt x="672" y="1174"/>
                </a:lnTo>
                <a:lnTo>
                  <a:pt x="666" y="1171"/>
                </a:lnTo>
                <a:lnTo>
                  <a:pt x="666" y="1171"/>
                </a:lnTo>
                <a:lnTo>
                  <a:pt x="666" y="1167"/>
                </a:lnTo>
                <a:lnTo>
                  <a:pt x="663" y="1164"/>
                </a:lnTo>
                <a:lnTo>
                  <a:pt x="659" y="1161"/>
                </a:lnTo>
                <a:lnTo>
                  <a:pt x="659" y="1158"/>
                </a:lnTo>
                <a:lnTo>
                  <a:pt x="659" y="1158"/>
                </a:lnTo>
                <a:lnTo>
                  <a:pt x="656" y="1154"/>
                </a:lnTo>
                <a:lnTo>
                  <a:pt x="656" y="1154"/>
                </a:lnTo>
                <a:lnTo>
                  <a:pt x="649" y="1151"/>
                </a:lnTo>
                <a:lnTo>
                  <a:pt x="646" y="1148"/>
                </a:lnTo>
                <a:lnTo>
                  <a:pt x="643" y="1148"/>
                </a:lnTo>
                <a:lnTo>
                  <a:pt x="643" y="1144"/>
                </a:lnTo>
                <a:lnTo>
                  <a:pt x="640" y="1144"/>
                </a:lnTo>
                <a:lnTo>
                  <a:pt x="636" y="1144"/>
                </a:lnTo>
                <a:lnTo>
                  <a:pt x="633" y="1141"/>
                </a:lnTo>
                <a:lnTo>
                  <a:pt x="633" y="1141"/>
                </a:lnTo>
                <a:lnTo>
                  <a:pt x="630" y="1141"/>
                </a:lnTo>
                <a:lnTo>
                  <a:pt x="630" y="1141"/>
                </a:lnTo>
                <a:lnTo>
                  <a:pt x="627" y="1138"/>
                </a:lnTo>
                <a:lnTo>
                  <a:pt x="627" y="1138"/>
                </a:lnTo>
                <a:lnTo>
                  <a:pt x="630" y="1135"/>
                </a:lnTo>
                <a:lnTo>
                  <a:pt x="630" y="1135"/>
                </a:lnTo>
                <a:lnTo>
                  <a:pt x="630" y="1131"/>
                </a:lnTo>
                <a:lnTo>
                  <a:pt x="623" y="1128"/>
                </a:lnTo>
                <a:lnTo>
                  <a:pt x="620" y="1125"/>
                </a:lnTo>
                <a:lnTo>
                  <a:pt x="620" y="1125"/>
                </a:lnTo>
                <a:lnTo>
                  <a:pt x="617" y="1125"/>
                </a:lnTo>
                <a:lnTo>
                  <a:pt x="617" y="1121"/>
                </a:lnTo>
                <a:lnTo>
                  <a:pt x="617" y="1118"/>
                </a:lnTo>
                <a:lnTo>
                  <a:pt x="613" y="1118"/>
                </a:lnTo>
                <a:lnTo>
                  <a:pt x="613" y="1118"/>
                </a:lnTo>
                <a:lnTo>
                  <a:pt x="610" y="1118"/>
                </a:lnTo>
                <a:lnTo>
                  <a:pt x="610" y="1115"/>
                </a:lnTo>
                <a:lnTo>
                  <a:pt x="607" y="1115"/>
                </a:lnTo>
                <a:lnTo>
                  <a:pt x="604" y="1115"/>
                </a:lnTo>
                <a:lnTo>
                  <a:pt x="604" y="1115"/>
                </a:lnTo>
                <a:lnTo>
                  <a:pt x="600" y="1112"/>
                </a:lnTo>
                <a:lnTo>
                  <a:pt x="590" y="1112"/>
                </a:lnTo>
                <a:lnTo>
                  <a:pt x="584" y="1108"/>
                </a:lnTo>
                <a:lnTo>
                  <a:pt x="584" y="1105"/>
                </a:lnTo>
                <a:lnTo>
                  <a:pt x="584" y="1105"/>
                </a:lnTo>
                <a:lnTo>
                  <a:pt x="587" y="1105"/>
                </a:lnTo>
                <a:lnTo>
                  <a:pt x="587" y="1105"/>
                </a:lnTo>
                <a:lnTo>
                  <a:pt x="587" y="1105"/>
                </a:lnTo>
                <a:lnTo>
                  <a:pt x="587" y="1105"/>
                </a:lnTo>
                <a:lnTo>
                  <a:pt x="581" y="1102"/>
                </a:lnTo>
                <a:lnTo>
                  <a:pt x="581" y="1102"/>
                </a:lnTo>
                <a:lnTo>
                  <a:pt x="577" y="1102"/>
                </a:lnTo>
                <a:lnTo>
                  <a:pt x="577" y="1102"/>
                </a:lnTo>
                <a:lnTo>
                  <a:pt x="577" y="1102"/>
                </a:lnTo>
                <a:lnTo>
                  <a:pt x="577" y="1102"/>
                </a:lnTo>
                <a:lnTo>
                  <a:pt x="581" y="1102"/>
                </a:lnTo>
                <a:lnTo>
                  <a:pt x="581" y="1105"/>
                </a:lnTo>
                <a:lnTo>
                  <a:pt x="581" y="1105"/>
                </a:lnTo>
                <a:lnTo>
                  <a:pt x="581" y="1105"/>
                </a:lnTo>
                <a:lnTo>
                  <a:pt x="577" y="1105"/>
                </a:lnTo>
                <a:lnTo>
                  <a:pt x="574" y="1102"/>
                </a:lnTo>
                <a:lnTo>
                  <a:pt x="574" y="1102"/>
                </a:lnTo>
                <a:lnTo>
                  <a:pt x="568" y="1102"/>
                </a:lnTo>
                <a:lnTo>
                  <a:pt x="564" y="1099"/>
                </a:lnTo>
                <a:lnTo>
                  <a:pt x="561" y="1099"/>
                </a:lnTo>
                <a:lnTo>
                  <a:pt x="561" y="1099"/>
                </a:lnTo>
                <a:lnTo>
                  <a:pt x="554" y="1095"/>
                </a:lnTo>
                <a:lnTo>
                  <a:pt x="551" y="1095"/>
                </a:lnTo>
                <a:lnTo>
                  <a:pt x="551" y="1095"/>
                </a:lnTo>
                <a:lnTo>
                  <a:pt x="548" y="1095"/>
                </a:lnTo>
                <a:lnTo>
                  <a:pt x="548" y="1092"/>
                </a:lnTo>
                <a:lnTo>
                  <a:pt x="545" y="1092"/>
                </a:lnTo>
                <a:lnTo>
                  <a:pt x="545" y="1092"/>
                </a:lnTo>
                <a:lnTo>
                  <a:pt x="541" y="1092"/>
                </a:lnTo>
                <a:lnTo>
                  <a:pt x="538" y="1092"/>
                </a:lnTo>
                <a:lnTo>
                  <a:pt x="538" y="1092"/>
                </a:lnTo>
                <a:lnTo>
                  <a:pt x="538" y="1092"/>
                </a:lnTo>
                <a:lnTo>
                  <a:pt x="535" y="1089"/>
                </a:lnTo>
                <a:lnTo>
                  <a:pt x="531" y="1089"/>
                </a:lnTo>
                <a:lnTo>
                  <a:pt x="531" y="1089"/>
                </a:lnTo>
                <a:lnTo>
                  <a:pt x="525" y="1089"/>
                </a:lnTo>
                <a:lnTo>
                  <a:pt x="525" y="1089"/>
                </a:lnTo>
                <a:lnTo>
                  <a:pt x="522" y="1085"/>
                </a:lnTo>
                <a:lnTo>
                  <a:pt x="518" y="1085"/>
                </a:lnTo>
                <a:lnTo>
                  <a:pt x="518" y="1085"/>
                </a:lnTo>
                <a:lnTo>
                  <a:pt x="515" y="1085"/>
                </a:lnTo>
                <a:lnTo>
                  <a:pt x="515" y="1085"/>
                </a:lnTo>
                <a:lnTo>
                  <a:pt x="512" y="1085"/>
                </a:lnTo>
                <a:lnTo>
                  <a:pt x="512" y="1082"/>
                </a:lnTo>
                <a:lnTo>
                  <a:pt x="509" y="1082"/>
                </a:lnTo>
                <a:lnTo>
                  <a:pt x="509" y="1082"/>
                </a:lnTo>
                <a:lnTo>
                  <a:pt x="505" y="1082"/>
                </a:lnTo>
                <a:lnTo>
                  <a:pt x="505" y="1082"/>
                </a:lnTo>
                <a:lnTo>
                  <a:pt x="502" y="1082"/>
                </a:lnTo>
                <a:lnTo>
                  <a:pt x="502" y="1082"/>
                </a:lnTo>
                <a:lnTo>
                  <a:pt x="499" y="1082"/>
                </a:lnTo>
                <a:lnTo>
                  <a:pt x="499" y="1082"/>
                </a:lnTo>
                <a:lnTo>
                  <a:pt x="495" y="1082"/>
                </a:lnTo>
                <a:lnTo>
                  <a:pt x="495" y="1082"/>
                </a:lnTo>
                <a:lnTo>
                  <a:pt x="492" y="1082"/>
                </a:lnTo>
                <a:lnTo>
                  <a:pt x="492" y="1079"/>
                </a:lnTo>
                <a:lnTo>
                  <a:pt x="492" y="1079"/>
                </a:lnTo>
                <a:lnTo>
                  <a:pt x="489" y="1079"/>
                </a:lnTo>
                <a:lnTo>
                  <a:pt x="489" y="1079"/>
                </a:lnTo>
                <a:lnTo>
                  <a:pt x="486" y="1076"/>
                </a:lnTo>
                <a:lnTo>
                  <a:pt x="492" y="1076"/>
                </a:lnTo>
                <a:lnTo>
                  <a:pt x="489" y="1072"/>
                </a:lnTo>
                <a:lnTo>
                  <a:pt x="492" y="1072"/>
                </a:lnTo>
                <a:lnTo>
                  <a:pt x="492" y="1072"/>
                </a:lnTo>
                <a:lnTo>
                  <a:pt x="495" y="1072"/>
                </a:lnTo>
                <a:lnTo>
                  <a:pt x="495" y="1072"/>
                </a:lnTo>
                <a:lnTo>
                  <a:pt x="495" y="1072"/>
                </a:lnTo>
                <a:lnTo>
                  <a:pt x="495" y="1069"/>
                </a:lnTo>
                <a:lnTo>
                  <a:pt x="495" y="1069"/>
                </a:lnTo>
                <a:lnTo>
                  <a:pt x="495" y="1069"/>
                </a:lnTo>
                <a:lnTo>
                  <a:pt x="495" y="1069"/>
                </a:lnTo>
                <a:lnTo>
                  <a:pt x="495" y="1066"/>
                </a:lnTo>
                <a:lnTo>
                  <a:pt x="499" y="1066"/>
                </a:lnTo>
                <a:lnTo>
                  <a:pt x="499" y="1066"/>
                </a:lnTo>
                <a:lnTo>
                  <a:pt x="499" y="1066"/>
                </a:lnTo>
                <a:lnTo>
                  <a:pt x="495" y="1066"/>
                </a:lnTo>
                <a:lnTo>
                  <a:pt x="495" y="1066"/>
                </a:lnTo>
                <a:lnTo>
                  <a:pt x="495" y="1066"/>
                </a:lnTo>
                <a:lnTo>
                  <a:pt x="495" y="1069"/>
                </a:lnTo>
                <a:lnTo>
                  <a:pt x="495" y="1069"/>
                </a:lnTo>
                <a:lnTo>
                  <a:pt x="492" y="1072"/>
                </a:lnTo>
                <a:lnTo>
                  <a:pt x="492" y="1069"/>
                </a:lnTo>
                <a:lnTo>
                  <a:pt x="492" y="1066"/>
                </a:lnTo>
                <a:lnTo>
                  <a:pt x="492" y="1066"/>
                </a:lnTo>
                <a:lnTo>
                  <a:pt x="492" y="1062"/>
                </a:lnTo>
                <a:lnTo>
                  <a:pt x="489" y="1059"/>
                </a:lnTo>
                <a:lnTo>
                  <a:pt x="486" y="1059"/>
                </a:lnTo>
                <a:lnTo>
                  <a:pt x="486" y="1059"/>
                </a:lnTo>
                <a:lnTo>
                  <a:pt x="486" y="1059"/>
                </a:lnTo>
                <a:lnTo>
                  <a:pt x="479" y="1053"/>
                </a:lnTo>
                <a:lnTo>
                  <a:pt x="476" y="1053"/>
                </a:lnTo>
                <a:lnTo>
                  <a:pt x="476" y="1053"/>
                </a:lnTo>
                <a:lnTo>
                  <a:pt x="472" y="1053"/>
                </a:lnTo>
                <a:lnTo>
                  <a:pt x="469" y="1049"/>
                </a:lnTo>
                <a:lnTo>
                  <a:pt x="469" y="1049"/>
                </a:lnTo>
                <a:lnTo>
                  <a:pt x="466" y="1049"/>
                </a:lnTo>
                <a:lnTo>
                  <a:pt x="466" y="1049"/>
                </a:lnTo>
                <a:lnTo>
                  <a:pt x="466" y="1049"/>
                </a:lnTo>
                <a:lnTo>
                  <a:pt x="463" y="1046"/>
                </a:lnTo>
                <a:lnTo>
                  <a:pt x="459" y="1046"/>
                </a:lnTo>
                <a:lnTo>
                  <a:pt x="456" y="1046"/>
                </a:lnTo>
                <a:lnTo>
                  <a:pt x="456" y="1043"/>
                </a:lnTo>
                <a:lnTo>
                  <a:pt x="456" y="1043"/>
                </a:lnTo>
                <a:lnTo>
                  <a:pt x="453" y="1043"/>
                </a:lnTo>
                <a:lnTo>
                  <a:pt x="450" y="1043"/>
                </a:lnTo>
                <a:lnTo>
                  <a:pt x="450" y="1043"/>
                </a:lnTo>
                <a:lnTo>
                  <a:pt x="446" y="1040"/>
                </a:lnTo>
                <a:lnTo>
                  <a:pt x="443" y="1040"/>
                </a:lnTo>
                <a:lnTo>
                  <a:pt x="443" y="1040"/>
                </a:lnTo>
                <a:lnTo>
                  <a:pt x="440" y="1040"/>
                </a:lnTo>
                <a:lnTo>
                  <a:pt x="440" y="1040"/>
                </a:lnTo>
                <a:lnTo>
                  <a:pt x="436" y="1040"/>
                </a:lnTo>
                <a:lnTo>
                  <a:pt x="436" y="1036"/>
                </a:lnTo>
                <a:lnTo>
                  <a:pt x="436" y="1036"/>
                </a:lnTo>
                <a:lnTo>
                  <a:pt x="433" y="1033"/>
                </a:lnTo>
                <a:lnTo>
                  <a:pt x="433" y="1033"/>
                </a:lnTo>
                <a:lnTo>
                  <a:pt x="433" y="1033"/>
                </a:lnTo>
                <a:lnTo>
                  <a:pt x="430" y="1030"/>
                </a:lnTo>
                <a:lnTo>
                  <a:pt x="430" y="1030"/>
                </a:lnTo>
                <a:lnTo>
                  <a:pt x="433" y="1030"/>
                </a:lnTo>
                <a:lnTo>
                  <a:pt x="433" y="1026"/>
                </a:lnTo>
                <a:lnTo>
                  <a:pt x="433" y="1026"/>
                </a:lnTo>
                <a:lnTo>
                  <a:pt x="433" y="1026"/>
                </a:lnTo>
                <a:lnTo>
                  <a:pt x="430" y="1023"/>
                </a:lnTo>
                <a:lnTo>
                  <a:pt x="427" y="1020"/>
                </a:lnTo>
                <a:lnTo>
                  <a:pt x="427" y="1020"/>
                </a:lnTo>
                <a:lnTo>
                  <a:pt x="427" y="1020"/>
                </a:lnTo>
                <a:lnTo>
                  <a:pt x="423" y="1020"/>
                </a:lnTo>
                <a:lnTo>
                  <a:pt x="423" y="1020"/>
                </a:lnTo>
                <a:lnTo>
                  <a:pt x="417" y="1017"/>
                </a:lnTo>
                <a:lnTo>
                  <a:pt x="417" y="1017"/>
                </a:lnTo>
                <a:lnTo>
                  <a:pt x="413" y="1017"/>
                </a:lnTo>
                <a:lnTo>
                  <a:pt x="410" y="1013"/>
                </a:lnTo>
                <a:lnTo>
                  <a:pt x="404" y="1013"/>
                </a:lnTo>
                <a:lnTo>
                  <a:pt x="400" y="1013"/>
                </a:lnTo>
                <a:lnTo>
                  <a:pt x="400" y="1010"/>
                </a:lnTo>
                <a:lnTo>
                  <a:pt x="397" y="1007"/>
                </a:lnTo>
                <a:lnTo>
                  <a:pt x="397" y="1007"/>
                </a:lnTo>
                <a:lnTo>
                  <a:pt x="394" y="1003"/>
                </a:lnTo>
                <a:lnTo>
                  <a:pt x="394" y="1003"/>
                </a:lnTo>
                <a:lnTo>
                  <a:pt x="391" y="1003"/>
                </a:lnTo>
                <a:lnTo>
                  <a:pt x="387" y="1000"/>
                </a:lnTo>
                <a:lnTo>
                  <a:pt x="387" y="1000"/>
                </a:lnTo>
                <a:lnTo>
                  <a:pt x="384" y="1000"/>
                </a:lnTo>
                <a:lnTo>
                  <a:pt x="384" y="997"/>
                </a:lnTo>
                <a:lnTo>
                  <a:pt x="381" y="997"/>
                </a:lnTo>
                <a:lnTo>
                  <a:pt x="377" y="994"/>
                </a:lnTo>
                <a:lnTo>
                  <a:pt x="377" y="994"/>
                </a:lnTo>
                <a:lnTo>
                  <a:pt x="377" y="990"/>
                </a:lnTo>
                <a:lnTo>
                  <a:pt x="377" y="990"/>
                </a:lnTo>
                <a:lnTo>
                  <a:pt x="374" y="987"/>
                </a:lnTo>
                <a:lnTo>
                  <a:pt x="371" y="987"/>
                </a:lnTo>
                <a:lnTo>
                  <a:pt x="371" y="987"/>
                </a:lnTo>
                <a:lnTo>
                  <a:pt x="368" y="987"/>
                </a:lnTo>
                <a:lnTo>
                  <a:pt x="364" y="984"/>
                </a:lnTo>
                <a:lnTo>
                  <a:pt x="361" y="984"/>
                </a:lnTo>
                <a:lnTo>
                  <a:pt x="358" y="984"/>
                </a:lnTo>
                <a:lnTo>
                  <a:pt x="358" y="980"/>
                </a:lnTo>
                <a:lnTo>
                  <a:pt x="354" y="980"/>
                </a:lnTo>
                <a:lnTo>
                  <a:pt x="354" y="980"/>
                </a:lnTo>
                <a:lnTo>
                  <a:pt x="351" y="980"/>
                </a:lnTo>
                <a:lnTo>
                  <a:pt x="351" y="980"/>
                </a:lnTo>
                <a:lnTo>
                  <a:pt x="348" y="977"/>
                </a:lnTo>
                <a:lnTo>
                  <a:pt x="348" y="977"/>
                </a:lnTo>
                <a:lnTo>
                  <a:pt x="345" y="977"/>
                </a:lnTo>
                <a:lnTo>
                  <a:pt x="341" y="974"/>
                </a:lnTo>
                <a:lnTo>
                  <a:pt x="338" y="974"/>
                </a:lnTo>
                <a:lnTo>
                  <a:pt x="335" y="974"/>
                </a:lnTo>
                <a:lnTo>
                  <a:pt x="335" y="974"/>
                </a:lnTo>
                <a:lnTo>
                  <a:pt x="335" y="971"/>
                </a:lnTo>
                <a:lnTo>
                  <a:pt x="335" y="971"/>
                </a:lnTo>
                <a:lnTo>
                  <a:pt x="332" y="971"/>
                </a:lnTo>
                <a:lnTo>
                  <a:pt x="325" y="967"/>
                </a:lnTo>
                <a:lnTo>
                  <a:pt x="325" y="967"/>
                </a:lnTo>
                <a:lnTo>
                  <a:pt x="318" y="964"/>
                </a:lnTo>
                <a:lnTo>
                  <a:pt x="318" y="964"/>
                </a:lnTo>
                <a:lnTo>
                  <a:pt x="318" y="964"/>
                </a:lnTo>
                <a:lnTo>
                  <a:pt x="315" y="961"/>
                </a:lnTo>
                <a:lnTo>
                  <a:pt x="312" y="961"/>
                </a:lnTo>
                <a:lnTo>
                  <a:pt x="312" y="961"/>
                </a:lnTo>
                <a:lnTo>
                  <a:pt x="309" y="961"/>
                </a:lnTo>
                <a:lnTo>
                  <a:pt x="309" y="958"/>
                </a:lnTo>
                <a:lnTo>
                  <a:pt x="309" y="958"/>
                </a:lnTo>
                <a:lnTo>
                  <a:pt x="312" y="958"/>
                </a:lnTo>
                <a:lnTo>
                  <a:pt x="312" y="958"/>
                </a:lnTo>
                <a:lnTo>
                  <a:pt x="318" y="954"/>
                </a:lnTo>
                <a:lnTo>
                  <a:pt x="318" y="951"/>
                </a:lnTo>
                <a:lnTo>
                  <a:pt x="318" y="951"/>
                </a:lnTo>
                <a:lnTo>
                  <a:pt x="318" y="951"/>
                </a:lnTo>
                <a:lnTo>
                  <a:pt x="318" y="948"/>
                </a:lnTo>
                <a:lnTo>
                  <a:pt x="318" y="944"/>
                </a:lnTo>
                <a:lnTo>
                  <a:pt x="318" y="944"/>
                </a:lnTo>
                <a:lnTo>
                  <a:pt x="315" y="941"/>
                </a:lnTo>
                <a:lnTo>
                  <a:pt x="312" y="938"/>
                </a:lnTo>
                <a:lnTo>
                  <a:pt x="309" y="938"/>
                </a:lnTo>
                <a:lnTo>
                  <a:pt x="305" y="935"/>
                </a:lnTo>
                <a:lnTo>
                  <a:pt x="302" y="935"/>
                </a:lnTo>
                <a:lnTo>
                  <a:pt x="302" y="935"/>
                </a:lnTo>
                <a:lnTo>
                  <a:pt x="302" y="931"/>
                </a:lnTo>
                <a:lnTo>
                  <a:pt x="299" y="931"/>
                </a:lnTo>
                <a:lnTo>
                  <a:pt x="295" y="931"/>
                </a:lnTo>
                <a:lnTo>
                  <a:pt x="292" y="928"/>
                </a:lnTo>
                <a:lnTo>
                  <a:pt x="292" y="928"/>
                </a:lnTo>
                <a:lnTo>
                  <a:pt x="289" y="928"/>
                </a:lnTo>
                <a:lnTo>
                  <a:pt x="286" y="925"/>
                </a:lnTo>
                <a:lnTo>
                  <a:pt x="286" y="925"/>
                </a:lnTo>
                <a:lnTo>
                  <a:pt x="282" y="925"/>
                </a:lnTo>
                <a:lnTo>
                  <a:pt x="279" y="925"/>
                </a:lnTo>
                <a:lnTo>
                  <a:pt x="276" y="921"/>
                </a:lnTo>
                <a:lnTo>
                  <a:pt x="276" y="921"/>
                </a:lnTo>
                <a:lnTo>
                  <a:pt x="273" y="921"/>
                </a:lnTo>
                <a:lnTo>
                  <a:pt x="276" y="921"/>
                </a:lnTo>
                <a:lnTo>
                  <a:pt x="276" y="918"/>
                </a:lnTo>
                <a:lnTo>
                  <a:pt x="276" y="915"/>
                </a:lnTo>
                <a:lnTo>
                  <a:pt x="279" y="915"/>
                </a:lnTo>
                <a:lnTo>
                  <a:pt x="279" y="915"/>
                </a:lnTo>
                <a:lnTo>
                  <a:pt x="282" y="915"/>
                </a:lnTo>
                <a:lnTo>
                  <a:pt x="286" y="915"/>
                </a:lnTo>
                <a:lnTo>
                  <a:pt x="286" y="915"/>
                </a:lnTo>
                <a:lnTo>
                  <a:pt x="286" y="915"/>
                </a:lnTo>
                <a:lnTo>
                  <a:pt x="286" y="912"/>
                </a:lnTo>
                <a:lnTo>
                  <a:pt x="282" y="912"/>
                </a:lnTo>
                <a:lnTo>
                  <a:pt x="279" y="912"/>
                </a:lnTo>
                <a:lnTo>
                  <a:pt x="276" y="912"/>
                </a:lnTo>
                <a:lnTo>
                  <a:pt x="276" y="912"/>
                </a:lnTo>
                <a:lnTo>
                  <a:pt x="276" y="915"/>
                </a:lnTo>
                <a:lnTo>
                  <a:pt x="273" y="915"/>
                </a:lnTo>
                <a:lnTo>
                  <a:pt x="273" y="918"/>
                </a:lnTo>
                <a:lnTo>
                  <a:pt x="273" y="918"/>
                </a:lnTo>
                <a:lnTo>
                  <a:pt x="273" y="918"/>
                </a:lnTo>
                <a:lnTo>
                  <a:pt x="269" y="918"/>
                </a:lnTo>
                <a:lnTo>
                  <a:pt x="266" y="915"/>
                </a:lnTo>
                <a:lnTo>
                  <a:pt x="263" y="915"/>
                </a:lnTo>
                <a:lnTo>
                  <a:pt x="263" y="915"/>
                </a:lnTo>
                <a:lnTo>
                  <a:pt x="263" y="912"/>
                </a:lnTo>
                <a:lnTo>
                  <a:pt x="263" y="912"/>
                </a:lnTo>
                <a:lnTo>
                  <a:pt x="256" y="908"/>
                </a:lnTo>
                <a:lnTo>
                  <a:pt x="256" y="908"/>
                </a:lnTo>
                <a:lnTo>
                  <a:pt x="253" y="908"/>
                </a:lnTo>
                <a:lnTo>
                  <a:pt x="253" y="905"/>
                </a:lnTo>
                <a:lnTo>
                  <a:pt x="250" y="902"/>
                </a:lnTo>
                <a:lnTo>
                  <a:pt x="253" y="902"/>
                </a:lnTo>
                <a:lnTo>
                  <a:pt x="253" y="902"/>
                </a:lnTo>
                <a:lnTo>
                  <a:pt x="253" y="902"/>
                </a:lnTo>
                <a:lnTo>
                  <a:pt x="253" y="899"/>
                </a:lnTo>
                <a:lnTo>
                  <a:pt x="253" y="899"/>
                </a:lnTo>
                <a:lnTo>
                  <a:pt x="253" y="899"/>
                </a:lnTo>
                <a:lnTo>
                  <a:pt x="253" y="895"/>
                </a:lnTo>
                <a:lnTo>
                  <a:pt x="250" y="895"/>
                </a:lnTo>
                <a:lnTo>
                  <a:pt x="246" y="895"/>
                </a:lnTo>
                <a:lnTo>
                  <a:pt x="246" y="895"/>
                </a:lnTo>
                <a:lnTo>
                  <a:pt x="243" y="892"/>
                </a:lnTo>
                <a:lnTo>
                  <a:pt x="243" y="892"/>
                </a:lnTo>
                <a:lnTo>
                  <a:pt x="240" y="892"/>
                </a:lnTo>
                <a:lnTo>
                  <a:pt x="236" y="889"/>
                </a:lnTo>
                <a:lnTo>
                  <a:pt x="233" y="889"/>
                </a:lnTo>
                <a:lnTo>
                  <a:pt x="233" y="885"/>
                </a:lnTo>
                <a:lnTo>
                  <a:pt x="230" y="882"/>
                </a:lnTo>
                <a:lnTo>
                  <a:pt x="227" y="882"/>
                </a:lnTo>
                <a:lnTo>
                  <a:pt x="220" y="876"/>
                </a:lnTo>
                <a:lnTo>
                  <a:pt x="217" y="876"/>
                </a:lnTo>
                <a:lnTo>
                  <a:pt x="214" y="872"/>
                </a:lnTo>
                <a:lnTo>
                  <a:pt x="214" y="872"/>
                </a:lnTo>
                <a:lnTo>
                  <a:pt x="210" y="869"/>
                </a:lnTo>
                <a:lnTo>
                  <a:pt x="210" y="869"/>
                </a:lnTo>
                <a:lnTo>
                  <a:pt x="207" y="866"/>
                </a:lnTo>
                <a:lnTo>
                  <a:pt x="207" y="866"/>
                </a:lnTo>
                <a:lnTo>
                  <a:pt x="207" y="866"/>
                </a:lnTo>
                <a:lnTo>
                  <a:pt x="207" y="862"/>
                </a:lnTo>
                <a:lnTo>
                  <a:pt x="204" y="859"/>
                </a:lnTo>
                <a:lnTo>
                  <a:pt x="200" y="856"/>
                </a:lnTo>
                <a:lnTo>
                  <a:pt x="197" y="853"/>
                </a:lnTo>
                <a:lnTo>
                  <a:pt x="197" y="853"/>
                </a:lnTo>
                <a:lnTo>
                  <a:pt x="194" y="853"/>
                </a:lnTo>
                <a:lnTo>
                  <a:pt x="194" y="849"/>
                </a:lnTo>
                <a:lnTo>
                  <a:pt x="191" y="849"/>
                </a:lnTo>
                <a:lnTo>
                  <a:pt x="191" y="846"/>
                </a:lnTo>
                <a:lnTo>
                  <a:pt x="191" y="846"/>
                </a:lnTo>
                <a:lnTo>
                  <a:pt x="191" y="843"/>
                </a:lnTo>
                <a:lnTo>
                  <a:pt x="187" y="843"/>
                </a:lnTo>
                <a:lnTo>
                  <a:pt x="187" y="840"/>
                </a:lnTo>
                <a:lnTo>
                  <a:pt x="184" y="840"/>
                </a:lnTo>
                <a:lnTo>
                  <a:pt x="181" y="836"/>
                </a:lnTo>
                <a:lnTo>
                  <a:pt x="184" y="833"/>
                </a:lnTo>
                <a:lnTo>
                  <a:pt x="184" y="833"/>
                </a:lnTo>
                <a:lnTo>
                  <a:pt x="177" y="830"/>
                </a:lnTo>
                <a:lnTo>
                  <a:pt x="177" y="830"/>
                </a:lnTo>
                <a:lnTo>
                  <a:pt x="171" y="823"/>
                </a:lnTo>
                <a:lnTo>
                  <a:pt x="171" y="823"/>
                </a:lnTo>
                <a:lnTo>
                  <a:pt x="174" y="823"/>
                </a:lnTo>
                <a:lnTo>
                  <a:pt x="174" y="820"/>
                </a:lnTo>
                <a:lnTo>
                  <a:pt x="171" y="820"/>
                </a:lnTo>
                <a:lnTo>
                  <a:pt x="171" y="817"/>
                </a:lnTo>
                <a:lnTo>
                  <a:pt x="171" y="813"/>
                </a:lnTo>
                <a:lnTo>
                  <a:pt x="171" y="813"/>
                </a:lnTo>
                <a:lnTo>
                  <a:pt x="171" y="810"/>
                </a:lnTo>
                <a:lnTo>
                  <a:pt x="171" y="807"/>
                </a:lnTo>
                <a:lnTo>
                  <a:pt x="171" y="807"/>
                </a:lnTo>
                <a:lnTo>
                  <a:pt x="171" y="803"/>
                </a:lnTo>
                <a:lnTo>
                  <a:pt x="164" y="797"/>
                </a:lnTo>
                <a:lnTo>
                  <a:pt x="164" y="797"/>
                </a:lnTo>
                <a:lnTo>
                  <a:pt x="164" y="797"/>
                </a:lnTo>
                <a:lnTo>
                  <a:pt x="164" y="797"/>
                </a:lnTo>
                <a:lnTo>
                  <a:pt x="164" y="797"/>
                </a:lnTo>
                <a:lnTo>
                  <a:pt x="164" y="797"/>
                </a:lnTo>
                <a:lnTo>
                  <a:pt x="158" y="790"/>
                </a:lnTo>
                <a:lnTo>
                  <a:pt x="158" y="790"/>
                </a:lnTo>
                <a:lnTo>
                  <a:pt x="154" y="790"/>
                </a:lnTo>
                <a:lnTo>
                  <a:pt x="154" y="790"/>
                </a:lnTo>
                <a:lnTo>
                  <a:pt x="148" y="784"/>
                </a:lnTo>
                <a:lnTo>
                  <a:pt x="148" y="784"/>
                </a:lnTo>
                <a:lnTo>
                  <a:pt x="141" y="781"/>
                </a:lnTo>
                <a:lnTo>
                  <a:pt x="141" y="781"/>
                </a:lnTo>
                <a:lnTo>
                  <a:pt x="141" y="777"/>
                </a:lnTo>
                <a:lnTo>
                  <a:pt x="138" y="777"/>
                </a:lnTo>
                <a:lnTo>
                  <a:pt x="135" y="774"/>
                </a:lnTo>
                <a:lnTo>
                  <a:pt x="132" y="771"/>
                </a:lnTo>
                <a:lnTo>
                  <a:pt x="128" y="771"/>
                </a:lnTo>
                <a:lnTo>
                  <a:pt x="122" y="767"/>
                </a:lnTo>
                <a:lnTo>
                  <a:pt x="122" y="767"/>
                </a:lnTo>
                <a:lnTo>
                  <a:pt x="118" y="767"/>
                </a:lnTo>
                <a:lnTo>
                  <a:pt x="112" y="764"/>
                </a:lnTo>
                <a:lnTo>
                  <a:pt x="109" y="764"/>
                </a:lnTo>
                <a:lnTo>
                  <a:pt x="105" y="764"/>
                </a:lnTo>
                <a:lnTo>
                  <a:pt x="105" y="761"/>
                </a:lnTo>
                <a:lnTo>
                  <a:pt x="102" y="761"/>
                </a:lnTo>
                <a:lnTo>
                  <a:pt x="102" y="761"/>
                </a:lnTo>
                <a:lnTo>
                  <a:pt x="102" y="761"/>
                </a:lnTo>
                <a:lnTo>
                  <a:pt x="102" y="761"/>
                </a:lnTo>
                <a:lnTo>
                  <a:pt x="99" y="761"/>
                </a:lnTo>
                <a:lnTo>
                  <a:pt x="99" y="761"/>
                </a:lnTo>
                <a:lnTo>
                  <a:pt x="99" y="758"/>
                </a:lnTo>
                <a:lnTo>
                  <a:pt x="102" y="758"/>
                </a:lnTo>
                <a:lnTo>
                  <a:pt x="102" y="751"/>
                </a:lnTo>
                <a:lnTo>
                  <a:pt x="102" y="751"/>
                </a:lnTo>
                <a:lnTo>
                  <a:pt x="105" y="751"/>
                </a:lnTo>
                <a:lnTo>
                  <a:pt x="105" y="751"/>
                </a:lnTo>
                <a:lnTo>
                  <a:pt x="105" y="754"/>
                </a:lnTo>
                <a:lnTo>
                  <a:pt x="105" y="754"/>
                </a:lnTo>
                <a:lnTo>
                  <a:pt x="109" y="754"/>
                </a:lnTo>
                <a:lnTo>
                  <a:pt x="109" y="754"/>
                </a:lnTo>
                <a:lnTo>
                  <a:pt x="112" y="751"/>
                </a:lnTo>
                <a:lnTo>
                  <a:pt x="112" y="751"/>
                </a:lnTo>
                <a:lnTo>
                  <a:pt x="112" y="751"/>
                </a:lnTo>
                <a:lnTo>
                  <a:pt x="115" y="748"/>
                </a:lnTo>
                <a:lnTo>
                  <a:pt x="115" y="744"/>
                </a:lnTo>
                <a:lnTo>
                  <a:pt x="115" y="741"/>
                </a:lnTo>
                <a:lnTo>
                  <a:pt x="115" y="741"/>
                </a:lnTo>
                <a:lnTo>
                  <a:pt x="115" y="741"/>
                </a:lnTo>
                <a:lnTo>
                  <a:pt x="115" y="738"/>
                </a:lnTo>
                <a:lnTo>
                  <a:pt x="115" y="738"/>
                </a:lnTo>
                <a:lnTo>
                  <a:pt x="122" y="731"/>
                </a:lnTo>
                <a:lnTo>
                  <a:pt x="122" y="731"/>
                </a:lnTo>
                <a:lnTo>
                  <a:pt x="122" y="731"/>
                </a:lnTo>
                <a:lnTo>
                  <a:pt x="125" y="728"/>
                </a:lnTo>
                <a:lnTo>
                  <a:pt x="125" y="728"/>
                </a:lnTo>
                <a:lnTo>
                  <a:pt x="125" y="731"/>
                </a:lnTo>
                <a:lnTo>
                  <a:pt x="128" y="731"/>
                </a:lnTo>
                <a:lnTo>
                  <a:pt x="128" y="728"/>
                </a:lnTo>
                <a:lnTo>
                  <a:pt x="125" y="728"/>
                </a:lnTo>
                <a:lnTo>
                  <a:pt x="122" y="728"/>
                </a:lnTo>
                <a:lnTo>
                  <a:pt x="122" y="728"/>
                </a:lnTo>
                <a:lnTo>
                  <a:pt x="118" y="728"/>
                </a:lnTo>
                <a:lnTo>
                  <a:pt x="118" y="731"/>
                </a:lnTo>
                <a:lnTo>
                  <a:pt x="118" y="731"/>
                </a:lnTo>
                <a:lnTo>
                  <a:pt x="118" y="731"/>
                </a:lnTo>
                <a:lnTo>
                  <a:pt x="118" y="735"/>
                </a:lnTo>
                <a:lnTo>
                  <a:pt x="115" y="735"/>
                </a:lnTo>
                <a:lnTo>
                  <a:pt x="115" y="738"/>
                </a:lnTo>
                <a:lnTo>
                  <a:pt x="115" y="741"/>
                </a:lnTo>
                <a:lnTo>
                  <a:pt x="112" y="744"/>
                </a:lnTo>
                <a:lnTo>
                  <a:pt x="112" y="744"/>
                </a:lnTo>
                <a:lnTo>
                  <a:pt x="109" y="744"/>
                </a:lnTo>
                <a:lnTo>
                  <a:pt x="109" y="744"/>
                </a:lnTo>
                <a:lnTo>
                  <a:pt x="109" y="744"/>
                </a:lnTo>
                <a:lnTo>
                  <a:pt x="109" y="748"/>
                </a:lnTo>
                <a:lnTo>
                  <a:pt x="109" y="748"/>
                </a:lnTo>
                <a:lnTo>
                  <a:pt x="109" y="748"/>
                </a:lnTo>
                <a:lnTo>
                  <a:pt x="109" y="751"/>
                </a:lnTo>
                <a:lnTo>
                  <a:pt x="105" y="751"/>
                </a:lnTo>
                <a:lnTo>
                  <a:pt x="105" y="751"/>
                </a:lnTo>
                <a:lnTo>
                  <a:pt x="105" y="744"/>
                </a:lnTo>
                <a:lnTo>
                  <a:pt x="105" y="744"/>
                </a:lnTo>
                <a:lnTo>
                  <a:pt x="105" y="744"/>
                </a:lnTo>
                <a:lnTo>
                  <a:pt x="105" y="741"/>
                </a:lnTo>
                <a:lnTo>
                  <a:pt x="105" y="738"/>
                </a:lnTo>
                <a:lnTo>
                  <a:pt x="102" y="738"/>
                </a:lnTo>
                <a:lnTo>
                  <a:pt x="102" y="738"/>
                </a:lnTo>
                <a:lnTo>
                  <a:pt x="95" y="728"/>
                </a:lnTo>
                <a:lnTo>
                  <a:pt x="95" y="728"/>
                </a:lnTo>
                <a:lnTo>
                  <a:pt x="86" y="725"/>
                </a:lnTo>
                <a:lnTo>
                  <a:pt x="82" y="725"/>
                </a:lnTo>
                <a:lnTo>
                  <a:pt x="82" y="721"/>
                </a:lnTo>
                <a:lnTo>
                  <a:pt x="79" y="721"/>
                </a:lnTo>
                <a:lnTo>
                  <a:pt x="79" y="721"/>
                </a:lnTo>
                <a:lnTo>
                  <a:pt x="76" y="718"/>
                </a:lnTo>
                <a:lnTo>
                  <a:pt x="76" y="718"/>
                </a:lnTo>
                <a:lnTo>
                  <a:pt x="73" y="715"/>
                </a:lnTo>
                <a:lnTo>
                  <a:pt x="73" y="715"/>
                </a:lnTo>
                <a:lnTo>
                  <a:pt x="66" y="712"/>
                </a:lnTo>
                <a:lnTo>
                  <a:pt x="63" y="708"/>
                </a:lnTo>
                <a:lnTo>
                  <a:pt x="59" y="708"/>
                </a:lnTo>
                <a:lnTo>
                  <a:pt x="59" y="708"/>
                </a:lnTo>
                <a:lnTo>
                  <a:pt x="56" y="705"/>
                </a:lnTo>
                <a:lnTo>
                  <a:pt x="56" y="705"/>
                </a:lnTo>
                <a:lnTo>
                  <a:pt x="53" y="702"/>
                </a:lnTo>
                <a:lnTo>
                  <a:pt x="53" y="702"/>
                </a:lnTo>
                <a:lnTo>
                  <a:pt x="53" y="699"/>
                </a:lnTo>
                <a:lnTo>
                  <a:pt x="50" y="699"/>
                </a:lnTo>
                <a:lnTo>
                  <a:pt x="50" y="699"/>
                </a:lnTo>
                <a:lnTo>
                  <a:pt x="46" y="695"/>
                </a:lnTo>
                <a:lnTo>
                  <a:pt x="43" y="695"/>
                </a:lnTo>
                <a:lnTo>
                  <a:pt x="43" y="695"/>
                </a:lnTo>
                <a:lnTo>
                  <a:pt x="43" y="695"/>
                </a:lnTo>
                <a:lnTo>
                  <a:pt x="40" y="695"/>
                </a:lnTo>
                <a:lnTo>
                  <a:pt x="40" y="692"/>
                </a:lnTo>
                <a:lnTo>
                  <a:pt x="40" y="692"/>
                </a:lnTo>
                <a:lnTo>
                  <a:pt x="36" y="689"/>
                </a:lnTo>
                <a:lnTo>
                  <a:pt x="33" y="685"/>
                </a:lnTo>
                <a:lnTo>
                  <a:pt x="33" y="685"/>
                </a:lnTo>
                <a:lnTo>
                  <a:pt x="27" y="682"/>
                </a:lnTo>
                <a:lnTo>
                  <a:pt x="23" y="679"/>
                </a:lnTo>
                <a:lnTo>
                  <a:pt x="20" y="679"/>
                </a:lnTo>
                <a:lnTo>
                  <a:pt x="20" y="679"/>
                </a:lnTo>
                <a:lnTo>
                  <a:pt x="14" y="676"/>
                </a:lnTo>
                <a:lnTo>
                  <a:pt x="14" y="676"/>
                </a:lnTo>
                <a:lnTo>
                  <a:pt x="7" y="672"/>
                </a:lnTo>
                <a:lnTo>
                  <a:pt x="7" y="669"/>
                </a:lnTo>
                <a:lnTo>
                  <a:pt x="4" y="669"/>
                </a:lnTo>
                <a:lnTo>
                  <a:pt x="4" y="666"/>
                </a:lnTo>
                <a:lnTo>
                  <a:pt x="4" y="666"/>
                </a:lnTo>
                <a:lnTo>
                  <a:pt x="4" y="662"/>
                </a:lnTo>
                <a:lnTo>
                  <a:pt x="4" y="662"/>
                </a:lnTo>
                <a:lnTo>
                  <a:pt x="4" y="659"/>
                </a:lnTo>
                <a:lnTo>
                  <a:pt x="4" y="656"/>
                </a:lnTo>
                <a:lnTo>
                  <a:pt x="4" y="656"/>
                </a:lnTo>
                <a:lnTo>
                  <a:pt x="0" y="653"/>
                </a:lnTo>
                <a:lnTo>
                  <a:pt x="0" y="649"/>
                </a:lnTo>
                <a:lnTo>
                  <a:pt x="0" y="646"/>
                </a:lnTo>
                <a:lnTo>
                  <a:pt x="0" y="643"/>
                </a:lnTo>
                <a:lnTo>
                  <a:pt x="7" y="643"/>
                </a:lnTo>
                <a:lnTo>
                  <a:pt x="7" y="643"/>
                </a:lnTo>
                <a:lnTo>
                  <a:pt x="10" y="640"/>
                </a:lnTo>
                <a:lnTo>
                  <a:pt x="14" y="640"/>
                </a:lnTo>
                <a:lnTo>
                  <a:pt x="14" y="640"/>
                </a:lnTo>
                <a:lnTo>
                  <a:pt x="17" y="640"/>
                </a:lnTo>
                <a:lnTo>
                  <a:pt x="17" y="636"/>
                </a:lnTo>
                <a:lnTo>
                  <a:pt x="17" y="636"/>
                </a:lnTo>
                <a:lnTo>
                  <a:pt x="17" y="636"/>
                </a:lnTo>
                <a:lnTo>
                  <a:pt x="17" y="633"/>
                </a:lnTo>
                <a:lnTo>
                  <a:pt x="17" y="633"/>
                </a:lnTo>
                <a:lnTo>
                  <a:pt x="17" y="633"/>
                </a:lnTo>
                <a:lnTo>
                  <a:pt x="17" y="633"/>
                </a:lnTo>
                <a:lnTo>
                  <a:pt x="14" y="633"/>
                </a:lnTo>
                <a:lnTo>
                  <a:pt x="14" y="630"/>
                </a:lnTo>
                <a:lnTo>
                  <a:pt x="17" y="626"/>
                </a:lnTo>
                <a:lnTo>
                  <a:pt x="17" y="626"/>
                </a:lnTo>
                <a:lnTo>
                  <a:pt x="17" y="623"/>
                </a:lnTo>
                <a:lnTo>
                  <a:pt x="20" y="623"/>
                </a:lnTo>
                <a:lnTo>
                  <a:pt x="20" y="623"/>
                </a:lnTo>
                <a:lnTo>
                  <a:pt x="23" y="623"/>
                </a:lnTo>
                <a:lnTo>
                  <a:pt x="27" y="620"/>
                </a:lnTo>
                <a:lnTo>
                  <a:pt x="27" y="620"/>
                </a:lnTo>
                <a:lnTo>
                  <a:pt x="27" y="620"/>
                </a:lnTo>
                <a:lnTo>
                  <a:pt x="27" y="620"/>
                </a:lnTo>
                <a:lnTo>
                  <a:pt x="30" y="617"/>
                </a:lnTo>
                <a:lnTo>
                  <a:pt x="30" y="617"/>
                </a:lnTo>
                <a:lnTo>
                  <a:pt x="33" y="617"/>
                </a:lnTo>
                <a:lnTo>
                  <a:pt x="33" y="617"/>
                </a:lnTo>
                <a:lnTo>
                  <a:pt x="33" y="613"/>
                </a:lnTo>
                <a:lnTo>
                  <a:pt x="36" y="613"/>
                </a:lnTo>
                <a:lnTo>
                  <a:pt x="36" y="610"/>
                </a:lnTo>
                <a:lnTo>
                  <a:pt x="36" y="610"/>
                </a:lnTo>
                <a:lnTo>
                  <a:pt x="40" y="610"/>
                </a:lnTo>
                <a:lnTo>
                  <a:pt x="40" y="610"/>
                </a:lnTo>
                <a:lnTo>
                  <a:pt x="40" y="610"/>
                </a:lnTo>
                <a:lnTo>
                  <a:pt x="40" y="607"/>
                </a:lnTo>
                <a:lnTo>
                  <a:pt x="40" y="607"/>
                </a:lnTo>
                <a:lnTo>
                  <a:pt x="40" y="603"/>
                </a:lnTo>
                <a:lnTo>
                  <a:pt x="43" y="603"/>
                </a:lnTo>
                <a:lnTo>
                  <a:pt x="46" y="603"/>
                </a:lnTo>
                <a:lnTo>
                  <a:pt x="46" y="603"/>
                </a:lnTo>
                <a:lnTo>
                  <a:pt x="46" y="603"/>
                </a:lnTo>
                <a:lnTo>
                  <a:pt x="46" y="600"/>
                </a:lnTo>
                <a:lnTo>
                  <a:pt x="46" y="600"/>
                </a:lnTo>
                <a:lnTo>
                  <a:pt x="46" y="597"/>
                </a:lnTo>
                <a:lnTo>
                  <a:pt x="46" y="597"/>
                </a:lnTo>
                <a:lnTo>
                  <a:pt x="46" y="594"/>
                </a:lnTo>
                <a:lnTo>
                  <a:pt x="46" y="594"/>
                </a:lnTo>
                <a:lnTo>
                  <a:pt x="46" y="594"/>
                </a:lnTo>
                <a:lnTo>
                  <a:pt x="43" y="594"/>
                </a:lnTo>
                <a:lnTo>
                  <a:pt x="43" y="590"/>
                </a:lnTo>
                <a:lnTo>
                  <a:pt x="43" y="587"/>
                </a:lnTo>
                <a:lnTo>
                  <a:pt x="43" y="587"/>
                </a:lnTo>
                <a:lnTo>
                  <a:pt x="43" y="587"/>
                </a:lnTo>
                <a:lnTo>
                  <a:pt x="43" y="584"/>
                </a:lnTo>
                <a:lnTo>
                  <a:pt x="43" y="584"/>
                </a:lnTo>
                <a:lnTo>
                  <a:pt x="43" y="584"/>
                </a:lnTo>
                <a:lnTo>
                  <a:pt x="43" y="581"/>
                </a:lnTo>
                <a:lnTo>
                  <a:pt x="43" y="577"/>
                </a:lnTo>
                <a:lnTo>
                  <a:pt x="43" y="574"/>
                </a:lnTo>
                <a:lnTo>
                  <a:pt x="43" y="571"/>
                </a:lnTo>
                <a:lnTo>
                  <a:pt x="43" y="571"/>
                </a:lnTo>
                <a:lnTo>
                  <a:pt x="43" y="567"/>
                </a:lnTo>
                <a:lnTo>
                  <a:pt x="43" y="567"/>
                </a:lnTo>
                <a:lnTo>
                  <a:pt x="40" y="564"/>
                </a:lnTo>
                <a:lnTo>
                  <a:pt x="36" y="564"/>
                </a:lnTo>
                <a:lnTo>
                  <a:pt x="36" y="564"/>
                </a:lnTo>
                <a:lnTo>
                  <a:pt x="36" y="561"/>
                </a:lnTo>
                <a:lnTo>
                  <a:pt x="33" y="561"/>
                </a:lnTo>
                <a:lnTo>
                  <a:pt x="33" y="561"/>
                </a:lnTo>
                <a:lnTo>
                  <a:pt x="30" y="558"/>
                </a:lnTo>
                <a:lnTo>
                  <a:pt x="30" y="554"/>
                </a:lnTo>
                <a:lnTo>
                  <a:pt x="30" y="554"/>
                </a:lnTo>
                <a:lnTo>
                  <a:pt x="30" y="551"/>
                </a:lnTo>
                <a:lnTo>
                  <a:pt x="30" y="551"/>
                </a:lnTo>
                <a:lnTo>
                  <a:pt x="30" y="551"/>
                </a:lnTo>
                <a:lnTo>
                  <a:pt x="27" y="548"/>
                </a:lnTo>
                <a:lnTo>
                  <a:pt x="27" y="548"/>
                </a:lnTo>
                <a:lnTo>
                  <a:pt x="30" y="544"/>
                </a:lnTo>
                <a:lnTo>
                  <a:pt x="33" y="541"/>
                </a:lnTo>
                <a:lnTo>
                  <a:pt x="36" y="538"/>
                </a:lnTo>
                <a:lnTo>
                  <a:pt x="36" y="538"/>
                </a:lnTo>
                <a:lnTo>
                  <a:pt x="40" y="538"/>
                </a:lnTo>
                <a:lnTo>
                  <a:pt x="40" y="538"/>
                </a:lnTo>
                <a:lnTo>
                  <a:pt x="36" y="538"/>
                </a:lnTo>
                <a:lnTo>
                  <a:pt x="40" y="535"/>
                </a:lnTo>
                <a:lnTo>
                  <a:pt x="40" y="528"/>
                </a:lnTo>
                <a:lnTo>
                  <a:pt x="40" y="525"/>
                </a:lnTo>
                <a:lnTo>
                  <a:pt x="40" y="525"/>
                </a:lnTo>
                <a:lnTo>
                  <a:pt x="40" y="521"/>
                </a:lnTo>
                <a:lnTo>
                  <a:pt x="36" y="518"/>
                </a:lnTo>
                <a:lnTo>
                  <a:pt x="36" y="518"/>
                </a:lnTo>
                <a:lnTo>
                  <a:pt x="33" y="518"/>
                </a:lnTo>
                <a:lnTo>
                  <a:pt x="33" y="518"/>
                </a:lnTo>
                <a:lnTo>
                  <a:pt x="33" y="518"/>
                </a:lnTo>
                <a:lnTo>
                  <a:pt x="33" y="515"/>
                </a:lnTo>
                <a:lnTo>
                  <a:pt x="33" y="512"/>
                </a:lnTo>
                <a:lnTo>
                  <a:pt x="33" y="508"/>
                </a:lnTo>
                <a:lnTo>
                  <a:pt x="33" y="508"/>
                </a:lnTo>
                <a:lnTo>
                  <a:pt x="33" y="508"/>
                </a:lnTo>
                <a:lnTo>
                  <a:pt x="33" y="508"/>
                </a:lnTo>
                <a:lnTo>
                  <a:pt x="33" y="508"/>
                </a:lnTo>
                <a:lnTo>
                  <a:pt x="33" y="505"/>
                </a:lnTo>
                <a:lnTo>
                  <a:pt x="30" y="505"/>
                </a:lnTo>
                <a:lnTo>
                  <a:pt x="27" y="505"/>
                </a:lnTo>
                <a:lnTo>
                  <a:pt x="27" y="502"/>
                </a:lnTo>
                <a:lnTo>
                  <a:pt x="27" y="499"/>
                </a:lnTo>
                <a:lnTo>
                  <a:pt x="27" y="499"/>
                </a:lnTo>
                <a:lnTo>
                  <a:pt x="23" y="495"/>
                </a:lnTo>
                <a:lnTo>
                  <a:pt x="23" y="499"/>
                </a:lnTo>
                <a:lnTo>
                  <a:pt x="23" y="495"/>
                </a:lnTo>
                <a:lnTo>
                  <a:pt x="27" y="492"/>
                </a:lnTo>
                <a:lnTo>
                  <a:pt x="27" y="492"/>
                </a:lnTo>
                <a:lnTo>
                  <a:pt x="27" y="489"/>
                </a:lnTo>
                <a:lnTo>
                  <a:pt x="27" y="489"/>
                </a:lnTo>
                <a:lnTo>
                  <a:pt x="27" y="489"/>
                </a:lnTo>
                <a:lnTo>
                  <a:pt x="27" y="485"/>
                </a:lnTo>
                <a:lnTo>
                  <a:pt x="23" y="485"/>
                </a:lnTo>
                <a:lnTo>
                  <a:pt x="23" y="485"/>
                </a:lnTo>
                <a:lnTo>
                  <a:pt x="23" y="485"/>
                </a:lnTo>
                <a:lnTo>
                  <a:pt x="23" y="485"/>
                </a:lnTo>
                <a:lnTo>
                  <a:pt x="27" y="482"/>
                </a:lnTo>
                <a:lnTo>
                  <a:pt x="27" y="482"/>
                </a:lnTo>
                <a:lnTo>
                  <a:pt x="27" y="482"/>
                </a:lnTo>
                <a:lnTo>
                  <a:pt x="27" y="482"/>
                </a:lnTo>
                <a:lnTo>
                  <a:pt x="27" y="482"/>
                </a:lnTo>
                <a:lnTo>
                  <a:pt x="27" y="479"/>
                </a:lnTo>
                <a:lnTo>
                  <a:pt x="27" y="479"/>
                </a:lnTo>
                <a:lnTo>
                  <a:pt x="30" y="476"/>
                </a:lnTo>
                <a:lnTo>
                  <a:pt x="30" y="472"/>
                </a:lnTo>
                <a:lnTo>
                  <a:pt x="33" y="469"/>
                </a:lnTo>
                <a:lnTo>
                  <a:pt x="36" y="469"/>
                </a:lnTo>
                <a:lnTo>
                  <a:pt x="40" y="466"/>
                </a:lnTo>
                <a:lnTo>
                  <a:pt x="40" y="462"/>
                </a:lnTo>
                <a:lnTo>
                  <a:pt x="40" y="459"/>
                </a:lnTo>
                <a:lnTo>
                  <a:pt x="40" y="459"/>
                </a:lnTo>
                <a:lnTo>
                  <a:pt x="40" y="459"/>
                </a:lnTo>
                <a:lnTo>
                  <a:pt x="43" y="459"/>
                </a:lnTo>
                <a:lnTo>
                  <a:pt x="43" y="456"/>
                </a:lnTo>
                <a:lnTo>
                  <a:pt x="43" y="456"/>
                </a:lnTo>
                <a:lnTo>
                  <a:pt x="43" y="456"/>
                </a:lnTo>
                <a:lnTo>
                  <a:pt x="46" y="459"/>
                </a:lnTo>
                <a:lnTo>
                  <a:pt x="46" y="459"/>
                </a:lnTo>
                <a:lnTo>
                  <a:pt x="46" y="459"/>
                </a:lnTo>
                <a:lnTo>
                  <a:pt x="46" y="456"/>
                </a:lnTo>
                <a:lnTo>
                  <a:pt x="50" y="456"/>
                </a:lnTo>
                <a:lnTo>
                  <a:pt x="50" y="453"/>
                </a:lnTo>
                <a:lnTo>
                  <a:pt x="50" y="449"/>
                </a:lnTo>
                <a:lnTo>
                  <a:pt x="50" y="446"/>
                </a:lnTo>
                <a:lnTo>
                  <a:pt x="50" y="443"/>
                </a:lnTo>
                <a:lnTo>
                  <a:pt x="50" y="443"/>
                </a:lnTo>
                <a:lnTo>
                  <a:pt x="50" y="443"/>
                </a:lnTo>
                <a:lnTo>
                  <a:pt x="50" y="443"/>
                </a:lnTo>
                <a:lnTo>
                  <a:pt x="53" y="443"/>
                </a:lnTo>
                <a:lnTo>
                  <a:pt x="53" y="443"/>
                </a:lnTo>
                <a:lnTo>
                  <a:pt x="53" y="443"/>
                </a:lnTo>
                <a:lnTo>
                  <a:pt x="53" y="443"/>
                </a:lnTo>
                <a:lnTo>
                  <a:pt x="53" y="443"/>
                </a:lnTo>
                <a:lnTo>
                  <a:pt x="56" y="440"/>
                </a:lnTo>
                <a:lnTo>
                  <a:pt x="56" y="440"/>
                </a:lnTo>
                <a:lnTo>
                  <a:pt x="56" y="440"/>
                </a:lnTo>
                <a:lnTo>
                  <a:pt x="56" y="436"/>
                </a:lnTo>
                <a:lnTo>
                  <a:pt x="53" y="433"/>
                </a:lnTo>
                <a:lnTo>
                  <a:pt x="53" y="430"/>
                </a:lnTo>
                <a:lnTo>
                  <a:pt x="53" y="430"/>
                </a:lnTo>
                <a:lnTo>
                  <a:pt x="50" y="430"/>
                </a:lnTo>
                <a:lnTo>
                  <a:pt x="46" y="426"/>
                </a:lnTo>
                <a:lnTo>
                  <a:pt x="46" y="420"/>
                </a:lnTo>
                <a:lnTo>
                  <a:pt x="46" y="417"/>
                </a:lnTo>
                <a:lnTo>
                  <a:pt x="46" y="413"/>
                </a:lnTo>
                <a:lnTo>
                  <a:pt x="46" y="413"/>
                </a:lnTo>
                <a:lnTo>
                  <a:pt x="46" y="410"/>
                </a:lnTo>
                <a:lnTo>
                  <a:pt x="46" y="407"/>
                </a:lnTo>
                <a:lnTo>
                  <a:pt x="46" y="407"/>
                </a:lnTo>
                <a:lnTo>
                  <a:pt x="46" y="403"/>
                </a:lnTo>
                <a:lnTo>
                  <a:pt x="46" y="403"/>
                </a:lnTo>
                <a:lnTo>
                  <a:pt x="46" y="400"/>
                </a:lnTo>
                <a:lnTo>
                  <a:pt x="46" y="400"/>
                </a:lnTo>
                <a:lnTo>
                  <a:pt x="46" y="400"/>
                </a:lnTo>
                <a:lnTo>
                  <a:pt x="46" y="403"/>
                </a:lnTo>
                <a:lnTo>
                  <a:pt x="50" y="403"/>
                </a:lnTo>
                <a:lnTo>
                  <a:pt x="50" y="407"/>
                </a:lnTo>
                <a:lnTo>
                  <a:pt x="50" y="403"/>
                </a:lnTo>
                <a:lnTo>
                  <a:pt x="53" y="403"/>
                </a:lnTo>
                <a:lnTo>
                  <a:pt x="53" y="403"/>
                </a:lnTo>
                <a:lnTo>
                  <a:pt x="53" y="403"/>
                </a:lnTo>
                <a:lnTo>
                  <a:pt x="53" y="400"/>
                </a:lnTo>
                <a:lnTo>
                  <a:pt x="53" y="400"/>
                </a:lnTo>
                <a:lnTo>
                  <a:pt x="50" y="397"/>
                </a:lnTo>
                <a:lnTo>
                  <a:pt x="46" y="394"/>
                </a:lnTo>
                <a:lnTo>
                  <a:pt x="46" y="394"/>
                </a:lnTo>
                <a:lnTo>
                  <a:pt x="46" y="394"/>
                </a:lnTo>
                <a:lnTo>
                  <a:pt x="46" y="394"/>
                </a:lnTo>
                <a:lnTo>
                  <a:pt x="46" y="394"/>
                </a:lnTo>
                <a:lnTo>
                  <a:pt x="46" y="390"/>
                </a:lnTo>
                <a:lnTo>
                  <a:pt x="46" y="390"/>
                </a:lnTo>
                <a:lnTo>
                  <a:pt x="46" y="390"/>
                </a:lnTo>
                <a:lnTo>
                  <a:pt x="46" y="387"/>
                </a:lnTo>
                <a:lnTo>
                  <a:pt x="46" y="387"/>
                </a:lnTo>
                <a:lnTo>
                  <a:pt x="46" y="387"/>
                </a:lnTo>
                <a:lnTo>
                  <a:pt x="46" y="387"/>
                </a:lnTo>
                <a:lnTo>
                  <a:pt x="46" y="387"/>
                </a:lnTo>
                <a:lnTo>
                  <a:pt x="46" y="387"/>
                </a:lnTo>
                <a:lnTo>
                  <a:pt x="50" y="387"/>
                </a:lnTo>
                <a:lnTo>
                  <a:pt x="50" y="384"/>
                </a:lnTo>
                <a:lnTo>
                  <a:pt x="53" y="384"/>
                </a:lnTo>
                <a:lnTo>
                  <a:pt x="53" y="384"/>
                </a:lnTo>
                <a:lnTo>
                  <a:pt x="53" y="381"/>
                </a:lnTo>
                <a:lnTo>
                  <a:pt x="53" y="377"/>
                </a:lnTo>
                <a:lnTo>
                  <a:pt x="53" y="377"/>
                </a:lnTo>
                <a:lnTo>
                  <a:pt x="53" y="377"/>
                </a:lnTo>
                <a:lnTo>
                  <a:pt x="53" y="377"/>
                </a:lnTo>
                <a:lnTo>
                  <a:pt x="53" y="381"/>
                </a:lnTo>
                <a:lnTo>
                  <a:pt x="56" y="381"/>
                </a:lnTo>
                <a:lnTo>
                  <a:pt x="56" y="381"/>
                </a:lnTo>
                <a:lnTo>
                  <a:pt x="56" y="381"/>
                </a:lnTo>
                <a:lnTo>
                  <a:pt x="56" y="377"/>
                </a:lnTo>
                <a:lnTo>
                  <a:pt x="56" y="377"/>
                </a:lnTo>
                <a:lnTo>
                  <a:pt x="56" y="374"/>
                </a:lnTo>
                <a:lnTo>
                  <a:pt x="56" y="374"/>
                </a:lnTo>
                <a:lnTo>
                  <a:pt x="53" y="374"/>
                </a:lnTo>
                <a:lnTo>
                  <a:pt x="53" y="371"/>
                </a:lnTo>
                <a:lnTo>
                  <a:pt x="53" y="371"/>
                </a:lnTo>
                <a:lnTo>
                  <a:pt x="56" y="371"/>
                </a:lnTo>
                <a:lnTo>
                  <a:pt x="56" y="371"/>
                </a:lnTo>
                <a:lnTo>
                  <a:pt x="56" y="371"/>
                </a:lnTo>
                <a:lnTo>
                  <a:pt x="59" y="371"/>
                </a:lnTo>
                <a:lnTo>
                  <a:pt x="59" y="371"/>
                </a:lnTo>
                <a:lnTo>
                  <a:pt x="59" y="371"/>
                </a:lnTo>
                <a:lnTo>
                  <a:pt x="59" y="371"/>
                </a:lnTo>
                <a:lnTo>
                  <a:pt x="59" y="371"/>
                </a:lnTo>
                <a:lnTo>
                  <a:pt x="59" y="371"/>
                </a:lnTo>
                <a:lnTo>
                  <a:pt x="56" y="367"/>
                </a:lnTo>
                <a:lnTo>
                  <a:pt x="56" y="367"/>
                </a:lnTo>
                <a:lnTo>
                  <a:pt x="56" y="364"/>
                </a:lnTo>
                <a:lnTo>
                  <a:pt x="56" y="364"/>
                </a:lnTo>
                <a:lnTo>
                  <a:pt x="56" y="364"/>
                </a:lnTo>
                <a:lnTo>
                  <a:pt x="56" y="361"/>
                </a:lnTo>
                <a:lnTo>
                  <a:pt x="56" y="361"/>
                </a:lnTo>
                <a:lnTo>
                  <a:pt x="56" y="361"/>
                </a:lnTo>
                <a:lnTo>
                  <a:pt x="59" y="361"/>
                </a:lnTo>
                <a:lnTo>
                  <a:pt x="59" y="361"/>
                </a:lnTo>
                <a:lnTo>
                  <a:pt x="59" y="361"/>
                </a:lnTo>
                <a:lnTo>
                  <a:pt x="59" y="361"/>
                </a:lnTo>
                <a:lnTo>
                  <a:pt x="59" y="361"/>
                </a:lnTo>
                <a:lnTo>
                  <a:pt x="56" y="358"/>
                </a:lnTo>
                <a:lnTo>
                  <a:pt x="56" y="358"/>
                </a:lnTo>
                <a:lnTo>
                  <a:pt x="56" y="358"/>
                </a:lnTo>
                <a:lnTo>
                  <a:pt x="56" y="354"/>
                </a:lnTo>
                <a:lnTo>
                  <a:pt x="56" y="354"/>
                </a:lnTo>
                <a:lnTo>
                  <a:pt x="56" y="354"/>
                </a:lnTo>
                <a:lnTo>
                  <a:pt x="59" y="354"/>
                </a:lnTo>
                <a:lnTo>
                  <a:pt x="59" y="351"/>
                </a:lnTo>
                <a:lnTo>
                  <a:pt x="59" y="351"/>
                </a:lnTo>
                <a:lnTo>
                  <a:pt x="63" y="351"/>
                </a:lnTo>
                <a:lnTo>
                  <a:pt x="63" y="344"/>
                </a:lnTo>
                <a:lnTo>
                  <a:pt x="59" y="344"/>
                </a:lnTo>
                <a:lnTo>
                  <a:pt x="59" y="341"/>
                </a:lnTo>
                <a:lnTo>
                  <a:pt x="56" y="338"/>
                </a:lnTo>
                <a:lnTo>
                  <a:pt x="56" y="335"/>
                </a:lnTo>
                <a:lnTo>
                  <a:pt x="56" y="335"/>
                </a:lnTo>
                <a:lnTo>
                  <a:pt x="56" y="331"/>
                </a:lnTo>
                <a:lnTo>
                  <a:pt x="56" y="331"/>
                </a:lnTo>
                <a:lnTo>
                  <a:pt x="59" y="331"/>
                </a:lnTo>
                <a:lnTo>
                  <a:pt x="59" y="331"/>
                </a:lnTo>
                <a:lnTo>
                  <a:pt x="63" y="331"/>
                </a:lnTo>
                <a:lnTo>
                  <a:pt x="63" y="331"/>
                </a:lnTo>
                <a:lnTo>
                  <a:pt x="63" y="328"/>
                </a:lnTo>
                <a:lnTo>
                  <a:pt x="63" y="328"/>
                </a:lnTo>
                <a:lnTo>
                  <a:pt x="63" y="328"/>
                </a:lnTo>
                <a:lnTo>
                  <a:pt x="63" y="328"/>
                </a:lnTo>
                <a:lnTo>
                  <a:pt x="66" y="328"/>
                </a:lnTo>
                <a:lnTo>
                  <a:pt x="66" y="325"/>
                </a:lnTo>
                <a:lnTo>
                  <a:pt x="66" y="325"/>
                </a:lnTo>
                <a:lnTo>
                  <a:pt x="66" y="325"/>
                </a:lnTo>
                <a:lnTo>
                  <a:pt x="66" y="322"/>
                </a:lnTo>
                <a:lnTo>
                  <a:pt x="66" y="322"/>
                </a:lnTo>
                <a:lnTo>
                  <a:pt x="69" y="322"/>
                </a:lnTo>
                <a:lnTo>
                  <a:pt x="69" y="318"/>
                </a:lnTo>
                <a:lnTo>
                  <a:pt x="73" y="318"/>
                </a:lnTo>
                <a:lnTo>
                  <a:pt x="73" y="318"/>
                </a:lnTo>
                <a:lnTo>
                  <a:pt x="76" y="318"/>
                </a:lnTo>
                <a:lnTo>
                  <a:pt x="79" y="318"/>
                </a:lnTo>
                <a:lnTo>
                  <a:pt x="79" y="318"/>
                </a:lnTo>
                <a:lnTo>
                  <a:pt x="79" y="318"/>
                </a:lnTo>
                <a:lnTo>
                  <a:pt x="79" y="315"/>
                </a:lnTo>
                <a:lnTo>
                  <a:pt x="79" y="315"/>
                </a:lnTo>
                <a:lnTo>
                  <a:pt x="79" y="315"/>
                </a:lnTo>
                <a:lnTo>
                  <a:pt x="82" y="315"/>
                </a:lnTo>
                <a:lnTo>
                  <a:pt x="82" y="315"/>
                </a:lnTo>
                <a:lnTo>
                  <a:pt x="86" y="312"/>
                </a:lnTo>
                <a:lnTo>
                  <a:pt x="86" y="312"/>
                </a:lnTo>
                <a:lnTo>
                  <a:pt x="86" y="312"/>
                </a:lnTo>
                <a:lnTo>
                  <a:pt x="86" y="308"/>
                </a:lnTo>
                <a:lnTo>
                  <a:pt x="86" y="308"/>
                </a:lnTo>
                <a:lnTo>
                  <a:pt x="89" y="308"/>
                </a:lnTo>
                <a:lnTo>
                  <a:pt x="89" y="308"/>
                </a:lnTo>
                <a:lnTo>
                  <a:pt x="92" y="308"/>
                </a:lnTo>
                <a:lnTo>
                  <a:pt x="92" y="308"/>
                </a:lnTo>
                <a:lnTo>
                  <a:pt x="92" y="305"/>
                </a:lnTo>
                <a:lnTo>
                  <a:pt x="92" y="305"/>
                </a:lnTo>
                <a:lnTo>
                  <a:pt x="89" y="302"/>
                </a:lnTo>
                <a:lnTo>
                  <a:pt x="89" y="302"/>
                </a:lnTo>
                <a:lnTo>
                  <a:pt x="86" y="302"/>
                </a:lnTo>
                <a:lnTo>
                  <a:pt x="86" y="302"/>
                </a:lnTo>
                <a:lnTo>
                  <a:pt x="86" y="299"/>
                </a:lnTo>
                <a:lnTo>
                  <a:pt x="86" y="299"/>
                </a:lnTo>
                <a:lnTo>
                  <a:pt x="86" y="299"/>
                </a:lnTo>
                <a:lnTo>
                  <a:pt x="89" y="299"/>
                </a:lnTo>
                <a:lnTo>
                  <a:pt x="89" y="295"/>
                </a:lnTo>
                <a:lnTo>
                  <a:pt x="89" y="295"/>
                </a:lnTo>
                <a:lnTo>
                  <a:pt x="89" y="292"/>
                </a:lnTo>
                <a:lnTo>
                  <a:pt x="89" y="292"/>
                </a:lnTo>
                <a:lnTo>
                  <a:pt x="89" y="289"/>
                </a:lnTo>
                <a:lnTo>
                  <a:pt x="86" y="289"/>
                </a:lnTo>
                <a:lnTo>
                  <a:pt x="86" y="289"/>
                </a:lnTo>
                <a:lnTo>
                  <a:pt x="89" y="285"/>
                </a:lnTo>
                <a:lnTo>
                  <a:pt x="92" y="285"/>
                </a:lnTo>
                <a:lnTo>
                  <a:pt x="92" y="285"/>
                </a:lnTo>
                <a:lnTo>
                  <a:pt x="92" y="285"/>
                </a:lnTo>
                <a:lnTo>
                  <a:pt x="95" y="285"/>
                </a:lnTo>
                <a:lnTo>
                  <a:pt x="95" y="285"/>
                </a:lnTo>
                <a:lnTo>
                  <a:pt x="99" y="285"/>
                </a:lnTo>
                <a:lnTo>
                  <a:pt x="99" y="282"/>
                </a:lnTo>
                <a:lnTo>
                  <a:pt x="99" y="282"/>
                </a:lnTo>
                <a:lnTo>
                  <a:pt x="99" y="282"/>
                </a:lnTo>
                <a:lnTo>
                  <a:pt x="99" y="282"/>
                </a:lnTo>
                <a:lnTo>
                  <a:pt x="102" y="282"/>
                </a:lnTo>
                <a:lnTo>
                  <a:pt x="102" y="282"/>
                </a:lnTo>
                <a:lnTo>
                  <a:pt x="102" y="279"/>
                </a:lnTo>
                <a:lnTo>
                  <a:pt x="105" y="279"/>
                </a:lnTo>
                <a:lnTo>
                  <a:pt x="105" y="279"/>
                </a:lnTo>
                <a:lnTo>
                  <a:pt x="105" y="279"/>
                </a:lnTo>
                <a:lnTo>
                  <a:pt x="109" y="276"/>
                </a:lnTo>
                <a:lnTo>
                  <a:pt x="109" y="276"/>
                </a:lnTo>
                <a:lnTo>
                  <a:pt x="109" y="276"/>
                </a:lnTo>
                <a:lnTo>
                  <a:pt x="109" y="279"/>
                </a:lnTo>
                <a:lnTo>
                  <a:pt x="109" y="279"/>
                </a:lnTo>
                <a:lnTo>
                  <a:pt x="112" y="279"/>
                </a:lnTo>
                <a:lnTo>
                  <a:pt x="112" y="279"/>
                </a:lnTo>
                <a:lnTo>
                  <a:pt x="115" y="282"/>
                </a:lnTo>
                <a:lnTo>
                  <a:pt x="115" y="282"/>
                </a:lnTo>
                <a:lnTo>
                  <a:pt x="118" y="285"/>
                </a:lnTo>
                <a:lnTo>
                  <a:pt x="122" y="285"/>
                </a:lnTo>
                <a:lnTo>
                  <a:pt x="122" y="285"/>
                </a:lnTo>
                <a:lnTo>
                  <a:pt x="122" y="282"/>
                </a:lnTo>
                <a:lnTo>
                  <a:pt x="122" y="282"/>
                </a:lnTo>
                <a:lnTo>
                  <a:pt x="125" y="285"/>
                </a:lnTo>
                <a:lnTo>
                  <a:pt x="128" y="285"/>
                </a:lnTo>
                <a:lnTo>
                  <a:pt x="128" y="285"/>
                </a:lnTo>
                <a:lnTo>
                  <a:pt x="128" y="285"/>
                </a:lnTo>
                <a:lnTo>
                  <a:pt x="128" y="285"/>
                </a:lnTo>
                <a:lnTo>
                  <a:pt x="128" y="285"/>
                </a:lnTo>
                <a:lnTo>
                  <a:pt x="132" y="285"/>
                </a:lnTo>
                <a:lnTo>
                  <a:pt x="132" y="285"/>
                </a:lnTo>
                <a:lnTo>
                  <a:pt x="132" y="285"/>
                </a:lnTo>
                <a:lnTo>
                  <a:pt x="132" y="285"/>
                </a:lnTo>
                <a:lnTo>
                  <a:pt x="135" y="289"/>
                </a:lnTo>
                <a:lnTo>
                  <a:pt x="135" y="289"/>
                </a:lnTo>
                <a:lnTo>
                  <a:pt x="135" y="289"/>
                </a:lnTo>
                <a:lnTo>
                  <a:pt x="135" y="289"/>
                </a:lnTo>
                <a:lnTo>
                  <a:pt x="138" y="289"/>
                </a:lnTo>
                <a:lnTo>
                  <a:pt x="138" y="289"/>
                </a:lnTo>
                <a:lnTo>
                  <a:pt x="138" y="292"/>
                </a:lnTo>
                <a:lnTo>
                  <a:pt x="138" y="292"/>
                </a:lnTo>
                <a:lnTo>
                  <a:pt x="138" y="292"/>
                </a:lnTo>
                <a:lnTo>
                  <a:pt x="135" y="292"/>
                </a:lnTo>
                <a:lnTo>
                  <a:pt x="138" y="295"/>
                </a:lnTo>
                <a:lnTo>
                  <a:pt x="138" y="295"/>
                </a:lnTo>
                <a:lnTo>
                  <a:pt x="138" y="295"/>
                </a:lnTo>
                <a:lnTo>
                  <a:pt x="138" y="299"/>
                </a:lnTo>
                <a:lnTo>
                  <a:pt x="138" y="299"/>
                </a:lnTo>
                <a:lnTo>
                  <a:pt x="138" y="302"/>
                </a:lnTo>
                <a:lnTo>
                  <a:pt x="141" y="302"/>
                </a:lnTo>
                <a:lnTo>
                  <a:pt x="141" y="305"/>
                </a:lnTo>
                <a:lnTo>
                  <a:pt x="145" y="305"/>
                </a:lnTo>
                <a:lnTo>
                  <a:pt x="145" y="308"/>
                </a:lnTo>
                <a:lnTo>
                  <a:pt x="145" y="308"/>
                </a:lnTo>
                <a:lnTo>
                  <a:pt x="145" y="312"/>
                </a:lnTo>
                <a:lnTo>
                  <a:pt x="145" y="308"/>
                </a:lnTo>
                <a:lnTo>
                  <a:pt x="148" y="308"/>
                </a:lnTo>
                <a:lnTo>
                  <a:pt x="148" y="308"/>
                </a:lnTo>
                <a:lnTo>
                  <a:pt x="148" y="305"/>
                </a:lnTo>
                <a:lnTo>
                  <a:pt x="148" y="302"/>
                </a:lnTo>
                <a:lnTo>
                  <a:pt x="148" y="302"/>
                </a:lnTo>
                <a:lnTo>
                  <a:pt x="151" y="299"/>
                </a:lnTo>
                <a:lnTo>
                  <a:pt x="151" y="295"/>
                </a:lnTo>
                <a:lnTo>
                  <a:pt x="148" y="292"/>
                </a:lnTo>
                <a:lnTo>
                  <a:pt x="148" y="292"/>
                </a:lnTo>
                <a:lnTo>
                  <a:pt x="151" y="292"/>
                </a:lnTo>
                <a:lnTo>
                  <a:pt x="151" y="289"/>
                </a:lnTo>
                <a:lnTo>
                  <a:pt x="151" y="289"/>
                </a:lnTo>
                <a:lnTo>
                  <a:pt x="151" y="285"/>
                </a:lnTo>
                <a:lnTo>
                  <a:pt x="154" y="285"/>
                </a:lnTo>
                <a:lnTo>
                  <a:pt x="154" y="285"/>
                </a:lnTo>
                <a:lnTo>
                  <a:pt x="154" y="282"/>
                </a:lnTo>
                <a:lnTo>
                  <a:pt x="154" y="282"/>
                </a:lnTo>
                <a:lnTo>
                  <a:pt x="154" y="282"/>
                </a:lnTo>
                <a:lnTo>
                  <a:pt x="158" y="282"/>
                </a:lnTo>
                <a:lnTo>
                  <a:pt x="158" y="282"/>
                </a:lnTo>
                <a:lnTo>
                  <a:pt x="158" y="282"/>
                </a:lnTo>
                <a:lnTo>
                  <a:pt x="158" y="279"/>
                </a:lnTo>
                <a:lnTo>
                  <a:pt x="161" y="279"/>
                </a:lnTo>
                <a:lnTo>
                  <a:pt x="161" y="279"/>
                </a:lnTo>
                <a:lnTo>
                  <a:pt x="161" y="279"/>
                </a:lnTo>
                <a:lnTo>
                  <a:pt x="161" y="279"/>
                </a:lnTo>
                <a:lnTo>
                  <a:pt x="158" y="276"/>
                </a:lnTo>
                <a:lnTo>
                  <a:pt x="158" y="276"/>
                </a:lnTo>
                <a:lnTo>
                  <a:pt x="158" y="276"/>
                </a:lnTo>
                <a:lnTo>
                  <a:pt x="158" y="276"/>
                </a:lnTo>
                <a:lnTo>
                  <a:pt x="158" y="272"/>
                </a:lnTo>
                <a:lnTo>
                  <a:pt x="161" y="272"/>
                </a:lnTo>
                <a:lnTo>
                  <a:pt x="161" y="272"/>
                </a:lnTo>
                <a:lnTo>
                  <a:pt x="161" y="269"/>
                </a:lnTo>
                <a:lnTo>
                  <a:pt x="161" y="269"/>
                </a:lnTo>
                <a:lnTo>
                  <a:pt x="164" y="269"/>
                </a:lnTo>
                <a:lnTo>
                  <a:pt x="164" y="269"/>
                </a:lnTo>
                <a:lnTo>
                  <a:pt x="164" y="269"/>
                </a:lnTo>
                <a:lnTo>
                  <a:pt x="164" y="269"/>
                </a:lnTo>
                <a:lnTo>
                  <a:pt x="164" y="266"/>
                </a:lnTo>
                <a:lnTo>
                  <a:pt x="164" y="266"/>
                </a:lnTo>
                <a:lnTo>
                  <a:pt x="168" y="262"/>
                </a:lnTo>
                <a:lnTo>
                  <a:pt x="168" y="259"/>
                </a:lnTo>
                <a:lnTo>
                  <a:pt x="168" y="259"/>
                </a:lnTo>
                <a:lnTo>
                  <a:pt x="171" y="259"/>
                </a:lnTo>
                <a:lnTo>
                  <a:pt x="171" y="259"/>
                </a:lnTo>
                <a:lnTo>
                  <a:pt x="171" y="256"/>
                </a:lnTo>
                <a:lnTo>
                  <a:pt x="171" y="256"/>
                </a:lnTo>
                <a:lnTo>
                  <a:pt x="174" y="253"/>
                </a:lnTo>
                <a:lnTo>
                  <a:pt x="177" y="253"/>
                </a:lnTo>
                <a:lnTo>
                  <a:pt x="177" y="253"/>
                </a:lnTo>
                <a:lnTo>
                  <a:pt x="177" y="253"/>
                </a:lnTo>
                <a:lnTo>
                  <a:pt x="177" y="253"/>
                </a:lnTo>
                <a:lnTo>
                  <a:pt x="177" y="246"/>
                </a:lnTo>
                <a:lnTo>
                  <a:pt x="177" y="249"/>
                </a:lnTo>
                <a:lnTo>
                  <a:pt x="181" y="249"/>
                </a:lnTo>
                <a:lnTo>
                  <a:pt x="181" y="249"/>
                </a:lnTo>
                <a:lnTo>
                  <a:pt x="181" y="246"/>
                </a:lnTo>
                <a:lnTo>
                  <a:pt x="181" y="249"/>
                </a:lnTo>
                <a:lnTo>
                  <a:pt x="181" y="249"/>
                </a:lnTo>
                <a:lnTo>
                  <a:pt x="184" y="249"/>
                </a:lnTo>
                <a:lnTo>
                  <a:pt x="184" y="249"/>
                </a:lnTo>
                <a:lnTo>
                  <a:pt x="187" y="246"/>
                </a:lnTo>
                <a:lnTo>
                  <a:pt x="191" y="246"/>
                </a:lnTo>
                <a:lnTo>
                  <a:pt x="191" y="246"/>
                </a:lnTo>
                <a:lnTo>
                  <a:pt x="191" y="243"/>
                </a:lnTo>
                <a:lnTo>
                  <a:pt x="191" y="246"/>
                </a:lnTo>
                <a:lnTo>
                  <a:pt x="191" y="246"/>
                </a:lnTo>
                <a:lnTo>
                  <a:pt x="194" y="243"/>
                </a:lnTo>
                <a:lnTo>
                  <a:pt x="194" y="243"/>
                </a:lnTo>
                <a:lnTo>
                  <a:pt x="194" y="243"/>
                </a:lnTo>
                <a:lnTo>
                  <a:pt x="197" y="243"/>
                </a:lnTo>
                <a:lnTo>
                  <a:pt x="197" y="243"/>
                </a:lnTo>
                <a:lnTo>
                  <a:pt x="197" y="246"/>
                </a:lnTo>
                <a:lnTo>
                  <a:pt x="200" y="246"/>
                </a:lnTo>
                <a:lnTo>
                  <a:pt x="200" y="243"/>
                </a:lnTo>
                <a:lnTo>
                  <a:pt x="200" y="243"/>
                </a:lnTo>
                <a:lnTo>
                  <a:pt x="200" y="243"/>
                </a:lnTo>
                <a:lnTo>
                  <a:pt x="204" y="243"/>
                </a:lnTo>
                <a:lnTo>
                  <a:pt x="204" y="243"/>
                </a:lnTo>
                <a:lnTo>
                  <a:pt x="207" y="243"/>
                </a:lnTo>
                <a:lnTo>
                  <a:pt x="207" y="243"/>
                </a:lnTo>
                <a:lnTo>
                  <a:pt x="207" y="243"/>
                </a:lnTo>
                <a:lnTo>
                  <a:pt x="210" y="246"/>
                </a:lnTo>
                <a:lnTo>
                  <a:pt x="210" y="246"/>
                </a:lnTo>
                <a:lnTo>
                  <a:pt x="214" y="246"/>
                </a:lnTo>
                <a:lnTo>
                  <a:pt x="217" y="246"/>
                </a:lnTo>
                <a:lnTo>
                  <a:pt x="217" y="246"/>
                </a:lnTo>
                <a:lnTo>
                  <a:pt x="217" y="246"/>
                </a:lnTo>
                <a:lnTo>
                  <a:pt x="220" y="246"/>
                </a:lnTo>
                <a:lnTo>
                  <a:pt x="220" y="246"/>
                </a:lnTo>
                <a:lnTo>
                  <a:pt x="220" y="246"/>
                </a:lnTo>
                <a:lnTo>
                  <a:pt x="220" y="246"/>
                </a:lnTo>
                <a:lnTo>
                  <a:pt x="223" y="246"/>
                </a:lnTo>
                <a:lnTo>
                  <a:pt x="223" y="243"/>
                </a:lnTo>
                <a:lnTo>
                  <a:pt x="227" y="243"/>
                </a:lnTo>
                <a:lnTo>
                  <a:pt x="227" y="240"/>
                </a:lnTo>
                <a:lnTo>
                  <a:pt x="227" y="240"/>
                </a:lnTo>
                <a:lnTo>
                  <a:pt x="227" y="236"/>
                </a:lnTo>
                <a:lnTo>
                  <a:pt x="227" y="236"/>
                </a:lnTo>
                <a:lnTo>
                  <a:pt x="230" y="236"/>
                </a:lnTo>
                <a:lnTo>
                  <a:pt x="230" y="236"/>
                </a:lnTo>
                <a:lnTo>
                  <a:pt x="233" y="233"/>
                </a:lnTo>
                <a:lnTo>
                  <a:pt x="230" y="233"/>
                </a:lnTo>
                <a:lnTo>
                  <a:pt x="233" y="230"/>
                </a:lnTo>
                <a:lnTo>
                  <a:pt x="233" y="226"/>
                </a:lnTo>
                <a:lnTo>
                  <a:pt x="230" y="223"/>
                </a:lnTo>
                <a:lnTo>
                  <a:pt x="230" y="223"/>
                </a:lnTo>
                <a:lnTo>
                  <a:pt x="230" y="220"/>
                </a:lnTo>
                <a:lnTo>
                  <a:pt x="230" y="220"/>
                </a:lnTo>
                <a:lnTo>
                  <a:pt x="227" y="217"/>
                </a:lnTo>
                <a:lnTo>
                  <a:pt x="227" y="213"/>
                </a:lnTo>
                <a:lnTo>
                  <a:pt x="227" y="213"/>
                </a:lnTo>
                <a:lnTo>
                  <a:pt x="227" y="213"/>
                </a:lnTo>
                <a:lnTo>
                  <a:pt x="227" y="210"/>
                </a:lnTo>
                <a:lnTo>
                  <a:pt x="227" y="207"/>
                </a:lnTo>
                <a:lnTo>
                  <a:pt x="227" y="207"/>
                </a:lnTo>
                <a:lnTo>
                  <a:pt x="227" y="203"/>
                </a:lnTo>
                <a:lnTo>
                  <a:pt x="227" y="200"/>
                </a:lnTo>
                <a:lnTo>
                  <a:pt x="223" y="197"/>
                </a:lnTo>
                <a:lnTo>
                  <a:pt x="227" y="197"/>
                </a:lnTo>
                <a:lnTo>
                  <a:pt x="223" y="194"/>
                </a:lnTo>
                <a:lnTo>
                  <a:pt x="223" y="194"/>
                </a:lnTo>
                <a:lnTo>
                  <a:pt x="223" y="190"/>
                </a:lnTo>
                <a:lnTo>
                  <a:pt x="223" y="190"/>
                </a:lnTo>
                <a:lnTo>
                  <a:pt x="227" y="190"/>
                </a:lnTo>
                <a:lnTo>
                  <a:pt x="227" y="190"/>
                </a:lnTo>
                <a:lnTo>
                  <a:pt x="227" y="187"/>
                </a:lnTo>
                <a:lnTo>
                  <a:pt x="227" y="187"/>
                </a:lnTo>
                <a:lnTo>
                  <a:pt x="227" y="184"/>
                </a:lnTo>
                <a:lnTo>
                  <a:pt x="227" y="181"/>
                </a:lnTo>
                <a:lnTo>
                  <a:pt x="227" y="174"/>
                </a:lnTo>
                <a:lnTo>
                  <a:pt x="227" y="174"/>
                </a:lnTo>
                <a:lnTo>
                  <a:pt x="227" y="171"/>
                </a:lnTo>
                <a:lnTo>
                  <a:pt x="227" y="171"/>
                </a:lnTo>
                <a:lnTo>
                  <a:pt x="227" y="167"/>
                </a:lnTo>
                <a:lnTo>
                  <a:pt x="227" y="167"/>
                </a:lnTo>
                <a:lnTo>
                  <a:pt x="227" y="164"/>
                </a:lnTo>
                <a:lnTo>
                  <a:pt x="230" y="158"/>
                </a:lnTo>
                <a:lnTo>
                  <a:pt x="230" y="158"/>
                </a:lnTo>
                <a:lnTo>
                  <a:pt x="230" y="158"/>
                </a:lnTo>
                <a:lnTo>
                  <a:pt x="230" y="154"/>
                </a:lnTo>
                <a:lnTo>
                  <a:pt x="230" y="154"/>
                </a:lnTo>
                <a:lnTo>
                  <a:pt x="233" y="148"/>
                </a:lnTo>
                <a:lnTo>
                  <a:pt x="230" y="144"/>
                </a:lnTo>
                <a:lnTo>
                  <a:pt x="230" y="144"/>
                </a:lnTo>
                <a:lnTo>
                  <a:pt x="233" y="144"/>
                </a:lnTo>
                <a:lnTo>
                  <a:pt x="230" y="141"/>
                </a:lnTo>
                <a:lnTo>
                  <a:pt x="230" y="141"/>
                </a:lnTo>
                <a:lnTo>
                  <a:pt x="233" y="138"/>
                </a:lnTo>
                <a:lnTo>
                  <a:pt x="233" y="138"/>
                </a:lnTo>
                <a:lnTo>
                  <a:pt x="233" y="135"/>
                </a:lnTo>
                <a:lnTo>
                  <a:pt x="236" y="128"/>
                </a:lnTo>
                <a:lnTo>
                  <a:pt x="236" y="128"/>
                </a:lnTo>
                <a:lnTo>
                  <a:pt x="236" y="128"/>
                </a:lnTo>
                <a:lnTo>
                  <a:pt x="236" y="125"/>
                </a:lnTo>
                <a:lnTo>
                  <a:pt x="236" y="125"/>
                </a:lnTo>
                <a:lnTo>
                  <a:pt x="240" y="125"/>
                </a:lnTo>
                <a:lnTo>
                  <a:pt x="240" y="125"/>
                </a:lnTo>
                <a:lnTo>
                  <a:pt x="240" y="128"/>
                </a:lnTo>
                <a:lnTo>
                  <a:pt x="240" y="128"/>
                </a:lnTo>
                <a:lnTo>
                  <a:pt x="243" y="128"/>
                </a:lnTo>
                <a:lnTo>
                  <a:pt x="243" y="128"/>
                </a:lnTo>
                <a:lnTo>
                  <a:pt x="243" y="125"/>
                </a:lnTo>
                <a:lnTo>
                  <a:pt x="243" y="125"/>
                </a:lnTo>
                <a:lnTo>
                  <a:pt x="246" y="128"/>
                </a:lnTo>
                <a:lnTo>
                  <a:pt x="246" y="128"/>
                </a:lnTo>
                <a:lnTo>
                  <a:pt x="246" y="128"/>
                </a:lnTo>
                <a:lnTo>
                  <a:pt x="246" y="128"/>
                </a:lnTo>
                <a:lnTo>
                  <a:pt x="250" y="128"/>
                </a:lnTo>
                <a:lnTo>
                  <a:pt x="253" y="131"/>
                </a:lnTo>
                <a:lnTo>
                  <a:pt x="253" y="135"/>
                </a:lnTo>
                <a:lnTo>
                  <a:pt x="253" y="135"/>
                </a:lnTo>
                <a:lnTo>
                  <a:pt x="253" y="135"/>
                </a:lnTo>
                <a:lnTo>
                  <a:pt x="256" y="138"/>
                </a:lnTo>
                <a:lnTo>
                  <a:pt x="259" y="138"/>
                </a:lnTo>
                <a:lnTo>
                  <a:pt x="259" y="138"/>
                </a:lnTo>
                <a:lnTo>
                  <a:pt x="263" y="141"/>
                </a:lnTo>
                <a:lnTo>
                  <a:pt x="263" y="141"/>
                </a:lnTo>
                <a:lnTo>
                  <a:pt x="266" y="141"/>
                </a:lnTo>
                <a:lnTo>
                  <a:pt x="266" y="141"/>
                </a:lnTo>
                <a:lnTo>
                  <a:pt x="266" y="138"/>
                </a:lnTo>
                <a:lnTo>
                  <a:pt x="269" y="141"/>
                </a:lnTo>
                <a:lnTo>
                  <a:pt x="273" y="141"/>
                </a:lnTo>
                <a:lnTo>
                  <a:pt x="273" y="141"/>
                </a:lnTo>
                <a:lnTo>
                  <a:pt x="276" y="141"/>
                </a:lnTo>
                <a:lnTo>
                  <a:pt x="276" y="141"/>
                </a:lnTo>
                <a:lnTo>
                  <a:pt x="276" y="141"/>
                </a:lnTo>
                <a:lnTo>
                  <a:pt x="279" y="141"/>
                </a:lnTo>
                <a:lnTo>
                  <a:pt x="279" y="135"/>
                </a:lnTo>
                <a:lnTo>
                  <a:pt x="282" y="131"/>
                </a:lnTo>
                <a:lnTo>
                  <a:pt x="286" y="131"/>
                </a:lnTo>
                <a:lnTo>
                  <a:pt x="286" y="128"/>
                </a:lnTo>
                <a:lnTo>
                  <a:pt x="286" y="125"/>
                </a:lnTo>
                <a:lnTo>
                  <a:pt x="286" y="122"/>
                </a:lnTo>
                <a:lnTo>
                  <a:pt x="286" y="118"/>
                </a:lnTo>
                <a:lnTo>
                  <a:pt x="286" y="115"/>
                </a:lnTo>
                <a:lnTo>
                  <a:pt x="286" y="112"/>
                </a:lnTo>
                <a:lnTo>
                  <a:pt x="286" y="112"/>
                </a:lnTo>
                <a:lnTo>
                  <a:pt x="286" y="108"/>
                </a:lnTo>
                <a:lnTo>
                  <a:pt x="289" y="108"/>
                </a:lnTo>
                <a:lnTo>
                  <a:pt x="289" y="108"/>
                </a:lnTo>
                <a:lnTo>
                  <a:pt x="292" y="108"/>
                </a:lnTo>
                <a:lnTo>
                  <a:pt x="292" y="112"/>
                </a:lnTo>
                <a:lnTo>
                  <a:pt x="299" y="108"/>
                </a:lnTo>
                <a:lnTo>
                  <a:pt x="302" y="108"/>
                </a:lnTo>
                <a:lnTo>
                  <a:pt x="302" y="108"/>
                </a:lnTo>
                <a:lnTo>
                  <a:pt x="305" y="112"/>
                </a:lnTo>
                <a:lnTo>
                  <a:pt x="309" y="112"/>
                </a:lnTo>
                <a:lnTo>
                  <a:pt x="309" y="112"/>
                </a:lnTo>
                <a:lnTo>
                  <a:pt x="315" y="112"/>
                </a:lnTo>
                <a:lnTo>
                  <a:pt x="318" y="112"/>
                </a:lnTo>
                <a:lnTo>
                  <a:pt x="322" y="112"/>
                </a:lnTo>
                <a:lnTo>
                  <a:pt x="325" y="108"/>
                </a:lnTo>
                <a:lnTo>
                  <a:pt x="325" y="108"/>
                </a:lnTo>
                <a:lnTo>
                  <a:pt x="332" y="105"/>
                </a:lnTo>
                <a:lnTo>
                  <a:pt x="338" y="102"/>
                </a:lnTo>
                <a:lnTo>
                  <a:pt x="345" y="102"/>
                </a:lnTo>
                <a:lnTo>
                  <a:pt x="348" y="102"/>
                </a:lnTo>
                <a:lnTo>
                  <a:pt x="348" y="102"/>
                </a:lnTo>
                <a:lnTo>
                  <a:pt x="351" y="102"/>
                </a:lnTo>
                <a:lnTo>
                  <a:pt x="354" y="102"/>
                </a:lnTo>
                <a:lnTo>
                  <a:pt x="358" y="99"/>
                </a:lnTo>
                <a:lnTo>
                  <a:pt x="361" y="92"/>
                </a:lnTo>
                <a:lnTo>
                  <a:pt x="364" y="89"/>
                </a:lnTo>
                <a:lnTo>
                  <a:pt x="368" y="85"/>
                </a:lnTo>
                <a:lnTo>
                  <a:pt x="374" y="82"/>
                </a:lnTo>
                <a:lnTo>
                  <a:pt x="377" y="82"/>
                </a:lnTo>
                <a:lnTo>
                  <a:pt x="377" y="82"/>
                </a:lnTo>
                <a:lnTo>
                  <a:pt x="384" y="79"/>
                </a:lnTo>
                <a:lnTo>
                  <a:pt x="387" y="76"/>
                </a:lnTo>
                <a:lnTo>
                  <a:pt x="391" y="69"/>
                </a:lnTo>
                <a:lnTo>
                  <a:pt x="394" y="69"/>
                </a:lnTo>
                <a:lnTo>
                  <a:pt x="394" y="63"/>
                </a:lnTo>
                <a:lnTo>
                  <a:pt x="394" y="63"/>
                </a:lnTo>
                <a:lnTo>
                  <a:pt x="391" y="56"/>
                </a:lnTo>
                <a:lnTo>
                  <a:pt x="391" y="56"/>
                </a:lnTo>
                <a:lnTo>
                  <a:pt x="391" y="56"/>
                </a:lnTo>
                <a:lnTo>
                  <a:pt x="391" y="46"/>
                </a:lnTo>
                <a:lnTo>
                  <a:pt x="391" y="36"/>
                </a:lnTo>
                <a:lnTo>
                  <a:pt x="391" y="30"/>
                </a:lnTo>
                <a:lnTo>
                  <a:pt x="394" y="30"/>
                </a:lnTo>
                <a:lnTo>
                  <a:pt x="394" y="26"/>
                </a:lnTo>
                <a:lnTo>
                  <a:pt x="394" y="26"/>
                </a:lnTo>
                <a:lnTo>
                  <a:pt x="397" y="23"/>
                </a:lnTo>
                <a:lnTo>
                  <a:pt x="397" y="17"/>
                </a:lnTo>
                <a:lnTo>
                  <a:pt x="400" y="13"/>
                </a:lnTo>
                <a:lnTo>
                  <a:pt x="400" y="10"/>
                </a:lnTo>
                <a:lnTo>
                  <a:pt x="404" y="7"/>
                </a:lnTo>
                <a:lnTo>
                  <a:pt x="404" y="7"/>
                </a:lnTo>
                <a:lnTo>
                  <a:pt x="404" y="10"/>
                </a:lnTo>
                <a:lnTo>
                  <a:pt x="407" y="13"/>
                </a:lnTo>
                <a:lnTo>
                  <a:pt x="410" y="13"/>
                </a:lnTo>
                <a:lnTo>
                  <a:pt x="417" y="17"/>
                </a:lnTo>
                <a:lnTo>
                  <a:pt x="420" y="13"/>
                </a:lnTo>
                <a:lnTo>
                  <a:pt x="423" y="13"/>
                </a:lnTo>
                <a:lnTo>
                  <a:pt x="430" y="13"/>
                </a:lnTo>
                <a:lnTo>
                  <a:pt x="427" y="26"/>
                </a:lnTo>
                <a:lnTo>
                  <a:pt x="427" y="30"/>
                </a:lnTo>
                <a:lnTo>
                  <a:pt x="427" y="30"/>
                </a:lnTo>
                <a:lnTo>
                  <a:pt x="427" y="46"/>
                </a:lnTo>
                <a:lnTo>
                  <a:pt x="427" y="53"/>
                </a:lnTo>
                <a:lnTo>
                  <a:pt x="436" y="69"/>
                </a:lnTo>
                <a:lnTo>
                  <a:pt x="436" y="69"/>
                </a:lnTo>
                <a:lnTo>
                  <a:pt x="436" y="72"/>
                </a:lnTo>
                <a:lnTo>
                  <a:pt x="450" y="92"/>
                </a:lnTo>
                <a:lnTo>
                  <a:pt x="450" y="92"/>
                </a:lnTo>
                <a:lnTo>
                  <a:pt x="453" y="92"/>
                </a:lnTo>
                <a:lnTo>
                  <a:pt x="453" y="92"/>
                </a:lnTo>
                <a:lnTo>
                  <a:pt x="459" y="102"/>
                </a:lnTo>
                <a:lnTo>
                  <a:pt x="463" y="105"/>
                </a:lnTo>
                <a:lnTo>
                  <a:pt x="466" y="108"/>
                </a:lnTo>
                <a:lnTo>
                  <a:pt x="472" y="112"/>
                </a:lnTo>
                <a:lnTo>
                  <a:pt x="472" y="112"/>
                </a:lnTo>
                <a:lnTo>
                  <a:pt x="469" y="122"/>
                </a:lnTo>
                <a:lnTo>
                  <a:pt x="446" y="128"/>
                </a:lnTo>
                <a:lnTo>
                  <a:pt x="450" y="131"/>
                </a:lnTo>
                <a:lnTo>
                  <a:pt x="456" y="144"/>
                </a:lnTo>
                <a:lnTo>
                  <a:pt x="456" y="154"/>
                </a:lnTo>
                <a:lnTo>
                  <a:pt x="456" y="164"/>
                </a:lnTo>
                <a:lnTo>
                  <a:pt x="456" y="171"/>
                </a:lnTo>
                <a:lnTo>
                  <a:pt x="456" y="171"/>
                </a:lnTo>
                <a:lnTo>
                  <a:pt x="466" y="171"/>
                </a:lnTo>
                <a:lnTo>
                  <a:pt x="466" y="174"/>
                </a:lnTo>
                <a:lnTo>
                  <a:pt x="466" y="181"/>
                </a:lnTo>
                <a:lnTo>
                  <a:pt x="453" y="190"/>
                </a:lnTo>
                <a:lnTo>
                  <a:pt x="446" y="194"/>
                </a:lnTo>
                <a:lnTo>
                  <a:pt x="446" y="194"/>
                </a:lnTo>
                <a:lnTo>
                  <a:pt x="433" y="190"/>
                </a:lnTo>
                <a:lnTo>
                  <a:pt x="427" y="190"/>
                </a:lnTo>
                <a:lnTo>
                  <a:pt x="427" y="190"/>
                </a:lnTo>
                <a:lnTo>
                  <a:pt x="427" y="194"/>
                </a:lnTo>
                <a:lnTo>
                  <a:pt x="423" y="194"/>
                </a:lnTo>
                <a:lnTo>
                  <a:pt x="407" y="194"/>
                </a:lnTo>
                <a:lnTo>
                  <a:pt x="407" y="197"/>
                </a:lnTo>
                <a:lnTo>
                  <a:pt x="407" y="207"/>
                </a:lnTo>
                <a:lnTo>
                  <a:pt x="407" y="207"/>
                </a:lnTo>
                <a:lnTo>
                  <a:pt x="407" y="213"/>
                </a:lnTo>
                <a:lnTo>
                  <a:pt x="410" y="217"/>
                </a:lnTo>
                <a:lnTo>
                  <a:pt x="413" y="217"/>
                </a:lnTo>
                <a:lnTo>
                  <a:pt x="413" y="217"/>
                </a:lnTo>
                <a:lnTo>
                  <a:pt x="413" y="223"/>
                </a:lnTo>
                <a:lnTo>
                  <a:pt x="413" y="223"/>
                </a:lnTo>
                <a:lnTo>
                  <a:pt x="413" y="226"/>
                </a:lnTo>
                <a:lnTo>
                  <a:pt x="417" y="236"/>
                </a:lnTo>
                <a:lnTo>
                  <a:pt x="423" y="236"/>
                </a:lnTo>
                <a:lnTo>
                  <a:pt x="430" y="240"/>
                </a:lnTo>
                <a:lnTo>
                  <a:pt x="440" y="240"/>
                </a:lnTo>
                <a:lnTo>
                  <a:pt x="436" y="243"/>
                </a:lnTo>
                <a:lnTo>
                  <a:pt x="433" y="256"/>
                </a:lnTo>
                <a:lnTo>
                  <a:pt x="433" y="256"/>
                </a:lnTo>
                <a:lnTo>
                  <a:pt x="433" y="256"/>
                </a:lnTo>
                <a:lnTo>
                  <a:pt x="436" y="259"/>
                </a:lnTo>
                <a:lnTo>
                  <a:pt x="436" y="259"/>
                </a:lnTo>
                <a:lnTo>
                  <a:pt x="440" y="266"/>
                </a:lnTo>
                <a:lnTo>
                  <a:pt x="443" y="266"/>
                </a:lnTo>
                <a:lnTo>
                  <a:pt x="446" y="276"/>
                </a:lnTo>
                <a:lnTo>
                  <a:pt x="450" y="279"/>
                </a:lnTo>
                <a:lnTo>
                  <a:pt x="453" y="282"/>
                </a:lnTo>
                <a:lnTo>
                  <a:pt x="453" y="282"/>
                </a:lnTo>
                <a:lnTo>
                  <a:pt x="453" y="289"/>
                </a:lnTo>
                <a:lnTo>
                  <a:pt x="453" y="289"/>
                </a:lnTo>
                <a:lnTo>
                  <a:pt x="453" y="295"/>
                </a:lnTo>
                <a:lnTo>
                  <a:pt x="453" y="295"/>
                </a:lnTo>
                <a:lnTo>
                  <a:pt x="453" y="299"/>
                </a:lnTo>
                <a:lnTo>
                  <a:pt x="420" y="285"/>
                </a:lnTo>
                <a:lnTo>
                  <a:pt x="413" y="285"/>
                </a:lnTo>
                <a:lnTo>
                  <a:pt x="397" y="279"/>
                </a:lnTo>
                <a:lnTo>
                  <a:pt x="397" y="279"/>
                </a:lnTo>
                <a:lnTo>
                  <a:pt x="391" y="285"/>
                </a:lnTo>
                <a:lnTo>
                  <a:pt x="377" y="295"/>
                </a:lnTo>
                <a:lnTo>
                  <a:pt x="364" y="305"/>
                </a:lnTo>
                <a:lnTo>
                  <a:pt x="368" y="308"/>
                </a:lnTo>
                <a:lnTo>
                  <a:pt x="374" y="312"/>
                </a:lnTo>
                <a:lnTo>
                  <a:pt x="374" y="312"/>
                </a:lnTo>
                <a:lnTo>
                  <a:pt x="374" y="312"/>
                </a:lnTo>
                <a:lnTo>
                  <a:pt x="404" y="325"/>
                </a:lnTo>
                <a:lnTo>
                  <a:pt x="407" y="325"/>
                </a:lnTo>
                <a:lnTo>
                  <a:pt x="453" y="341"/>
                </a:lnTo>
                <a:lnTo>
                  <a:pt x="459" y="351"/>
                </a:lnTo>
                <a:lnTo>
                  <a:pt x="466" y="358"/>
                </a:lnTo>
                <a:lnTo>
                  <a:pt x="463" y="364"/>
                </a:lnTo>
                <a:lnTo>
                  <a:pt x="456" y="364"/>
                </a:lnTo>
                <a:lnTo>
                  <a:pt x="456" y="367"/>
                </a:lnTo>
                <a:lnTo>
                  <a:pt x="453" y="367"/>
                </a:lnTo>
                <a:lnTo>
                  <a:pt x="450" y="371"/>
                </a:lnTo>
                <a:lnTo>
                  <a:pt x="446" y="374"/>
                </a:lnTo>
                <a:lnTo>
                  <a:pt x="446" y="381"/>
                </a:lnTo>
                <a:lnTo>
                  <a:pt x="446" y="384"/>
                </a:lnTo>
                <a:lnTo>
                  <a:pt x="453" y="387"/>
                </a:lnTo>
                <a:lnTo>
                  <a:pt x="453" y="387"/>
                </a:lnTo>
                <a:lnTo>
                  <a:pt x="456" y="397"/>
                </a:lnTo>
                <a:lnTo>
                  <a:pt x="459" y="397"/>
                </a:lnTo>
                <a:lnTo>
                  <a:pt x="466" y="400"/>
                </a:lnTo>
                <a:lnTo>
                  <a:pt x="466" y="400"/>
                </a:lnTo>
                <a:lnTo>
                  <a:pt x="466" y="403"/>
                </a:lnTo>
                <a:lnTo>
                  <a:pt x="463" y="403"/>
                </a:lnTo>
                <a:lnTo>
                  <a:pt x="459" y="403"/>
                </a:lnTo>
                <a:lnTo>
                  <a:pt x="456" y="403"/>
                </a:lnTo>
                <a:lnTo>
                  <a:pt x="456" y="403"/>
                </a:lnTo>
                <a:lnTo>
                  <a:pt x="456" y="410"/>
                </a:lnTo>
                <a:lnTo>
                  <a:pt x="453" y="417"/>
                </a:lnTo>
                <a:lnTo>
                  <a:pt x="459" y="426"/>
                </a:lnTo>
                <a:lnTo>
                  <a:pt x="466" y="430"/>
                </a:lnTo>
                <a:lnTo>
                  <a:pt x="469" y="436"/>
                </a:lnTo>
                <a:lnTo>
                  <a:pt x="469" y="440"/>
                </a:lnTo>
                <a:lnTo>
                  <a:pt x="469" y="440"/>
                </a:lnTo>
                <a:lnTo>
                  <a:pt x="469" y="443"/>
                </a:lnTo>
                <a:lnTo>
                  <a:pt x="469" y="446"/>
                </a:lnTo>
                <a:lnTo>
                  <a:pt x="463" y="456"/>
                </a:lnTo>
                <a:lnTo>
                  <a:pt x="463" y="466"/>
                </a:lnTo>
                <a:lnTo>
                  <a:pt x="459" y="469"/>
                </a:lnTo>
                <a:lnTo>
                  <a:pt x="453" y="476"/>
                </a:lnTo>
                <a:lnTo>
                  <a:pt x="456" y="479"/>
                </a:lnTo>
                <a:lnTo>
                  <a:pt x="459" y="479"/>
                </a:lnTo>
                <a:lnTo>
                  <a:pt x="469" y="469"/>
                </a:lnTo>
                <a:lnTo>
                  <a:pt x="469" y="469"/>
                </a:lnTo>
                <a:lnTo>
                  <a:pt x="469" y="469"/>
                </a:lnTo>
                <a:lnTo>
                  <a:pt x="472" y="479"/>
                </a:lnTo>
                <a:lnTo>
                  <a:pt x="476" y="479"/>
                </a:lnTo>
                <a:lnTo>
                  <a:pt x="482" y="479"/>
                </a:lnTo>
                <a:lnTo>
                  <a:pt x="482" y="479"/>
                </a:lnTo>
                <a:lnTo>
                  <a:pt x="489" y="485"/>
                </a:lnTo>
                <a:lnTo>
                  <a:pt x="492" y="485"/>
                </a:lnTo>
                <a:lnTo>
                  <a:pt x="509" y="479"/>
                </a:lnTo>
                <a:lnTo>
                  <a:pt x="509" y="479"/>
                </a:lnTo>
                <a:lnTo>
                  <a:pt x="512" y="476"/>
                </a:lnTo>
                <a:lnTo>
                  <a:pt x="515" y="472"/>
                </a:lnTo>
                <a:lnTo>
                  <a:pt x="525" y="485"/>
                </a:lnTo>
                <a:lnTo>
                  <a:pt x="535" y="479"/>
                </a:lnTo>
                <a:lnTo>
                  <a:pt x="535" y="476"/>
                </a:lnTo>
                <a:lnTo>
                  <a:pt x="541" y="476"/>
                </a:lnTo>
                <a:lnTo>
                  <a:pt x="548" y="476"/>
                </a:lnTo>
                <a:lnTo>
                  <a:pt x="561" y="476"/>
                </a:lnTo>
                <a:lnTo>
                  <a:pt x="564" y="476"/>
                </a:lnTo>
                <a:lnTo>
                  <a:pt x="564" y="479"/>
                </a:lnTo>
                <a:lnTo>
                  <a:pt x="568" y="482"/>
                </a:lnTo>
                <a:lnTo>
                  <a:pt x="568" y="482"/>
                </a:lnTo>
                <a:lnTo>
                  <a:pt x="571" y="482"/>
                </a:lnTo>
                <a:lnTo>
                  <a:pt x="574" y="479"/>
                </a:lnTo>
                <a:lnTo>
                  <a:pt x="574" y="479"/>
                </a:lnTo>
                <a:lnTo>
                  <a:pt x="574" y="476"/>
                </a:lnTo>
                <a:lnTo>
                  <a:pt x="574" y="472"/>
                </a:lnTo>
                <a:lnTo>
                  <a:pt x="574" y="472"/>
                </a:lnTo>
                <a:lnTo>
                  <a:pt x="577" y="472"/>
                </a:lnTo>
                <a:lnTo>
                  <a:pt x="577" y="469"/>
                </a:lnTo>
                <a:lnTo>
                  <a:pt x="577" y="469"/>
                </a:lnTo>
                <a:lnTo>
                  <a:pt x="577" y="466"/>
                </a:lnTo>
                <a:lnTo>
                  <a:pt x="581" y="466"/>
                </a:lnTo>
                <a:lnTo>
                  <a:pt x="581" y="466"/>
                </a:lnTo>
                <a:lnTo>
                  <a:pt x="581" y="459"/>
                </a:lnTo>
                <a:lnTo>
                  <a:pt x="584" y="459"/>
                </a:lnTo>
                <a:lnTo>
                  <a:pt x="587" y="462"/>
                </a:lnTo>
                <a:lnTo>
                  <a:pt x="587" y="462"/>
                </a:lnTo>
                <a:lnTo>
                  <a:pt x="587" y="456"/>
                </a:lnTo>
                <a:lnTo>
                  <a:pt x="587" y="456"/>
                </a:lnTo>
                <a:lnTo>
                  <a:pt x="587" y="456"/>
                </a:lnTo>
                <a:lnTo>
                  <a:pt x="597" y="446"/>
                </a:lnTo>
                <a:lnTo>
                  <a:pt x="597" y="443"/>
                </a:lnTo>
                <a:lnTo>
                  <a:pt x="597" y="443"/>
                </a:lnTo>
                <a:lnTo>
                  <a:pt x="590" y="443"/>
                </a:lnTo>
                <a:lnTo>
                  <a:pt x="587" y="440"/>
                </a:lnTo>
                <a:lnTo>
                  <a:pt x="587" y="433"/>
                </a:lnTo>
                <a:lnTo>
                  <a:pt x="587" y="430"/>
                </a:lnTo>
                <a:lnTo>
                  <a:pt x="590" y="426"/>
                </a:lnTo>
                <a:lnTo>
                  <a:pt x="594" y="423"/>
                </a:lnTo>
                <a:lnTo>
                  <a:pt x="594" y="420"/>
                </a:lnTo>
                <a:lnTo>
                  <a:pt x="594" y="420"/>
                </a:lnTo>
                <a:lnTo>
                  <a:pt x="594" y="420"/>
                </a:lnTo>
                <a:lnTo>
                  <a:pt x="587" y="420"/>
                </a:lnTo>
                <a:lnTo>
                  <a:pt x="581" y="420"/>
                </a:lnTo>
                <a:lnTo>
                  <a:pt x="577" y="420"/>
                </a:lnTo>
                <a:lnTo>
                  <a:pt x="577" y="417"/>
                </a:lnTo>
                <a:lnTo>
                  <a:pt x="577" y="417"/>
                </a:lnTo>
                <a:lnTo>
                  <a:pt x="584" y="417"/>
                </a:lnTo>
                <a:lnTo>
                  <a:pt x="584" y="417"/>
                </a:lnTo>
                <a:lnTo>
                  <a:pt x="587" y="417"/>
                </a:lnTo>
                <a:lnTo>
                  <a:pt x="584" y="413"/>
                </a:lnTo>
                <a:lnTo>
                  <a:pt x="574" y="413"/>
                </a:lnTo>
                <a:lnTo>
                  <a:pt x="574" y="413"/>
                </a:lnTo>
                <a:lnTo>
                  <a:pt x="571" y="413"/>
                </a:lnTo>
                <a:lnTo>
                  <a:pt x="571" y="420"/>
                </a:lnTo>
                <a:lnTo>
                  <a:pt x="571" y="423"/>
                </a:lnTo>
                <a:lnTo>
                  <a:pt x="571" y="423"/>
                </a:lnTo>
                <a:lnTo>
                  <a:pt x="568" y="426"/>
                </a:lnTo>
                <a:lnTo>
                  <a:pt x="564" y="426"/>
                </a:lnTo>
                <a:lnTo>
                  <a:pt x="564" y="426"/>
                </a:lnTo>
                <a:lnTo>
                  <a:pt x="564" y="423"/>
                </a:lnTo>
                <a:lnTo>
                  <a:pt x="564" y="417"/>
                </a:lnTo>
                <a:lnTo>
                  <a:pt x="564" y="417"/>
                </a:lnTo>
                <a:lnTo>
                  <a:pt x="564" y="413"/>
                </a:lnTo>
                <a:lnTo>
                  <a:pt x="564" y="410"/>
                </a:lnTo>
                <a:lnTo>
                  <a:pt x="561" y="410"/>
                </a:lnTo>
                <a:lnTo>
                  <a:pt x="561" y="410"/>
                </a:lnTo>
                <a:lnTo>
                  <a:pt x="558" y="403"/>
                </a:lnTo>
                <a:lnTo>
                  <a:pt x="564" y="397"/>
                </a:lnTo>
                <a:lnTo>
                  <a:pt x="568" y="397"/>
                </a:lnTo>
                <a:lnTo>
                  <a:pt x="568" y="394"/>
                </a:lnTo>
                <a:lnTo>
                  <a:pt x="571" y="394"/>
                </a:lnTo>
                <a:lnTo>
                  <a:pt x="568" y="394"/>
                </a:lnTo>
                <a:lnTo>
                  <a:pt x="571" y="390"/>
                </a:lnTo>
                <a:lnTo>
                  <a:pt x="574" y="387"/>
                </a:lnTo>
                <a:lnTo>
                  <a:pt x="574" y="381"/>
                </a:lnTo>
                <a:lnTo>
                  <a:pt x="574" y="377"/>
                </a:lnTo>
                <a:lnTo>
                  <a:pt x="577" y="377"/>
                </a:lnTo>
                <a:lnTo>
                  <a:pt x="577" y="374"/>
                </a:lnTo>
                <a:lnTo>
                  <a:pt x="581" y="377"/>
                </a:lnTo>
                <a:lnTo>
                  <a:pt x="581" y="377"/>
                </a:lnTo>
                <a:lnTo>
                  <a:pt x="581" y="377"/>
                </a:lnTo>
                <a:lnTo>
                  <a:pt x="581" y="374"/>
                </a:lnTo>
                <a:lnTo>
                  <a:pt x="581" y="374"/>
                </a:lnTo>
                <a:lnTo>
                  <a:pt x="577" y="371"/>
                </a:lnTo>
                <a:lnTo>
                  <a:pt x="577" y="371"/>
                </a:lnTo>
                <a:lnTo>
                  <a:pt x="574" y="367"/>
                </a:lnTo>
                <a:lnTo>
                  <a:pt x="571" y="367"/>
                </a:lnTo>
                <a:lnTo>
                  <a:pt x="568" y="364"/>
                </a:lnTo>
                <a:lnTo>
                  <a:pt x="564" y="358"/>
                </a:lnTo>
                <a:lnTo>
                  <a:pt x="564" y="358"/>
                </a:lnTo>
                <a:lnTo>
                  <a:pt x="564" y="354"/>
                </a:lnTo>
                <a:lnTo>
                  <a:pt x="558" y="354"/>
                </a:lnTo>
                <a:lnTo>
                  <a:pt x="561" y="351"/>
                </a:lnTo>
                <a:lnTo>
                  <a:pt x="561" y="348"/>
                </a:lnTo>
                <a:lnTo>
                  <a:pt x="564" y="348"/>
                </a:lnTo>
                <a:lnTo>
                  <a:pt x="564" y="348"/>
                </a:lnTo>
                <a:lnTo>
                  <a:pt x="568" y="351"/>
                </a:lnTo>
                <a:lnTo>
                  <a:pt x="568" y="351"/>
                </a:lnTo>
                <a:lnTo>
                  <a:pt x="571" y="351"/>
                </a:lnTo>
                <a:lnTo>
                  <a:pt x="571" y="348"/>
                </a:lnTo>
                <a:lnTo>
                  <a:pt x="571" y="348"/>
                </a:lnTo>
                <a:lnTo>
                  <a:pt x="571" y="344"/>
                </a:lnTo>
                <a:lnTo>
                  <a:pt x="571" y="344"/>
                </a:lnTo>
                <a:lnTo>
                  <a:pt x="574" y="344"/>
                </a:lnTo>
                <a:lnTo>
                  <a:pt x="581" y="344"/>
                </a:lnTo>
                <a:lnTo>
                  <a:pt x="587" y="344"/>
                </a:lnTo>
                <a:lnTo>
                  <a:pt x="587" y="344"/>
                </a:lnTo>
                <a:lnTo>
                  <a:pt x="590" y="341"/>
                </a:lnTo>
                <a:lnTo>
                  <a:pt x="594" y="341"/>
                </a:lnTo>
                <a:lnTo>
                  <a:pt x="597" y="341"/>
                </a:lnTo>
                <a:lnTo>
                  <a:pt x="600" y="341"/>
                </a:lnTo>
                <a:lnTo>
                  <a:pt x="604" y="338"/>
                </a:lnTo>
                <a:lnTo>
                  <a:pt x="604" y="338"/>
                </a:lnTo>
                <a:lnTo>
                  <a:pt x="610" y="338"/>
                </a:lnTo>
                <a:lnTo>
                  <a:pt x="613" y="338"/>
                </a:lnTo>
                <a:lnTo>
                  <a:pt x="623" y="331"/>
                </a:lnTo>
                <a:lnTo>
                  <a:pt x="623" y="331"/>
                </a:lnTo>
                <a:lnTo>
                  <a:pt x="623" y="328"/>
                </a:lnTo>
                <a:lnTo>
                  <a:pt x="627" y="325"/>
                </a:lnTo>
                <a:lnTo>
                  <a:pt x="630" y="315"/>
                </a:lnTo>
                <a:lnTo>
                  <a:pt x="630" y="312"/>
                </a:lnTo>
                <a:lnTo>
                  <a:pt x="633" y="308"/>
                </a:lnTo>
                <a:lnTo>
                  <a:pt x="633" y="292"/>
                </a:lnTo>
                <a:lnTo>
                  <a:pt x="630" y="292"/>
                </a:lnTo>
                <a:lnTo>
                  <a:pt x="633" y="289"/>
                </a:lnTo>
                <a:lnTo>
                  <a:pt x="633" y="289"/>
                </a:lnTo>
                <a:lnTo>
                  <a:pt x="636" y="289"/>
                </a:lnTo>
                <a:lnTo>
                  <a:pt x="636" y="289"/>
                </a:lnTo>
                <a:lnTo>
                  <a:pt x="633" y="282"/>
                </a:lnTo>
                <a:lnTo>
                  <a:pt x="630" y="279"/>
                </a:lnTo>
                <a:lnTo>
                  <a:pt x="627" y="272"/>
                </a:lnTo>
                <a:lnTo>
                  <a:pt x="627" y="269"/>
                </a:lnTo>
                <a:lnTo>
                  <a:pt x="627" y="269"/>
                </a:lnTo>
                <a:lnTo>
                  <a:pt x="630" y="269"/>
                </a:lnTo>
                <a:lnTo>
                  <a:pt x="630" y="269"/>
                </a:lnTo>
                <a:lnTo>
                  <a:pt x="633" y="272"/>
                </a:lnTo>
                <a:lnTo>
                  <a:pt x="633" y="272"/>
                </a:lnTo>
                <a:lnTo>
                  <a:pt x="633" y="266"/>
                </a:lnTo>
                <a:lnTo>
                  <a:pt x="636" y="259"/>
                </a:lnTo>
                <a:lnTo>
                  <a:pt x="636" y="256"/>
                </a:lnTo>
                <a:lnTo>
                  <a:pt x="636" y="256"/>
                </a:lnTo>
                <a:lnTo>
                  <a:pt x="640" y="253"/>
                </a:lnTo>
                <a:lnTo>
                  <a:pt x="643" y="253"/>
                </a:lnTo>
                <a:lnTo>
                  <a:pt x="646" y="249"/>
                </a:lnTo>
                <a:lnTo>
                  <a:pt x="646" y="249"/>
                </a:lnTo>
                <a:lnTo>
                  <a:pt x="643" y="246"/>
                </a:lnTo>
                <a:lnTo>
                  <a:pt x="636" y="246"/>
                </a:lnTo>
                <a:lnTo>
                  <a:pt x="636" y="243"/>
                </a:lnTo>
                <a:lnTo>
                  <a:pt x="636" y="243"/>
                </a:lnTo>
                <a:lnTo>
                  <a:pt x="640" y="233"/>
                </a:lnTo>
                <a:lnTo>
                  <a:pt x="643" y="236"/>
                </a:lnTo>
                <a:lnTo>
                  <a:pt x="643" y="240"/>
                </a:lnTo>
                <a:lnTo>
                  <a:pt x="646" y="240"/>
                </a:lnTo>
                <a:lnTo>
                  <a:pt x="646" y="243"/>
                </a:lnTo>
                <a:lnTo>
                  <a:pt x="646" y="243"/>
                </a:lnTo>
                <a:lnTo>
                  <a:pt x="649" y="240"/>
                </a:lnTo>
                <a:lnTo>
                  <a:pt x="653" y="236"/>
                </a:lnTo>
                <a:lnTo>
                  <a:pt x="656" y="240"/>
                </a:lnTo>
                <a:lnTo>
                  <a:pt x="656" y="240"/>
                </a:lnTo>
                <a:lnTo>
                  <a:pt x="659" y="226"/>
                </a:lnTo>
                <a:lnTo>
                  <a:pt x="663" y="226"/>
                </a:lnTo>
                <a:lnTo>
                  <a:pt x="663" y="223"/>
                </a:lnTo>
                <a:lnTo>
                  <a:pt x="669" y="220"/>
                </a:lnTo>
                <a:lnTo>
                  <a:pt x="669" y="220"/>
                </a:lnTo>
                <a:lnTo>
                  <a:pt x="669" y="223"/>
                </a:lnTo>
                <a:lnTo>
                  <a:pt x="669" y="226"/>
                </a:lnTo>
                <a:lnTo>
                  <a:pt x="672" y="226"/>
                </a:lnTo>
                <a:lnTo>
                  <a:pt x="672" y="226"/>
                </a:lnTo>
                <a:lnTo>
                  <a:pt x="676" y="226"/>
                </a:lnTo>
                <a:lnTo>
                  <a:pt x="676" y="223"/>
                </a:lnTo>
                <a:lnTo>
                  <a:pt x="679" y="223"/>
                </a:lnTo>
                <a:lnTo>
                  <a:pt x="679" y="220"/>
                </a:lnTo>
                <a:lnTo>
                  <a:pt x="682" y="220"/>
                </a:lnTo>
                <a:lnTo>
                  <a:pt x="695" y="220"/>
                </a:lnTo>
                <a:lnTo>
                  <a:pt x="695" y="217"/>
                </a:lnTo>
                <a:lnTo>
                  <a:pt x="699" y="213"/>
                </a:lnTo>
                <a:lnTo>
                  <a:pt x="702" y="213"/>
                </a:lnTo>
                <a:lnTo>
                  <a:pt x="702" y="210"/>
                </a:lnTo>
                <a:lnTo>
                  <a:pt x="705" y="207"/>
                </a:lnTo>
                <a:lnTo>
                  <a:pt x="705" y="207"/>
                </a:lnTo>
                <a:lnTo>
                  <a:pt x="705" y="203"/>
                </a:lnTo>
                <a:lnTo>
                  <a:pt x="702" y="203"/>
                </a:lnTo>
                <a:lnTo>
                  <a:pt x="702" y="203"/>
                </a:lnTo>
                <a:lnTo>
                  <a:pt x="705" y="197"/>
                </a:lnTo>
                <a:lnTo>
                  <a:pt x="708" y="197"/>
                </a:lnTo>
                <a:lnTo>
                  <a:pt x="712" y="190"/>
                </a:lnTo>
                <a:lnTo>
                  <a:pt x="712" y="187"/>
                </a:lnTo>
                <a:lnTo>
                  <a:pt x="715" y="187"/>
                </a:lnTo>
                <a:lnTo>
                  <a:pt x="715" y="187"/>
                </a:lnTo>
                <a:lnTo>
                  <a:pt x="715" y="181"/>
                </a:lnTo>
                <a:lnTo>
                  <a:pt x="715" y="177"/>
                </a:lnTo>
                <a:lnTo>
                  <a:pt x="715" y="177"/>
                </a:lnTo>
                <a:lnTo>
                  <a:pt x="715" y="174"/>
                </a:lnTo>
                <a:lnTo>
                  <a:pt x="718" y="174"/>
                </a:lnTo>
                <a:lnTo>
                  <a:pt x="718" y="171"/>
                </a:lnTo>
                <a:lnTo>
                  <a:pt x="722" y="158"/>
                </a:lnTo>
                <a:lnTo>
                  <a:pt x="725" y="154"/>
                </a:lnTo>
                <a:lnTo>
                  <a:pt x="728" y="151"/>
                </a:lnTo>
                <a:lnTo>
                  <a:pt x="728" y="151"/>
                </a:lnTo>
                <a:lnTo>
                  <a:pt x="731" y="144"/>
                </a:lnTo>
                <a:lnTo>
                  <a:pt x="741" y="138"/>
                </a:lnTo>
                <a:lnTo>
                  <a:pt x="741" y="131"/>
                </a:lnTo>
                <a:lnTo>
                  <a:pt x="745" y="122"/>
                </a:lnTo>
                <a:lnTo>
                  <a:pt x="745" y="118"/>
                </a:lnTo>
                <a:lnTo>
                  <a:pt x="748" y="118"/>
                </a:lnTo>
                <a:lnTo>
                  <a:pt x="748" y="118"/>
                </a:lnTo>
                <a:lnTo>
                  <a:pt x="748" y="118"/>
                </a:lnTo>
                <a:lnTo>
                  <a:pt x="751" y="118"/>
                </a:lnTo>
                <a:lnTo>
                  <a:pt x="751" y="118"/>
                </a:lnTo>
                <a:lnTo>
                  <a:pt x="751" y="118"/>
                </a:lnTo>
                <a:lnTo>
                  <a:pt x="754" y="115"/>
                </a:lnTo>
                <a:lnTo>
                  <a:pt x="754" y="115"/>
                </a:lnTo>
                <a:lnTo>
                  <a:pt x="761" y="108"/>
                </a:lnTo>
                <a:lnTo>
                  <a:pt x="764" y="102"/>
                </a:lnTo>
                <a:lnTo>
                  <a:pt x="764" y="102"/>
                </a:lnTo>
                <a:lnTo>
                  <a:pt x="764" y="99"/>
                </a:lnTo>
                <a:lnTo>
                  <a:pt x="767" y="95"/>
                </a:lnTo>
                <a:lnTo>
                  <a:pt x="767" y="92"/>
                </a:lnTo>
                <a:lnTo>
                  <a:pt x="764" y="82"/>
                </a:lnTo>
                <a:lnTo>
                  <a:pt x="764" y="76"/>
                </a:lnTo>
                <a:lnTo>
                  <a:pt x="764" y="76"/>
                </a:lnTo>
                <a:lnTo>
                  <a:pt x="764" y="76"/>
                </a:lnTo>
                <a:lnTo>
                  <a:pt x="767" y="72"/>
                </a:lnTo>
                <a:lnTo>
                  <a:pt x="771" y="66"/>
                </a:lnTo>
                <a:lnTo>
                  <a:pt x="771" y="66"/>
                </a:lnTo>
                <a:lnTo>
                  <a:pt x="771" y="63"/>
                </a:lnTo>
                <a:lnTo>
                  <a:pt x="777" y="49"/>
                </a:lnTo>
                <a:lnTo>
                  <a:pt x="784" y="43"/>
                </a:lnTo>
                <a:lnTo>
                  <a:pt x="784" y="43"/>
                </a:lnTo>
                <a:lnTo>
                  <a:pt x="784" y="43"/>
                </a:lnTo>
                <a:lnTo>
                  <a:pt x="784" y="40"/>
                </a:lnTo>
                <a:lnTo>
                  <a:pt x="784" y="36"/>
                </a:lnTo>
                <a:lnTo>
                  <a:pt x="784" y="36"/>
                </a:lnTo>
                <a:lnTo>
                  <a:pt x="784" y="33"/>
                </a:lnTo>
                <a:lnTo>
                  <a:pt x="787" y="33"/>
                </a:lnTo>
                <a:lnTo>
                  <a:pt x="787" y="33"/>
                </a:lnTo>
                <a:lnTo>
                  <a:pt x="790" y="30"/>
                </a:lnTo>
                <a:lnTo>
                  <a:pt x="794" y="30"/>
                </a:lnTo>
                <a:lnTo>
                  <a:pt x="794" y="26"/>
                </a:lnTo>
                <a:lnTo>
                  <a:pt x="794" y="26"/>
                </a:lnTo>
                <a:lnTo>
                  <a:pt x="790" y="13"/>
                </a:lnTo>
                <a:lnTo>
                  <a:pt x="787" y="10"/>
                </a:lnTo>
                <a:lnTo>
                  <a:pt x="800" y="0"/>
                </a:lnTo>
                <a:lnTo>
                  <a:pt x="800" y="0"/>
                </a:lnTo>
                <a:lnTo>
                  <a:pt x="804" y="3"/>
                </a:lnTo>
                <a:lnTo>
                  <a:pt x="807" y="7"/>
                </a:lnTo>
                <a:lnTo>
                  <a:pt x="810" y="7"/>
                </a:lnTo>
                <a:lnTo>
                  <a:pt x="810" y="7"/>
                </a:lnTo>
                <a:close/>
              </a:path>
            </a:pathLst>
          </a:custGeom>
          <a:solidFill>
            <a:schemeClr val="accent5">
              <a:lumMod val="75000"/>
              <a:lumOff val="25000"/>
            </a:schemeClr>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noEditPoints="1"/>
          </p:cNvSpPr>
          <p:nvPr/>
        </p:nvSpPr>
        <p:spPr bwMode="auto">
          <a:xfrm>
            <a:off x="2754358" y="3551920"/>
            <a:ext cx="2420981" cy="1679097"/>
          </a:xfrm>
          <a:custGeom>
            <a:avLst/>
            <a:gdLst>
              <a:gd name="T0" fmla="*/ 177 w 1351"/>
              <a:gd name="T1" fmla="*/ 360 h 937"/>
              <a:gd name="T2" fmla="*/ 640 w 1351"/>
              <a:gd name="T3" fmla="*/ 144 h 937"/>
              <a:gd name="T4" fmla="*/ 699 w 1351"/>
              <a:gd name="T5" fmla="*/ 157 h 937"/>
              <a:gd name="T6" fmla="*/ 784 w 1351"/>
              <a:gd name="T7" fmla="*/ 157 h 937"/>
              <a:gd name="T8" fmla="*/ 856 w 1351"/>
              <a:gd name="T9" fmla="*/ 170 h 937"/>
              <a:gd name="T10" fmla="*/ 967 w 1351"/>
              <a:gd name="T11" fmla="*/ 157 h 937"/>
              <a:gd name="T12" fmla="*/ 1017 w 1351"/>
              <a:gd name="T13" fmla="*/ 183 h 937"/>
              <a:gd name="T14" fmla="*/ 1026 w 1351"/>
              <a:gd name="T15" fmla="*/ 242 h 937"/>
              <a:gd name="T16" fmla="*/ 990 w 1351"/>
              <a:gd name="T17" fmla="*/ 318 h 937"/>
              <a:gd name="T18" fmla="*/ 1020 w 1351"/>
              <a:gd name="T19" fmla="*/ 328 h 937"/>
              <a:gd name="T20" fmla="*/ 1082 w 1351"/>
              <a:gd name="T21" fmla="*/ 301 h 937"/>
              <a:gd name="T22" fmla="*/ 1115 w 1351"/>
              <a:gd name="T23" fmla="*/ 282 h 937"/>
              <a:gd name="T24" fmla="*/ 1158 w 1351"/>
              <a:gd name="T25" fmla="*/ 259 h 937"/>
              <a:gd name="T26" fmla="*/ 1217 w 1351"/>
              <a:gd name="T27" fmla="*/ 210 h 937"/>
              <a:gd name="T28" fmla="*/ 1246 w 1351"/>
              <a:gd name="T29" fmla="*/ 213 h 937"/>
              <a:gd name="T30" fmla="*/ 1315 w 1351"/>
              <a:gd name="T31" fmla="*/ 187 h 937"/>
              <a:gd name="T32" fmla="*/ 1348 w 1351"/>
              <a:gd name="T33" fmla="*/ 275 h 937"/>
              <a:gd name="T34" fmla="*/ 1259 w 1351"/>
              <a:gd name="T35" fmla="*/ 387 h 937"/>
              <a:gd name="T36" fmla="*/ 1197 w 1351"/>
              <a:gd name="T37" fmla="*/ 410 h 937"/>
              <a:gd name="T38" fmla="*/ 1171 w 1351"/>
              <a:gd name="T39" fmla="*/ 449 h 937"/>
              <a:gd name="T40" fmla="*/ 1167 w 1351"/>
              <a:gd name="T41" fmla="*/ 521 h 937"/>
              <a:gd name="T42" fmla="*/ 1121 w 1351"/>
              <a:gd name="T43" fmla="*/ 524 h 937"/>
              <a:gd name="T44" fmla="*/ 1098 w 1351"/>
              <a:gd name="T45" fmla="*/ 557 h 937"/>
              <a:gd name="T46" fmla="*/ 1076 w 1351"/>
              <a:gd name="T47" fmla="*/ 560 h 937"/>
              <a:gd name="T48" fmla="*/ 1036 w 1351"/>
              <a:gd name="T49" fmla="*/ 560 h 937"/>
              <a:gd name="T50" fmla="*/ 1013 w 1351"/>
              <a:gd name="T51" fmla="*/ 593 h 937"/>
              <a:gd name="T52" fmla="*/ 1000 w 1351"/>
              <a:gd name="T53" fmla="*/ 636 h 937"/>
              <a:gd name="T54" fmla="*/ 990 w 1351"/>
              <a:gd name="T55" fmla="*/ 662 h 937"/>
              <a:gd name="T56" fmla="*/ 1000 w 1351"/>
              <a:gd name="T57" fmla="*/ 711 h 937"/>
              <a:gd name="T58" fmla="*/ 971 w 1351"/>
              <a:gd name="T59" fmla="*/ 757 h 937"/>
              <a:gd name="T60" fmla="*/ 984 w 1351"/>
              <a:gd name="T61" fmla="*/ 813 h 937"/>
              <a:gd name="T62" fmla="*/ 990 w 1351"/>
              <a:gd name="T63" fmla="*/ 872 h 937"/>
              <a:gd name="T64" fmla="*/ 961 w 1351"/>
              <a:gd name="T65" fmla="*/ 911 h 937"/>
              <a:gd name="T66" fmla="*/ 902 w 1351"/>
              <a:gd name="T67" fmla="*/ 905 h 937"/>
              <a:gd name="T68" fmla="*/ 813 w 1351"/>
              <a:gd name="T69" fmla="*/ 826 h 937"/>
              <a:gd name="T70" fmla="*/ 728 w 1351"/>
              <a:gd name="T71" fmla="*/ 744 h 937"/>
              <a:gd name="T72" fmla="*/ 695 w 1351"/>
              <a:gd name="T73" fmla="*/ 688 h 937"/>
              <a:gd name="T74" fmla="*/ 617 w 1351"/>
              <a:gd name="T75" fmla="*/ 646 h 937"/>
              <a:gd name="T76" fmla="*/ 528 w 1351"/>
              <a:gd name="T77" fmla="*/ 574 h 937"/>
              <a:gd name="T78" fmla="*/ 505 w 1351"/>
              <a:gd name="T79" fmla="*/ 541 h 937"/>
              <a:gd name="T80" fmla="*/ 472 w 1351"/>
              <a:gd name="T81" fmla="*/ 531 h 937"/>
              <a:gd name="T82" fmla="*/ 390 w 1351"/>
              <a:gd name="T83" fmla="*/ 505 h 937"/>
              <a:gd name="T84" fmla="*/ 322 w 1351"/>
              <a:gd name="T85" fmla="*/ 485 h 937"/>
              <a:gd name="T86" fmla="*/ 289 w 1351"/>
              <a:gd name="T87" fmla="*/ 446 h 937"/>
              <a:gd name="T88" fmla="*/ 289 w 1351"/>
              <a:gd name="T89" fmla="*/ 393 h 937"/>
              <a:gd name="T90" fmla="*/ 243 w 1351"/>
              <a:gd name="T91" fmla="*/ 390 h 937"/>
              <a:gd name="T92" fmla="*/ 259 w 1351"/>
              <a:gd name="T93" fmla="*/ 357 h 937"/>
              <a:gd name="T94" fmla="*/ 200 w 1351"/>
              <a:gd name="T95" fmla="*/ 354 h 937"/>
              <a:gd name="T96" fmla="*/ 138 w 1351"/>
              <a:gd name="T97" fmla="*/ 308 h 937"/>
              <a:gd name="T98" fmla="*/ 14 w 1351"/>
              <a:gd name="T99" fmla="*/ 233 h 937"/>
              <a:gd name="T100" fmla="*/ 46 w 1351"/>
              <a:gd name="T101" fmla="*/ 242 h 937"/>
              <a:gd name="T102" fmla="*/ 112 w 1351"/>
              <a:gd name="T103" fmla="*/ 249 h 937"/>
              <a:gd name="T104" fmla="*/ 132 w 1351"/>
              <a:gd name="T105" fmla="*/ 295 h 937"/>
              <a:gd name="T106" fmla="*/ 151 w 1351"/>
              <a:gd name="T107" fmla="*/ 295 h 937"/>
              <a:gd name="T108" fmla="*/ 181 w 1351"/>
              <a:gd name="T109" fmla="*/ 285 h 937"/>
              <a:gd name="T110" fmla="*/ 158 w 1351"/>
              <a:gd name="T111" fmla="*/ 229 h 937"/>
              <a:gd name="T112" fmla="*/ 200 w 1351"/>
              <a:gd name="T113" fmla="*/ 236 h 937"/>
              <a:gd name="T114" fmla="*/ 250 w 1351"/>
              <a:gd name="T115" fmla="*/ 219 h 937"/>
              <a:gd name="T116" fmla="*/ 322 w 1351"/>
              <a:gd name="T117" fmla="*/ 177 h 937"/>
              <a:gd name="T118" fmla="*/ 345 w 1351"/>
              <a:gd name="T119" fmla="*/ 121 h 937"/>
              <a:gd name="T120" fmla="*/ 381 w 1351"/>
              <a:gd name="T121" fmla="*/ 52 h 937"/>
              <a:gd name="T122" fmla="*/ 486 w 1351"/>
              <a:gd name="T123" fmla="*/ 88 h 937"/>
              <a:gd name="T124" fmla="*/ 649 w 1351"/>
              <a:gd name="T125" fmla="*/ 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51" h="937">
                <a:moveTo>
                  <a:pt x="800" y="813"/>
                </a:moveTo>
                <a:lnTo>
                  <a:pt x="800" y="813"/>
                </a:lnTo>
                <a:lnTo>
                  <a:pt x="797" y="813"/>
                </a:lnTo>
                <a:lnTo>
                  <a:pt x="797" y="810"/>
                </a:lnTo>
                <a:lnTo>
                  <a:pt x="797" y="810"/>
                </a:lnTo>
                <a:lnTo>
                  <a:pt x="800" y="813"/>
                </a:lnTo>
                <a:lnTo>
                  <a:pt x="800" y="813"/>
                </a:lnTo>
                <a:lnTo>
                  <a:pt x="800" y="813"/>
                </a:lnTo>
                <a:close/>
                <a:moveTo>
                  <a:pt x="744" y="777"/>
                </a:moveTo>
                <a:lnTo>
                  <a:pt x="744" y="777"/>
                </a:lnTo>
                <a:lnTo>
                  <a:pt x="744" y="774"/>
                </a:lnTo>
                <a:lnTo>
                  <a:pt x="744" y="774"/>
                </a:lnTo>
                <a:lnTo>
                  <a:pt x="744" y="774"/>
                </a:lnTo>
                <a:lnTo>
                  <a:pt x="744" y="774"/>
                </a:lnTo>
                <a:lnTo>
                  <a:pt x="744" y="777"/>
                </a:lnTo>
                <a:lnTo>
                  <a:pt x="744" y="777"/>
                </a:lnTo>
                <a:lnTo>
                  <a:pt x="744" y="777"/>
                </a:lnTo>
                <a:close/>
                <a:moveTo>
                  <a:pt x="502" y="537"/>
                </a:moveTo>
                <a:lnTo>
                  <a:pt x="495" y="541"/>
                </a:lnTo>
                <a:lnTo>
                  <a:pt x="495" y="541"/>
                </a:lnTo>
                <a:lnTo>
                  <a:pt x="495" y="541"/>
                </a:lnTo>
                <a:lnTo>
                  <a:pt x="499" y="537"/>
                </a:lnTo>
                <a:lnTo>
                  <a:pt x="499" y="537"/>
                </a:lnTo>
                <a:lnTo>
                  <a:pt x="502" y="537"/>
                </a:lnTo>
                <a:lnTo>
                  <a:pt x="502" y="537"/>
                </a:lnTo>
                <a:lnTo>
                  <a:pt x="502" y="537"/>
                </a:lnTo>
                <a:close/>
                <a:moveTo>
                  <a:pt x="181" y="364"/>
                </a:moveTo>
                <a:lnTo>
                  <a:pt x="181" y="364"/>
                </a:lnTo>
                <a:lnTo>
                  <a:pt x="181" y="364"/>
                </a:lnTo>
                <a:lnTo>
                  <a:pt x="181" y="364"/>
                </a:lnTo>
                <a:lnTo>
                  <a:pt x="181" y="360"/>
                </a:lnTo>
                <a:lnTo>
                  <a:pt x="181" y="360"/>
                </a:lnTo>
                <a:lnTo>
                  <a:pt x="181" y="364"/>
                </a:lnTo>
                <a:lnTo>
                  <a:pt x="181" y="364"/>
                </a:lnTo>
                <a:lnTo>
                  <a:pt x="181" y="364"/>
                </a:lnTo>
                <a:lnTo>
                  <a:pt x="181" y="364"/>
                </a:lnTo>
                <a:close/>
                <a:moveTo>
                  <a:pt x="181" y="360"/>
                </a:moveTo>
                <a:lnTo>
                  <a:pt x="181" y="360"/>
                </a:lnTo>
                <a:lnTo>
                  <a:pt x="177" y="360"/>
                </a:lnTo>
                <a:lnTo>
                  <a:pt x="177" y="357"/>
                </a:lnTo>
                <a:lnTo>
                  <a:pt x="181" y="357"/>
                </a:lnTo>
                <a:lnTo>
                  <a:pt x="181" y="357"/>
                </a:lnTo>
                <a:lnTo>
                  <a:pt x="181" y="357"/>
                </a:lnTo>
                <a:lnTo>
                  <a:pt x="181" y="360"/>
                </a:lnTo>
                <a:lnTo>
                  <a:pt x="181" y="360"/>
                </a:lnTo>
                <a:lnTo>
                  <a:pt x="181" y="360"/>
                </a:lnTo>
                <a:lnTo>
                  <a:pt x="181" y="360"/>
                </a:lnTo>
                <a:close/>
                <a:moveTo>
                  <a:pt x="649" y="85"/>
                </a:moveTo>
                <a:lnTo>
                  <a:pt x="653" y="88"/>
                </a:lnTo>
                <a:lnTo>
                  <a:pt x="653" y="95"/>
                </a:lnTo>
                <a:lnTo>
                  <a:pt x="653" y="95"/>
                </a:lnTo>
                <a:lnTo>
                  <a:pt x="649" y="101"/>
                </a:lnTo>
                <a:lnTo>
                  <a:pt x="640" y="101"/>
                </a:lnTo>
                <a:lnTo>
                  <a:pt x="640" y="101"/>
                </a:lnTo>
                <a:lnTo>
                  <a:pt x="636" y="105"/>
                </a:lnTo>
                <a:lnTo>
                  <a:pt x="636" y="105"/>
                </a:lnTo>
                <a:lnTo>
                  <a:pt x="633" y="108"/>
                </a:lnTo>
                <a:lnTo>
                  <a:pt x="633" y="111"/>
                </a:lnTo>
                <a:lnTo>
                  <a:pt x="633" y="111"/>
                </a:lnTo>
                <a:lnTo>
                  <a:pt x="630" y="118"/>
                </a:lnTo>
                <a:lnTo>
                  <a:pt x="630" y="118"/>
                </a:lnTo>
                <a:lnTo>
                  <a:pt x="630" y="118"/>
                </a:lnTo>
                <a:lnTo>
                  <a:pt x="630" y="121"/>
                </a:lnTo>
                <a:lnTo>
                  <a:pt x="630" y="124"/>
                </a:lnTo>
                <a:lnTo>
                  <a:pt x="630" y="124"/>
                </a:lnTo>
                <a:lnTo>
                  <a:pt x="630" y="124"/>
                </a:lnTo>
                <a:lnTo>
                  <a:pt x="630" y="128"/>
                </a:lnTo>
                <a:lnTo>
                  <a:pt x="633" y="128"/>
                </a:lnTo>
                <a:lnTo>
                  <a:pt x="633" y="131"/>
                </a:lnTo>
                <a:lnTo>
                  <a:pt x="633" y="134"/>
                </a:lnTo>
                <a:lnTo>
                  <a:pt x="630" y="138"/>
                </a:lnTo>
                <a:lnTo>
                  <a:pt x="630" y="138"/>
                </a:lnTo>
                <a:lnTo>
                  <a:pt x="630" y="138"/>
                </a:lnTo>
                <a:lnTo>
                  <a:pt x="630" y="138"/>
                </a:lnTo>
                <a:lnTo>
                  <a:pt x="630" y="141"/>
                </a:lnTo>
                <a:lnTo>
                  <a:pt x="630" y="141"/>
                </a:lnTo>
                <a:lnTo>
                  <a:pt x="636" y="141"/>
                </a:lnTo>
                <a:lnTo>
                  <a:pt x="640" y="144"/>
                </a:lnTo>
                <a:lnTo>
                  <a:pt x="640" y="141"/>
                </a:lnTo>
                <a:lnTo>
                  <a:pt x="643" y="141"/>
                </a:lnTo>
                <a:lnTo>
                  <a:pt x="643" y="141"/>
                </a:lnTo>
                <a:lnTo>
                  <a:pt x="649" y="134"/>
                </a:lnTo>
                <a:lnTo>
                  <a:pt x="649" y="134"/>
                </a:lnTo>
                <a:lnTo>
                  <a:pt x="656" y="138"/>
                </a:lnTo>
                <a:lnTo>
                  <a:pt x="656" y="138"/>
                </a:lnTo>
                <a:lnTo>
                  <a:pt x="656" y="138"/>
                </a:lnTo>
                <a:lnTo>
                  <a:pt x="659" y="138"/>
                </a:lnTo>
                <a:lnTo>
                  <a:pt x="659" y="138"/>
                </a:lnTo>
                <a:lnTo>
                  <a:pt x="659" y="138"/>
                </a:lnTo>
                <a:lnTo>
                  <a:pt x="663" y="138"/>
                </a:lnTo>
                <a:lnTo>
                  <a:pt x="663" y="138"/>
                </a:lnTo>
                <a:lnTo>
                  <a:pt x="666" y="138"/>
                </a:lnTo>
                <a:lnTo>
                  <a:pt x="666" y="138"/>
                </a:lnTo>
                <a:lnTo>
                  <a:pt x="669" y="138"/>
                </a:lnTo>
                <a:lnTo>
                  <a:pt x="669" y="138"/>
                </a:lnTo>
                <a:lnTo>
                  <a:pt x="672" y="138"/>
                </a:lnTo>
                <a:lnTo>
                  <a:pt x="672" y="141"/>
                </a:lnTo>
                <a:lnTo>
                  <a:pt x="669" y="141"/>
                </a:lnTo>
                <a:lnTo>
                  <a:pt x="672" y="141"/>
                </a:lnTo>
                <a:lnTo>
                  <a:pt x="672" y="144"/>
                </a:lnTo>
                <a:lnTo>
                  <a:pt x="682" y="144"/>
                </a:lnTo>
                <a:lnTo>
                  <a:pt x="682" y="144"/>
                </a:lnTo>
                <a:lnTo>
                  <a:pt x="682" y="144"/>
                </a:lnTo>
                <a:lnTo>
                  <a:pt x="682" y="144"/>
                </a:lnTo>
                <a:lnTo>
                  <a:pt x="685" y="144"/>
                </a:lnTo>
                <a:lnTo>
                  <a:pt x="685" y="144"/>
                </a:lnTo>
                <a:lnTo>
                  <a:pt x="685" y="147"/>
                </a:lnTo>
                <a:lnTo>
                  <a:pt x="689" y="147"/>
                </a:lnTo>
                <a:lnTo>
                  <a:pt x="689" y="151"/>
                </a:lnTo>
                <a:lnTo>
                  <a:pt x="689" y="154"/>
                </a:lnTo>
                <a:lnTo>
                  <a:pt x="692" y="154"/>
                </a:lnTo>
                <a:lnTo>
                  <a:pt x="692" y="154"/>
                </a:lnTo>
                <a:lnTo>
                  <a:pt x="692" y="157"/>
                </a:lnTo>
                <a:lnTo>
                  <a:pt x="695" y="157"/>
                </a:lnTo>
                <a:lnTo>
                  <a:pt x="699" y="157"/>
                </a:lnTo>
                <a:lnTo>
                  <a:pt x="699" y="157"/>
                </a:lnTo>
                <a:lnTo>
                  <a:pt x="699" y="157"/>
                </a:lnTo>
                <a:lnTo>
                  <a:pt x="702" y="157"/>
                </a:lnTo>
                <a:lnTo>
                  <a:pt x="705" y="157"/>
                </a:lnTo>
                <a:lnTo>
                  <a:pt x="708" y="157"/>
                </a:lnTo>
                <a:lnTo>
                  <a:pt x="708" y="157"/>
                </a:lnTo>
                <a:lnTo>
                  <a:pt x="708" y="157"/>
                </a:lnTo>
                <a:lnTo>
                  <a:pt x="712" y="157"/>
                </a:lnTo>
                <a:lnTo>
                  <a:pt x="715" y="154"/>
                </a:lnTo>
                <a:lnTo>
                  <a:pt x="715" y="154"/>
                </a:lnTo>
                <a:lnTo>
                  <a:pt x="715" y="154"/>
                </a:lnTo>
                <a:lnTo>
                  <a:pt x="715" y="154"/>
                </a:lnTo>
                <a:lnTo>
                  <a:pt x="715" y="154"/>
                </a:lnTo>
                <a:lnTo>
                  <a:pt x="715" y="151"/>
                </a:lnTo>
                <a:lnTo>
                  <a:pt x="718" y="151"/>
                </a:lnTo>
                <a:lnTo>
                  <a:pt x="718" y="151"/>
                </a:lnTo>
                <a:lnTo>
                  <a:pt x="722" y="151"/>
                </a:lnTo>
                <a:lnTo>
                  <a:pt x="725" y="147"/>
                </a:lnTo>
                <a:lnTo>
                  <a:pt x="725" y="147"/>
                </a:lnTo>
                <a:lnTo>
                  <a:pt x="725" y="147"/>
                </a:lnTo>
                <a:lnTo>
                  <a:pt x="725" y="147"/>
                </a:lnTo>
                <a:lnTo>
                  <a:pt x="728" y="147"/>
                </a:lnTo>
                <a:lnTo>
                  <a:pt x="731" y="147"/>
                </a:lnTo>
                <a:lnTo>
                  <a:pt x="735" y="147"/>
                </a:lnTo>
                <a:lnTo>
                  <a:pt x="738" y="151"/>
                </a:lnTo>
                <a:lnTo>
                  <a:pt x="744" y="154"/>
                </a:lnTo>
                <a:lnTo>
                  <a:pt x="748" y="154"/>
                </a:lnTo>
                <a:lnTo>
                  <a:pt x="751" y="154"/>
                </a:lnTo>
                <a:lnTo>
                  <a:pt x="751" y="154"/>
                </a:lnTo>
                <a:lnTo>
                  <a:pt x="754" y="154"/>
                </a:lnTo>
                <a:lnTo>
                  <a:pt x="754" y="154"/>
                </a:lnTo>
                <a:lnTo>
                  <a:pt x="761" y="154"/>
                </a:lnTo>
                <a:lnTo>
                  <a:pt x="761" y="151"/>
                </a:lnTo>
                <a:lnTo>
                  <a:pt x="771" y="147"/>
                </a:lnTo>
                <a:lnTo>
                  <a:pt x="771" y="147"/>
                </a:lnTo>
                <a:lnTo>
                  <a:pt x="771" y="147"/>
                </a:lnTo>
                <a:lnTo>
                  <a:pt x="774" y="151"/>
                </a:lnTo>
                <a:lnTo>
                  <a:pt x="777" y="151"/>
                </a:lnTo>
                <a:lnTo>
                  <a:pt x="781" y="154"/>
                </a:lnTo>
                <a:lnTo>
                  <a:pt x="781" y="154"/>
                </a:lnTo>
                <a:lnTo>
                  <a:pt x="784" y="157"/>
                </a:lnTo>
                <a:lnTo>
                  <a:pt x="784" y="157"/>
                </a:lnTo>
                <a:lnTo>
                  <a:pt x="787" y="157"/>
                </a:lnTo>
                <a:lnTo>
                  <a:pt x="787" y="157"/>
                </a:lnTo>
                <a:lnTo>
                  <a:pt x="787" y="157"/>
                </a:lnTo>
                <a:lnTo>
                  <a:pt x="797" y="157"/>
                </a:lnTo>
                <a:lnTo>
                  <a:pt x="797" y="157"/>
                </a:lnTo>
                <a:lnTo>
                  <a:pt x="797" y="154"/>
                </a:lnTo>
                <a:lnTo>
                  <a:pt x="803" y="151"/>
                </a:lnTo>
                <a:lnTo>
                  <a:pt x="803" y="151"/>
                </a:lnTo>
                <a:lnTo>
                  <a:pt x="803" y="151"/>
                </a:lnTo>
                <a:lnTo>
                  <a:pt x="807" y="151"/>
                </a:lnTo>
                <a:lnTo>
                  <a:pt x="810" y="151"/>
                </a:lnTo>
                <a:lnTo>
                  <a:pt x="810" y="154"/>
                </a:lnTo>
                <a:lnTo>
                  <a:pt x="813" y="154"/>
                </a:lnTo>
                <a:lnTo>
                  <a:pt x="817" y="160"/>
                </a:lnTo>
                <a:lnTo>
                  <a:pt x="813" y="170"/>
                </a:lnTo>
                <a:lnTo>
                  <a:pt x="810" y="180"/>
                </a:lnTo>
                <a:lnTo>
                  <a:pt x="810" y="190"/>
                </a:lnTo>
                <a:lnTo>
                  <a:pt x="810" y="190"/>
                </a:lnTo>
                <a:lnTo>
                  <a:pt x="820" y="197"/>
                </a:lnTo>
                <a:lnTo>
                  <a:pt x="826" y="200"/>
                </a:lnTo>
                <a:lnTo>
                  <a:pt x="830" y="203"/>
                </a:lnTo>
                <a:lnTo>
                  <a:pt x="833" y="206"/>
                </a:lnTo>
                <a:lnTo>
                  <a:pt x="836" y="203"/>
                </a:lnTo>
                <a:lnTo>
                  <a:pt x="840" y="193"/>
                </a:lnTo>
                <a:lnTo>
                  <a:pt x="846" y="193"/>
                </a:lnTo>
                <a:lnTo>
                  <a:pt x="846" y="190"/>
                </a:lnTo>
                <a:lnTo>
                  <a:pt x="846" y="187"/>
                </a:lnTo>
                <a:lnTo>
                  <a:pt x="846" y="187"/>
                </a:lnTo>
                <a:lnTo>
                  <a:pt x="846" y="183"/>
                </a:lnTo>
                <a:lnTo>
                  <a:pt x="846" y="183"/>
                </a:lnTo>
                <a:lnTo>
                  <a:pt x="846" y="180"/>
                </a:lnTo>
                <a:lnTo>
                  <a:pt x="846" y="180"/>
                </a:lnTo>
                <a:lnTo>
                  <a:pt x="849" y="180"/>
                </a:lnTo>
                <a:lnTo>
                  <a:pt x="849" y="180"/>
                </a:lnTo>
                <a:lnTo>
                  <a:pt x="849" y="177"/>
                </a:lnTo>
                <a:lnTo>
                  <a:pt x="849" y="177"/>
                </a:lnTo>
                <a:lnTo>
                  <a:pt x="853" y="177"/>
                </a:lnTo>
                <a:lnTo>
                  <a:pt x="856" y="170"/>
                </a:lnTo>
                <a:lnTo>
                  <a:pt x="859" y="167"/>
                </a:lnTo>
                <a:lnTo>
                  <a:pt x="859" y="164"/>
                </a:lnTo>
                <a:lnTo>
                  <a:pt x="862" y="157"/>
                </a:lnTo>
                <a:lnTo>
                  <a:pt x="866" y="151"/>
                </a:lnTo>
                <a:lnTo>
                  <a:pt x="876" y="141"/>
                </a:lnTo>
                <a:lnTo>
                  <a:pt x="879" y="134"/>
                </a:lnTo>
                <a:lnTo>
                  <a:pt x="882" y="131"/>
                </a:lnTo>
                <a:lnTo>
                  <a:pt x="885" y="128"/>
                </a:lnTo>
                <a:lnTo>
                  <a:pt x="895" y="118"/>
                </a:lnTo>
                <a:lnTo>
                  <a:pt x="902" y="115"/>
                </a:lnTo>
                <a:lnTo>
                  <a:pt x="902" y="115"/>
                </a:lnTo>
                <a:lnTo>
                  <a:pt x="918" y="108"/>
                </a:lnTo>
                <a:lnTo>
                  <a:pt x="931" y="105"/>
                </a:lnTo>
                <a:lnTo>
                  <a:pt x="931" y="108"/>
                </a:lnTo>
                <a:lnTo>
                  <a:pt x="931" y="108"/>
                </a:lnTo>
                <a:lnTo>
                  <a:pt x="931" y="111"/>
                </a:lnTo>
                <a:lnTo>
                  <a:pt x="931" y="115"/>
                </a:lnTo>
                <a:lnTo>
                  <a:pt x="931" y="115"/>
                </a:lnTo>
                <a:lnTo>
                  <a:pt x="935" y="118"/>
                </a:lnTo>
                <a:lnTo>
                  <a:pt x="938" y="121"/>
                </a:lnTo>
                <a:lnTo>
                  <a:pt x="938" y="124"/>
                </a:lnTo>
                <a:lnTo>
                  <a:pt x="938" y="124"/>
                </a:lnTo>
                <a:lnTo>
                  <a:pt x="941" y="128"/>
                </a:lnTo>
                <a:lnTo>
                  <a:pt x="941" y="128"/>
                </a:lnTo>
                <a:lnTo>
                  <a:pt x="944" y="131"/>
                </a:lnTo>
                <a:lnTo>
                  <a:pt x="944" y="131"/>
                </a:lnTo>
                <a:lnTo>
                  <a:pt x="948" y="134"/>
                </a:lnTo>
                <a:lnTo>
                  <a:pt x="951" y="138"/>
                </a:lnTo>
                <a:lnTo>
                  <a:pt x="951" y="141"/>
                </a:lnTo>
                <a:lnTo>
                  <a:pt x="954" y="141"/>
                </a:lnTo>
                <a:lnTo>
                  <a:pt x="958" y="147"/>
                </a:lnTo>
                <a:lnTo>
                  <a:pt x="961" y="147"/>
                </a:lnTo>
                <a:lnTo>
                  <a:pt x="961" y="151"/>
                </a:lnTo>
                <a:lnTo>
                  <a:pt x="961" y="151"/>
                </a:lnTo>
                <a:lnTo>
                  <a:pt x="961" y="154"/>
                </a:lnTo>
                <a:lnTo>
                  <a:pt x="961" y="154"/>
                </a:lnTo>
                <a:lnTo>
                  <a:pt x="964" y="157"/>
                </a:lnTo>
                <a:lnTo>
                  <a:pt x="967" y="157"/>
                </a:lnTo>
                <a:lnTo>
                  <a:pt x="967" y="157"/>
                </a:lnTo>
                <a:lnTo>
                  <a:pt x="971" y="157"/>
                </a:lnTo>
                <a:lnTo>
                  <a:pt x="971" y="154"/>
                </a:lnTo>
                <a:lnTo>
                  <a:pt x="971" y="154"/>
                </a:lnTo>
                <a:lnTo>
                  <a:pt x="974" y="157"/>
                </a:lnTo>
                <a:lnTo>
                  <a:pt x="974" y="157"/>
                </a:lnTo>
                <a:lnTo>
                  <a:pt x="974" y="160"/>
                </a:lnTo>
                <a:lnTo>
                  <a:pt x="974" y="160"/>
                </a:lnTo>
                <a:lnTo>
                  <a:pt x="974" y="160"/>
                </a:lnTo>
                <a:lnTo>
                  <a:pt x="974" y="160"/>
                </a:lnTo>
                <a:lnTo>
                  <a:pt x="974" y="160"/>
                </a:lnTo>
                <a:lnTo>
                  <a:pt x="977" y="160"/>
                </a:lnTo>
                <a:lnTo>
                  <a:pt x="977" y="160"/>
                </a:lnTo>
                <a:lnTo>
                  <a:pt x="977" y="160"/>
                </a:lnTo>
                <a:lnTo>
                  <a:pt x="977" y="160"/>
                </a:lnTo>
                <a:lnTo>
                  <a:pt x="977" y="164"/>
                </a:lnTo>
                <a:lnTo>
                  <a:pt x="980" y="164"/>
                </a:lnTo>
                <a:lnTo>
                  <a:pt x="980" y="164"/>
                </a:lnTo>
                <a:lnTo>
                  <a:pt x="980" y="164"/>
                </a:lnTo>
                <a:lnTo>
                  <a:pt x="984" y="164"/>
                </a:lnTo>
                <a:lnTo>
                  <a:pt x="984" y="167"/>
                </a:lnTo>
                <a:lnTo>
                  <a:pt x="984" y="167"/>
                </a:lnTo>
                <a:lnTo>
                  <a:pt x="984" y="167"/>
                </a:lnTo>
                <a:lnTo>
                  <a:pt x="987" y="167"/>
                </a:lnTo>
                <a:lnTo>
                  <a:pt x="987" y="167"/>
                </a:lnTo>
                <a:lnTo>
                  <a:pt x="987" y="167"/>
                </a:lnTo>
                <a:lnTo>
                  <a:pt x="990" y="167"/>
                </a:lnTo>
                <a:lnTo>
                  <a:pt x="990" y="167"/>
                </a:lnTo>
                <a:lnTo>
                  <a:pt x="994" y="167"/>
                </a:lnTo>
                <a:lnTo>
                  <a:pt x="997" y="167"/>
                </a:lnTo>
                <a:lnTo>
                  <a:pt x="997" y="170"/>
                </a:lnTo>
                <a:lnTo>
                  <a:pt x="1000" y="170"/>
                </a:lnTo>
                <a:lnTo>
                  <a:pt x="1000" y="174"/>
                </a:lnTo>
                <a:lnTo>
                  <a:pt x="1003" y="174"/>
                </a:lnTo>
                <a:lnTo>
                  <a:pt x="1007" y="177"/>
                </a:lnTo>
                <a:lnTo>
                  <a:pt x="1010" y="177"/>
                </a:lnTo>
                <a:lnTo>
                  <a:pt x="1010" y="177"/>
                </a:lnTo>
                <a:lnTo>
                  <a:pt x="1013" y="180"/>
                </a:lnTo>
                <a:lnTo>
                  <a:pt x="1017" y="180"/>
                </a:lnTo>
                <a:lnTo>
                  <a:pt x="1017" y="183"/>
                </a:lnTo>
                <a:lnTo>
                  <a:pt x="1013" y="183"/>
                </a:lnTo>
                <a:lnTo>
                  <a:pt x="1017" y="183"/>
                </a:lnTo>
                <a:lnTo>
                  <a:pt x="1017" y="183"/>
                </a:lnTo>
                <a:lnTo>
                  <a:pt x="1017" y="183"/>
                </a:lnTo>
                <a:lnTo>
                  <a:pt x="1020" y="187"/>
                </a:lnTo>
                <a:lnTo>
                  <a:pt x="1020" y="183"/>
                </a:lnTo>
                <a:lnTo>
                  <a:pt x="1023" y="183"/>
                </a:lnTo>
                <a:lnTo>
                  <a:pt x="1026" y="183"/>
                </a:lnTo>
                <a:lnTo>
                  <a:pt x="1026" y="187"/>
                </a:lnTo>
                <a:lnTo>
                  <a:pt x="1026" y="187"/>
                </a:lnTo>
                <a:lnTo>
                  <a:pt x="1030" y="187"/>
                </a:lnTo>
                <a:lnTo>
                  <a:pt x="1030" y="187"/>
                </a:lnTo>
                <a:lnTo>
                  <a:pt x="1030" y="187"/>
                </a:lnTo>
                <a:lnTo>
                  <a:pt x="1030" y="190"/>
                </a:lnTo>
                <a:lnTo>
                  <a:pt x="1030" y="190"/>
                </a:lnTo>
                <a:lnTo>
                  <a:pt x="1033" y="190"/>
                </a:lnTo>
                <a:lnTo>
                  <a:pt x="1033" y="190"/>
                </a:lnTo>
                <a:lnTo>
                  <a:pt x="1033" y="193"/>
                </a:lnTo>
                <a:lnTo>
                  <a:pt x="1036" y="193"/>
                </a:lnTo>
                <a:lnTo>
                  <a:pt x="1036" y="193"/>
                </a:lnTo>
                <a:lnTo>
                  <a:pt x="1039" y="193"/>
                </a:lnTo>
                <a:lnTo>
                  <a:pt x="1039" y="193"/>
                </a:lnTo>
                <a:lnTo>
                  <a:pt x="1039" y="197"/>
                </a:lnTo>
                <a:lnTo>
                  <a:pt x="1039" y="200"/>
                </a:lnTo>
                <a:lnTo>
                  <a:pt x="1039" y="203"/>
                </a:lnTo>
                <a:lnTo>
                  <a:pt x="1039" y="206"/>
                </a:lnTo>
                <a:lnTo>
                  <a:pt x="1039" y="210"/>
                </a:lnTo>
                <a:lnTo>
                  <a:pt x="1039" y="213"/>
                </a:lnTo>
                <a:lnTo>
                  <a:pt x="1036" y="216"/>
                </a:lnTo>
                <a:lnTo>
                  <a:pt x="1036" y="219"/>
                </a:lnTo>
                <a:lnTo>
                  <a:pt x="1036" y="223"/>
                </a:lnTo>
                <a:lnTo>
                  <a:pt x="1033" y="226"/>
                </a:lnTo>
                <a:lnTo>
                  <a:pt x="1030" y="233"/>
                </a:lnTo>
                <a:lnTo>
                  <a:pt x="1026" y="239"/>
                </a:lnTo>
                <a:lnTo>
                  <a:pt x="1026" y="239"/>
                </a:lnTo>
                <a:lnTo>
                  <a:pt x="1026" y="242"/>
                </a:lnTo>
                <a:lnTo>
                  <a:pt x="1026" y="242"/>
                </a:lnTo>
                <a:lnTo>
                  <a:pt x="1026" y="242"/>
                </a:lnTo>
                <a:lnTo>
                  <a:pt x="1026" y="242"/>
                </a:lnTo>
                <a:lnTo>
                  <a:pt x="1026" y="246"/>
                </a:lnTo>
                <a:lnTo>
                  <a:pt x="1023" y="246"/>
                </a:lnTo>
                <a:lnTo>
                  <a:pt x="1026" y="249"/>
                </a:lnTo>
                <a:lnTo>
                  <a:pt x="1023" y="252"/>
                </a:lnTo>
                <a:lnTo>
                  <a:pt x="1020" y="259"/>
                </a:lnTo>
                <a:lnTo>
                  <a:pt x="1020" y="259"/>
                </a:lnTo>
                <a:lnTo>
                  <a:pt x="1017" y="262"/>
                </a:lnTo>
                <a:lnTo>
                  <a:pt x="1017" y="262"/>
                </a:lnTo>
                <a:lnTo>
                  <a:pt x="1020" y="265"/>
                </a:lnTo>
                <a:lnTo>
                  <a:pt x="1013" y="272"/>
                </a:lnTo>
                <a:lnTo>
                  <a:pt x="1013" y="275"/>
                </a:lnTo>
                <a:lnTo>
                  <a:pt x="1013" y="278"/>
                </a:lnTo>
                <a:lnTo>
                  <a:pt x="1010" y="282"/>
                </a:lnTo>
                <a:lnTo>
                  <a:pt x="1010" y="282"/>
                </a:lnTo>
                <a:lnTo>
                  <a:pt x="1010" y="282"/>
                </a:lnTo>
                <a:lnTo>
                  <a:pt x="1007" y="282"/>
                </a:lnTo>
                <a:lnTo>
                  <a:pt x="1007" y="285"/>
                </a:lnTo>
                <a:lnTo>
                  <a:pt x="1007" y="285"/>
                </a:lnTo>
                <a:lnTo>
                  <a:pt x="1007" y="285"/>
                </a:lnTo>
                <a:lnTo>
                  <a:pt x="1007" y="288"/>
                </a:lnTo>
                <a:lnTo>
                  <a:pt x="1007" y="288"/>
                </a:lnTo>
                <a:lnTo>
                  <a:pt x="1007" y="288"/>
                </a:lnTo>
                <a:lnTo>
                  <a:pt x="1003" y="292"/>
                </a:lnTo>
                <a:lnTo>
                  <a:pt x="1003" y="292"/>
                </a:lnTo>
                <a:lnTo>
                  <a:pt x="1003" y="292"/>
                </a:lnTo>
                <a:lnTo>
                  <a:pt x="1003" y="292"/>
                </a:lnTo>
                <a:lnTo>
                  <a:pt x="1000" y="295"/>
                </a:lnTo>
                <a:lnTo>
                  <a:pt x="1000" y="295"/>
                </a:lnTo>
                <a:lnTo>
                  <a:pt x="1000" y="298"/>
                </a:lnTo>
                <a:lnTo>
                  <a:pt x="1000" y="298"/>
                </a:lnTo>
                <a:lnTo>
                  <a:pt x="1000" y="301"/>
                </a:lnTo>
                <a:lnTo>
                  <a:pt x="997" y="301"/>
                </a:lnTo>
                <a:lnTo>
                  <a:pt x="997" y="305"/>
                </a:lnTo>
                <a:lnTo>
                  <a:pt x="997" y="305"/>
                </a:lnTo>
                <a:lnTo>
                  <a:pt x="994" y="308"/>
                </a:lnTo>
                <a:lnTo>
                  <a:pt x="990" y="311"/>
                </a:lnTo>
                <a:lnTo>
                  <a:pt x="990" y="311"/>
                </a:lnTo>
                <a:lnTo>
                  <a:pt x="990" y="315"/>
                </a:lnTo>
                <a:lnTo>
                  <a:pt x="990" y="318"/>
                </a:lnTo>
                <a:lnTo>
                  <a:pt x="990" y="318"/>
                </a:lnTo>
                <a:lnTo>
                  <a:pt x="994" y="321"/>
                </a:lnTo>
                <a:lnTo>
                  <a:pt x="994" y="321"/>
                </a:lnTo>
                <a:lnTo>
                  <a:pt x="994" y="321"/>
                </a:lnTo>
                <a:lnTo>
                  <a:pt x="994" y="324"/>
                </a:lnTo>
                <a:lnTo>
                  <a:pt x="997" y="324"/>
                </a:lnTo>
                <a:lnTo>
                  <a:pt x="997" y="324"/>
                </a:lnTo>
                <a:lnTo>
                  <a:pt x="997" y="328"/>
                </a:lnTo>
                <a:lnTo>
                  <a:pt x="997" y="328"/>
                </a:lnTo>
                <a:lnTo>
                  <a:pt x="997" y="328"/>
                </a:lnTo>
                <a:lnTo>
                  <a:pt x="997" y="328"/>
                </a:lnTo>
                <a:lnTo>
                  <a:pt x="994" y="331"/>
                </a:lnTo>
                <a:lnTo>
                  <a:pt x="994" y="331"/>
                </a:lnTo>
                <a:lnTo>
                  <a:pt x="994" y="331"/>
                </a:lnTo>
                <a:lnTo>
                  <a:pt x="994" y="334"/>
                </a:lnTo>
                <a:lnTo>
                  <a:pt x="994" y="338"/>
                </a:lnTo>
                <a:lnTo>
                  <a:pt x="994" y="338"/>
                </a:lnTo>
                <a:lnTo>
                  <a:pt x="994" y="341"/>
                </a:lnTo>
                <a:lnTo>
                  <a:pt x="994" y="341"/>
                </a:lnTo>
                <a:lnTo>
                  <a:pt x="994" y="344"/>
                </a:lnTo>
                <a:lnTo>
                  <a:pt x="990" y="344"/>
                </a:lnTo>
                <a:lnTo>
                  <a:pt x="990" y="347"/>
                </a:lnTo>
                <a:lnTo>
                  <a:pt x="990" y="347"/>
                </a:lnTo>
                <a:lnTo>
                  <a:pt x="990" y="347"/>
                </a:lnTo>
                <a:lnTo>
                  <a:pt x="990" y="347"/>
                </a:lnTo>
                <a:lnTo>
                  <a:pt x="994" y="347"/>
                </a:lnTo>
                <a:lnTo>
                  <a:pt x="994" y="347"/>
                </a:lnTo>
                <a:lnTo>
                  <a:pt x="997" y="347"/>
                </a:lnTo>
                <a:lnTo>
                  <a:pt x="997" y="344"/>
                </a:lnTo>
                <a:lnTo>
                  <a:pt x="1000" y="344"/>
                </a:lnTo>
                <a:lnTo>
                  <a:pt x="1003" y="341"/>
                </a:lnTo>
                <a:lnTo>
                  <a:pt x="1007" y="341"/>
                </a:lnTo>
                <a:lnTo>
                  <a:pt x="1003" y="334"/>
                </a:lnTo>
                <a:lnTo>
                  <a:pt x="1007" y="334"/>
                </a:lnTo>
                <a:lnTo>
                  <a:pt x="1007" y="331"/>
                </a:lnTo>
                <a:lnTo>
                  <a:pt x="1007" y="331"/>
                </a:lnTo>
                <a:lnTo>
                  <a:pt x="1013" y="328"/>
                </a:lnTo>
                <a:lnTo>
                  <a:pt x="1013" y="328"/>
                </a:lnTo>
                <a:lnTo>
                  <a:pt x="1020" y="328"/>
                </a:lnTo>
                <a:lnTo>
                  <a:pt x="1023" y="324"/>
                </a:lnTo>
                <a:lnTo>
                  <a:pt x="1026" y="324"/>
                </a:lnTo>
                <a:lnTo>
                  <a:pt x="1026" y="321"/>
                </a:lnTo>
                <a:lnTo>
                  <a:pt x="1030" y="318"/>
                </a:lnTo>
                <a:lnTo>
                  <a:pt x="1030" y="318"/>
                </a:lnTo>
                <a:lnTo>
                  <a:pt x="1033" y="315"/>
                </a:lnTo>
                <a:lnTo>
                  <a:pt x="1033" y="315"/>
                </a:lnTo>
                <a:lnTo>
                  <a:pt x="1036" y="315"/>
                </a:lnTo>
                <a:lnTo>
                  <a:pt x="1039" y="311"/>
                </a:lnTo>
                <a:lnTo>
                  <a:pt x="1046" y="311"/>
                </a:lnTo>
                <a:lnTo>
                  <a:pt x="1049" y="308"/>
                </a:lnTo>
                <a:lnTo>
                  <a:pt x="1049" y="308"/>
                </a:lnTo>
                <a:lnTo>
                  <a:pt x="1053" y="305"/>
                </a:lnTo>
                <a:lnTo>
                  <a:pt x="1049" y="305"/>
                </a:lnTo>
                <a:lnTo>
                  <a:pt x="1049" y="301"/>
                </a:lnTo>
                <a:lnTo>
                  <a:pt x="1049" y="298"/>
                </a:lnTo>
                <a:lnTo>
                  <a:pt x="1049" y="298"/>
                </a:lnTo>
                <a:lnTo>
                  <a:pt x="1053" y="298"/>
                </a:lnTo>
                <a:lnTo>
                  <a:pt x="1056" y="295"/>
                </a:lnTo>
                <a:lnTo>
                  <a:pt x="1059" y="295"/>
                </a:lnTo>
                <a:lnTo>
                  <a:pt x="1059" y="295"/>
                </a:lnTo>
                <a:lnTo>
                  <a:pt x="1059" y="295"/>
                </a:lnTo>
                <a:lnTo>
                  <a:pt x="1059" y="295"/>
                </a:lnTo>
                <a:lnTo>
                  <a:pt x="1062" y="295"/>
                </a:lnTo>
                <a:lnTo>
                  <a:pt x="1062" y="295"/>
                </a:lnTo>
                <a:lnTo>
                  <a:pt x="1066" y="295"/>
                </a:lnTo>
                <a:lnTo>
                  <a:pt x="1069" y="298"/>
                </a:lnTo>
                <a:lnTo>
                  <a:pt x="1069" y="301"/>
                </a:lnTo>
                <a:lnTo>
                  <a:pt x="1069" y="298"/>
                </a:lnTo>
                <a:lnTo>
                  <a:pt x="1072" y="298"/>
                </a:lnTo>
                <a:lnTo>
                  <a:pt x="1072" y="298"/>
                </a:lnTo>
                <a:lnTo>
                  <a:pt x="1072" y="301"/>
                </a:lnTo>
                <a:lnTo>
                  <a:pt x="1076" y="301"/>
                </a:lnTo>
                <a:lnTo>
                  <a:pt x="1079" y="305"/>
                </a:lnTo>
                <a:lnTo>
                  <a:pt x="1079" y="305"/>
                </a:lnTo>
                <a:lnTo>
                  <a:pt x="1079" y="305"/>
                </a:lnTo>
                <a:lnTo>
                  <a:pt x="1079" y="305"/>
                </a:lnTo>
                <a:lnTo>
                  <a:pt x="1079" y="305"/>
                </a:lnTo>
                <a:lnTo>
                  <a:pt x="1082" y="301"/>
                </a:lnTo>
                <a:lnTo>
                  <a:pt x="1085" y="301"/>
                </a:lnTo>
                <a:lnTo>
                  <a:pt x="1089" y="301"/>
                </a:lnTo>
                <a:lnTo>
                  <a:pt x="1092" y="305"/>
                </a:lnTo>
                <a:lnTo>
                  <a:pt x="1095" y="301"/>
                </a:lnTo>
                <a:lnTo>
                  <a:pt x="1095" y="301"/>
                </a:lnTo>
                <a:lnTo>
                  <a:pt x="1095" y="298"/>
                </a:lnTo>
                <a:lnTo>
                  <a:pt x="1095" y="298"/>
                </a:lnTo>
                <a:lnTo>
                  <a:pt x="1095" y="295"/>
                </a:lnTo>
                <a:lnTo>
                  <a:pt x="1098" y="295"/>
                </a:lnTo>
                <a:lnTo>
                  <a:pt x="1098" y="292"/>
                </a:lnTo>
                <a:lnTo>
                  <a:pt x="1098" y="292"/>
                </a:lnTo>
                <a:lnTo>
                  <a:pt x="1102" y="292"/>
                </a:lnTo>
                <a:lnTo>
                  <a:pt x="1102" y="292"/>
                </a:lnTo>
                <a:lnTo>
                  <a:pt x="1102" y="292"/>
                </a:lnTo>
                <a:lnTo>
                  <a:pt x="1105" y="292"/>
                </a:lnTo>
                <a:lnTo>
                  <a:pt x="1108" y="292"/>
                </a:lnTo>
                <a:lnTo>
                  <a:pt x="1108" y="292"/>
                </a:lnTo>
                <a:lnTo>
                  <a:pt x="1108" y="288"/>
                </a:lnTo>
                <a:lnTo>
                  <a:pt x="1108" y="288"/>
                </a:lnTo>
                <a:lnTo>
                  <a:pt x="1108" y="288"/>
                </a:lnTo>
                <a:lnTo>
                  <a:pt x="1108" y="288"/>
                </a:lnTo>
                <a:lnTo>
                  <a:pt x="1108" y="285"/>
                </a:lnTo>
                <a:lnTo>
                  <a:pt x="1108" y="285"/>
                </a:lnTo>
                <a:lnTo>
                  <a:pt x="1108" y="285"/>
                </a:lnTo>
                <a:lnTo>
                  <a:pt x="1108" y="285"/>
                </a:lnTo>
                <a:lnTo>
                  <a:pt x="1108" y="282"/>
                </a:lnTo>
                <a:lnTo>
                  <a:pt x="1105" y="282"/>
                </a:lnTo>
                <a:lnTo>
                  <a:pt x="1105" y="282"/>
                </a:lnTo>
                <a:lnTo>
                  <a:pt x="1105" y="282"/>
                </a:lnTo>
                <a:lnTo>
                  <a:pt x="1105" y="282"/>
                </a:lnTo>
                <a:lnTo>
                  <a:pt x="1105" y="278"/>
                </a:lnTo>
                <a:lnTo>
                  <a:pt x="1105" y="278"/>
                </a:lnTo>
                <a:lnTo>
                  <a:pt x="1105" y="278"/>
                </a:lnTo>
                <a:lnTo>
                  <a:pt x="1108" y="278"/>
                </a:lnTo>
                <a:lnTo>
                  <a:pt x="1112" y="278"/>
                </a:lnTo>
                <a:lnTo>
                  <a:pt x="1112" y="278"/>
                </a:lnTo>
                <a:lnTo>
                  <a:pt x="1112" y="278"/>
                </a:lnTo>
                <a:lnTo>
                  <a:pt x="1112" y="282"/>
                </a:lnTo>
                <a:lnTo>
                  <a:pt x="1115" y="282"/>
                </a:lnTo>
                <a:lnTo>
                  <a:pt x="1115" y="285"/>
                </a:lnTo>
                <a:lnTo>
                  <a:pt x="1118" y="285"/>
                </a:lnTo>
                <a:lnTo>
                  <a:pt x="1121" y="285"/>
                </a:lnTo>
                <a:lnTo>
                  <a:pt x="1121" y="285"/>
                </a:lnTo>
                <a:lnTo>
                  <a:pt x="1121" y="285"/>
                </a:lnTo>
                <a:lnTo>
                  <a:pt x="1125" y="282"/>
                </a:lnTo>
                <a:lnTo>
                  <a:pt x="1121" y="278"/>
                </a:lnTo>
                <a:lnTo>
                  <a:pt x="1121" y="275"/>
                </a:lnTo>
                <a:lnTo>
                  <a:pt x="1125" y="275"/>
                </a:lnTo>
                <a:lnTo>
                  <a:pt x="1125" y="275"/>
                </a:lnTo>
                <a:lnTo>
                  <a:pt x="1125" y="278"/>
                </a:lnTo>
                <a:lnTo>
                  <a:pt x="1128" y="278"/>
                </a:lnTo>
                <a:lnTo>
                  <a:pt x="1128" y="278"/>
                </a:lnTo>
                <a:lnTo>
                  <a:pt x="1131" y="278"/>
                </a:lnTo>
                <a:lnTo>
                  <a:pt x="1131" y="275"/>
                </a:lnTo>
                <a:lnTo>
                  <a:pt x="1131" y="272"/>
                </a:lnTo>
                <a:lnTo>
                  <a:pt x="1135" y="272"/>
                </a:lnTo>
                <a:lnTo>
                  <a:pt x="1138" y="272"/>
                </a:lnTo>
                <a:lnTo>
                  <a:pt x="1138" y="272"/>
                </a:lnTo>
                <a:lnTo>
                  <a:pt x="1138" y="272"/>
                </a:lnTo>
                <a:lnTo>
                  <a:pt x="1141" y="275"/>
                </a:lnTo>
                <a:lnTo>
                  <a:pt x="1141" y="275"/>
                </a:lnTo>
                <a:lnTo>
                  <a:pt x="1144" y="275"/>
                </a:lnTo>
                <a:lnTo>
                  <a:pt x="1144" y="275"/>
                </a:lnTo>
                <a:lnTo>
                  <a:pt x="1144" y="272"/>
                </a:lnTo>
                <a:lnTo>
                  <a:pt x="1144" y="272"/>
                </a:lnTo>
                <a:lnTo>
                  <a:pt x="1141" y="269"/>
                </a:lnTo>
                <a:lnTo>
                  <a:pt x="1141" y="265"/>
                </a:lnTo>
                <a:lnTo>
                  <a:pt x="1144" y="265"/>
                </a:lnTo>
                <a:lnTo>
                  <a:pt x="1144" y="262"/>
                </a:lnTo>
                <a:lnTo>
                  <a:pt x="1148" y="265"/>
                </a:lnTo>
                <a:lnTo>
                  <a:pt x="1148" y="265"/>
                </a:lnTo>
                <a:lnTo>
                  <a:pt x="1148" y="265"/>
                </a:lnTo>
                <a:lnTo>
                  <a:pt x="1151" y="269"/>
                </a:lnTo>
                <a:lnTo>
                  <a:pt x="1151" y="269"/>
                </a:lnTo>
                <a:lnTo>
                  <a:pt x="1154" y="269"/>
                </a:lnTo>
                <a:lnTo>
                  <a:pt x="1154" y="265"/>
                </a:lnTo>
                <a:lnTo>
                  <a:pt x="1158" y="262"/>
                </a:lnTo>
                <a:lnTo>
                  <a:pt x="1158" y="259"/>
                </a:lnTo>
                <a:lnTo>
                  <a:pt x="1161" y="256"/>
                </a:lnTo>
                <a:lnTo>
                  <a:pt x="1161" y="256"/>
                </a:lnTo>
                <a:lnTo>
                  <a:pt x="1164" y="252"/>
                </a:lnTo>
                <a:lnTo>
                  <a:pt x="1164" y="252"/>
                </a:lnTo>
                <a:lnTo>
                  <a:pt x="1164" y="249"/>
                </a:lnTo>
                <a:lnTo>
                  <a:pt x="1167" y="246"/>
                </a:lnTo>
                <a:lnTo>
                  <a:pt x="1171" y="246"/>
                </a:lnTo>
                <a:lnTo>
                  <a:pt x="1174" y="239"/>
                </a:lnTo>
                <a:lnTo>
                  <a:pt x="1177" y="236"/>
                </a:lnTo>
                <a:lnTo>
                  <a:pt x="1180" y="236"/>
                </a:lnTo>
                <a:lnTo>
                  <a:pt x="1180" y="236"/>
                </a:lnTo>
                <a:lnTo>
                  <a:pt x="1180" y="239"/>
                </a:lnTo>
                <a:lnTo>
                  <a:pt x="1184" y="242"/>
                </a:lnTo>
                <a:lnTo>
                  <a:pt x="1184" y="242"/>
                </a:lnTo>
                <a:lnTo>
                  <a:pt x="1187" y="242"/>
                </a:lnTo>
                <a:lnTo>
                  <a:pt x="1187" y="239"/>
                </a:lnTo>
                <a:lnTo>
                  <a:pt x="1190" y="239"/>
                </a:lnTo>
                <a:lnTo>
                  <a:pt x="1190" y="239"/>
                </a:lnTo>
                <a:lnTo>
                  <a:pt x="1194" y="236"/>
                </a:lnTo>
                <a:lnTo>
                  <a:pt x="1194" y="233"/>
                </a:lnTo>
                <a:lnTo>
                  <a:pt x="1197" y="233"/>
                </a:lnTo>
                <a:lnTo>
                  <a:pt x="1200" y="226"/>
                </a:lnTo>
                <a:lnTo>
                  <a:pt x="1200" y="226"/>
                </a:lnTo>
                <a:lnTo>
                  <a:pt x="1200" y="226"/>
                </a:lnTo>
                <a:lnTo>
                  <a:pt x="1200" y="226"/>
                </a:lnTo>
                <a:lnTo>
                  <a:pt x="1200" y="223"/>
                </a:lnTo>
                <a:lnTo>
                  <a:pt x="1200" y="219"/>
                </a:lnTo>
                <a:lnTo>
                  <a:pt x="1200" y="219"/>
                </a:lnTo>
                <a:lnTo>
                  <a:pt x="1200" y="219"/>
                </a:lnTo>
                <a:lnTo>
                  <a:pt x="1203" y="216"/>
                </a:lnTo>
                <a:lnTo>
                  <a:pt x="1203" y="216"/>
                </a:lnTo>
                <a:lnTo>
                  <a:pt x="1207" y="216"/>
                </a:lnTo>
                <a:lnTo>
                  <a:pt x="1207" y="216"/>
                </a:lnTo>
                <a:lnTo>
                  <a:pt x="1210" y="213"/>
                </a:lnTo>
                <a:lnTo>
                  <a:pt x="1213" y="213"/>
                </a:lnTo>
                <a:lnTo>
                  <a:pt x="1213" y="210"/>
                </a:lnTo>
                <a:lnTo>
                  <a:pt x="1217" y="210"/>
                </a:lnTo>
                <a:lnTo>
                  <a:pt x="1217" y="210"/>
                </a:lnTo>
                <a:lnTo>
                  <a:pt x="1217" y="210"/>
                </a:lnTo>
                <a:lnTo>
                  <a:pt x="1220" y="210"/>
                </a:lnTo>
                <a:lnTo>
                  <a:pt x="1220" y="206"/>
                </a:lnTo>
                <a:lnTo>
                  <a:pt x="1220" y="206"/>
                </a:lnTo>
                <a:lnTo>
                  <a:pt x="1223" y="206"/>
                </a:lnTo>
                <a:lnTo>
                  <a:pt x="1226" y="206"/>
                </a:lnTo>
                <a:lnTo>
                  <a:pt x="1226" y="203"/>
                </a:lnTo>
                <a:lnTo>
                  <a:pt x="1226" y="203"/>
                </a:lnTo>
                <a:lnTo>
                  <a:pt x="1230" y="200"/>
                </a:lnTo>
                <a:lnTo>
                  <a:pt x="1230" y="200"/>
                </a:lnTo>
                <a:lnTo>
                  <a:pt x="1230" y="200"/>
                </a:lnTo>
                <a:lnTo>
                  <a:pt x="1230" y="200"/>
                </a:lnTo>
                <a:lnTo>
                  <a:pt x="1230" y="197"/>
                </a:lnTo>
                <a:lnTo>
                  <a:pt x="1226" y="197"/>
                </a:lnTo>
                <a:lnTo>
                  <a:pt x="1226" y="197"/>
                </a:lnTo>
                <a:lnTo>
                  <a:pt x="1226" y="197"/>
                </a:lnTo>
                <a:lnTo>
                  <a:pt x="1226" y="193"/>
                </a:lnTo>
                <a:lnTo>
                  <a:pt x="1226" y="193"/>
                </a:lnTo>
                <a:lnTo>
                  <a:pt x="1226" y="193"/>
                </a:lnTo>
                <a:lnTo>
                  <a:pt x="1230" y="193"/>
                </a:lnTo>
                <a:lnTo>
                  <a:pt x="1233" y="193"/>
                </a:lnTo>
                <a:lnTo>
                  <a:pt x="1233" y="193"/>
                </a:lnTo>
                <a:lnTo>
                  <a:pt x="1233" y="193"/>
                </a:lnTo>
                <a:lnTo>
                  <a:pt x="1233" y="197"/>
                </a:lnTo>
                <a:lnTo>
                  <a:pt x="1233" y="197"/>
                </a:lnTo>
                <a:lnTo>
                  <a:pt x="1236" y="200"/>
                </a:lnTo>
                <a:lnTo>
                  <a:pt x="1239" y="203"/>
                </a:lnTo>
                <a:lnTo>
                  <a:pt x="1243" y="203"/>
                </a:lnTo>
                <a:lnTo>
                  <a:pt x="1243" y="203"/>
                </a:lnTo>
                <a:lnTo>
                  <a:pt x="1243" y="203"/>
                </a:lnTo>
                <a:lnTo>
                  <a:pt x="1243" y="203"/>
                </a:lnTo>
                <a:lnTo>
                  <a:pt x="1243" y="206"/>
                </a:lnTo>
                <a:lnTo>
                  <a:pt x="1239" y="210"/>
                </a:lnTo>
                <a:lnTo>
                  <a:pt x="1239" y="213"/>
                </a:lnTo>
                <a:lnTo>
                  <a:pt x="1236" y="213"/>
                </a:lnTo>
                <a:lnTo>
                  <a:pt x="1239" y="216"/>
                </a:lnTo>
                <a:lnTo>
                  <a:pt x="1243" y="213"/>
                </a:lnTo>
                <a:lnTo>
                  <a:pt x="1243" y="213"/>
                </a:lnTo>
                <a:lnTo>
                  <a:pt x="1246" y="213"/>
                </a:lnTo>
                <a:lnTo>
                  <a:pt x="1246" y="213"/>
                </a:lnTo>
                <a:lnTo>
                  <a:pt x="1249" y="213"/>
                </a:lnTo>
                <a:lnTo>
                  <a:pt x="1249" y="213"/>
                </a:lnTo>
                <a:lnTo>
                  <a:pt x="1253" y="213"/>
                </a:lnTo>
                <a:lnTo>
                  <a:pt x="1253" y="213"/>
                </a:lnTo>
                <a:lnTo>
                  <a:pt x="1256" y="210"/>
                </a:lnTo>
                <a:lnTo>
                  <a:pt x="1259" y="210"/>
                </a:lnTo>
                <a:lnTo>
                  <a:pt x="1266" y="210"/>
                </a:lnTo>
                <a:lnTo>
                  <a:pt x="1269" y="206"/>
                </a:lnTo>
                <a:lnTo>
                  <a:pt x="1269" y="206"/>
                </a:lnTo>
                <a:lnTo>
                  <a:pt x="1269" y="203"/>
                </a:lnTo>
                <a:lnTo>
                  <a:pt x="1272" y="203"/>
                </a:lnTo>
                <a:lnTo>
                  <a:pt x="1276" y="203"/>
                </a:lnTo>
                <a:lnTo>
                  <a:pt x="1276" y="203"/>
                </a:lnTo>
                <a:lnTo>
                  <a:pt x="1279" y="203"/>
                </a:lnTo>
                <a:lnTo>
                  <a:pt x="1282" y="203"/>
                </a:lnTo>
                <a:lnTo>
                  <a:pt x="1282" y="203"/>
                </a:lnTo>
                <a:lnTo>
                  <a:pt x="1282" y="200"/>
                </a:lnTo>
                <a:lnTo>
                  <a:pt x="1282" y="200"/>
                </a:lnTo>
                <a:lnTo>
                  <a:pt x="1285" y="200"/>
                </a:lnTo>
                <a:lnTo>
                  <a:pt x="1289" y="200"/>
                </a:lnTo>
                <a:lnTo>
                  <a:pt x="1289" y="200"/>
                </a:lnTo>
                <a:lnTo>
                  <a:pt x="1289" y="197"/>
                </a:lnTo>
                <a:lnTo>
                  <a:pt x="1289" y="197"/>
                </a:lnTo>
                <a:lnTo>
                  <a:pt x="1292" y="197"/>
                </a:lnTo>
                <a:lnTo>
                  <a:pt x="1292" y="193"/>
                </a:lnTo>
                <a:lnTo>
                  <a:pt x="1295" y="197"/>
                </a:lnTo>
                <a:lnTo>
                  <a:pt x="1298" y="197"/>
                </a:lnTo>
                <a:lnTo>
                  <a:pt x="1298" y="197"/>
                </a:lnTo>
                <a:lnTo>
                  <a:pt x="1302" y="197"/>
                </a:lnTo>
                <a:lnTo>
                  <a:pt x="1302" y="197"/>
                </a:lnTo>
                <a:lnTo>
                  <a:pt x="1305" y="193"/>
                </a:lnTo>
                <a:lnTo>
                  <a:pt x="1308" y="193"/>
                </a:lnTo>
                <a:lnTo>
                  <a:pt x="1312" y="193"/>
                </a:lnTo>
                <a:lnTo>
                  <a:pt x="1312" y="193"/>
                </a:lnTo>
                <a:lnTo>
                  <a:pt x="1312" y="193"/>
                </a:lnTo>
                <a:lnTo>
                  <a:pt x="1315" y="193"/>
                </a:lnTo>
                <a:lnTo>
                  <a:pt x="1315" y="190"/>
                </a:lnTo>
                <a:lnTo>
                  <a:pt x="1312" y="187"/>
                </a:lnTo>
                <a:lnTo>
                  <a:pt x="1315" y="187"/>
                </a:lnTo>
                <a:lnTo>
                  <a:pt x="1315" y="183"/>
                </a:lnTo>
                <a:lnTo>
                  <a:pt x="1315" y="183"/>
                </a:lnTo>
                <a:lnTo>
                  <a:pt x="1315" y="183"/>
                </a:lnTo>
                <a:lnTo>
                  <a:pt x="1318" y="187"/>
                </a:lnTo>
                <a:lnTo>
                  <a:pt x="1321" y="190"/>
                </a:lnTo>
                <a:lnTo>
                  <a:pt x="1321" y="193"/>
                </a:lnTo>
                <a:lnTo>
                  <a:pt x="1325" y="197"/>
                </a:lnTo>
                <a:lnTo>
                  <a:pt x="1325" y="197"/>
                </a:lnTo>
                <a:lnTo>
                  <a:pt x="1325" y="197"/>
                </a:lnTo>
                <a:lnTo>
                  <a:pt x="1325" y="197"/>
                </a:lnTo>
                <a:lnTo>
                  <a:pt x="1328" y="197"/>
                </a:lnTo>
                <a:lnTo>
                  <a:pt x="1328" y="197"/>
                </a:lnTo>
                <a:lnTo>
                  <a:pt x="1328" y="193"/>
                </a:lnTo>
                <a:lnTo>
                  <a:pt x="1328" y="193"/>
                </a:lnTo>
                <a:lnTo>
                  <a:pt x="1331" y="190"/>
                </a:lnTo>
                <a:lnTo>
                  <a:pt x="1331" y="190"/>
                </a:lnTo>
                <a:lnTo>
                  <a:pt x="1331" y="187"/>
                </a:lnTo>
                <a:lnTo>
                  <a:pt x="1331" y="187"/>
                </a:lnTo>
                <a:lnTo>
                  <a:pt x="1331" y="187"/>
                </a:lnTo>
                <a:lnTo>
                  <a:pt x="1331" y="187"/>
                </a:lnTo>
                <a:lnTo>
                  <a:pt x="1335" y="190"/>
                </a:lnTo>
                <a:lnTo>
                  <a:pt x="1335" y="190"/>
                </a:lnTo>
                <a:lnTo>
                  <a:pt x="1335" y="190"/>
                </a:lnTo>
                <a:lnTo>
                  <a:pt x="1335" y="193"/>
                </a:lnTo>
                <a:lnTo>
                  <a:pt x="1335" y="193"/>
                </a:lnTo>
                <a:lnTo>
                  <a:pt x="1338" y="193"/>
                </a:lnTo>
                <a:lnTo>
                  <a:pt x="1341" y="200"/>
                </a:lnTo>
                <a:lnTo>
                  <a:pt x="1344" y="203"/>
                </a:lnTo>
                <a:lnTo>
                  <a:pt x="1348" y="210"/>
                </a:lnTo>
                <a:lnTo>
                  <a:pt x="1348" y="216"/>
                </a:lnTo>
                <a:lnTo>
                  <a:pt x="1348" y="223"/>
                </a:lnTo>
                <a:lnTo>
                  <a:pt x="1348" y="229"/>
                </a:lnTo>
                <a:lnTo>
                  <a:pt x="1348" y="233"/>
                </a:lnTo>
                <a:lnTo>
                  <a:pt x="1348" y="239"/>
                </a:lnTo>
                <a:lnTo>
                  <a:pt x="1351" y="259"/>
                </a:lnTo>
                <a:lnTo>
                  <a:pt x="1351" y="262"/>
                </a:lnTo>
                <a:lnTo>
                  <a:pt x="1351" y="269"/>
                </a:lnTo>
                <a:lnTo>
                  <a:pt x="1348" y="275"/>
                </a:lnTo>
                <a:lnTo>
                  <a:pt x="1348" y="275"/>
                </a:lnTo>
                <a:lnTo>
                  <a:pt x="1348" y="282"/>
                </a:lnTo>
                <a:lnTo>
                  <a:pt x="1344" y="285"/>
                </a:lnTo>
                <a:lnTo>
                  <a:pt x="1344" y="288"/>
                </a:lnTo>
                <a:lnTo>
                  <a:pt x="1341" y="292"/>
                </a:lnTo>
                <a:lnTo>
                  <a:pt x="1341" y="298"/>
                </a:lnTo>
                <a:lnTo>
                  <a:pt x="1338" y="301"/>
                </a:lnTo>
                <a:lnTo>
                  <a:pt x="1338" y="301"/>
                </a:lnTo>
                <a:lnTo>
                  <a:pt x="1338" y="305"/>
                </a:lnTo>
                <a:lnTo>
                  <a:pt x="1335" y="305"/>
                </a:lnTo>
                <a:lnTo>
                  <a:pt x="1335" y="311"/>
                </a:lnTo>
                <a:lnTo>
                  <a:pt x="1335" y="321"/>
                </a:lnTo>
                <a:lnTo>
                  <a:pt x="1335" y="331"/>
                </a:lnTo>
                <a:lnTo>
                  <a:pt x="1335" y="331"/>
                </a:lnTo>
                <a:lnTo>
                  <a:pt x="1335" y="331"/>
                </a:lnTo>
                <a:lnTo>
                  <a:pt x="1338" y="338"/>
                </a:lnTo>
                <a:lnTo>
                  <a:pt x="1338" y="338"/>
                </a:lnTo>
                <a:lnTo>
                  <a:pt x="1338" y="344"/>
                </a:lnTo>
                <a:lnTo>
                  <a:pt x="1335" y="344"/>
                </a:lnTo>
                <a:lnTo>
                  <a:pt x="1331" y="351"/>
                </a:lnTo>
                <a:lnTo>
                  <a:pt x="1328" y="354"/>
                </a:lnTo>
                <a:lnTo>
                  <a:pt x="1321" y="357"/>
                </a:lnTo>
                <a:lnTo>
                  <a:pt x="1321" y="357"/>
                </a:lnTo>
                <a:lnTo>
                  <a:pt x="1318" y="357"/>
                </a:lnTo>
                <a:lnTo>
                  <a:pt x="1312" y="360"/>
                </a:lnTo>
                <a:lnTo>
                  <a:pt x="1308" y="364"/>
                </a:lnTo>
                <a:lnTo>
                  <a:pt x="1305" y="367"/>
                </a:lnTo>
                <a:lnTo>
                  <a:pt x="1302" y="374"/>
                </a:lnTo>
                <a:lnTo>
                  <a:pt x="1298" y="377"/>
                </a:lnTo>
                <a:lnTo>
                  <a:pt x="1295" y="377"/>
                </a:lnTo>
                <a:lnTo>
                  <a:pt x="1292" y="377"/>
                </a:lnTo>
                <a:lnTo>
                  <a:pt x="1292" y="377"/>
                </a:lnTo>
                <a:lnTo>
                  <a:pt x="1289" y="377"/>
                </a:lnTo>
                <a:lnTo>
                  <a:pt x="1282" y="377"/>
                </a:lnTo>
                <a:lnTo>
                  <a:pt x="1276" y="380"/>
                </a:lnTo>
                <a:lnTo>
                  <a:pt x="1269" y="383"/>
                </a:lnTo>
                <a:lnTo>
                  <a:pt x="1269" y="383"/>
                </a:lnTo>
                <a:lnTo>
                  <a:pt x="1266" y="387"/>
                </a:lnTo>
                <a:lnTo>
                  <a:pt x="1262" y="387"/>
                </a:lnTo>
                <a:lnTo>
                  <a:pt x="1259" y="387"/>
                </a:lnTo>
                <a:lnTo>
                  <a:pt x="1253" y="387"/>
                </a:lnTo>
                <a:lnTo>
                  <a:pt x="1253" y="387"/>
                </a:lnTo>
                <a:lnTo>
                  <a:pt x="1249" y="387"/>
                </a:lnTo>
                <a:lnTo>
                  <a:pt x="1246" y="383"/>
                </a:lnTo>
                <a:lnTo>
                  <a:pt x="1246" y="383"/>
                </a:lnTo>
                <a:lnTo>
                  <a:pt x="1243" y="383"/>
                </a:lnTo>
                <a:lnTo>
                  <a:pt x="1236" y="387"/>
                </a:lnTo>
                <a:lnTo>
                  <a:pt x="1236" y="383"/>
                </a:lnTo>
                <a:lnTo>
                  <a:pt x="1233" y="383"/>
                </a:lnTo>
                <a:lnTo>
                  <a:pt x="1233" y="383"/>
                </a:lnTo>
                <a:lnTo>
                  <a:pt x="1230" y="383"/>
                </a:lnTo>
                <a:lnTo>
                  <a:pt x="1230" y="387"/>
                </a:lnTo>
                <a:lnTo>
                  <a:pt x="1230" y="387"/>
                </a:lnTo>
                <a:lnTo>
                  <a:pt x="1230" y="390"/>
                </a:lnTo>
                <a:lnTo>
                  <a:pt x="1230" y="393"/>
                </a:lnTo>
                <a:lnTo>
                  <a:pt x="1230" y="397"/>
                </a:lnTo>
                <a:lnTo>
                  <a:pt x="1230" y="400"/>
                </a:lnTo>
                <a:lnTo>
                  <a:pt x="1230" y="403"/>
                </a:lnTo>
                <a:lnTo>
                  <a:pt x="1230" y="406"/>
                </a:lnTo>
                <a:lnTo>
                  <a:pt x="1226" y="406"/>
                </a:lnTo>
                <a:lnTo>
                  <a:pt x="1223" y="410"/>
                </a:lnTo>
                <a:lnTo>
                  <a:pt x="1223" y="416"/>
                </a:lnTo>
                <a:lnTo>
                  <a:pt x="1220" y="416"/>
                </a:lnTo>
                <a:lnTo>
                  <a:pt x="1220" y="416"/>
                </a:lnTo>
                <a:lnTo>
                  <a:pt x="1220" y="416"/>
                </a:lnTo>
                <a:lnTo>
                  <a:pt x="1217" y="416"/>
                </a:lnTo>
                <a:lnTo>
                  <a:pt x="1217" y="416"/>
                </a:lnTo>
                <a:lnTo>
                  <a:pt x="1213" y="416"/>
                </a:lnTo>
                <a:lnTo>
                  <a:pt x="1210" y="413"/>
                </a:lnTo>
                <a:lnTo>
                  <a:pt x="1210" y="416"/>
                </a:lnTo>
                <a:lnTo>
                  <a:pt x="1210" y="416"/>
                </a:lnTo>
                <a:lnTo>
                  <a:pt x="1207" y="416"/>
                </a:lnTo>
                <a:lnTo>
                  <a:pt x="1207" y="416"/>
                </a:lnTo>
                <a:lnTo>
                  <a:pt x="1203" y="413"/>
                </a:lnTo>
                <a:lnTo>
                  <a:pt x="1203" y="413"/>
                </a:lnTo>
                <a:lnTo>
                  <a:pt x="1200" y="413"/>
                </a:lnTo>
                <a:lnTo>
                  <a:pt x="1197" y="410"/>
                </a:lnTo>
                <a:lnTo>
                  <a:pt x="1197" y="410"/>
                </a:lnTo>
                <a:lnTo>
                  <a:pt x="1197" y="410"/>
                </a:lnTo>
                <a:lnTo>
                  <a:pt x="1197" y="406"/>
                </a:lnTo>
                <a:lnTo>
                  <a:pt x="1194" y="403"/>
                </a:lnTo>
                <a:lnTo>
                  <a:pt x="1190" y="403"/>
                </a:lnTo>
                <a:lnTo>
                  <a:pt x="1190" y="403"/>
                </a:lnTo>
                <a:lnTo>
                  <a:pt x="1190" y="403"/>
                </a:lnTo>
                <a:lnTo>
                  <a:pt x="1190" y="403"/>
                </a:lnTo>
                <a:lnTo>
                  <a:pt x="1187" y="400"/>
                </a:lnTo>
                <a:lnTo>
                  <a:pt x="1187" y="400"/>
                </a:lnTo>
                <a:lnTo>
                  <a:pt x="1187" y="403"/>
                </a:lnTo>
                <a:lnTo>
                  <a:pt x="1187" y="403"/>
                </a:lnTo>
                <a:lnTo>
                  <a:pt x="1184" y="403"/>
                </a:lnTo>
                <a:lnTo>
                  <a:pt x="1184" y="403"/>
                </a:lnTo>
                <a:lnTo>
                  <a:pt x="1184" y="400"/>
                </a:lnTo>
                <a:lnTo>
                  <a:pt x="1184" y="400"/>
                </a:lnTo>
                <a:lnTo>
                  <a:pt x="1180" y="400"/>
                </a:lnTo>
                <a:lnTo>
                  <a:pt x="1180" y="400"/>
                </a:lnTo>
                <a:lnTo>
                  <a:pt x="1180" y="403"/>
                </a:lnTo>
                <a:lnTo>
                  <a:pt x="1180" y="403"/>
                </a:lnTo>
                <a:lnTo>
                  <a:pt x="1180" y="403"/>
                </a:lnTo>
                <a:lnTo>
                  <a:pt x="1177" y="410"/>
                </a:lnTo>
                <a:lnTo>
                  <a:pt x="1177" y="413"/>
                </a:lnTo>
                <a:lnTo>
                  <a:pt x="1177" y="413"/>
                </a:lnTo>
                <a:lnTo>
                  <a:pt x="1174" y="416"/>
                </a:lnTo>
                <a:lnTo>
                  <a:pt x="1174" y="416"/>
                </a:lnTo>
                <a:lnTo>
                  <a:pt x="1177" y="419"/>
                </a:lnTo>
                <a:lnTo>
                  <a:pt x="1174" y="419"/>
                </a:lnTo>
                <a:lnTo>
                  <a:pt x="1174" y="419"/>
                </a:lnTo>
                <a:lnTo>
                  <a:pt x="1177" y="423"/>
                </a:lnTo>
                <a:lnTo>
                  <a:pt x="1174" y="429"/>
                </a:lnTo>
                <a:lnTo>
                  <a:pt x="1174" y="429"/>
                </a:lnTo>
                <a:lnTo>
                  <a:pt x="1174" y="433"/>
                </a:lnTo>
                <a:lnTo>
                  <a:pt x="1174" y="433"/>
                </a:lnTo>
                <a:lnTo>
                  <a:pt x="1174" y="433"/>
                </a:lnTo>
                <a:lnTo>
                  <a:pt x="1171" y="439"/>
                </a:lnTo>
                <a:lnTo>
                  <a:pt x="1171" y="442"/>
                </a:lnTo>
                <a:lnTo>
                  <a:pt x="1171" y="442"/>
                </a:lnTo>
                <a:lnTo>
                  <a:pt x="1171" y="446"/>
                </a:lnTo>
                <a:lnTo>
                  <a:pt x="1171" y="446"/>
                </a:lnTo>
                <a:lnTo>
                  <a:pt x="1171" y="449"/>
                </a:lnTo>
                <a:lnTo>
                  <a:pt x="1171" y="449"/>
                </a:lnTo>
                <a:lnTo>
                  <a:pt x="1171" y="456"/>
                </a:lnTo>
                <a:lnTo>
                  <a:pt x="1171" y="459"/>
                </a:lnTo>
                <a:lnTo>
                  <a:pt x="1171" y="462"/>
                </a:lnTo>
                <a:lnTo>
                  <a:pt x="1171" y="462"/>
                </a:lnTo>
                <a:lnTo>
                  <a:pt x="1171" y="465"/>
                </a:lnTo>
                <a:lnTo>
                  <a:pt x="1171" y="465"/>
                </a:lnTo>
                <a:lnTo>
                  <a:pt x="1167" y="465"/>
                </a:lnTo>
                <a:lnTo>
                  <a:pt x="1167" y="465"/>
                </a:lnTo>
                <a:lnTo>
                  <a:pt x="1167" y="469"/>
                </a:lnTo>
                <a:lnTo>
                  <a:pt x="1167" y="469"/>
                </a:lnTo>
                <a:lnTo>
                  <a:pt x="1171" y="472"/>
                </a:lnTo>
                <a:lnTo>
                  <a:pt x="1167" y="472"/>
                </a:lnTo>
                <a:lnTo>
                  <a:pt x="1171" y="475"/>
                </a:lnTo>
                <a:lnTo>
                  <a:pt x="1171" y="478"/>
                </a:lnTo>
                <a:lnTo>
                  <a:pt x="1171" y="482"/>
                </a:lnTo>
                <a:lnTo>
                  <a:pt x="1171" y="482"/>
                </a:lnTo>
                <a:lnTo>
                  <a:pt x="1171" y="485"/>
                </a:lnTo>
                <a:lnTo>
                  <a:pt x="1171" y="488"/>
                </a:lnTo>
                <a:lnTo>
                  <a:pt x="1171" y="488"/>
                </a:lnTo>
                <a:lnTo>
                  <a:pt x="1171" y="488"/>
                </a:lnTo>
                <a:lnTo>
                  <a:pt x="1171" y="492"/>
                </a:lnTo>
                <a:lnTo>
                  <a:pt x="1174" y="495"/>
                </a:lnTo>
                <a:lnTo>
                  <a:pt x="1174" y="495"/>
                </a:lnTo>
                <a:lnTo>
                  <a:pt x="1174" y="498"/>
                </a:lnTo>
                <a:lnTo>
                  <a:pt x="1174" y="498"/>
                </a:lnTo>
                <a:lnTo>
                  <a:pt x="1177" y="501"/>
                </a:lnTo>
                <a:lnTo>
                  <a:pt x="1177" y="505"/>
                </a:lnTo>
                <a:lnTo>
                  <a:pt x="1174" y="508"/>
                </a:lnTo>
                <a:lnTo>
                  <a:pt x="1177" y="508"/>
                </a:lnTo>
                <a:lnTo>
                  <a:pt x="1174" y="511"/>
                </a:lnTo>
                <a:lnTo>
                  <a:pt x="1174" y="511"/>
                </a:lnTo>
                <a:lnTo>
                  <a:pt x="1171" y="511"/>
                </a:lnTo>
                <a:lnTo>
                  <a:pt x="1171" y="511"/>
                </a:lnTo>
                <a:lnTo>
                  <a:pt x="1171" y="515"/>
                </a:lnTo>
                <a:lnTo>
                  <a:pt x="1171" y="515"/>
                </a:lnTo>
                <a:lnTo>
                  <a:pt x="1171" y="518"/>
                </a:lnTo>
                <a:lnTo>
                  <a:pt x="1167" y="518"/>
                </a:lnTo>
                <a:lnTo>
                  <a:pt x="1167" y="521"/>
                </a:lnTo>
                <a:lnTo>
                  <a:pt x="1164" y="521"/>
                </a:lnTo>
                <a:lnTo>
                  <a:pt x="1164" y="521"/>
                </a:lnTo>
                <a:lnTo>
                  <a:pt x="1164" y="521"/>
                </a:lnTo>
                <a:lnTo>
                  <a:pt x="1164" y="521"/>
                </a:lnTo>
                <a:lnTo>
                  <a:pt x="1161" y="521"/>
                </a:lnTo>
                <a:lnTo>
                  <a:pt x="1161" y="521"/>
                </a:lnTo>
                <a:lnTo>
                  <a:pt x="1161" y="521"/>
                </a:lnTo>
                <a:lnTo>
                  <a:pt x="1158" y="521"/>
                </a:lnTo>
                <a:lnTo>
                  <a:pt x="1154" y="521"/>
                </a:lnTo>
                <a:lnTo>
                  <a:pt x="1154" y="521"/>
                </a:lnTo>
                <a:lnTo>
                  <a:pt x="1151" y="518"/>
                </a:lnTo>
                <a:lnTo>
                  <a:pt x="1151" y="518"/>
                </a:lnTo>
                <a:lnTo>
                  <a:pt x="1151" y="518"/>
                </a:lnTo>
                <a:lnTo>
                  <a:pt x="1148" y="518"/>
                </a:lnTo>
                <a:lnTo>
                  <a:pt x="1148" y="518"/>
                </a:lnTo>
                <a:lnTo>
                  <a:pt x="1144" y="518"/>
                </a:lnTo>
                <a:lnTo>
                  <a:pt x="1144" y="518"/>
                </a:lnTo>
                <a:lnTo>
                  <a:pt x="1144" y="518"/>
                </a:lnTo>
                <a:lnTo>
                  <a:pt x="1144" y="521"/>
                </a:lnTo>
                <a:lnTo>
                  <a:pt x="1141" y="521"/>
                </a:lnTo>
                <a:lnTo>
                  <a:pt x="1141" y="518"/>
                </a:lnTo>
                <a:lnTo>
                  <a:pt x="1141" y="518"/>
                </a:lnTo>
                <a:lnTo>
                  <a:pt x="1138" y="518"/>
                </a:lnTo>
                <a:lnTo>
                  <a:pt x="1138" y="518"/>
                </a:lnTo>
                <a:lnTo>
                  <a:pt x="1138" y="518"/>
                </a:lnTo>
                <a:lnTo>
                  <a:pt x="1135" y="521"/>
                </a:lnTo>
                <a:lnTo>
                  <a:pt x="1135" y="521"/>
                </a:lnTo>
                <a:lnTo>
                  <a:pt x="1135" y="518"/>
                </a:lnTo>
                <a:lnTo>
                  <a:pt x="1135" y="521"/>
                </a:lnTo>
                <a:lnTo>
                  <a:pt x="1135" y="521"/>
                </a:lnTo>
                <a:lnTo>
                  <a:pt x="1131" y="521"/>
                </a:lnTo>
                <a:lnTo>
                  <a:pt x="1128" y="524"/>
                </a:lnTo>
                <a:lnTo>
                  <a:pt x="1128" y="524"/>
                </a:lnTo>
                <a:lnTo>
                  <a:pt x="1125" y="524"/>
                </a:lnTo>
                <a:lnTo>
                  <a:pt x="1125" y="524"/>
                </a:lnTo>
                <a:lnTo>
                  <a:pt x="1125" y="521"/>
                </a:lnTo>
                <a:lnTo>
                  <a:pt x="1125" y="524"/>
                </a:lnTo>
                <a:lnTo>
                  <a:pt x="1125" y="524"/>
                </a:lnTo>
                <a:lnTo>
                  <a:pt x="1121" y="524"/>
                </a:lnTo>
                <a:lnTo>
                  <a:pt x="1121" y="521"/>
                </a:lnTo>
                <a:lnTo>
                  <a:pt x="1121" y="528"/>
                </a:lnTo>
                <a:lnTo>
                  <a:pt x="1121" y="528"/>
                </a:lnTo>
                <a:lnTo>
                  <a:pt x="1121" y="528"/>
                </a:lnTo>
                <a:lnTo>
                  <a:pt x="1121" y="528"/>
                </a:lnTo>
                <a:lnTo>
                  <a:pt x="1118" y="528"/>
                </a:lnTo>
                <a:lnTo>
                  <a:pt x="1115" y="531"/>
                </a:lnTo>
                <a:lnTo>
                  <a:pt x="1115" y="531"/>
                </a:lnTo>
                <a:lnTo>
                  <a:pt x="1115" y="534"/>
                </a:lnTo>
                <a:lnTo>
                  <a:pt x="1115" y="534"/>
                </a:lnTo>
                <a:lnTo>
                  <a:pt x="1112" y="534"/>
                </a:lnTo>
                <a:lnTo>
                  <a:pt x="1112" y="534"/>
                </a:lnTo>
                <a:lnTo>
                  <a:pt x="1112" y="537"/>
                </a:lnTo>
                <a:lnTo>
                  <a:pt x="1108" y="541"/>
                </a:lnTo>
                <a:lnTo>
                  <a:pt x="1108" y="541"/>
                </a:lnTo>
                <a:lnTo>
                  <a:pt x="1108" y="544"/>
                </a:lnTo>
                <a:lnTo>
                  <a:pt x="1108" y="544"/>
                </a:lnTo>
                <a:lnTo>
                  <a:pt x="1108" y="544"/>
                </a:lnTo>
                <a:lnTo>
                  <a:pt x="1108" y="544"/>
                </a:lnTo>
                <a:lnTo>
                  <a:pt x="1105" y="544"/>
                </a:lnTo>
                <a:lnTo>
                  <a:pt x="1105" y="544"/>
                </a:lnTo>
                <a:lnTo>
                  <a:pt x="1105" y="547"/>
                </a:lnTo>
                <a:lnTo>
                  <a:pt x="1105" y="547"/>
                </a:lnTo>
                <a:lnTo>
                  <a:pt x="1102" y="547"/>
                </a:lnTo>
                <a:lnTo>
                  <a:pt x="1102" y="551"/>
                </a:lnTo>
                <a:lnTo>
                  <a:pt x="1102" y="551"/>
                </a:lnTo>
                <a:lnTo>
                  <a:pt x="1102" y="551"/>
                </a:lnTo>
                <a:lnTo>
                  <a:pt x="1102" y="551"/>
                </a:lnTo>
                <a:lnTo>
                  <a:pt x="1105" y="554"/>
                </a:lnTo>
                <a:lnTo>
                  <a:pt x="1105" y="554"/>
                </a:lnTo>
                <a:lnTo>
                  <a:pt x="1105" y="554"/>
                </a:lnTo>
                <a:lnTo>
                  <a:pt x="1105" y="554"/>
                </a:lnTo>
                <a:lnTo>
                  <a:pt x="1102" y="554"/>
                </a:lnTo>
                <a:lnTo>
                  <a:pt x="1102" y="557"/>
                </a:lnTo>
                <a:lnTo>
                  <a:pt x="1102" y="557"/>
                </a:lnTo>
                <a:lnTo>
                  <a:pt x="1102" y="557"/>
                </a:lnTo>
                <a:lnTo>
                  <a:pt x="1098" y="557"/>
                </a:lnTo>
                <a:lnTo>
                  <a:pt x="1098" y="557"/>
                </a:lnTo>
                <a:lnTo>
                  <a:pt x="1098" y="557"/>
                </a:lnTo>
                <a:lnTo>
                  <a:pt x="1098" y="560"/>
                </a:lnTo>
                <a:lnTo>
                  <a:pt x="1098" y="560"/>
                </a:lnTo>
                <a:lnTo>
                  <a:pt x="1095" y="560"/>
                </a:lnTo>
                <a:lnTo>
                  <a:pt x="1095" y="564"/>
                </a:lnTo>
                <a:lnTo>
                  <a:pt x="1095" y="564"/>
                </a:lnTo>
                <a:lnTo>
                  <a:pt x="1095" y="567"/>
                </a:lnTo>
                <a:lnTo>
                  <a:pt x="1092" y="567"/>
                </a:lnTo>
                <a:lnTo>
                  <a:pt x="1092" y="567"/>
                </a:lnTo>
                <a:lnTo>
                  <a:pt x="1095" y="570"/>
                </a:lnTo>
                <a:lnTo>
                  <a:pt x="1095" y="574"/>
                </a:lnTo>
                <a:lnTo>
                  <a:pt x="1092" y="577"/>
                </a:lnTo>
                <a:lnTo>
                  <a:pt x="1092" y="577"/>
                </a:lnTo>
                <a:lnTo>
                  <a:pt x="1092" y="580"/>
                </a:lnTo>
                <a:lnTo>
                  <a:pt x="1092" y="583"/>
                </a:lnTo>
                <a:lnTo>
                  <a:pt x="1092" y="583"/>
                </a:lnTo>
                <a:lnTo>
                  <a:pt x="1089" y="583"/>
                </a:lnTo>
                <a:lnTo>
                  <a:pt x="1089" y="587"/>
                </a:lnTo>
                <a:lnTo>
                  <a:pt x="1089" y="583"/>
                </a:lnTo>
                <a:lnTo>
                  <a:pt x="1089" y="583"/>
                </a:lnTo>
                <a:lnTo>
                  <a:pt x="1089" y="580"/>
                </a:lnTo>
                <a:lnTo>
                  <a:pt x="1085" y="580"/>
                </a:lnTo>
                <a:lnTo>
                  <a:pt x="1085" y="577"/>
                </a:lnTo>
                <a:lnTo>
                  <a:pt x="1082" y="577"/>
                </a:lnTo>
                <a:lnTo>
                  <a:pt x="1082" y="574"/>
                </a:lnTo>
                <a:lnTo>
                  <a:pt x="1082" y="574"/>
                </a:lnTo>
                <a:lnTo>
                  <a:pt x="1082" y="570"/>
                </a:lnTo>
                <a:lnTo>
                  <a:pt x="1082" y="570"/>
                </a:lnTo>
                <a:lnTo>
                  <a:pt x="1082" y="570"/>
                </a:lnTo>
                <a:lnTo>
                  <a:pt x="1079" y="567"/>
                </a:lnTo>
                <a:lnTo>
                  <a:pt x="1082" y="567"/>
                </a:lnTo>
                <a:lnTo>
                  <a:pt x="1082" y="567"/>
                </a:lnTo>
                <a:lnTo>
                  <a:pt x="1082" y="567"/>
                </a:lnTo>
                <a:lnTo>
                  <a:pt x="1082" y="564"/>
                </a:lnTo>
                <a:lnTo>
                  <a:pt x="1082" y="564"/>
                </a:lnTo>
                <a:lnTo>
                  <a:pt x="1079" y="564"/>
                </a:lnTo>
                <a:lnTo>
                  <a:pt x="1079" y="564"/>
                </a:lnTo>
                <a:lnTo>
                  <a:pt x="1079" y="564"/>
                </a:lnTo>
                <a:lnTo>
                  <a:pt x="1079" y="564"/>
                </a:lnTo>
                <a:lnTo>
                  <a:pt x="1076" y="560"/>
                </a:lnTo>
                <a:lnTo>
                  <a:pt x="1076" y="560"/>
                </a:lnTo>
                <a:lnTo>
                  <a:pt x="1076" y="560"/>
                </a:lnTo>
                <a:lnTo>
                  <a:pt x="1076" y="560"/>
                </a:lnTo>
                <a:lnTo>
                  <a:pt x="1072" y="560"/>
                </a:lnTo>
                <a:lnTo>
                  <a:pt x="1072" y="560"/>
                </a:lnTo>
                <a:lnTo>
                  <a:pt x="1072" y="560"/>
                </a:lnTo>
                <a:lnTo>
                  <a:pt x="1072" y="560"/>
                </a:lnTo>
                <a:lnTo>
                  <a:pt x="1072" y="560"/>
                </a:lnTo>
                <a:lnTo>
                  <a:pt x="1069" y="560"/>
                </a:lnTo>
                <a:lnTo>
                  <a:pt x="1066" y="557"/>
                </a:lnTo>
                <a:lnTo>
                  <a:pt x="1066" y="557"/>
                </a:lnTo>
                <a:lnTo>
                  <a:pt x="1066" y="560"/>
                </a:lnTo>
                <a:lnTo>
                  <a:pt x="1066" y="560"/>
                </a:lnTo>
                <a:lnTo>
                  <a:pt x="1062" y="560"/>
                </a:lnTo>
                <a:lnTo>
                  <a:pt x="1059" y="557"/>
                </a:lnTo>
                <a:lnTo>
                  <a:pt x="1059" y="557"/>
                </a:lnTo>
                <a:lnTo>
                  <a:pt x="1056" y="554"/>
                </a:lnTo>
                <a:lnTo>
                  <a:pt x="1056" y="554"/>
                </a:lnTo>
                <a:lnTo>
                  <a:pt x="1053" y="554"/>
                </a:lnTo>
                <a:lnTo>
                  <a:pt x="1053" y="554"/>
                </a:lnTo>
                <a:lnTo>
                  <a:pt x="1053" y="551"/>
                </a:lnTo>
                <a:lnTo>
                  <a:pt x="1053" y="551"/>
                </a:lnTo>
                <a:lnTo>
                  <a:pt x="1053" y="551"/>
                </a:lnTo>
                <a:lnTo>
                  <a:pt x="1049" y="554"/>
                </a:lnTo>
                <a:lnTo>
                  <a:pt x="1049" y="554"/>
                </a:lnTo>
                <a:lnTo>
                  <a:pt x="1049" y="554"/>
                </a:lnTo>
                <a:lnTo>
                  <a:pt x="1046" y="554"/>
                </a:lnTo>
                <a:lnTo>
                  <a:pt x="1046" y="557"/>
                </a:lnTo>
                <a:lnTo>
                  <a:pt x="1046" y="557"/>
                </a:lnTo>
                <a:lnTo>
                  <a:pt x="1043" y="557"/>
                </a:lnTo>
                <a:lnTo>
                  <a:pt x="1043" y="557"/>
                </a:lnTo>
                <a:lnTo>
                  <a:pt x="1043" y="557"/>
                </a:lnTo>
                <a:lnTo>
                  <a:pt x="1043" y="557"/>
                </a:lnTo>
                <a:lnTo>
                  <a:pt x="1043" y="560"/>
                </a:lnTo>
                <a:lnTo>
                  <a:pt x="1039" y="560"/>
                </a:lnTo>
                <a:lnTo>
                  <a:pt x="1039" y="560"/>
                </a:lnTo>
                <a:lnTo>
                  <a:pt x="1036" y="560"/>
                </a:lnTo>
                <a:lnTo>
                  <a:pt x="1036" y="560"/>
                </a:lnTo>
                <a:lnTo>
                  <a:pt x="1036" y="560"/>
                </a:lnTo>
                <a:lnTo>
                  <a:pt x="1033" y="560"/>
                </a:lnTo>
                <a:lnTo>
                  <a:pt x="1030" y="564"/>
                </a:lnTo>
                <a:lnTo>
                  <a:pt x="1030" y="564"/>
                </a:lnTo>
                <a:lnTo>
                  <a:pt x="1033" y="564"/>
                </a:lnTo>
                <a:lnTo>
                  <a:pt x="1033" y="567"/>
                </a:lnTo>
                <a:lnTo>
                  <a:pt x="1033" y="567"/>
                </a:lnTo>
                <a:lnTo>
                  <a:pt x="1033" y="570"/>
                </a:lnTo>
                <a:lnTo>
                  <a:pt x="1033" y="570"/>
                </a:lnTo>
                <a:lnTo>
                  <a:pt x="1033" y="574"/>
                </a:lnTo>
                <a:lnTo>
                  <a:pt x="1030" y="574"/>
                </a:lnTo>
                <a:lnTo>
                  <a:pt x="1030" y="574"/>
                </a:lnTo>
                <a:lnTo>
                  <a:pt x="1030" y="574"/>
                </a:lnTo>
                <a:lnTo>
                  <a:pt x="1030" y="577"/>
                </a:lnTo>
                <a:lnTo>
                  <a:pt x="1030" y="577"/>
                </a:lnTo>
                <a:lnTo>
                  <a:pt x="1033" y="577"/>
                </a:lnTo>
                <a:lnTo>
                  <a:pt x="1033" y="577"/>
                </a:lnTo>
                <a:lnTo>
                  <a:pt x="1036" y="580"/>
                </a:lnTo>
                <a:lnTo>
                  <a:pt x="1036" y="580"/>
                </a:lnTo>
                <a:lnTo>
                  <a:pt x="1036" y="583"/>
                </a:lnTo>
                <a:lnTo>
                  <a:pt x="1036" y="583"/>
                </a:lnTo>
                <a:lnTo>
                  <a:pt x="1033" y="583"/>
                </a:lnTo>
                <a:lnTo>
                  <a:pt x="1033" y="583"/>
                </a:lnTo>
                <a:lnTo>
                  <a:pt x="1030" y="583"/>
                </a:lnTo>
                <a:lnTo>
                  <a:pt x="1030" y="583"/>
                </a:lnTo>
                <a:lnTo>
                  <a:pt x="1030" y="587"/>
                </a:lnTo>
                <a:lnTo>
                  <a:pt x="1030" y="587"/>
                </a:lnTo>
                <a:lnTo>
                  <a:pt x="1030" y="587"/>
                </a:lnTo>
                <a:lnTo>
                  <a:pt x="1026" y="590"/>
                </a:lnTo>
                <a:lnTo>
                  <a:pt x="1026" y="590"/>
                </a:lnTo>
                <a:lnTo>
                  <a:pt x="1023" y="590"/>
                </a:lnTo>
                <a:lnTo>
                  <a:pt x="1023" y="590"/>
                </a:lnTo>
                <a:lnTo>
                  <a:pt x="1023" y="590"/>
                </a:lnTo>
                <a:lnTo>
                  <a:pt x="1023" y="593"/>
                </a:lnTo>
                <a:lnTo>
                  <a:pt x="1023" y="593"/>
                </a:lnTo>
                <a:lnTo>
                  <a:pt x="1023" y="593"/>
                </a:lnTo>
                <a:lnTo>
                  <a:pt x="1020" y="593"/>
                </a:lnTo>
                <a:lnTo>
                  <a:pt x="1017" y="593"/>
                </a:lnTo>
                <a:lnTo>
                  <a:pt x="1017" y="593"/>
                </a:lnTo>
                <a:lnTo>
                  <a:pt x="1013" y="593"/>
                </a:lnTo>
                <a:lnTo>
                  <a:pt x="1013" y="597"/>
                </a:lnTo>
                <a:lnTo>
                  <a:pt x="1010" y="597"/>
                </a:lnTo>
                <a:lnTo>
                  <a:pt x="1010" y="597"/>
                </a:lnTo>
                <a:lnTo>
                  <a:pt x="1010" y="600"/>
                </a:lnTo>
                <a:lnTo>
                  <a:pt x="1010" y="600"/>
                </a:lnTo>
                <a:lnTo>
                  <a:pt x="1010" y="600"/>
                </a:lnTo>
                <a:lnTo>
                  <a:pt x="1010" y="603"/>
                </a:lnTo>
                <a:lnTo>
                  <a:pt x="1007" y="603"/>
                </a:lnTo>
                <a:lnTo>
                  <a:pt x="1007" y="603"/>
                </a:lnTo>
                <a:lnTo>
                  <a:pt x="1007" y="603"/>
                </a:lnTo>
                <a:lnTo>
                  <a:pt x="1007" y="603"/>
                </a:lnTo>
                <a:lnTo>
                  <a:pt x="1007" y="606"/>
                </a:lnTo>
                <a:lnTo>
                  <a:pt x="1007" y="606"/>
                </a:lnTo>
                <a:lnTo>
                  <a:pt x="1003" y="606"/>
                </a:lnTo>
                <a:lnTo>
                  <a:pt x="1003" y="606"/>
                </a:lnTo>
                <a:lnTo>
                  <a:pt x="1000" y="606"/>
                </a:lnTo>
                <a:lnTo>
                  <a:pt x="1000" y="606"/>
                </a:lnTo>
                <a:lnTo>
                  <a:pt x="1000" y="610"/>
                </a:lnTo>
                <a:lnTo>
                  <a:pt x="1000" y="610"/>
                </a:lnTo>
                <a:lnTo>
                  <a:pt x="1000" y="613"/>
                </a:lnTo>
                <a:lnTo>
                  <a:pt x="1003" y="616"/>
                </a:lnTo>
                <a:lnTo>
                  <a:pt x="1003" y="619"/>
                </a:lnTo>
                <a:lnTo>
                  <a:pt x="1007" y="619"/>
                </a:lnTo>
                <a:lnTo>
                  <a:pt x="1007" y="626"/>
                </a:lnTo>
                <a:lnTo>
                  <a:pt x="1003" y="626"/>
                </a:lnTo>
                <a:lnTo>
                  <a:pt x="1003" y="626"/>
                </a:lnTo>
                <a:lnTo>
                  <a:pt x="1003" y="629"/>
                </a:lnTo>
                <a:lnTo>
                  <a:pt x="1000" y="629"/>
                </a:lnTo>
                <a:lnTo>
                  <a:pt x="1000" y="629"/>
                </a:lnTo>
                <a:lnTo>
                  <a:pt x="1000" y="629"/>
                </a:lnTo>
                <a:lnTo>
                  <a:pt x="1000" y="633"/>
                </a:lnTo>
                <a:lnTo>
                  <a:pt x="1000" y="633"/>
                </a:lnTo>
                <a:lnTo>
                  <a:pt x="1000" y="633"/>
                </a:lnTo>
                <a:lnTo>
                  <a:pt x="1003" y="636"/>
                </a:lnTo>
                <a:lnTo>
                  <a:pt x="1003" y="636"/>
                </a:lnTo>
                <a:lnTo>
                  <a:pt x="1003" y="636"/>
                </a:lnTo>
                <a:lnTo>
                  <a:pt x="1003" y="636"/>
                </a:lnTo>
                <a:lnTo>
                  <a:pt x="1003" y="636"/>
                </a:lnTo>
                <a:lnTo>
                  <a:pt x="1000" y="636"/>
                </a:lnTo>
                <a:lnTo>
                  <a:pt x="1000" y="636"/>
                </a:lnTo>
                <a:lnTo>
                  <a:pt x="1000" y="636"/>
                </a:lnTo>
                <a:lnTo>
                  <a:pt x="1000" y="639"/>
                </a:lnTo>
                <a:lnTo>
                  <a:pt x="1000" y="639"/>
                </a:lnTo>
                <a:lnTo>
                  <a:pt x="1000" y="639"/>
                </a:lnTo>
                <a:lnTo>
                  <a:pt x="1000" y="642"/>
                </a:lnTo>
                <a:lnTo>
                  <a:pt x="1000" y="642"/>
                </a:lnTo>
                <a:lnTo>
                  <a:pt x="1003" y="646"/>
                </a:lnTo>
                <a:lnTo>
                  <a:pt x="1003" y="646"/>
                </a:lnTo>
                <a:lnTo>
                  <a:pt x="1003" y="646"/>
                </a:lnTo>
                <a:lnTo>
                  <a:pt x="1003" y="646"/>
                </a:lnTo>
                <a:lnTo>
                  <a:pt x="1003" y="646"/>
                </a:lnTo>
                <a:lnTo>
                  <a:pt x="1003" y="646"/>
                </a:lnTo>
                <a:lnTo>
                  <a:pt x="1000" y="646"/>
                </a:lnTo>
                <a:lnTo>
                  <a:pt x="1000" y="646"/>
                </a:lnTo>
                <a:lnTo>
                  <a:pt x="1000" y="646"/>
                </a:lnTo>
                <a:lnTo>
                  <a:pt x="997" y="646"/>
                </a:lnTo>
                <a:lnTo>
                  <a:pt x="997" y="646"/>
                </a:lnTo>
                <a:lnTo>
                  <a:pt x="997" y="649"/>
                </a:lnTo>
                <a:lnTo>
                  <a:pt x="1000" y="649"/>
                </a:lnTo>
                <a:lnTo>
                  <a:pt x="1000" y="649"/>
                </a:lnTo>
                <a:lnTo>
                  <a:pt x="1000" y="652"/>
                </a:lnTo>
                <a:lnTo>
                  <a:pt x="1000" y="652"/>
                </a:lnTo>
                <a:lnTo>
                  <a:pt x="1000" y="656"/>
                </a:lnTo>
                <a:lnTo>
                  <a:pt x="1000" y="656"/>
                </a:lnTo>
                <a:lnTo>
                  <a:pt x="1000" y="656"/>
                </a:lnTo>
                <a:lnTo>
                  <a:pt x="997" y="656"/>
                </a:lnTo>
                <a:lnTo>
                  <a:pt x="997" y="652"/>
                </a:lnTo>
                <a:lnTo>
                  <a:pt x="997" y="652"/>
                </a:lnTo>
                <a:lnTo>
                  <a:pt x="997" y="652"/>
                </a:lnTo>
                <a:lnTo>
                  <a:pt x="997" y="652"/>
                </a:lnTo>
                <a:lnTo>
                  <a:pt x="997" y="656"/>
                </a:lnTo>
                <a:lnTo>
                  <a:pt x="997" y="659"/>
                </a:lnTo>
                <a:lnTo>
                  <a:pt x="997" y="659"/>
                </a:lnTo>
                <a:lnTo>
                  <a:pt x="994" y="659"/>
                </a:lnTo>
                <a:lnTo>
                  <a:pt x="994" y="662"/>
                </a:lnTo>
                <a:lnTo>
                  <a:pt x="990" y="662"/>
                </a:lnTo>
                <a:lnTo>
                  <a:pt x="990" y="662"/>
                </a:lnTo>
                <a:lnTo>
                  <a:pt x="990" y="662"/>
                </a:lnTo>
                <a:lnTo>
                  <a:pt x="990" y="662"/>
                </a:lnTo>
                <a:lnTo>
                  <a:pt x="990" y="662"/>
                </a:lnTo>
                <a:lnTo>
                  <a:pt x="990" y="662"/>
                </a:lnTo>
                <a:lnTo>
                  <a:pt x="990" y="665"/>
                </a:lnTo>
                <a:lnTo>
                  <a:pt x="990" y="665"/>
                </a:lnTo>
                <a:lnTo>
                  <a:pt x="990" y="665"/>
                </a:lnTo>
                <a:lnTo>
                  <a:pt x="990" y="669"/>
                </a:lnTo>
                <a:lnTo>
                  <a:pt x="990" y="669"/>
                </a:lnTo>
                <a:lnTo>
                  <a:pt x="990" y="669"/>
                </a:lnTo>
                <a:lnTo>
                  <a:pt x="990" y="669"/>
                </a:lnTo>
                <a:lnTo>
                  <a:pt x="990" y="669"/>
                </a:lnTo>
                <a:lnTo>
                  <a:pt x="994" y="672"/>
                </a:lnTo>
                <a:lnTo>
                  <a:pt x="997" y="675"/>
                </a:lnTo>
                <a:lnTo>
                  <a:pt x="997" y="675"/>
                </a:lnTo>
                <a:lnTo>
                  <a:pt x="997" y="678"/>
                </a:lnTo>
                <a:lnTo>
                  <a:pt x="997" y="678"/>
                </a:lnTo>
                <a:lnTo>
                  <a:pt x="997" y="678"/>
                </a:lnTo>
                <a:lnTo>
                  <a:pt x="994" y="678"/>
                </a:lnTo>
                <a:lnTo>
                  <a:pt x="994" y="682"/>
                </a:lnTo>
                <a:lnTo>
                  <a:pt x="994" y="678"/>
                </a:lnTo>
                <a:lnTo>
                  <a:pt x="990" y="678"/>
                </a:lnTo>
                <a:lnTo>
                  <a:pt x="990" y="675"/>
                </a:lnTo>
                <a:lnTo>
                  <a:pt x="990" y="675"/>
                </a:lnTo>
                <a:lnTo>
                  <a:pt x="990" y="675"/>
                </a:lnTo>
                <a:lnTo>
                  <a:pt x="990" y="678"/>
                </a:lnTo>
                <a:lnTo>
                  <a:pt x="990" y="678"/>
                </a:lnTo>
                <a:lnTo>
                  <a:pt x="990" y="682"/>
                </a:lnTo>
                <a:lnTo>
                  <a:pt x="990" y="682"/>
                </a:lnTo>
                <a:lnTo>
                  <a:pt x="990" y="685"/>
                </a:lnTo>
                <a:lnTo>
                  <a:pt x="990" y="688"/>
                </a:lnTo>
                <a:lnTo>
                  <a:pt x="990" y="688"/>
                </a:lnTo>
                <a:lnTo>
                  <a:pt x="990" y="692"/>
                </a:lnTo>
                <a:lnTo>
                  <a:pt x="990" y="695"/>
                </a:lnTo>
                <a:lnTo>
                  <a:pt x="990" y="701"/>
                </a:lnTo>
                <a:lnTo>
                  <a:pt x="994" y="705"/>
                </a:lnTo>
                <a:lnTo>
                  <a:pt x="997" y="705"/>
                </a:lnTo>
                <a:lnTo>
                  <a:pt x="997" y="705"/>
                </a:lnTo>
                <a:lnTo>
                  <a:pt x="997" y="708"/>
                </a:lnTo>
                <a:lnTo>
                  <a:pt x="1000" y="711"/>
                </a:lnTo>
                <a:lnTo>
                  <a:pt x="1000" y="715"/>
                </a:lnTo>
                <a:lnTo>
                  <a:pt x="1000" y="715"/>
                </a:lnTo>
                <a:lnTo>
                  <a:pt x="1000" y="715"/>
                </a:lnTo>
                <a:lnTo>
                  <a:pt x="997" y="718"/>
                </a:lnTo>
                <a:lnTo>
                  <a:pt x="997" y="718"/>
                </a:lnTo>
                <a:lnTo>
                  <a:pt x="997" y="718"/>
                </a:lnTo>
                <a:lnTo>
                  <a:pt x="997" y="718"/>
                </a:lnTo>
                <a:lnTo>
                  <a:pt x="997" y="718"/>
                </a:lnTo>
                <a:lnTo>
                  <a:pt x="994" y="718"/>
                </a:lnTo>
                <a:lnTo>
                  <a:pt x="994" y="718"/>
                </a:lnTo>
                <a:lnTo>
                  <a:pt x="994" y="718"/>
                </a:lnTo>
                <a:lnTo>
                  <a:pt x="994" y="718"/>
                </a:lnTo>
                <a:lnTo>
                  <a:pt x="994" y="721"/>
                </a:lnTo>
                <a:lnTo>
                  <a:pt x="994" y="724"/>
                </a:lnTo>
                <a:lnTo>
                  <a:pt x="994" y="728"/>
                </a:lnTo>
                <a:lnTo>
                  <a:pt x="994" y="731"/>
                </a:lnTo>
                <a:lnTo>
                  <a:pt x="990" y="731"/>
                </a:lnTo>
                <a:lnTo>
                  <a:pt x="990" y="734"/>
                </a:lnTo>
                <a:lnTo>
                  <a:pt x="990" y="734"/>
                </a:lnTo>
                <a:lnTo>
                  <a:pt x="990" y="734"/>
                </a:lnTo>
                <a:lnTo>
                  <a:pt x="987" y="731"/>
                </a:lnTo>
                <a:lnTo>
                  <a:pt x="987" y="731"/>
                </a:lnTo>
                <a:lnTo>
                  <a:pt x="987" y="731"/>
                </a:lnTo>
                <a:lnTo>
                  <a:pt x="987" y="734"/>
                </a:lnTo>
                <a:lnTo>
                  <a:pt x="984" y="734"/>
                </a:lnTo>
                <a:lnTo>
                  <a:pt x="984" y="734"/>
                </a:lnTo>
                <a:lnTo>
                  <a:pt x="984" y="734"/>
                </a:lnTo>
                <a:lnTo>
                  <a:pt x="984" y="737"/>
                </a:lnTo>
                <a:lnTo>
                  <a:pt x="984" y="741"/>
                </a:lnTo>
                <a:lnTo>
                  <a:pt x="980" y="744"/>
                </a:lnTo>
                <a:lnTo>
                  <a:pt x="977" y="744"/>
                </a:lnTo>
                <a:lnTo>
                  <a:pt x="974" y="747"/>
                </a:lnTo>
                <a:lnTo>
                  <a:pt x="974" y="751"/>
                </a:lnTo>
                <a:lnTo>
                  <a:pt x="971" y="754"/>
                </a:lnTo>
                <a:lnTo>
                  <a:pt x="971" y="754"/>
                </a:lnTo>
                <a:lnTo>
                  <a:pt x="971" y="757"/>
                </a:lnTo>
                <a:lnTo>
                  <a:pt x="971" y="757"/>
                </a:lnTo>
                <a:lnTo>
                  <a:pt x="971" y="757"/>
                </a:lnTo>
                <a:lnTo>
                  <a:pt x="971" y="757"/>
                </a:lnTo>
                <a:lnTo>
                  <a:pt x="971" y="757"/>
                </a:lnTo>
                <a:lnTo>
                  <a:pt x="967" y="760"/>
                </a:lnTo>
                <a:lnTo>
                  <a:pt x="967" y="760"/>
                </a:lnTo>
                <a:lnTo>
                  <a:pt x="967" y="760"/>
                </a:lnTo>
                <a:lnTo>
                  <a:pt x="967" y="760"/>
                </a:lnTo>
                <a:lnTo>
                  <a:pt x="971" y="760"/>
                </a:lnTo>
                <a:lnTo>
                  <a:pt x="971" y="764"/>
                </a:lnTo>
                <a:lnTo>
                  <a:pt x="971" y="764"/>
                </a:lnTo>
                <a:lnTo>
                  <a:pt x="971" y="764"/>
                </a:lnTo>
                <a:lnTo>
                  <a:pt x="971" y="767"/>
                </a:lnTo>
                <a:lnTo>
                  <a:pt x="971" y="767"/>
                </a:lnTo>
                <a:lnTo>
                  <a:pt x="967" y="770"/>
                </a:lnTo>
                <a:lnTo>
                  <a:pt x="967" y="774"/>
                </a:lnTo>
                <a:lnTo>
                  <a:pt x="967" y="770"/>
                </a:lnTo>
                <a:lnTo>
                  <a:pt x="971" y="774"/>
                </a:lnTo>
                <a:lnTo>
                  <a:pt x="971" y="774"/>
                </a:lnTo>
                <a:lnTo>
                  <a:pt x="971" y="777"/>
                </a:lnTo>
                <a:lnTo>
                  <a:pt x="971" y="780"/>
                </a:lnTo>
                <a:lnTo>
                  <a:pt x="974" y="780"/>
                </a:lnTo>
                <a:lnTo>
                  <a:pt x="977" y="780"/>
                </a:lnTo>
                <a:lnTo>
                  <a:pt x="977" y="783"/>
                </a:lnTo>
                <a:lnTo>
                  <a:pt x="977" y="783"/>
                </a:lnTo>
                <a:lnTo>
                  <a:pt x="977" y="783"/>
                </a:lnTo>
                <a:lnTo>
                  <a:pt x="977" y="783"/>
                </a:lnTo>
                <a:lnTo>
                  <a:pt x="977" y="783"/>
                </a:lnTo>
                <a:lnTo>
                  <a:pt x="977" y="787"/>
                </a:lnTo>
                <a:lnTo>
                  <a:pt x="977" y="790"/>
                </a:lnTo>
                <a:lnTo>
                  <a:pt x="977" y="793"/>
                </a:lnTo>
                <a:lnTo>
                  <a:pt x="977" y="793"/>
                </a:lnTo>
                <a:lnTo>
                  <a:pt x="977" y="793"/>
                </a:lnTo>
                <a:lnTo>
                  <a:pt x="980" y="793"/>
                </a:lnTo>
                <a:lnTo>
                  <a:pt x="980" y="793"/>
                </a:lnTo>
                <a:lnTo>
                  <a:pt x="984" y="796"/>
                </a:lnTo>
                <a:lnTo>
                  <a:pt x="984" y="800"/>
                </a:lnTo>
                <a:lnTo>
                  <a:pt x="984" y="800"/>
                </a:lnTo>
                <a:lnTo>
                  <a:pt x="984" y="803"/>
                </a:lnTo>
                <a:lnTo>
                  <a:pt x="984" y="810"/>
                </a:lnTo>
                <a:lnTo>
                  <a:pt x="980" y="813"/>
                </a:lnTo>
                <a:lnTo>
                  <a:pt x="984" y="813"/>
                </a:lnTo>
                <a:lnTo>
                  <a:pt x="984" y="813"/>
                </a:lnTo>
                <a:lnTo>
                  <a:pt x="980" y="813"/>
                </a:lnTo>
                <a:lnTo>
                  <a:pt x="980" y="813"/>
                </a:lnTo>
                <a:lnTo>
                  <a:pt x="977" y="816"/>
                </a:lnTo>
                <a:lnTo>
                  <a:pt x="974" y="819"/>
                </a:lnTo>
                <a:lnTo>
                  <a:pt x="971" y="823"/>
                </a:lnTo>
                <a:lnTo>
                  <a:pt x="971" y="823"/>
                </a:lnTo>
                <a:lnTo>
                  <a:pt x="974" y="826"/>
                </a:lnTo>
                <a:lnTo>
                  <a:pt x="974" y="826"/>
                </a:lnTo>
                <a:lnTo>
                  <a:pt x="974" y="826"/>
                </a:lnTo>
                <a:lnTo>
                  <a:pt x="974" y="829"/>
                </a:lnTo>
                <a:lnTo>
                  <a:pt x="974" y="829"/>
                </a:lnTo>
                <a:lnTo>
                  <a:pt x="974" y="833"/>
                </a:lnTo>
                <a:lnTo>
                  <a:pt x="977" y="836"/>
                </a:lnTo>
                <a:lnTo>
                  <a:pt x="977" y="836"/>
                </a:lnTo>
                <a:lnTo>
                  <a:pt x="980" y="836"/>
                </a:lnTo>
                <a:lnTo>
                  <a:pt x="980" y="839"/>
                </a:lnTo>
                <a:lnTo>
                  <a:pt x="980" y="839"/>
                </a:lnTo>
                <a:lnTo>
                  <a:pt x="984" y="839"/>
                </a:lnTo>
                <a:lnTo>
                  <a:pt x="987" y="842"/>
                </a:lnTo>
                <a:lnTo>
                  <a:pt x="987" y="842"/>
                </a:lnTo>
                <a:lnTo>
                  <a:pt x="987" y="846"/>
                </a:lnTo>
                <a:lnTo>
                  <a:pt x="987" y="846"/>
                </a:lnTo>
                <a:lnTo>
                  <a:pt x="987" y="849"/>
                </a:lnTo>
                <a:lnTo>
                  <a:pt x="987" y="852"/>
                </a:lnTo>
                <a:lnTo>
                  <a:pt x="987" y="856"/>
                </a:lnTo>
                <a:lnTo>
                  <a:pt x="987" y="859"/>
                </a:lnTo>
                <a:lnTo>
                  <a:pt x="987" y="859"/>
                </a:lnTo>
                <a:lnTo>
                  <a:pt x="987" y="859"/>
                </a:lnTo>
                <a:lnTo>
                  <a:pt x="987" y="862"/>
                </a:lnTo>
                <a:lnTo>
                  <a:pt x="987" y="862"/>
                </a:lnTo>
                <a:lnTo>
                  <a:pt x="987" y="862"/>
                </a:lnTo>
                <a:lnTo>
                  <a:pt x="987" y="865"/>
                </a:lnTo>
                <a:lnTo>
                  <a:pt x="987" y="869"/>
                </a:lnTo>
                <a:lnTo>
                  <a:pt x="990" y="869"/>
                </a:lnTo>
                <a:lnTo>
                  <a:pt x="990" y="869"/>
                </a:lnTo>
                <a:lnTo>
                  <a:pt x="990" y="869"/>
                </a:lnTo>
                <a:lnTo>
                  <a:pt x="990" y="872"/>
                </a:lnTo>
                <a:lnTo>
                  <a:pt x="990" y="872"/>
                </a:lnTo>
                <a:lnTo>
                  <a:pt x="990" y="875"/>
                </a:lnTo>
                <a:lnTo>
                  <a:pt x="990" y="875"/>
                </a:lnTo>
                <a:lnTo>
                  <a:pt x="990" y="878"/>
                </a:lnTo>
                <a:lnTo>
                  <a:pt x="990" y="878"/>
                </a:lnTo>
                <a:lnTo>
                  <a:pt x="990" y="878"/>
                </a:lnTo>
                <a:lnTo>
                  <a:pt x="987" y="878"/>
                </a:lnTo>
                <a:lnTo>
                  <a:pt x="984" y="878"/>
                </a:lnTo>
                <a:lnTo>
                  <a:pt x="984" y="882"/>
                </a:lnTo>
                <a:lnTo>
                  <a:pt x="984" y="882"/>
                </a:lnTo>
                <a:lnTo>
                  <a:pt x="984" y="885"/>
                </a:lnTo>
                <a:lnTo>
                  <a:pt x="984" y="885"/>
                </a:lnTo>
                <a:lnTo>
                  <a:pt x="984" y="885"/>
                </a:lnTo>
                <a:lnTo>
                  <a:pt x="980" y="885"/>
                </a:lnTo>
                <a:lnTo>
                  <a:pt x="980" y="885"/>
                </a:lnTo>
                <a:lnTo>
                  <a:pt x="980" y="888"/>
                </a:lnTo>
                <a:lnTo>
                  <a:pt x="977" y="888"/>
                </a:lnTo>
                <a:lnTo>
                  <a:pt x="977" y="892"/>
                </a:lnTo>
                <a:lnTo>
                  <a:pt x="977" y="892"/>
                </a:lnTo>
                <a:lnTo>
                  <a:pt x="974" y="892"/>
                </a:lnTo>
                <a:lnTo>
                  <a:pt x="974" y="892"/>
                </a:lnTo>
                <a:lnTo>
                  <a:pt x="971" y="895"/>
                </a:lnTo>
                <a:lnTo>
                  <a:pt x="971" y="895"/>
                </a:lnTo>
                <a:lnTo>
                  <a:pt x="971" y="895"/>
                </a:lnTo>
                <a:lnTo>
                  <a:pt x="971" y="895"/>
                </a:lnTo>
                <a:lnTo>
                  <a:pt x="967" y="898"/>
                </a:lnTo>
                <a:lnTo>
                  <a:pt x="964" y="898"/>
                </a:lnTo>
                <a:lnTo>
                  <a:pt x="964" y="898"/>
                </a:lnTo>
                <a:lnTo>
                  <a:pt x="961" y="898"/>
                </a:lnTo>
                <a:lnTo>
                  <a:pt x="961" y="901"/>
                </a:lnTo>
                <a:lnTo>
                  <a:pt x="961" y="901"/>
                </a:lnTo>
                <a:lnTo>
                  <a:pt x="958" y="905"/>
                </a:lnTo>
                <a:lnTo>
                  <a:pt x="958" y="908"/>
                </a:lnTo>
                <a:lnTo>
                  <a:pt x="961" y="908"/>
                </a:lnTo>
                <a:lnTo>
                  <a:pt x="961" y="908"/>
                </a:lnTo>
                <a:lnTo>
                  <a:pt x="961" y="908"/>
                </a:lnTo>
                <a:lnTo>
                  <a:pt x="961" y="908"/>
                </a:lnTo>
                <a:lnTo>
                  <a:pt x="961" y="911"/>
                </a:lnTo>
                <a:lnTo>
                  <a:pt x="961" y="911"/>
                </a:lnTo>
                <a:lnTo>
                  <a:pt x="961" y="911"/>
                </a:lnTo>
                <a:lnTo>
                  <a:pt x="961" y="915"/>
                </a:lnTo>
                <a:lnTo>
                  <a:pt x="958" y="915"/>
                </a:lnTo>
                <a:lnTo>
                  <a:pt x="958" y="915"/>
                </a:lnTo>
                <a:lnTo>
                  <a:pt x="954" y="915"/>
                </a:lnTo>
                <a:lnTo>
                  <a:pt x="951" y="918"/>
                </a:lnTo>
                <a:lnTo>
                  <a:pt x="951" y="918"/>
                </a:lnTo>
                <a:lnTo>
                  <a:pt x="944" y="918"/>
                </a:lnTo>
                <a:lnTo>
                  <a:pt x="944" y="921"/>
                </a:lnTo>
                <a:lnTo>
                  <a:pt x="944" y="924"/>
                </a:lnTo>
                <a:lnTo>
                  <a:pt x="944" y="928"/>
                </a:lnTo>
                <a:lnTo>
                  <a:pt x="941" y="928"/>
                </a:lnTo>
                <a:lnTo>
                  <a:pt x="941" y="931"/>
                </a:lnTo>
                <a:lnTo>
                  <a:pt x="944" y="934"/>
                </a:lnTo>
                <a:lnTo>
                  <a:pt x="944" y="934"/>
                </a:lnTo>
                <a:lnTo>
                  <a:pt x="948" y="934"/>
                </a:lnTo>
                <a:lnTo>
                  <a:pt x="944" y="937"/>
                </a:lnTo>
                <a:lnTo>
                  <a:pt x="944" y="937"/>
                </a:lnTo>
                <a:lnTo>
                  <a:pt x="944" y="937"/>
                </a:lnTo>
                <a:lnTo>
                  <a:pt x="941" y="934"/>
                </a:lnTo>
                <a:lnTo>
                  <a:pt x="938" y="934"/>
                </a:lnTo>
                <a:lnTo>
                  <a:pt x="935" y="934"/>
                </a:lnTo>
                <a:lnTo>
                  <a:pt x="935" y="931"/>
                </a:lnTo>
                <a:lnTo>
                  <a:pt x="931" y="928"/>
                </a:lnTo>
                <a:lnTo>
                  <a:pt x="931" y="928"/>
                </a:lnTo>
                <a:lnTo>
                  <a:pt x="928" y="924"/>
                </a:lnTo>
                <a:lnTo>
                  <a:pt x="921" y="921"/>
                </a:lnTo>
                <a:lnTo>
                  <a:pt x="915" y="918"/>
                </a:lnTo>
                <a:lnTo>
                  <a:pt x="912" y="918"/>
                </a:lnTo>
                <a:lnTo>
                  <a:pt x="908" y="915"/>
                </a:lnTo>
                <a:lnTo>
                  <a:pt x="908" y="915"/>
                </a:lnTo>
                <a:lnTo>
                  <a:pt x="908" y="911"/>
                </a:lnTo>
                <a:lnTo>
                  <a:pt x="908" y="911"/>
                </a:lnTo>
                <a:lnTo>
                  <a:pt x="905" y="908"/>
                </a:lnTo>
                <a:lnTo>
                  <a:pt x="905" y="908"/>
                </a:lnTo>
                <a:lnTo>
                  <a:pt x="905" y="908"/>
                </a:lnTo>
                <a:lnTo>
                  <a:pt x="902" y="905"/>
                </a:lnTo>
                <a:lnTo>
                  <a:pt x="902" y="905"/>
                </a:lnTo>
                <a:lnTo>
                  <a:pt x="902" y="905"/>
                </a:lnTo>
                <a:lnTo>
                  <a:pt x="902" y="905"/>
                </a:lnTo>
                <a:lnTo>
                  <a:pt x="899" y="901"/>
                </a:lnTo>
                <a:lnTo>
                  <a:pt x="899" y="901"/>
                </a:lnTo>
                <a:lnTo>
                  <a:pt x="895" y="895"/>
                </a:lnTo>
                <a:lnTo>
                  <a:pt x="892" y="895"/>
                </a:lnTo>
                <a:lnTo>
                  <a:pt x="882" y="888"/>
                </a:lnTo>
                <a:lnTo>
                  <a:pt x="882" y="885"/>
                </a:lnTo>
                <a:lnTo>
                  <a:pt x="882" y="882"/>
                </a:lnTo>
                <a:lnTo>
                  <a:pt x="879" y="882"/>
                </a:lnTo>
                <a:lnTo>
                  <a:pt x="869" y="872"/>
                </a:lnTo>
                <a:lnTo>
                  <a:pt x="869" y="872"/>
                </a:lnTo>
                <a:lnTo>
                  <a:pt x="869" y="869"/>
                </a:lnTo>
                <a:lnTo>
                  <a:pt x="866" y="869"/>
                </a:lnTo>
                <a:lnTo>
                  <a:pt x="862" y="862"/>
                </a:lnTo>
                <a:lnTo>
                  <a:pt x="866" y="862"/>
                </a:lnTo>
                <a:lnTo>
                  <a:pt x="866" y="865"/>
                </a:lnTo>
                <a:lnTo>
                  <a:pt x="869" y="865"/>
                </a:lnTo>
                <a:lnTo>
                  <a:pt x="869" y="862"/>
                </a:lnTo>
                <a:lnTo>
                  <a:pt x="869" y="862"/>
                </a:lnTo>
                <a:lnTo>
                  <a:pt x="866" y="862"/>
                </a:lnTo>
                <a:lnTo>
                  <a:pt x="866" y="862"/>
                </a:lnTo>
                <a:lnTo>
                  <a:pt x="862" y="862"/>
                </a:lnTo>
                <a:lnTo>
                  <a:pt x="862" y="862"/>
                </a:lnTo>
                <a:lnTo>
                  <a:pt x="856" y="856"/>
                </a:lnTo>
                <a:lnTo>
                  <a:pt x="856" y="856"/>
                </a:lnTo>
                <a:lnTo>
                  <a:pt x="849" y="849"/>
                </a:lnTo>
                <a:lnTo>
                  <a:pt x="849" y="846"/>
                </a:lnTo>
                <a:lnTo>
                  <a:pt x="843" y="842"/>
                </a:lnTo>
                <a:lnTo>
                  <a:pt x="840" y="839"/>
                </a:lnTo>
                <a:lnTo>
                  <a:pt x="836" y="839"/>
                </a:lnTo>
                <a:lnTo>
                  <a:pt x="833" y="836"/>
                </a:lnTo>
                <a:lnTo>
                  <a:pt x="826" y="836"/>
                </a:lnTo>
                <a:lnTo>
                  <a:pt x="823" y="833"/>
                </a:lnTo>
                <a:lnTo>
                  <a:pt x="823" y="833"/>
                </a:lnTo>
                <a:lnTo>
                  <a:pt x="823" y="833"/>
                </a:lnTo>
                <a:lnTo>
                  <a:pt x="823" y="833"/>
                </a:lnTo>
                <a:lnTo>
                  <a:pt x="823" y="833"/>
                </a:lnTo>
                <a:lnTo>
                  <a:pt x="823" y="829"/>
                </a:lnTo>
                <a:lnTo>
                  <a:pt x="823" y="829"/>
                </a:lnTo>
                <a:lnTo>
                  <a:pt x="813" y="826"/>
                </a:lnTo>
                <a:lnTo>
                  <a:pt x="810" y="819"/>
                </a:lnTo>
                <a:lnTo>
                  <a:pt x="810" y="819"/>
                </a:lnTo>
                <a:lnTo>
                  <a:pt x="807" y="816"/>
                </a:lnTo>
                <a:lnTo>
                  <a:pt x="807" y="816"/>
                </a:lnTo>
                <a:lnTo>
                  <a:pt x="800" y="813"/>
                </a:lnTo>
                <a:lnTo>
                  <a:pt x="797" y="810"/>
                </a:lnTo>
                <a:lnTo>
                  <a:pt x="790" y="800"/>
                </a:lnTo>
                <a:lnTo>
                  <a:pt x="790" y="800"/>
                </a:lnTo>
                <a:lnTo>
                  <a:pt x="787" y="796"/>
                </a:lnTo>
                <a:lnTo>
                  <a:pt x="787" y="796"/>
                </a:lnTo>
                <a:lnTo>
                  <a:pt x="784" y="793"/>
                </a:lnTo>
                <a:lnTo>
                  <a:pt x="784" y="793"/>
                </a:lnTo>
                <a:lnTo>
                  <a:pt x="781" y="790"/>
                </a:lnTo>
                <a:lnTo>
                  <a:pt x="777" y="787"/>
                </a:lnTo>
                <a:lnTo>
                  <a:pt x="774" y="787"/>
                </a:lnTo>
                <a:lnTo>
                  <a:pt x="774" y="787"/>
                </a:lnTo>
                <a:lnTo>
                  <a:pt x="771" y="783"/>
                </a:lnTo>
                <a:lnTo>
                  <a:pt x="771" y="783"/>
                </a:lnTo>
                <a:lnTo>
                  <a:pt x="771" y="783"/>
                </a:lnTo>
                <a:lnTo>
                  <a:pt x="767" y="783"/>
                </a:lnTo>
                <a:lnTo>
                  <a:pt x="761" y="777"/>
                </a:lnTo>
                <a:lnTo>
                  <a:pt x="758" y="774"/>
                </a:lnTo>
                <a:lnTo>
                  <a:pt x="758" y="774"/>
                </a:lnTo>
                <a:lnTo>
                  <a:pt x="758" y="774"/>
                </a:lnTo>
                <a:lnTo>
                  <a:pt x="758" y="774"/>
                </a:lnTo>
                <a:lnTo>
                  <a:pt x="754" y="774"/>
                </a:lnTo>
                <a:lnTo>
                  <a:pt x="754" y="774"/>
                </a:lnTo>
                <a:lnTo>
                  <a:pt x="751" y="770"/>
                </a:lnTo>
                <a:lnTo>
                  <a:pt x="748" y="770"/>
                </a:lnTo>
                <a:lnTo>
                  <a:pt x="748" y="767"/>
                </a:lnTo>
                <a:lnTo>
                  <a:pt x="748" y="764"/>
                </a:lnTo>
                <a:lnTo>
                  <a:pt x="741" y="757"/>
                </a:lnTo>
                <a:lnTo>
                  <a:pt x="741" y="754"/>
                </a:lnTo>
                <a:lnTo>
                  <a:pt x="741" y="754"/>
                </a:lnTo>
                <a:lnTo>
                  <a:pt x="738" y="754"/>
                </a:lnTo>
                <a:lnTo>
                  <a:pt x="735" y="751"/>
                </a:lnTo>
                <a:lnTo>
                  <a:pt x="735" y="747"/>
                </a:lnTo>
                <a:lnTo>
                  <a:pt x="731" y="747"/>
                </a:lnTo>
                <a:lnTo>
                  <a:pt x="728" y="744"/>
                </a:lnTo>
                <a:lnTo>
                  <a:pt x="728" y="741"/>
                </a:lnTo>
                <a:lnTo>
                  <a:pt x="725" y="741"/>
                </a:lnTo>
                <a:lnTo>
                  <a:pt x="725" y="737"/>
                </a:lnTo>
                <a:lnTo>
                  <a:pt x="722" y="737"/>
                </a:lnTo>
                <a:lnTo>
                  <a:pt x="722" y="737"/>
                </a:lnTo>
                <a:lnTo>
                  <a:pt x="718" y="741"/>
                </a:lnTo>
                <a:lnTo>
                  <a:pt x="718" y="741"/>
                </a:lnTo>
                <a:lnTo>
                  <a:pt x="715" y="737"/>
                </a:lnTo>
                <a:lnTo>
                  <a:pt x="712" y="734"/>
                </a:lnTo>
                <a:lnTo>
                  <a:pt x="712" y="734"/>
                </a:lnTo>
                <a:lnTo>
                  <a:pt x="718" y="737"/>
                </a:lnTo>
                <a:lnTo>
                  <a:pt x="722" y="734"/>
                </a:lnTo>
                <a:lnTo>
                  <a:pt x="722" y="734"/>
                </a:lnTo>
                <a:lnTo>
                  <a:pt x="718" y="734"/>
                </a:lnTo>
                <a:lnTo>
                  <a:pt x="718" y="734"/>
                </a:lnTo>
                <a:lnTo>
                  <a:pt x="715" y="731"/>
                </a:lnTo>
                <a:lnTo>
                  <a:pt x="715" y="734"/>
                </a:lnTo>
                <a:lnTo>
                  <a:pt x="712" y="734"/>
                </a:lnTo>
                <a:lnTo>
                  <a:pt x="712" y="731"/>
                </a:lnTo>
                <a:lnTo>
                  <a:pt x="712" y="728"/>
                </a:lnTo>
                <a:lnTo>
                  <a:pt x="708" y="728"/>
                </a:lnTo>
                <a:lnTo>
                  <a:pt x="712" y="724"/>
                </a:lnTo>
                <a:lnTo>
                  <a:pt x="715" y="724"/>
                </a:lnTo>
                <a:lnTo>
                  <a:pt x="715" y="715"/>
                </a:lnTo>
                <a:lnTo>
                  <a:pt x="715" y="715"/>
                </a:lnTo>
                <a:lnTo>
                  <a:pt x="715" y="711"/>
                </a:lnTo>
                <a:lnTo>
                  <a:pt x="715" y="711"/>
                </a:lnTo>
                <a:lnTo>
                  <a:pt x="712" y="705"/>
                </a:lnTo>
                <a:lnTo>
                  <a:pt x="708" y="705"/>
                </a:lnTo>
                <a:lnTo>
                  <a:pt x="705" y="701"/>
                </a:lnTo>
                <a:lnTo>
                  <a:pt x="705" y="698"/>
                </a:lnTo>
                <a:lnTo>
                  <a:pt x="705" y="698"/>
                </a:lnTo>
                <a:lnTo>
                  <a:pt x="705" y="698"/>
                </a:lnTo>
                <a:lnTo>
                  <a:pt x="705" y="695"/>
                </a:lnTo>
                <a:lnTo>
                  <a:pt x="705" y="695"/>
                </a:lnTo>
                <a:lnTo>
                  <a:pt x="702" y="692"/>
                </a:lnTo>
                <a:lnTo>
                  <a:pt x="699" y="692"/>
                </a:lnTo>
                <a:lnTo>
                  <a:pt x="699" y="692"/>
                </a:lnTo>
                <a:lnTo>
                  <a:pt x="695" y="688"/>
                </a:lnTo>
                <a:lnTo>
                  <a:pt x="692" y="688"/>
                </a:lnTo>
                <a:lnTo>
                  <a:pt x="689" y="685"/>
                </a:lnTo>
                <a:lnTo>
                  <a:pt x="685" y="682"/>
                </a:lnTo>
                <a:lnTo>
                  <a:pt x="685" y="682"/>
                </a:lnTo>
                <a:lnTo>
                  <a:pt x="682" y="682"/>
                </a:lnTo>
                <a:lnTo>
                  <a:pt x="682" y="682"/>
                </a:lnTo>
                <a:lnTo>
                  <a:pt x="679" y="678"/>
                </a:lnTo>
                <a:lnTo>
                  <a:pt x="679" y="678"/>
                </a:lnTo>
                <a:lnTo>
                  <a:pt x="676" y="678"/>
                </a:lnTo>
                <a:lnTo>
                  <a:pt x="676" y="675"/>
                </a:lnTo>
                <a:lnTo>
                  <a:pt x="676" y="675"/>
                </a:lnTo>
                <a:lnTo>
                  <a:pt x="676" y="675"/>
                </a:lnTo>
                <a:lnTo>
                  <a:pt x="672" y="675"/>
                </a:lnTo>
                <a:lnTo>
                  <a:pt x="672" y="675"/>
                </a:lnTo>
                <a:lnTo>
                  <a:pt x="669" y="672"/>
                </a:lnTo>
                <a:lnTo>
                  <a:pt x="669" y="672"/>
                </a:lnTo>
                <a:lnTo>
                  <a:pt x="666" y="672"/>
                </a:lnTo>
                <a:lnTo>
                  <a:pt x="663" y="669"/>
                </a:lnTo>
                <a:lnTo>
                  <a:pt x="663" y="669"/>
                </a:lnTo>
                <a:lnTo>
                  <a:pt x="659" y="669"/>
                </a:lnTo>
                <a:lnTo>
                  <a:pt x="656" y="665"/>
                </a:lnTo>
                <a:lnTo>
                  <a:pt x="653" y="662"/>
                </a:lnTo>
                <a:lnTo>
                  <a:pt x="649" y="659"/>
                </a:lnTo>
                <a:lnTo>
                  <a:pt x="649" y="659"/>
                </a:lnTo>
                <a:lnTo>
                  <a:pt x="649" y="656"/>
                </a:lnTo>
                <a:lnTo>
                  <a:pt x="640" y="656"/>
                </a:lnTo>
                <a:lnTo>
                  <a:pt x="640" y="652"/>
                </a:lnTo>
                <a:lnTo>
                  <a:pt x="640" y="652"/>
                </a:lnTo>
                <a:lnTo>
                  <a:pt x="636" y="652"/>
                </a:lnTo>
                <a:lnTo>
                  <a:pt x="636" y="652"/>
                </a:lnTo>
                <a:lnTo>
                  <a:pt x="636" y="649"/>
                </a:lnTo>
                <a:lnTo>
                  <a:pt x="633" y="649"/>
                </a:lnTo>
                <a:lnTo>
                  <a:pt x="633" y="649"/>
                </a:lnTo>
                <a:lnTo>
                  <a:pt x="630" y="649"/>
                </a:lnTo>
                <a:lnTo>
                  <a:pt x="626" y="649"/>
                </a:lnTo>
                <a:lnTo>
                  <a:pt x="626" y="649"/>
                </a:lnTo>
                <a:lnTo>
                  <a:pt x="623" y="646"/>
                </a:lnTo>
                <a:lnTo>
                  <a:pt x="620" y="646"/>
                </a:lnTo>
                <a:lnTo>
                  <a:pt x="617" y="646"/>
                </a:lnTo>
                <a:lnTo>
                  <a:pt x="617" y="642"/>
                </a:lnTo>
                <a:lnTo>
                  <a:pt x="613" y="642"/>
                </a:lnTo>
                <a:lnTo>
                  <a:pt x="613" y="642"/>
                </a:lnTo>
                <a:lnTo>
                  <a:pt x="610" y="636"/>
                </a:lnTo>
                <a:lnTo>
                  <a:pt x="610" y="633"/>
                </a:lnTo>
                <a:lnTo>
                  <a:pt x="607" y="629"/>
                </a:lnTo>
                <a:lnTo>
                  <a:pt x="607" y="626"/>
                </a:lnTo>
                <a:lnTo>
                  <a:pt x="604" y="623"/>
                </a:lnTo>
                <a:lnTo>
                  <a:pt x="604" y="619"/>
                </a:lnTo>
                <a:lnTo>
                  <a:pt x="604" y="616"/>
                </a:lnTo>
                <a:lnTo>
                  <a:pt x="600" y="616"/>
                </a:lnTo>
                <a:lnTo>
                  <a:pt x="600" y="613"/>
                </a:lnTo>
                <a:lnTo>
                  <a:pt x="600" y="610"/>
                </a:lnTo>
                <a:lnTo>
                  <a:pt x="597" y="606"/>
                </a:lnTo>
                <a:lnTo>
                  <a:pt x="594" y="606"/>
                </a:lnTo>
                <a:lnTo>
                  <a:pt x="590" y="603"/>
                </a:lnTo>
                <a:lnTo>
                  <a:pt x="590" y="603"/>
                </a:lnTo>
                <a:lnTo>
                  <a:pt x="587" y="600"/>
                </a:lnTo>
                <a:lnTo>
                  <a:pt x="584" y="600"/>
                </a:lnTo>
                <a:lnTo>
                  <a:pt x="581" y="597"/>
                </a:lnTo>
                <a:lnTo>
                  <a:pt x="577" y="593"/>
                </a:lnTo>
                <a:lnTo>
                  <a:pt x="574" y="590"/>
                </a:lnTo>
                <a:lnTo>
                  <a:pt x="574" y="590"/>
                </a:lnTo>
                <a:lnTo>
                  <a:pt x="571" y="590"/>
                </a:lnTo>
                <a:lnTo>
                  <a:pt x="567" y="587"/>
                </a:lnTo>
                <a:lnTo>
                  <a:pt x="564" y="587"/>
                </a:lnTo>
                <a:lnTo>
                  <a:pt x="561" y="587"/>
                </a:lnTo>
                <a:lnTo>
                  <a:pt x="558" y="583"/>
                </a:lnTo>
                <a:lnTo>
                  <a:pt x="554" y="583"/>
                </a:lnTo>
                <a:lnTo>
                  <a:pt x="554" y="583"/>
                </a:lnTo>
                <a:lnTo>
                  <a:pt x="551" y="583"/>
                </a:lnTo>
                <a:lnTo>
                  <a:pt x="548" y="580"/>
                </a:lnTo>
                <a:lnTo>
                  <a:pt x="545" y="577"/>
                </a:lnTo>
                <a:lnTo>
                  <a:pt x="538" y="577"/>
                </a:lnTo>
                <a:lnTo>
                  <a:pt x="538" y="574"/>
                </a:lnTo>
                <a:lnTo>
                  <a:pt x="535" y="574"/>
                </a:lnTo>
                <a:lnTo>
                  <a:pt x="535" y="574"/>
                </a:lnTo>
                <a:lnTo>
                  <a:pt x="531" y="574"/>
                </a:lnTo>
                <a:lnTo>
                  <a:pt x="528" y="574"/>
                </a:lnTo>
                <a:lnTo>
                  <a:pt x="528" y="570"/>
                </a:lnTo>
                <a:lnTo>
                  <a:pt x="525" y="570"/>
                </a:lnTo>
                <a:lnTo>
                  <a:pt x="522" y="570"/>
                </a:lnTo>
                <a:lnTo>
                  <a:pt x="522" y="570"/>
                </a:lnTo>
                <a:lnTo>
                  <a:pt x="518" y="567"/>
                </a:lnTo>
                <a:lnTo>
                  <a:pt x="518" y="567"/>
                </a:lnTo>
                <a:lnTo>
                  <a:pt x="515" y="567"/>
                </a:lnTo>
                <a:lnTo>
                  <a:pt x="512" y="567"/>
                </a:lnTo>
                <a:lnTo>
                  <a:pt x="512" y="564"/>
                </a:lnTo>
                <a:lnTo>
                  <a:pt x="508" y="564"/>
                </a:lnTo>
                <a:lnTo>
                  <a:pt x="505" y="564"/>
                </a:lnTo>
                <a:lnTo>
                  <a:pt x="502" y="560"/>
                </a:lnTo>
                <a:lnTo>
                  <a:pt x="499" y="560"/>
                </a:lnTo>
                <a:lnTo>
                  <a:pt x="499" y="560"/>
                </a:lnTo>
                <a:lnTo>
                  <a:pt x="499" y="557"/>
                </a:lnTo>
                <a:lnTo>
                  <a:pt x="499" y="557"/>
                </a:lnTo>
                <a:lnTo>
                  <a:pt x="495" y="557"/>
                </a:lnTo>
                <a:lnTo>
                  <a:pt x="495" y="557"/>
                </a:lnTo>
                <a:lnTo>
                  <a:pt x="495" y="557"/>
                </a:lnTo>
                <a:lnTo>
                  <a:pt x="495" y="554"/>
                </a:lnTo>
                <a:lnTo>
                  <a:pt x="492" y="554"/>
                </a:lnTo>
                <a:lnTo>
                  <a:pt x="492" y="554"/>
                </a:lnTo>
                <a:lnTo>
                  <a:pt x="489" y="554"/>
                </a:lnTo>
                <a:lnTo>
                  <a:pt x="489" y="551"/>
                </a:lnTo>
                <a:lnTo>
                  <a:pt x="489" y="551"/>
                </a:lnTo>
                <a:lnTo>
                  <a:pt x="486" y="547"/>
                </a:lnTo>
                <a:lnTo>
                  <a:pt x="489" y="547"/>
                </a:lnTo>
                <a:lnTo>
                  <a:pt x="492" y="544"/>
                </a:lnTo>
                <a:lnTo>
                  <a:pt x="492" y="544"/>
                </a:lnTo>
                <a:lnTo>
                  <a:pt x="495" y="544"/>
                </a:lnTo>
                <a:lnTo>
                  <a:pt x="499" y="544"/>
                </a:lnTo>
                <a:lnTo>
                  <a:pt x="499" y="541"/>
                </a:lnTo>
                <a:lnTo>
                  <a:pt x="502" y="541"/>
                </a:lnTo>
                <a:lnTo>
                  <a:pt x="505" y="541"/>
                </a:lnTo>
                <a:lnTo>
                  <a:pt x="502" y="541"/>
                </a:lnTo>
                <a:lnTo>
                  <a:pt x="505" y="544"/>
                </a:lnTo>
                <a:lnTo>
                  <a:pt x="505" y="544"/>
                </a:lnTo>
                <a:lnTo>
                  <a:pt x="505" y="541"/>
                </a:lnTo>
                <a:lnTo>
                  <a:pt x="505" y="541"/>
                </a:lnTo>
                <a:lnTo>
                  <a:pt x="502" y="537"/>
                </a:lnTo>
                <a:lnTo>
                  <a:pt x="502" y="534"/>
                </a:lnTo>
                <a:lnTo>
                  <a:pt x="499" y="534"/>
                </a:lnTo>
                <a:lnTo>
                  <a:pt x="499" y="537"/>
                </a:lnTo>
                <a:lnTo>
                  <a:pt x="499" y="537"/>
                </a:lnTo>
                <a:lnTo>
                  <a:pt x="495" y="541"/>
                </a:lnTo>
                <a:lnTo>
                  <a:pt x="492" y="541"/>
                </a:lnTo>
                <a:lnTo>
                  <a:pt x="492" y="537"/>
                </a:lnTo>
                <a:lnTo>
                  <a:pt x="489" y="537"/>
                </a:lnTo>
                <a:lnTo>
                  <a:pt x="489" y="534"/>
                </a:lnTo>
                <a:lnTo>
                  <a:pt x="489" y="534"/>
                </a:lnTo>
                <a:lnTo>
                  <a:pt x="486" y="534"/>
                </a:lnTo>
                <a:lnTo>
                  <a:pt x="486" y="531"/>
                </a:lnTo>
                <a:lnTo>
                  <a:pt x="486" y="528"/>
                </a:lnTo>
                <a:lnTo>
                  <a:pt x="489" y="528"/>
                </a:lnTo>
                <a:lnTo>
                  <a:pt x="492" y="524"/>
                </a:lnTo>
                <a:lnTo>
                  <a:pt x="492" y="524"/>
                </a:lnTo>
                <a:lnTo>
                  <a:pt x="489" y="521"/>
                </a:lnTo>
                <a:lnTo>
                  <a:pt x="489" y="521"/>
                </a:lnTo>
                <a:lnTo>
                  <a:pt x="489" y="521"/>
                </a:lnTo>
                <a:lnTo>
                  <a:pt x="486" y="524"/>
                </a:lnTo>
                <a:lnTo>
                  <a:pt x="486" y="528"/>
                </a:lnTo>
                <a:lnTo>
                  <a:pt x="482" y="528"/>
                </a:lnTo>
                <a:lnTo>
                  <a:pt x="482" y="531"/>
                </a:lnTo>
                <a:lnTo>
                  <a:pt x="482" y="531"/>
                </a:lnTo>
                <a:lnTo>
                  <a:pt x="482" y="534"/>
                </a:lnTo>
                <a:lnTo>
                  <a:pt x="486" y="534"/>
                </a:lnTo>
                <a:lnTo>
                  <a:pt x="486" y="534"/>
                </a:lnTo>
                <a:lnTo>
                  <a:pt x="489" y="541"/>
                </a:lnTo>
                <a:lnTo>
                  <a:pt x="489" y="541"/>
                </a:lnTo>
                <a:lnTo>
                  <a:pt x="492" y="541"/>
                </a:lnTo>
                <a:lnTo>
                  <a:pt x="492" y="544"/>
                </a:lnTo>
                <a:lnTo>
                  <a:pt x="489" y="544"/>
                </a:lnTo>
                <a:lnTo>
                  <a:pt x="489" y="544"/>
                </a:lnTo>
                <a:lnTo>
                  <a:pt x="486" y="541"/>
                </a:lnTo>
                <a:lnTo>
                  <a:pt x="486" y="537"/>
                </a:lnTo>
                <a:lnTo>
                  <a:pt x="482" y="537"/>
                </a:lnTo>
                <a:lnTo>
                  <a:pt x="479" y="534"/>
                </a:lnTo>
                <a:lnTo>
                  <a:pt x="472" y="531"/>
                </a:lnTo>
                <a:lnTo>
                  <a:pt x="472" y="531"/>
                </a:lnTo>
                <a:lnTo>
                  <a:pt x="466" y="528"/>
                </a:lnTo>
                <a:lnTo>
                  <a:pt x="466" y="528"/>
                </a:lnTo>
                <a:lnTo>
                  <a:pt x="463" y="528"/>
                </a:lnTo>
                <a:lnTo>
                  <a:pt x="463" y="528"/>
                </a:lnTo>
                <a:lnTo>
                  <a:pt x="459" y="528"/>
                </a:lnTo>
                <a:lnTo>
                  <a:pt x="459" y="528"/>
                </a:lnTo>
                <a:lnTo>
                  <a:pt x="456" y="524"/>
                </a:lnTo>
                <a:lnTo>
                  <a:pt x="449" y="521"/>
                </a:lnTo>
                <a:lnTo>
                  <a:pt x="446" y="521"/>
                </a:lnTo>
                <a:lnTo>
                  <a:pt x="443" y="521"/>
                </a:lnTo>
                <a:lnTo>
                  <a:pt x="443" y="518"/>
                </a:lnTo>
                <a:lnTo>
                  <a:pt x="440" y="518"/>
                </a:lnTo>
                <a:lnTo>
                  <a:pt x="440" y="518"/>
                </a:lnTo>
                <a:lnTo>
                  <a:pt x="436" y="518"/>
                </a:lnTo>
                <a:lnTo>
                  <a:pt x="436" y="518"/>
                </a:lnTo>
                <a:lnTo>
                  <a:pt x="430" y="515"/>
                </a:lnTo>
                <a:lnTo>
                  <a:pt x="430" y="515"/>
                </a:lnTo>
                <a:lnTo>
                  <a:pt x="427" y="515"/>
                </a:lnTo>
                <a:lnTo>
                  <a:pt x="423" y="511"/>
                </a:lnTo>
                <a:lnTo>
                  <a:pt x="420" y="511"/>
                </a:lnTo>
                <a:lnTo>
                  <a:pt x="417" y="511"/>
                </a:lnTo>
                <a:lnTo>
                  <a:pt x="413" y="511"/>
                </a:lnTo>
                <a:lnTo>
                  <a:pt x="413" y="511"/>
                </a:lnTo>
                <a:lnTo>
                  <a:pt x="410" y="508"/>
                </a:lnTo>
                <a:lnTo>
                  <a:pt x="410" y="508"/>
                </a:lnTo>
                <a:lnTo>
                  <a:pt x="407" y="508"/>
                </a:lnTo>
                <a:lnTo>
                  <a:pt x="407" y="508"/>
                </a:lnTo>
                <a:lnTo>
                  <a:pt x="404" y="508"/>
                </a:lnTo>
                <a:lnTo>
                  <a:pt x="404" y="508"/>
                </a:lnTo>
                <a:lnTo>
                  <a:pt x="400" y="508"/>
                </a:lnTo>
                <a:lnTo>
                  <a:pt x="400" y="505"/>
                </a:lnTo>
                <a:lnTo>
                  <a:pt x="397" y="505"/>
                </a:lnTo>
                <a:lnTo>
                  <a:pt x="397" y="505"/>
                </a:lnTo>
                <a:lnTo>
                  <a:pt x="394" y="505"/>
                </a:lnTo>
                <a:lnTo>
                  <a:pt x="394" y="505"/>
                </a:lnTo>
                <a:lnTo>
                  <a:pt x="394" y="505"/>
                </a:lnTo>
                <a:lnTo>
                  <a:pt x="390" y="505"/>
                </a:lnTo>
                <a:lnTo>
                  <a:pt x="390" y="505"/>
                </a:lnTo>
                <a:lnTo>
                  <a:pt x="387" y="505"/>
                </a:lnTo>
                <a:lnTo>
                  <a:pt x="387" y="505"/>
                </a:lnTo>
                <a:lnTo>
                  <a:pt x="387" y="501"/>
                </a:lnTo>
                <a:lnTo>
                  <a:pt x="384" y="501"/>
                </a:lnTo>
                <a:lnTo>
                  <a:pt x="384" y="501"/>
                </a:lnTo>
                <a:lnTo>
                  <a:pt x="381" y="501"/>
                </a:lnTo>
                <a:lnTo>
                  <a:pt x="381" y="501"/>
                </a:lnTo>
                <a:lnTo>
                  <a:pt x="377" y="501"/>
                </a:lnTo>
                <a:lnTo>
                  <a:pt x="377" y="501"/>
                </a:lnTo>
                <a:lnTo>
                  <a:pt x="377" y="501"/>
                </a:lnTo>
                <a:lnTo>
                  <a:pt x="374" y="498"/>
                </a:lnTo>
                <a:lnTo>
                  <a:pt x="371" y="498"/>
                </a:lnTo>
                <a:lnTo>
                  <a:pt x="371" y="498"/>
                </a:lnTo>
                <a:lnTo>
                  <a:pt x="368" y="498"/>
                </a:lnTo>
                <a:lnTo>
                  <a:pt x="368" y="498"/>
                </a:lnTo>
                <a:lnTo>
                  <a:pt x="368" y="498"/>
                </a:lnTo>
                <a:lnTo>
                  <a:pt x="364" y="495"/>
                </a:lnTo>
                <a:lnTo>
                  <a:pt x="361" y="495"/>
                </a:lnTo>
                <a:lnTo>
                  <a:pt x="358" y="495"/>
                </a:lnTo>
                <a:lnTo>
                  <a:pt x="354" y="495"/>
                </a:lnTo>
                <a:lnTo>
                  <a:pt x="354" y="495"/>
                </a:lnTo>
                <a:lnTo>
                  <a:pt x="351" y="492"/>
                </a:lnTo>
                <a:lnTo>
                  <a:pt x="351" y="492"/>
                </a:lnTo>
                <a:lnTo>
                  <a:pt x="348" y="492"/>
                </a:lnTo>
                <a:lnTo>
                  <a:pt x="348" y="492"/>
                </a:lnTo>
                <a:lnTo>
                  <a:pt x="345" y="492"/>
                </a:lnTo>
                <a:lnTo>
                  <a:pt x="345" y="492"/>
                </a:lnTo>
                <a:lnTo>
                  <a:pt x="341" y="492"/>
                </a:lnTo>
                <a:lnTo>
                  <a:pt x="341" y="488"/>
                </a:lnTo>
                <a:lnTo>
                  <a:pt x="341" y="488"/>
                </a:lnTo>
                <a:lnTo>
                  <a:pt x="338" y="488"/>
                </a:lnTo>
                <a:lnTo>
                  <a:pt x="335" y="488"/>
                </a:lnTo>
                <a:lnTo>
                  <a:pt x="335" y="488"/>
                </a:lnTo>
                <a:lnTo>
                  <a:pt x="331" y="488"/>
                </a:lnTo>
                <a:lnTo>
                  <a:pt x="331" y="488"/>
                </a:lnTo>
                <a:lnTo>
                  <a:pt x="328" y="485"/>
                </a:lnTo>
                <a:lnTo>
                  <a:pt x="328" y="485"/>
                </a:lnTo>
                <a:lnTo>
                  <a:pt x="325" y="485"/>
                </a:lnTo>
                <a:lnTo>
                  <a:pt x="322" y="485"/>
                </a:lnTo>
                <a:lnTo>
                  <a:pt x="322" y="485"/>
                </a:lnTo>
                <a:lnTo>
                  <a:pt x="318" y="482"/>
                </a:lnTo>
                <a:lnTo>
                  <a:pt x="315" y="482"/>
                </a:lnTo>
                <a:lnTo>
                  <a:pt x="312" y="482"/>
                </a:lnTo>
                <a:lnTo>
                  <a:pt x="309" y="482"/>
                </a:lnTo>
                <a:lnTo>
                  <a:pt x="309" y="482"/>
                </a:lnTo>
                <a:lnTo>
                  <a:pt x="305" y="482"/>
                </a:lnTo>
                <a:lnTo>
                  <a:pt x="312" y="465"/>
                </a:lnTo>
                <a:lnTo>
                  <a:pt x="312" y="465"/>
                </a:lnTo>
                <a:lnTo>
                  <a:pt x="312" y="462"/>
                </a:lnTo>
                <a:lnTo>
                  <a:pt x="309" y="462"/>
                </a:lnTo>
                <a:lnTo>
                  <a:pt x="309" y="462"/>
                </a:lnTo>
                <a:lnTo>
                  <a:pt x="305" y="465"/>
                </a:lnTo>
                <a:lnTo>
                  <a:pt x="305" y="465"/>
                </a:lnTo>
                <a:lnTo>
                  <a:pt x="305" y="465"/>
                </a:lnTo>
                <a:lnTo>
                  <a:pt x="305" y="465"/>
                </a:lnTo>
                <a:lnTo>
                  <a:pt x="305" y="465"/>
                </a:lnTo>
                <a:lnTo>
                  <a:pt x="302" y="465"/>
                </a:lnTo>
                <a:lnTo>
                  <a:pt x="302" y="462"/>
                </a:lnTo>
                <a:lnTo>
                  <a:pt x="302" y="459"/>
                </a:lnTo>
                <a:lnTo>
                  <a:pt x="299" y="456"/>
                </a:lnTo>
                <a:lnTo>
                  <a:pt x="295" y="456"/>
                </a:lnTo>
                <a:lnTo>
                  <a:pt x="295" y="456"/>
                </a:lnTo>
                <a:lnTo>
                  <a:pt x="292" y="459"/>
                </a:lnTo>
                <a:lnTo>
                  <a:pt x="292" y="456"/>
                </a:lnTo>
                <a:lnTo>
                  <a:pt x="292" y="456"/>
                </a:lnTo>
                <a:lnTo>
                  <a:pt x="289" y="452"/>
                </a:lnTo>
                <a:lnTo>
                  <a:pt x="289" y="452"/>
                </a:lnTo>
                <a:lnTo>
                  <a:pt x="289" y="452"/>
                </a:lnTo>
                <a:lnTo>
                  <a:pt x="289" y="449"/>
                </a:lnTo>
                <a:lnTo>
                  <a:pt x="289" y="449"/>
                </a:lnTo>
                <a:lnTo>
                  <a:pt x="289" y="449"/>
                </a:lnTo>
                <a:lnTo>
                  <a:pt x="289" y="449"/>
                </a:lnTo>
                <a:lnTo>
                  <a:pt x="289" y="449"/>
                </a:lnTo>
                <a:lnTo>
                  <a:pt x="289" y="449"/>
                </a:lnTo>
                <a:lnTo>
                  <a:pt x="289" y="449"/>
                </a:lnTo>
                <a:lnTo>
                  <a:pt x="289" y="446"/>
                </a:lnTo>
                <a:lnTo>
                  <a:pt x="289" y="446"/>
                </a:lnTo>
                <a:lnTo>
                  <a:pt x="289" y="446"/>
                </a:lnTo>
                <a:lnTo>
                  <a:pt x="289" y="446"/>
                </a:lnTo>
                <a:lnTo>
                  <a:pt x="289" y="446"/>
                </a:lnTo>
                <a:lnTo>
                  <a:pt x="289" y="446"/>
                </a:lnTo>
                <a:lnTo>
                  <a:pt x="289" y="442"/>
                </a:lnTo>
                <a:lnTo>
                  <a:pt x="289" y="442"/>
                </a:lnTo>
                <a:lnTo>
                  <a:pt x="289" y="442"/>
                </a:lnTo>
                <a:lnTo>
                  <a:pt x="289" y="442"/>
                </a:lnTo>
                <a:lnTo>
                  <a:pt x="289" y="442"/>
                </a:lnTo>
                <a:lnTo>
                  <a:pt x="289" y="439"/>
                </a:lnTo>
                <a:lnTo>
                  <a:pt x="289" y="439"/>
                </a:lnTo>
                <a:lnTo>
                  <a:pt x="292" y="433"/>
                </a:lnTo>
                <a:lnTo>
                  <a:pt x="292" y="433"/>
                </a:lnTo>
                <a:lnTo>
                  <a:pt x="292" y="433"/>
                </a:lnTo>
                <a:lnTo>
                  <a:pt x="292" y="429"/>
                </a:lnTo>
                <a:lnTo>
                  <a:pt x="292" y="429"/>
                </a:lnTo>
                <a:lnTo>
                  <a:pt x="295" y="426"/>
                </a:lnTo>
                <a:lnTo>
                  <a:pt x="295" y="426"/>
                </a:lnTo>
                <a:lnTo>
                  <a:pt x="295" y="426"/>
                </a:lnTo>
                <a:lnTo>
                  <a:pt x="295" y="423"/>
                </a:lnTo>
                <a:lnTo>
                  <a:pt x="295" y="419"/>
                </a:lnTo>
                <a:lnTo>
                  <a:pt x="295" y="419"/>
                </a:lnTo>
                <a:lnTo>
                  <a:pt x="295" y="419"/>
                </a:lnTo>
                <a:lnTo>
                  <a:pt x="295" y="416"/>
                </a:lnTo>
                <a:lnTo>
                  <a:pt x="295" y="413"/>
                </a:lnTo>
                <a:lnTo>
                  <a:pt x="295" y="413"/>
                </a:lnTo>
                <a:lnTo>
                  <a:pt x="292" y="413"/>
                </a:lnTo>
                <a:lnTo>
                  <a:pt x="292" y="410"/>
                </a:lnTo>
                <a:lnTo>
                  <a:pt x="295" y="410"/>
                </a:lnTo>
                <a:lnTo>
                  <a:pt x="295" y="406"/>
                </a:lnTo>
                <a:lnTo>
                  <a:pt x="295" y="406"/>
                </a:lnTo>
                <a:lnTo>
                  <a:pt x="295" y="406"/>
                </a:lnTo>
                <a:lnTo>
                  <a:pt x="295" y="400"/>
                </a:lnTo>
                <a:lnTo>
                  <a:pt x="295" y="400"/>
                </a:lnTo>
                <a:lnTo>
                  <a:pt x="295" y="397"/>
                </a:lnTo>
                <a:lnTo>
                  <a:pt x="292" y="393"/>
                </a:lnTo>
                <a:lnTo>
                  <a:pt x="292" y="393"/>
                </a:lnTo>
                <a:lnTo>
                  <a:pt x="292" y="390"/>
                </a:lnTo>
                <a:lnTo>
                  <a:pt x="292" y="393"/>
                </a:lnTo>
                <a:lnTo>
                  <a:pt x="289" y="393"/>
                </a:lnTo>
                <a:lnTo>
                  <a:pt x="286" y="393"/>
                </a:lnTo>
                <a:lnTo>
                  <a:pt x="286" y="393"/>
                </a:lnTo>
                <a:lnTo>
                  <a:pt x="286" y="393"/>
                </a:lnTo>
                <a:lnTo>
                  <a:pt x="286" y="393"/>
                </a:lnTo>
                <a:lnTo>
                  <a:pt x="282" y="393"/>
                </a:lnTo>
                <a:lnTo>
                  <a:pt x="276" y="397"/>
                </a:lnTo>
                <a:lnTo>
                  <a:pt x="276" y="397"/>
                </a:lnTo>
                <a:lnTo>
                  <a:pt x="272" y="397"/>
                </a:lnTo>
                <a:lnTo>
                  <a:pt x="269" y="400"/>
                </a:lnTo>
                <a:lnTo>
                  <a:pt x="269" y="400"/>
                </a:lnTo>
                <a:lnTo>
                  <a:pt x="266" y="400"/>
                </a:lnTo>
                <a:lnTo>
                  <a:pt x="263" y="400"/>
                </a:lnTo>
                <a:lnTo>
                  <a:pt x="263" y="397"/>
                </a:lnTo>
                <a:lnTo>
                  <a:pt x="256" y="397"/>
                </a:lnTo>
                <a:lnTo>
                  <a:pt x="250" y="397"/>
                </a:lnTo>
                <a:lnTo>
                  <a:pt x="250" y="397"/>
                </a:lnTo>
                <a:lnTo>
                  <a:pt x="250" y="400"/>
                </a:lnTo>
                <a:lnTo>
                  <a:pt x="246" y="400"/>
                </a:lnTo>
                <a:lnTo>
                  <a:pt x="250" y="400"/>
                </a:lnTo>
                <a:lnTo>
                  <a:pt x="246" y="397"/>
                </a:lnTo>
                <a:lnTo>
                  <a:pt x="246" y="397"/>
                </a:lnTo>
                <a:lnTo>
                  <a:pt x="250" y="397"/>
                </a:lnTo>
                <a:lnTo>
                  <a:pt x="250" y="397"/>
                </a:lnTo>
                <a:lnTo>
                  <a:pt x="250" y="393"/>
                </a:lnTo>
                <a:lnTo>
                  <a:pt x="250" y="393"/>
                </a:lnTo>
                <a:lnTo>
                  <a:pt x="250" y="393"/>
                </a:lnTo>
                <a:lnTo>
                  <a:pt x="250" y="393"/>
                </a:lnTo>
                <a:lnTo>
                  <a:pt x="246" y="393"/>
                </a:lnTo>
                <a:lnTo>
                  <a:pt x="250" y="390"/>
                </a:lnTo>
                <a:lnTo>
                  <a:pt x="246" y="390"/>
                </a:lnTo>
                <a:lnTo>
                  <a:pt x="246" y="390"/>
                </a:lnTo>
                <a:lnTo>
                  <a:pt x="246" y="390"/>
                </a:lnTo>
                <a:lnTo>
                  <a:pt x="246" y="390"/>
                </a:lnTo>
                <a:lnTo>
                  <a:pt x="246" y="390"/>
                </a:lnTo>
                <a:lnTo>
                  <a:pt x="246" y="393"/>
                </a:lnTo>
                <a:lnTo>
                  <a:pt x="243" y="390"/>
                </a:lnTo>
                <a:lnTo>
                  <a:pt x="243" y="390"/>
                </a:lnTo>
                <a:lnTo>
                  <a:pt x="243" y="390"/>
                </a:lnTo>
                <a:lnTo>
                  <a:pt x="243" y="390"/>
                </a:lnTo>
                <a:lnTo>
                  <a:pt x="243" y="387"/>
                </a:lnTo>
                <a:lnTo>
                  <a:pt x="240" y="387"/>
                </a:lnTo>
                <a:lnTo>
                  <a:pt x="240" y="387"/>
                </a:lnTo>
                <a:lnTo>
                  <a:pt x="240" y="387"/>
                </a:lnTo>
                <a:lnTo>
                  <a:pt x="240" y="387"/>
                </a:lnTo>
                <a:lnTo>
                  <a:pt x="240" y="387"/>
                </a:lnTo>
                <a:lnTo>
                  <a:pt x="240" y="387"/>
                </a:lnTo>
                <a:lnTo>
                  <a:pt x="236" y="383"/>
                </a:lnTo>
                <a:lnTo>
                  <a:pt x="236" y="383"/>
                </a:lnTo>
                <a:lnTo>
                  <a:pt x="236" y="383"/>
                </a:lnTo>
                <a:lnTo>
                  <a:pt x="240" y="383"/>
                </a:lnTo>
                <a:lnTo>
                  <a:pt x="240" y="383"/>
                </a:lnTo>
                <a:lnTo>
                  <a:pt x="240" y="383"/>
                </a:lnTo>
                <a:lnTo>
                  <a:pt x="240" y="380"/>
                </a:lnTo>
                <a:lnTo>
                  <a:pt x="240" y="380"/>
                </a:lnTo>
                <a:lnTo>
                  <a:pt x="240" y="380"/>
                </a:lnTo>
                <a:lnTo>
                  <a:pt x="240" y="380"/>
                </a:lnTo>
                <a:lnTo>
                  <a:pt x="240" y="380"/>
                </a:lnTo>
                <a:lnTo>
                  <a:pt x="240" y="380"/>
                </a:lnTo>
                <a:lnTo>
                  <a:pt x="240" y="377"/>
                </a:lnTo>
                <a:lnTo>
                  <a:pt x="243" y="377"/>
                </a:lnTo>
                <a:lnTo>
                  <a:pt x="243" y="380"/>
                </a:lnTo>
                <a:lnTo>
                  <a:pt x="243" y="380"/>
                </a:lnTo>
                <a:lnTo>
                  <a:pt x="246" y="380"/>
                </a:lnTo>
                <a:lnTo>
                  <a:pt x="246" y="380"/>
                </a:lnTo>
                <a:lnTo>
                  <a:pt x="246" y="380"/>
                </a:lnTo>
                <a:lnTo>
                  <a:pt x="250" y="380"/>
                </a:lnTo>
                <a:lnTo>
                  <a:pt x="250" y="377"/>
                </a:lnTo>
                <a:lnTo>
                  <a:pt x="253" y="377"/>
                </a:lnTo>
                <a:lnTo>
                  <a:pt x="253" y="377"/>
                </a:lnTo>
                <a:lnTo>
                  <a:pt x="256" y="377"/>
                </a:lnTo>
                <a:lnTo>
                  <a:pt x="259" y="377"/>
                </a:lnTo>
                <a:lnTo>
                  <a:pt x="263" y="374"/>
                </a:lnTo>
                <a:lnTo>
                  <a:pt x="263" y="374"/>
                </a:lnTo>
                <a:lnTo>
                  <a:pt x="263" y="370"/>
                </a:lnTo>
                <a:lnTo>
                  <a:pt x="263" y="367"/>
                </a:lnTo>
                <a:lnTo>
                  <a:pt x="259" y="360"/>
                </a:lnTo>
                <a:lnTo>
                  <a:pt x="259" y="357"/>
                </a:lnTo>
                <a:lnTo>
                  <a:pt x="259" y="357"/>
                </a:lnTo>
                <a:lnTo>
                  <a:pt x="256" y="354"/>
                </a:lnTo>
                <a:lnTo>
                  <a:pt x="253" y="354"/>
                </a:lnTo>
                <a:lnTo>
                  <a:pt x="253" y="354"/>
                </a:lnTo>
                <a:lnTo>
                  <a:pt x="253" y="351"/>
                </a:lnTo>
                <a:lnTo>
                  <a:pt x="250" y="347"/>
                </a:lnTo>
                <a:lnTo>
                  <a:pt x="246" y="347"/>
                </a:lnTo>
                <a:lnTo>
                  <a:pt x="243" y="344"/>
                </a:lnTo>
                <a:lnTo>
                  <a:pt x="243" y="344"/>
                </a:lnTo>
                <a:lnTo>
                  <a:pt x="243" y="344"/>
                </a:lnTo>
                <a:lnTo>
                  <a:pt x="243" y="344"/>
                </a:lnTo>
                <a:lnTo>
                  <a:pt x="240" y="341"/>
                </a:lnTo>
                <a:lnTo>
                  <a:pt x="240" y="341"/>
                </a:lnTo>
                <a:lnTo>
                  <a:pt x="240" y="341"/>
                </a:lnTo>
                <a:lnTo>
                  <a:pt x="240" y="338"/>
                </a:lnTo>
                <a:lnTo>
                  <a:pt x="236" y="338"/>
                </a:lnTo>
                <a:lnTo>
                  <a:pt x="236" y="338"/>
                </a:lnTo>
                <a:lnTo>
                  <a:pt x="233" y="338"/>
                </a:lnTo>
                <a:lnTo>
                  <a:pt x="233" y="338"/>
                </a:lnTo>
                <a:lnTo>
                  <a:pt x="230" y="341"/>
                </a:lnTo>
                <a:lnTo>
                  <a:pt x="230" y="341"/>
                </a:lnTo>
                <a:lnTo>
                  <a:pt x="230" y="344"/>
                </a:lnTo>
                <a:lnTo>
                  <a:pt x="227" y="351"/>
                </a:lnTo>
                <a:lnTo>
                  <a:pt x="223" y="351"/>
                </a:lnTo>
                <a:lnTo>
                  <a:pt x="220" y="354"/>
                </a:lnTo>
                <a:lnTo>
                  <a:pt x="220" y="354"/>
                </a:lnTo>
                <a:lnTo>
                  <a:pt x="220" y="354"/>
                </a:lnTo>
                <a:lnTo>
                  <a:pt x="217" y="354"/>
                </a:lnTo>
                <a:lnTo>
                  <a:pt x="217" y="354"/>
                </a:lnTo>
                <a:lnTo>
                  <a:pt x="217" y="354"/>
                </a:lnTo>
                <a:lnTo>
                  <a:pt x="217" y="354"/>
                </a:lnTo>
                <a:lnTo>
                  <a:pt x="213" y="354"/>
                </a:lnTo>
                <a:lnTo>
                  <a:pt x="213" y="354"/>
                </a:lnTo>
                <a:lnTo>
                  <a:pt x="213" y="354"/>
                </a:lnTo>
                <a:lnTo>
                  <a:pt x="210" y="354"/>
                </a:lnTo>
                <a:lnTo>
                  <a:pt x="210" y="354"/>
                </a:lnTo>
                <a:lnTo>
                  <a:pt x="210" y="354"/>
                </a:lnTo>
                <a:lnTo>
                  <a:pt x="207" y="354"/>
                </a:lnTo>
                <a:lnTo>
                  <a:pt x="207" y="354"/>
                </a:lnTo>
                <a:lnTo>
                  <a:pt x="200" y="354"/>
                </a:lnTo>
                <a:lnTo>
                  <a:pt x="197" y="354"/>
                </a:lnTo>
                <a:lnTo>
                  <a:pt x="194" y="357"/>
                </a:lnTo>
                <a:lnTo>
                  <a:pt x="194" y="360"/>
                </a:lnTo>
                <a:lnTo>
                  <a:pt x="194" y="360"/>
                </a:lnTo>
                <a:lnTo>
                  <a:pt x="191" y="360"/>
                </a:lnTo>
                <a:lnTo>
                  <a:pt x="191" y="360"/>
                </a:lnTo>
                <a:lnTo>
                  <a:pt x="187" y="357"/>
                </a:lnTo>
                <a:lnTo>
                  <a:pt x="187" y="357"/>
                </a:lnTo>
                <a:lnTo>
                  <a:pt x="187" y="360"/>
                </a:lnTo>
                <a:lnTo>
                  <a:pt x="187" y="364"/>
                </a:lnTo>
                <a:lnTo>
                  <a:pt x="187" y="364"/>
                </a:lnTo>
                <a:lnTo>
                  <a:pt x="187" y="367"/>
                </a:lnTo>
                <a:lnTo>
                  <a:pt x="184" y="367"/>
                </a:lnTo>
                <a:lnTo>
                  <a:pt x="184" y="364"/>
                </a:lnTo>
                <a:lnTo>
                  <a:pt x="181" y="360"/>
                </a:lnTo>
                <a:lnTo>
                  <a:pt x="181" y="357"/>
                </a:lnTo>
                <a:lnTo>
                  <a:pt x="181" y="357"/>
                </a:lnTo>
                <a:lnTo>
                  <a:pt x="177" y="354"/>
                </a:lnTo>
                <a:lnTo>
                  <a:pt x="177" y="351"/>
                </a:lnTo>
                <a:lnTo>
                  <a:pt x="177" y="347"/>
                </a:lnTo>
                <a:lnTo>
                  <a:pt x="177" y="347"/>
                </a:lnTo>
                <a:lnTo>
                  <a:pt x="168" y="338"/>
                </a:lnTo>
                <a:lnTo>
                  <a:pt x="168" y="338"/>
                </a:lnTo>
                <a:lnTo>
                  <a:pt x="168" y="338"/>
                </a:lnTo>
                <a:lnTo>
                  <a:pt x="164" y="334"/>
                </a:lnTo>
                <a:lnTo>
                  <a:pt x="161" y="331"/>
                </a:lnTo>
                <a:lnTo>
                  <a:pt x="158" y="331"/>
                </a:lnTo>
                <a:lnTo>
                  <a:pt x="158" y="328"/>
                </a:lnTo>
                <a:lnTo>
                  <a:pt x="158" y="328"/>
                </a:lnTo>
                <a:lnTo>
                  <a:pt x="154" y="321"/>
                </a:lnTo>
                <a:lnTo>
                  <a:pt x="154" y="321"/>
                </a:lnTo>
                <a:lnTo>
                  <a:pt x="151" y="318"/>
                </a:lnTo>
                <a:lnTo>
                  <a:pt x="148" y="315"/>
                </a:lnTo>
                <a:lnTo>
                  <a:pt x="148" y="315"/>
                </a:lnTo>
                <a:lnTo>
                  <a:pt x="145" y="311"/>
                </a:lnTo>
                <a:lnTo>
                  <a:pt x="145" y="311"/>
                </a:lnTo>
                <a:lnTo>
                  <a:pt x="141" y="308"/>
                </a:lnTo>
                <a:lnTo>
                  <a:pt x="141" y="308"/>
                </a:lnTo>
                <a:lnTo>
                  <a:pt x="138" y="308"/>
                </a:lnTo>
                <a:lnTo>
                  <a:pt x="132" y="301"/>
                </a:lnTo>
                <a:lnTo>
                  <a:pt x="128" y="301"/>
                </a:lnTo>
                <a:lnTo>
                  <a:pt x="125" y="298"/>
                </a:lnTo>
                <a:lnTo>
                  <a:pt x="122" y="295"/>
                </a:lnTo>
                <a:lnTo>
                  <a:pt x="122" y="295"/>
                </a:lnTo>
                <a:lnTo>
                  <a:pt x="118" y="292"/>
                </a:lnTo>
                <a:lnTo>
                  <a:pt x="112" y="288"/>
                </a:lnTo>
                <a:lnTo>
                  <a:pt x="109" y="285"/>
                </a:lnTo>
                <a:lnTo>
                  <a:pt x="105" y="285"/>
                </a:lnTo>
                <a:lnTo>
                  <a:pt x="105" y="282"/>
                </a:lnTo>
                <a:lnTo>
                  <a:pt x="102" y="282"/>
                </a:lnTo>
                <a:lnTo>
                  <a:pt x="102" y="282"/>
                </a:lnTo>
                <a:lnTo>
                  <a:pt x="99" y="282"/>
                </a:lnTo>
                <a:lnTo>
                  <a:pt x="99" y="278"/>
                </a:lnTo>
                <a:lnTo>
                  <a:pt x="92" y="275"/>
                </a:lnTo>
                <a:lnTo>
                  <a:pt x="92" y="275"/>
                </a:lnTo>
                <a:lnTo>
                  <a:pt x="86" y="272"/>
                </a:lnTo>
                <a:lnTo>
                  <a:pt x="82" y="272"/>
                </a:lnTo>
                <a:lnTo>
                  <a:pt x="76" y="269"/>
                </a:lnTo>
                <a:lnTo>
                  <a:pt x="76" y="262"/>
                </a:lnTo>
                <a:lnTo>
                  <a:pt x="66" y="259"/>
                </a:lnTo>
                <a:lnTo>
                  <a:pt x="63" y="259"/>
                </a:lnTo>
                <a:lnTo>
                  <a:pt x="63" y="256"/>
                </a:lnTo>
                <a:lnTo>
                  <a:pt x="56" y="252"/>
                </a:lnTo>
                <a:lnTo>
                  <a:pt x="53" y="252"/>
                </a:lnTo>
                <a:lnTo>
                  <a:pt x="53" y="252"/>
                </a:lnTo>
                <a:lnTo>
                  <a:pt x="50" y="249"/>
                </a:lnTo>
                <a:lnTo>
                  <a:pt x="50" y="249"/>
                </a:lnTo>
                <a:lnTo>
                  <a:pt x="46" y="249"/>
                </a:lnTo>
                <a:lnTo>
                  <a:pt x="46" y="249"/>
                </a:lnTo>
                <a:lnTo>
                  <a:pt x="43" y="246"/>
                </a:lnTo>
                <a:lnTo>
                  <a:pt x="36" y="246"/>
                </a:lnTo>
                <a:lnTo>
                  <a:pt x="36" y="242"/>
                </a:lnTo>
                <a:lnTo>
                  <a:pt x="33" y="242"/>
                </a:lnTo>
                <a:lnTo>
                  <a:pt x="30" y="242"/>
                </a:lnTo>
                <a:lnTo>
                  <a:pt x="30" y="239"/>
                </a:lnTo>
                <a:lnTo>
                  <a:pt x="27" y="239"/>
                </a:lnTo>
                <a:lnTo>
                  <a:pt x="17" y="233"/>
                </a:lnTo>
                <a:lnTo>
                  <a:pt x="14" y="233"/>
                </a:lnTo>
                <a:lnTo>
                  <a:pt x="14" y="233"/>
                </a:lnTo>
                <a:lnTo>
                  <a:pt x="10" y="233"/>
                </a:lnTo>
                <a:lnTo>
                  <a:pt x="10" y="233"/>
                </a:lnTo>
                <a:lnTo>
                  <a:pt x="4" y="229"/>
                </a:lnTo>
                <a:lnTo>
                  <a:pt x="4" y="229"/>
                </a:lnTo>
                <a:lnTo>
                  <a:pt x="4" y="229"/>
                </a:lnTo>
                <a:lnTo>
                  <a:pt x="0" y="229"/>
                </a:lnTo>
                <a:lnTo>
                  <a:pt x="0" y="226"/>
                </a:lnTo>
                <a:lnTo>
                  <a:pt x="0" y="226"/>
                </a:lnTo>
                <a:lnTo>
                  <a:pt x="4" y="226"/>
                </a:lnTo>
                <a:lnTo>
                  <a:pt x="4" y="226"/>
                </a:lnTo>
                <a:lnTo>
                  <a:pt x="4" y="226"/>
                </a:lnTo>
                <a:lnTo>
                  <a:pt x="7" y="226"/>
                </a:lnTo>
                <a:lnTo>
                  <a:pt x="7" y="226"/>
                </a:lnTo>
                <a:lnTo>
                  <a:pt x="7" y="229"/>
                </a:lnTo>
                <a:lnTo>
                  <a:pt x="7" y="229"/>
                </a:lnTo>
                <a:lnTo>
                  <a:pt x="10" y="229"/>
                </a:lnTo>
                <a:lnTo>
                  <a:pt x="10" y="226"/>
                </a:lnTo>
                <a:lnTo>
                  <a:pt x="10" y="226"/>
                </a:lnTo>
                <a:lnTo>
                  <a:pt x="10" y="223"/>
                </a:lnTo>
                <a:lnTo>
                  <a:pt x="10" y="223"/>
                </a:lnTo>
                <a:lnTo>
                  <a:pt x="14" y="219"/>
                </a:lnTo>
                <a:lnTo>
                  <a:pt x="17" y="219"/>
                </a:lnTo>
                <a:lnTo>
                  <a:pt x="17" y="219"/>
                </a:lnTo>
                <a:lnTo>
                  <a:pt x="17" y="223"/>
                </a:lnTo>
                <a:lnTo>
                  <a:pt x="17" y="226"/>
                </a:lnTo>
                <a:lnTo>
                  <a:pt x="20" y="229"/>
                </a:lnTo>
                <a:lnTo>
                  <a:pt x="20" y="229"/>
                </a:lnTo>
                <a:lnTo>
                  <a:pt x="20" y="223"/>
                </a:lnTo>
                <a:lnTo>
                  <a:pt x="23" y="223"/>
                </a:lnTo>
                <a:lnTo>
                  <a:pt x="27" y="226"/>
                </a:lnTo>
                <a:lnTo>
                  <a:pt x="30" y="229"/>
                </a:lnTo>
                <a:lnTo>
                  <a:pt x="30" y="233"/>
                </a:lnTo>
                <a:lnTo>
                  <a:pt x="33" y="233"/>
                </a:lnTo>
                <a:lnTo>
                  <a:pt x="36" y="233"/>
                </a:lnTo>
                <a:lnTo>
                  <a:pt x="40" y="236"/>
                </a:lnTo>
                <a:lnTo>
                  <a:pt x="43" y="239"/>
                </a:lnTo>
                <a:lnTo>
                  <a:pt x="46" y="242"/>
                </a:lnTo>
                <a:lnTo>
                  <a:pt x="46" y="242"/>
                </a:lnTo>
                <a:lnTo>
                  <a:pt x="46" y="242"/>
                </a:lnTo>
                <a:lnTo>
                  <a:pt x="50" y="242"/>
                </a:lnTo>
                <a:lnTo>
                  <a:pt x="50" y="242"/>
                </a:lnTo>
                <a:lnTo>
                  <a:pt x="53" y="246"/>
                </a:lnTo>
                <a:lnTo>
                  <a:pt x="56" y="246"/>
                </a:lnTo>
                <a:lnTo>
                  <a:pt x="59" y="249"/>
                </a:lnTo>
                <a:lnTo>
                  <a:pt x="59" y="249"/>
                </a:lnTo>
                <a:lnTo>
                  <a:pt x="59" y="249"/>
                </a:lnTo>
                <a:lnTo>
                  <a:pt x="69" y="252"/>
                </a:lnTo>
                <a:lnTo>
                  <a:pt x="73" y="256"/>
                </a:lnTo>
                <a:lnTo>
                  <a:pt x="73" y="256"/>
                </a:lnTo>
                <a:lnTo>
                  <a:pt x="76" y="252"/>
                </a:lnTo>
                <a:lnTo>
                  <a:pt x="76" y="249"/>
                </a:lnTo>
                <a:lnTo>
                  <a:pt x="76" y="246"/>
                </a:lnTo>
                <a:lnTo>
                  <a:pt x="76" y="246"/>
                </a:lnTo>
                <a:lnTo>
                  <a:pt x="79" y="246"/>
                </a:lnTo>
                <a:lnTo>
                  <a:pt x="79" y="242"/>
                </a:lnTo>
                <a:lnTo>
                  <a:pt x="82" y="239"/>
                </a:lnTo>
                <a:lnTo>
                  <a:pt x="86" y="239"/>
                </a:lnTo>
                <a:lnTo>
                  <a:pt x="86" y="239"/>
                </a:lnTo>
                <a:lnTo>
                  <a:pt x="86" y="236"/>
                </a:lnTo>
                <a:lnTo>
                  <a:pt x="89" y="236"/>
                </a:lnTo>
                <a:lnTo>
                  <a:pt x="89" y="236"/>
                </a:lnTo>
                <a:lnTo>
                  <a:pt x="89" y="236"/>
                </a:lnTo>
                <a:lnTo>
                  <a:pt x="89" y="236"/>
                </a:lnTo>
                <a:lnTo>
                  <a:pt x="92" y="236"/>
                </a:lnTo>
                <a:lnTo>
                  <a:pt x="95" y="236"/>
                </a:lnTo>
                <a:lnTo>
                  <a:pt x="95" y="236"/>
                </a:lnTo>
                <a:lnTo>
                  <a:pt x="95" y="236"/>
                </a:lnTo>
                <a:lnTo>
                  <a:pt x="95" y="236"/>
                </a:lnTo>
                <a:lnTo>
                  <a:pt x="99" y="236"/>
                </a:lnTo>
                <a:lnTo>
                  <a:pt x="105" y="239"/>
                </a:lnTo>
                <a:lnTo>
                  <a:pt x="105" y="239"/>
                </a:lnTo>
                <a:lnTo>
                  <a:pt x="109" y="242"/>
                </a:lnTo>
                <a:lnTo>
                  <a:pt x="109" y="242"/>
                </a:lnTo>
                <a:lnTo>
                  <a:pt x="109" y="242"/>
                </a:lnTo>
                <a:lnTo>
                  <a:pt x="109" y="246"/>
                </a:lnTo>
                <a:lnTo>
                  <a:pt x="112" y="249"/>
                </a:lnTo>
                <a:lnTo>
                  <a:pt x="112" y="249"/>
                </a:lnTo>
                <a:lnTo>
                  <a:pt x="112" y="249"/>
                </a:lnTo>
                <a:lnTo>
                  <a:pt x="112" y="252"/>
                </a:lnTo>
                <a:lnTo>
                  <a:pt x="112" y="252"/>
                </a:lnTo>
                <a:lnTo>
                  <a:pt x="115" y="256"/>
                </a:lnTo>
                <a:lnTo>
                  <a:pt x="115" y="256"/>
                </a:lnTo>
                <a:lnTo>
                  <a:pt x="115" y="256"/>
                </a:lnTo>
                <a:lnTo>
                  <a:pt x="115" y="256"/>
                </a:lnTo>
                <a:lnTo>
                  <a:pt x="115" y="259"/>
                </a:lnTo>
                <a:lnTo>
                  <a:pt x="118" y="259"/>
                </a:lnTo>
                <a:lnTo>
                  <a:pt x="118" y="262"/>
                </a:lnTo>
                <a:lnTo>
                  <a:pt x="122" y="265"/>
                </a:lnTo>
                <a:lnTo>
                  <a:pt x="125" y="269"/>
                </a:lnTo>
                <a:lnTo>
                  <a:pt x="128" y="269"/>
                </a:lnTo>
                <a:lnTo>
                  <a:pt x="132" y="269"/>
                </a:lnTo>
                <a:lnTo>
                  <a:pt x="135" y="269"/>
                </a:lnTo>
                <a:lnTo>
                  <a:pt x="135" y="269"/>
                </a:lnTo>
                <a:lnTo>
                  <a:pt x="135" y="269"/>
                </a:lnTo>
                <a:lnTo>
                  <a:pt x="135" y="272"/>
                </a:lnTo>
                <a:lnTo>
                  <a:pt x="132" y="278"/>
                </a:lnTo>
                <a:lnTo>
                  <a:pt x="132" y="278"/>
                </a:lnTo>
                <a:lnTo>
                  <a:pt x="132" y="282"/>
                </a:lnTo>
                <a:lnTo>
                  <a:pt x="132" y="282"/>
                </a:lnTo>
                <a:lnTo>
                  <a:pt x="128" y="285"/>
                </a:lnTo>
                <a:lnTo>
                  <a:pt x="128" y="285"/>
                </a:lnTo>
                <a:lnTo>
                  <a:pt x="128" y="285"/>
                </a:lnTo>
                <a:lnTo>
                  <a:pt x="132" y="288"/>
                </a:lnTo>
                <a:lnTo>
                  <a:pt x="132" y="288"/>
                </a:lnTo>
                <a:lnTo>
                  <a:pt x="132" y="288"/>
                </a:lnTo>
                <a:lnTo>
                  <a:pt x="132" y="288"/>
                </a:lnTo>
                <a:lnTo>
                  <a:pt x="132" y="288"/>
                </a:lnTo>
                <a:lnTo>
                  <a:pt x="132" y="292"/>
                </a:lnTo>
                <a:lnTo>
                  <a:pt x="132" y="292"/>
                </a:lnTo>
                <a:lnTo>
                  <a:pt x="132" y="292"/>
                </a:lnTo>
                <a:lnTo>
                  <a:pt x="132" y="292"/>
                </a:lnTo>
                <a:lnTo>
                  <a:pt x="128" y="292"/>
                </a:lnTo>
                <a:lnTo>
                  <a:pt x="132" y="295"/>
                </a:lnTo>
                <a:lnTo>
                  <a:pt x="132" y="295"/>
                </a:lnTo>
                <a:lnTo>
                  <a:pt x="132" y="295"/>
                </a:lnTo>
                <a:lnTo>
                  <a:pt x="132" y="295"/>
                </a:lnTo>
                <a:lnTo>
                  <a:pt x="132" y="295"/>
                </a:lnTo>
                <a:lnTo>
                  <a:pt x="132" y="292"/>
                </a:lnTo>
                <a:lnTo>
                  <a:pt x="135" y="292"/>
                </a:lnTo>
                <a:lnTo>
                  <a:pt x="135" y="292"/>
                </a:lnTo>
                <a:lnTo>
                  <a:pt x="135" y="292"/>
                </a:lnTo>
                <a:lnTo>
                  <a:pt x="135" y="292"/>
                </a:lnTo>
                <a:lnTo>
                  <a:pt x="135" y="292"/>
                </a:lnTo>
                <a:lnTo>
                  <a:pt x="135" y="292"/>
                </a:lnTo>
                <a:lnTo>
                  <a:pt x="138" y="292"/>
                </a:lnTo>
                <a:lnTo>
                  <a:pt x="138" y="292"/>
                </a:lnTo>
                <a:lnTo>
                  <a:pt x="138" y="292"/>
                </a:lnTo>
                <a:lnTo>
                  <a:pt x="138" y="295"/>
                </a:lnTo>
                <a:lnTo>
                  <a:pt x="135" y="295"/>
                </a:lnTo>
                <a:lnTo>
                  <a:pt x="135" y="295"/>
                </a:lnTo>
                <a:lnTo>
                  <a:pt x="138" y="295"/>
                </a:lnTo>
                <a:lnTo>
                  <a:pt x="138" y="295"/>
                </a:lnTo>
                <a:lnTo>
                  <a:pt x="138" y="295"/>
                </a:lnTo>
                <a:lnTo>
                  <a:pt x="138" y="295"/>
                </a:lnTo>
                <a:lnTo>
                  <a:pt x="138" y="295"/>
                </a:lnTo>
                <a:lnTo>
                  <a:pt x="138" y="292"/>
                </a:lnTo>
                <a:lnTo>
                  <a:pt x="141" y="292"/>
                </a:lnTo>
                <a:lnTo>
                  <a:pt x="141" y="292"/>
                </a:lnTo>
                <a:lnTo>
                  <a:pt x="141" y="292"/>
                </a:lnTo>
                <a:lnTo>
                  <a:pt x="141" y="292"/>
                </a:lnTo>
                <a:lnTo>
                  <a:pt x="145" y="292"/>
                </a:lnTo>
                <a:lnTo>
                  <a:pt x="145" y="295"/>
                </a:lnTo>
                <a:lnTo>
                  <a:pt x="145" y="295"/>
                </a:lnTo>
                <a:lnTo>
                  <a:pt x="145" y="295"/>
                </a:lnTo>
                <a:lnTo>
                  <a:pt x="145" y="298"/>
                </a:lnTo>
                <a:lnTo>
                  <a:pt x="145" y="298"/>
                </a:lnTo>
                <a:lnTo>
                  <a:pt x="148" y="295"/>
                </a:lnTo>
                <a:lnTo>
                  <a:pt x="148" y="295"/>
                </a:lnTo>
                <a:lnTo>
                  <a:pt x="148" y="292"/>
                </a:lnTo>
                <a:lnTo>
                  <a:pt x="148" y="292"/>
                </a:lnTo>
                <a:lnTo>
                  <a:pt x="148" y="292"/>
                </a:lnTo>
                <a:lnTo>
                  <a:pt x="148" y="292"/>
                </a:lnTo>
                <a:lnTo>
                  <a:pt x="148" y="292"/>
                </a:lnTo>
                <a:lnTo>
                  <a:pt x="151" y="292"/>
                </a:lnTo>
                <a:lnTo>
                  <a:pt x="151" y="295"/>
                </a:lnTo>
                <a:lnTo>
                  <a:pt x="151" y="295"/>
                </a:lnTo>
                <a:lnTo>
                  <a:pt x="151" y="292"/>
                </a:lnTo>
                <a:lnTo>
                  <a:pt x="154" y="292"/>
                </a:lnTo>
                <a:lnTo>
                  <a:pt x="154" y="292"/>
                </a:lnTo>
                <a:lnTo>
                  <a:pt x="154" y="292"/>
                </a:lnTo>
                <a:lnTo>
                  <a:pt x="154" y="292"/>
                </a:lnTo>
                <a:lnTo>
                  <a:pt x="154" y="292"/>
                </a:lnTo>
                <a:lnTo>
                  <a:pt x="154" y="295"/>
                </a:lnTo>
                <a:lnTo>
                  <a:pt x="158" y="295"/>
                </a:lnTo>
                <a:lnTo>
                  <a:pt x="158" y="295"/>
                </a:lnTo>
                <a:lnTo>
                  <a:pt x="158" y="295"/>
                </a:lnTo>
                <a:lnTo>
                  <a:pt x="158" y="295"/>
                </a:lnTo>
                <a:lnTo>
                  <a:pt x="158" y="295"/>
                </a:lnTo>
                <a:lnTo>
                  <a:pt x="158" y="298"/>
                </a:lnTo>
                <a:lnTo>
                  <a:pt x="158" y="298"/>
                </a:lnTo>
                <a:lnTo>
                  <a:pt x="161" y="298"/>
                </a:lnTo>
                <a:lnTo>
                  <a:pt x="161" y="295"/>
                </a:lnTo>
                <a:lnTo>
                  <a:pt x="164" y="295"/>
                </a:lnTo>
                <a:lnTo>
                  <a:pt x="164" y="295"/>
                </a:lnTo>
                <a:lnTo>
                  <a:pt x="164" y="292"/>
                </a:lnTo>
                <a:lnTo>
                  <a:pt x="164" y="292"/>
                </a:lnTo>
                <a:lnTo>
                  <a:pt x="164" y="292"/>
                </a:lnTo>
                <a:lnTo>
                  <a:pt x="164" y="292"/>
                </a:lnTo>
                <a:lnTo>
                  <a:pt x="168" y="288"/>
                </a:lnTo>
                <a:lnTo>
                  <a:pt x="168" y="288"/>
                </a:lnTo>
                <a:lnTo>
                  <a:pt x="168" y="288"/>
                </a:lnTo>
                <a:lnTo>
                  <a:pt x="171" y="285"/>
                </a:lnTo>
                <a:lnTo>
                  <a:pt x="171" y="285"/>
                </a:lnTo>
                <a:lnTo>
                  <a:pt x="171" y="285"/>
                </a:lnTo>
                <a:lnTo>
                  <a:pt x="174" y="285"/>
                </a:lnTo>
                <a:lnTo>
                  <a:pt x="174" y="285"/>
                </a:lnTo>
                <a:lnTo>
                  <a:pt x="177" y="285"/>
                </a:lnTo>
                <a:lnTo>
                  <a:pt x="177" y="288"/>
                </a:lnTo>
                <a:lnTo>
                  <a:pt x="177" y="285"/>
                </a:lnTo>
                <a:lnTo>
                  <a:pt x="177" y="285"/>
                </a:lnTo>
                <a:lnTo>
                  <a:pt x="181" y="285"/>
                </a:lnTo>
                <a:lnTo>
                  <a:pt x="181" y="285"/>
                </a:lnTo>
                <a:lnTo>
                  <a:pt x="181" y="285"/>
                </a:lnTo>
                <a:lnTo>
                  <a:pt x="181" y="285"/>
                </a:lnTo>
                <a:lnTo>
                  <a:pt x="181" y="285"/>
                </a:lnTo>
                <a:lnTo>
                  <a:pt x="181" y="285"/>
                </a:lnTo>
                <a:lnTo>
                  <a:pt x="181" y="282"/>
                </a:lnTo>
                <a:lnTo>
                  <a:pt x="181" y="278"/>
                </a:lnTo>
                <a:lnTo>
                  <a:pt x="181" y="278"/>
                </a:lnTo>
                <a:lnTo>
                  <a:pt x="181" y="275"/>
                </a:lnTo>
                <a:lnTo>
                  <a:pt x="181" y="275"/>
                </a:lnTo>
                <a:lnTo>
                  <a:pt x="181" y="275"/>
                </a:lnTo>
                <a:lnTo>
                  <a:pt x="184" y="275"/>
                </a:lnTo>
                <a:lnTo>
                  <a:pt x="181" y="272"/>
                </a:lnTo>
                <a:lnTo>
                  <a:pt x="181" y="272"/>
                </a:lnTo>
                <a:lnTo>
                  <a:pt x="181" y="269"/>
                </a:lnTo>
                <a:lnTo>
                  <a:pt x="181" y="265"/>
                </a:lnTo>
                <a:lnTo>
                  <a:pt x="181" y="265"/>
                </a:lnTo>
                <a:lnTo>
                  <a:pt x="181" y="265"/>
                </a:lnTo>
                <a:lnTo>
                  <a:pt x="177" y="265"/>
                </a:lnTo>
                <a:lnTo>
                  <a:pt x="174" y="262"/>
                </a:lnTo>
                <a:lnTo>
                  <a:pt x="174" y="262"/>
                </a:lnTo>
                <a:lnTo>
                  <a:pt x="174" y="262"/>
                </a:lnTo>
                <a:lnTo>
                  <a:pt x="171" y="262"/>
                </a:lnTo>
                <a:lnTo>
                  <a:pt x="168" y="262"/>
                </a:lnTo>
                <a:lnTo>
                  <a:pt x="164" y="262"/>
                </a:lnTo>
                <a:lnTo>
                  <a:pt x="164" y="262"/>
                </a:lnTo>
                <a:lnTo>
                  <a:pt x="161" y="262"/>
                </a:lnTo>
                <a:lnTo>
                  <a:pt x="161" y="259"/>
                </a:lnTo>
                <a:lnTo>
                  <a:pt x="161" y="259"/>
                </a:lnTo>
                <a:lnTo>
                  <a:pt x="161" y="256"/>
                </a:lnTo>
                <a:lnTo>
                  <a:pt x="161" y="252"/>
                </a:lnTo>
                <a:lnTo>
                  <a:pt x="161" y="249"/>
                </a:lnTo>
                <a:lnTo>
                  <a:pt x="161" y="246"/>
                </a:lnTo>
                <a:lnTo>
                  <a:pt x="161" y="246"/>
                </a:lnTo>
                <a:lnTo>
                  <a:pt x="161" y="242"/>
                </a:lnTo>
                <a:lnTo>
                  <a:pt x="161" y="242"/>
                </a:lnTo>
                <a:lnTo>
                  <a:pt x="161" y="242"/>
                </a:lnTo>
                <a:lnTo>
                  <a:pt x="161" y="239"/>
                </a:lnTo>
                <a:lnTo>
                  <a:pt x="158" y="233"/>
                </a:lnTo>
                <a:lnTo>
                  <a:pt x="158" y="233"/>
                </a:lnTo>
                <a:lnTo>
                  <a:pt x="158" y="233"/>
                </a:lnTo>
                <a:lnTo>
                  <a:pt x="158" y="229"/>
                </a:lnTo>
                <a:lnTo>
                  <a:pt x="158" y="229"/>
                </a:lnTo>
                <a:lnTo>
                  <a:pt x="161" y="229"/>
                </a:lnTo>
                <a:lnTo>
                  <a:pt x="161" y="229"/>
                </a:lnTo>
                <a:lnTo>
                  <a:pt x="161" y="229"/>
                </a:lnTo>
                <a:lnTo>
                  <a:pt x="164" y="229"/>
                </a:lnTo>
                <a:lnTo>
                  <a:pt x="164" y="229"/>
                </a:lnTo>
                <a:lnTo>
                  <a:pt x="164" y="229"/>
                </a:lnTo>
                <a:lnTo>
                  <a:pt x="164" y="229"/>
                </a:lnTo>
                <a:lnTo>
                  <a:pt x="168" y="226"/>
                </a:lnTo>
                <a:lnTo>
                  <a:pt x="168" y="226"/>
                </a:lnTo>
                <a:lnTo>
                  <a:pt x="164" y="219"/>
                </a:lnTo>
                <a:lnTo>
                  <a:pt x="168" y="219"/>
                </a:lnTo>
                <a:lnTo>
                  <a:pt x="168" y="216"/>
                </a:lnTo>
                <a:lnTo>
                  <a:pt x="168" y="216"/>
                </a:lnTo>
                <a:lnTo>
                  <a:pt x="168" y="216"/>
                </a:lnTo>
                <a:lnTo>
                  <a:pt x="171" y="216"/>
                </a:lnTo>
                <a:lnTo>
                  <a:pt x="177" y="216"/>
                </a:lnTo>
                <a:lnTo>
                  <a:pt x="177" y="216"/>
                </a:lnTo>
                <a:lnTo>
                  <a:pt x="177" y="216"/>
                </a:lnTo>
                <a:lnTo>
                  <a:pt x="177" y="216"/>
                </a:lnTo>
                <a:lnTo>
                  <a:pt x="181" y="216"/>
                </a:lnTo>
                <a:lnTo>
                  <a:pt x="181" y="216"/>
                </a:lnTo>
                <a:lnTo>
                  <a:pt x="184" y="216"/>
                </a:lnTo>
                <a:lnTo>
                  <a:pt x="187" y="219"/>
                </a:lnTo>
                <a:lnTo>
                  <a:pt x="191" y="219"/>
                </a:lnTo>
                <a:lnTo>
                  <a:pt x="194" y="219"/>
                </a:lnTo>
                <a:lnTo>
                  <a:pt x="197" y="219"/>
                </a:lnTo>
                <a:lnTo>
                  <a:pt x="197" y="219"/>
                </a:lnTo>
                <a:lnTo>
                  <a:pt x="197" y="219"/>
                </a:lnTo>
                <a:lnTo>
                  <a:pt x="197" y="219"/>
                </a:lnTo>
                <a:lnTo>
                  <a:pt x="200" y="219"/>
                </a:lnTo>
                <a:lnTo>
                  <a:pt x="200" y="223"/>
                </a:lnTo>
                <a:lnTo>
                  <a:pt x="200" y="223"/>
                </a:lnTo>
                <a:lnTo>
                  <a:pt x="200" y="226"/>
                </a:lnTo>
                <a:lnTo>
                  <a:pt x="200" y="226"/>
                </a:lnTo>
                <a:lnTo>
                  <a:pt x="200" y="229"/>
                </a:lnTo>
                <a:lnTo>
                  <a:pt x="200" y="233"/>
                </a:lnTo>
                <a:lnTo>
                  <a:pt x="200" y="236"/>
                </a:lnTo>
                <a:lnTo>
                  <a:pt x="200" y="236"/>
                </a:lnTo>
                <a:lnTo>
                  <a:pt x="200" y="239"/>
                </a:lnTo>
                <a:lnTo>
                  <a:pt x="204" y="239"/>
                </a:lnTo>
                <a:lnTo>
                  <a:pt x="204" y="242"/>
                </a:lnTo>
                <a:lnTo>
                  <a:pt x="204" y="242"/>
                </a:lnTo>
                <a:lnTo>
                  <a:pt x="204" y="246"/>
                </a:lnTo>
                <a:lnTo>
                  <a:pt x="200" y="246"/>
                </a:lnTo>
                <a:lnTo>
                  <a:pt x="200" y="246"/>
                </a:lnTo>
                <a:lnTo>
                  <a:pt x="197" y="246"/>
                </a:lnTo>
                <a:lnTo>
                  <a:pt x="197" y="246"/>
                </a:lnTo>
                <a:lnTo>
                  <a:pt x="197" y="246"/>
                </a:lnTo>
                <a:lnTo>
                  <a:pt x="197" y="246"/>
                </a:lnTo>
                <a:lnTo>
                  <a:pt x="194" y="252"/>
                </a:lnTo>
                <a:lnTo>
                  <a:pt x="197" y="259"/>
                </a:lnTo>
                <a:lnTo>
                  <a:pt x="197" y="259"/>
                </a:lnTo>
                <a:lnTo>
                  <a:pt x="197" y="259"/>
                </a:lnTo>
                <a:lnTo>
                  <a:pt x="200" y="262"/>
                </a:lnTo>
                <a:lnTo>
                  <a:pt x="200" y="262"/>
                </a:lnTo>
                <a:lnTo>
                  <a:pt x="207" y="262"/>
                </a:lnTo>
                <a:lnTo>
                  <a:pt x="207" y="262"/>
                </a:lnTo>
                <a:lnTo>
                  <a:pt x="217" y="262"/>
                </a:lnTo>
                <a:lnTo>
                  <a:pt x="217" y="262"/>
                </a:lnTo>
                <a:lnTo>
                  <a:pt x="220" y="262"/>
                </a:lnTo>
                <a:lnTo>
                  <a:pt x="223" y="259"/>
                </a:lnTo>
                <a:lnTo>
                  <a:pt x="230" y="252"/>
                </a:lnTo>
                <a:lnTo>
                  <a:pt x="230" y="252"/>
                </a:lnTo>
                <a:lnTo>
                  <a:pt x="236" y="246"/>
                </a:lnTo>
                <a:lnTo>
                  <a:pt x="240" y="242"/>
                </a:lnTo>
                <a:lnTo>
                  <a:pt x="240" y="242"/>
                </a:lnTo>
                <a:lnTo>
                  <a:pt x="246" y="236"/>
                </a:lnTo>
                <a:lnTo>
                  <a:pt x="250" y="236"/>
                </a:lnTo>
                <a:lnTo>
                  <a:pt x="246" y="233"/>
                </a:lnTo>
                <a:lnTo>
                  <a:pt x="246" y="233"/>
                </a:lnTo>
                <a:lnTo>
                  <a:pt x="246" y="229"/>
                </a:lnTo>
                <a:lnTo>
                  <a:pt x="246" y="229"/>
                </a:lnTo>
                <a:lnTo>
                  <a:pt x="246" y="226"/>
                </a:lnTo>
                <a:lnTo>
                  <a:pt x="250" y="223"/>
                </a:lnTo>
                <a:lnTo>
                  <a:pt x="250" y="223"/>
                </a:lnTo>
                <a:lnTo>
                  <a:pt x="250" y="219"/>
                </a:lnTo>
                <a:lnTo>
                  <a:pt x="250" y="219"/>
                </a:lnTo>
                <a:lnTo>
                  <a:pt x="253" y="219"/>
                </a:lnTo>
                <a:lnTo>
                  <a:pt x="259" y="216"/>
                </a:lnTo>
                <a:lnTo>
                  <a:pt x="259" y="216"/>
                </a:lnTo>
                <a:lnTo>
                  <a:pt x="263" y="213"/>
                </a:lnTo>
                <a:lnTo>
                  <a:pt x="266" y="213"/>
                </a:lnTo>
                <a:lnTo>
                  <a:pt x="272" y="213"/>
                </a:lnTo>
                <a:lnTo>
                  <a:pt x="272" y="213"/>
                </a:lnTo>
                <a:lnTo>
                  <a:pt x="279" y="216"/>
                </a:lnTo>
                <a:lnTo>
                  <a:pt x="279" y="213"/>
                </a:lnTo>
                <a:lnTo>
                  <a:pt x="282" y="213"/>
                </a:lnTo>
                <a:lnTo>
                  <a:pt x="282" y="213"/>
                </a:lnTo>
                <a:lnTo>
                  <a:pt x="286" y="216"/>
                </a:lnTo>
                <a:lnTo>
                  <a:pt x="289" y="216"/>
                </a:lnTo>
                <a:lnTo>
                  <a:pt x="292" y="216"/>
                </a:lnTo>
                <a:lnTo>
                  <a:pt x="292" y="216"/>
                </a:lnTo>
                <a:lnTo>
                  <a:pt x="295" y="216"/>
                </a:lnTo>
                <a:lnTo>
                  <a:pt x="295" y="213"/>
                </a:lnTo>
                <a:lnTo>
                  <a:pt x="299" y="213"/>
                </a:lnTo>
                <a:lnTo>
                  <a:pt x="299" y="213"/>
                </a:lnTo>
                <a:lnTo>
                  <a:pt x="305" y="213"/>
                </a:lnTo>
                <a:lnTo>
                  <a:pt x="309" y="213"/>
                </a:lnTo>
                <a:lnTo>
                  <a:pt x="312" y="210"/>
                </a:lnTo>
                <a:lnTo>
                  <a:pt x="315" y="210"/>
                </a:lnTo>
                <a:lnTo>
                  <a:pt x="318" y="206"/>
                </a:lnTo>
                <a:lnTo>
                  <a:pt x="328" y="206"/>
                </a:lnTo>
                <a:lnTo>
                  <a:pt x="331" y="203"/>
                </a:lnTo>
                <a:lnTo>
                  <a:pt x="331" y="200"/>
                </a:lnTo>
                <a:lnTo>
                  <a:pt x="335" y="197"/>
                </a:lnTo>
                <a:lnTo>
                  <a:pt x="335" y="197"/>
                </a:lnTo>
                <a:lnTo>
                  <a:pt x="335" y="197"/>
                </a:lnTo>
                <a:lnTo>
                  <a:pt x="335" y="197"/>
                </a:lnTo>
                <a:lnTo>
                  <a:pt x="331" y="193"/>
                </a:lnTo>
                <a:lnTo>
                  <a:pt x="331" y="193"/>
                </a:lnTo>
                <a:lnTo>
                  <a:pt x="328" y="190"/>
                </a:lnTo>
                <a:lnTo>
                  <a:pt x="325" y="187"/>
                </a:lnTo>
                <a:lnTo>
                  <a:pt x="322" y="187"/>
                </a:lnTo>
                <a:lnTo>
                  <a:pt x="322" y="180"/>
                </a:lnTo>
                <a:lnTo>
                  <a:pt x="322" y="177"/>
                </a:lnTo>
                <a:lnTo>
                  <a:pt x="322" y="177"/>
                </a:lnTo>
                <a:lnTo>
                  <a:pt x="322" y="174"/>
                </a:lnTo>
                <a:lnTo>
                  <a:pt x="322" y="174"/>
                </a:lnTo>
                <a:lnTo>
                  <a:pt x="322" y="174"/>
                </a:lnTo>
                <a:lnTo>
                  <a:pt x="322" y="170"/>
                </a:lnTo>
                <a:lnTo>
                  <a:pt x="322" y="167"/>
                </a:lnTo>
                <a:lnTo>
                  <a:pt x="325" y="164"/>
                </a:lnTo>
                <a:lnTo>
                  <a:pt x="325" y="160"/>
                </a:lnTo>
                <a:lnTo>
                  <a:pt x="328" y="157"/>
                </a:lnTo>
                <a:lnTo>
                  <a:pt x="328" y="154"/>
                </a:lnTo>
                <a:lnTo>
                  <a:pt x="328" y="154"/>
                </a:lnTo>
                <a:lnTo>
                  <a:pt x="328" y="154"/>
                </a:lnTo>
                <a:lnTo>
                  <a:pt x="328" y="151"/>
                </a:lnTo>
                <a:lnTo>
                  <a:pt x="331" y="151"/>
                </a:lnTo>
                <a:lnTo>
                  <a:pt x="331" y="151"/>
                </a:lnTo>
                <a:lnTo>
                  <a:pt x="331" y="147"/>
                </a:lnTo>
                <a:lnTo>
                  <a:pt x="331" y="147"/>
                </a:lnTo>
                <a:lnTo>
                  <a:pt x="331" y="147"/>
                </a:lnTo>
                <a:lnTo>
                  <a:pt x="335" y="147"/>
                </a:lnTo>
                <a:lnTo>
                  <a:pt x="338" y="147"/>
                </a:lnTo>
                <a:lnTo>
                  <a:pt x="338" y="144"/>
                </a:lnTo>
                <a:lnTo>
                  <a:pt x="338" y="144"/>
                </a:lnTo>
                <a:lnTo>
                  <a:pt x="335" y="141"/>
                </a:lnTo>
                <a:lnTo>
                  <a:pt x="335" y="138"/>
                </a:lnTo>
                <a:lnTo>
                  <a:pt x="335" y="138"/>
                </a:lnTo>
                <a:lnTo>
                  <a:pt x="331" y="134"/>
                </a:lnTo>
                <a:lnTo>
                  <a:pt x="331" y="134"/>
                </a:lnTo>
                <a:lnTo>
                  <a:pt x="331" y="131"/>
                </a:lnTo>
                <a:lnTo>
                  <a:pt x="331" y="131"/>
                </a:lnTo>
                <a:lnTo>
                  <a:pt x="331" y="128"/>
                </a:lnTo>
                <a:lnTo>
                  <a:pt x="331" y="128"/>
                </a:lnTo>
                <a:lnTo>
                  <a:pt x="331" y="128"/>
                </a:lnTo>
                <a:lnTo>
                  <a:pt x="335" y="128"/>
                </a:lnTo>
                <a:lnTo>
                  <a:pt x="335" y="124"/>
                </a:lnTo>
                <a:lnTo>
                  <a:pt x="335" y="124"/>
                </a:lnTo>
                <a:lnTo>
                  <a:pt x="335" y="124"/>
                </a:lnTo>
                <a:lnTo>
                  <a:pt x="338" y="124"/>
                </a:lnTo>
                <a:lnTo>
                  <a:pt x="345" y="124"/>
                </a:lnTo>
                <a:lnTo>
                  <a:pt x="345" y="124"/>
                </a:lnTo>
                <a:lnTo>
                  <a:pt x="345" y="121"/>
                </a:lnTo>
                <a:lnTo>
                  <a:pt x="345" y="121"/>
                </a:lnTo>
                <a:lnTo>
                  <a:pt x="345" y="121"/>
                </a:lnTo>
                <a:lnTo>
                  <a:pt x="348" y="121"/>
                </a:lnTo>
                <a:lnTo>
                  <a:pt x="348" y="118"/>
                </a:lnTo>
                <a:lnTo>
                  <a:pt x="348" y="118"/>
                </a:lnTo>
                <a:lnTo>
                  <a:pt x="348" y="118"/>
                </a:lnTo>
                <a:lnTo>
                  <a:pt x="348" y="115"/>
                </a:lnTo>
                <a:lnTo>
                  <a:pt x="348" y="111"/>
                </a:lnTo>
                <a:lnTo>
                  <a:pt x="348" y="111"/>
                </a:lnTo>
                <a:lnTo>
                  <a:pt x="348" y="108"/>
                </a:lnTo>
                <a:lnTo>
                  <a:pt x="348" y="108"/>
                </a:lnTo>
                <a:lnTo>
                  <a:pt x="348" y="105"/>
                </a:lnTo>
                <a:lnTo>
                  <a:pt x="348" y="98"/>
                </a:lnTo>
                <a:lnTo>
                  <a:pt x="348" y="95"/>
                </a:lnTo>
                <a:lnTo>
                  <a:pt x="348" y="95"/>
                </a:lnTo>
                <a:lnTo>
                  <a:pt x="348" y="92"/>
                </a:lnTo>
                <a:lnTo>
                  <a:pt x="348" y="92"/>
                </a:lnTo>
                <a:lnTo>
                  <a:pt x="348" y="88"/>
                </a:lnTo>
                <a:lnTo>
                  <a:pt x="348" y="88"/>
                </a:lnTo>
                <a:lnTo>
                  <a:pt x="354" y="85"/>
                </a:lnTo>
                <a:lnTo>
                  <a:pt x="354" y="85"/>
                </a:lnTo>
                <a:lnTo>
                  <a:pt x="354" y="82"/>
                </a:lnTo>
                <a:lnTo>
                  <a:pt x="354" y="82"/>
                </a:lnTo>
                <a:lnTo>
                  <a:pt x="354" y="79"/>
                </a:lnTo>
                <a:lnTo>
                  <a:pt x="354" y="79"/>
                </a:lnTo>
                <a:lnTo>
                  <a:pt x="354" y="75"/>
                </a:lnTo>
                <a:lnTo>
                  <a:pt x="354" y="75"/>
                </a:lnTo>
                <a:lnTo>
                  <a:pt x="354" y="72"/>
                </a:lnTo>
                <a:lnTo>
                  <a:pt x="354" y="72"/>
                </a:lnTo>
                <a:lnTo>
                  <a:pt x="358" y="69"/>
                </a:lnTo>
                <a:lnTo>
                  <a:pt x="358" y="65"/>
                </a:lnTo>
                <a:lnTo>
                  <a:pt x="361" y="62"/>
                </a:lnTo>
                <a:lnTo>
                  <a:pt x="361" y="62"/>
                </a:lnTo>
                <a:lnTo>
                  <a:pt x="361" y="59"/>
                </a:lnTo>
                <a:lnTo>
                  <a:pt x="364" y="59"/>
                </a:lnTo>
                <a:lnTo>
                  <a:pt x="371" y="56"/>
                </a:lnTo>
                <a:lnTo>
                  <a:pt x="374" y="56"/>
                </a:lnTo>
                <a:lnTo>
                  <a:pt x="377" y="52"/>
                </a:lnTo>
                <a:lnTo>
                  <a:pt x="381" y="52"/>
                </a:lnTo>
                <a:lnTo>
                  <a:pt x="384" y="52"/>
                </a:lnTo>
                <a:lnTo>
                  <a:pt x="384" y="52"/>
                </a:lnTo>
                <a:lnTo>
                  <a:pt x="387" y="49"/>
                </a:lnTo>
                <a:lnTo>
                  <a:pt x="387" y="49"/>
                </a:lnTo>
                <a:lnTo>
                  <a:pt x="390" y="46"/>
                </a:lnTo>
                <a:lnTo>
                  <a:pt x="390" y="46"/>
                </a:lnTo>
                <a:lnTo>
                  <a:pt x="390" y="46"/>
                </a:lnTo>
                <a:lnTo>
                  <a:pt x="390" y="46"/>
                </a:lnTo>
                <a:lnTo>
                  <a:pt x="390" y="46"/>
                </a:lnTo>
                <a:lnTo>
                  <a:pt x="394" y="49"/>
                </a:lnTo>
                <a:lnTo>
                  <a:pt x="394" y="49"/>
                </a:lnTo>
                <a:lnTo>
                  <a:pt x="397" y="52"/>
                </a:lnTo>
                <a:lnTo>
                  <a:pt x="397" y="52"/>
                </a:lnTo>
                <a:lnTo>
                  <a:pt x="397" y="56"/>
                </a:lnTo>
                <a:lnTo>
                  <a:pt x="400" y="56"/>
                </a:lnTo>
                <a:lnTo>
                  <a:pt x="404" y="59"/>
                </a:lnTo>
                <a:lnTo>
                  <a:pt x="404" y="59"/>
                </a:lnTo>
                <a:lnTo>
                  <a:pt x="407" y="62"/>
                </a:lnTo>
                <a:lnTo>
                  <a:pt x="407" y="62"/>
                </a:lnTo>
                <a:lnTo>
                  <a:pt x="410" y="65"/>
                </a:lnTo>
                <a:lnTo>
                  <a:pt x="413" y="69"/>
                </a:lnTo>
                <a:lnTo>
                  <a:pt x="417" y="72"/>
                </a:lnTo>
                <a:lnTo>
                  <a:pt x="423" y="75"/>
                </a:lnTo>
                <a:lnTo>
                  <a:pt x="423" y="75"/>
                </a:lnTo>
                <a:lnTo>
                  <a:pt x="427" y="79"/>
                </a:lnTo>
                <a:lnTo>
                  <a:pt x="430" y="82"/>
                </a:lnTo>
                <a:lnTo>
                  <a:pt x="430" y="82"/>
                </a:lnTo>
                <a:lnTo>
                  <a:pt x="433" y="85"/>
                </a:lnTo>
                <a:lnTo>
                  <a:pt x="433" y="85"/>
                </a:lnTo>
                <a:lnTo>
                  <a:pt x="433" y="85"/>
                </a:lnTo>
                <a:lnTo>
                  <a:pt x="436" y="85"/>
                </a:lnTo>
                <a:lnTo>
                  <a:pt x="443" y="85"/>
                </a:lnTo>
                <a:lnTo>
                  <a:pt x="443" y="85"/>
                </a:lnTo>
                <a:lnTo>
                  <a:pt x="446" y="85"/>
                </a:lnTo>
                <a:lnTo>
                  <a:pt x="446" y="88"/>
                </a:lnTo>
                <a:lnTo>
                  <a:pt x="463" y="88"/>
                </a:lnTo>
                <a:lnTo>
                  <a:pt x="469" y="88"/>
                </a:lnTo>
                <a:lnTo>
                  <a:pt x="476" y="88"/>
                </a:lnTo>
                <a:lnTo>
                  <a:pt x="486" y="88"/>
                </a:lnTo>
                <a:lnTo>
                  <a:pt x="486" y="88"/>
                </a:lnTo>
                <a:lnTo>
                  <a:pt x="495" y="85"/>
                </a:lnTo>
                <a:lnTo>
                  <a:pt x="499" y="82"/>
                </a:lnTo>
                <a:lnTo>
                  <a:pt x="502" y="79"/>
                </a:lnTo>
                <a:lnTo>
                  <a:pt x="502" y="79"/>
                </a:lnTo>
                <a:lnTo>
                  <a:pt x="505" y="79"/>
                </a:lnTo>
                <a:lnTo>
                  <a:pt x="508" y="69"/>
                </a:lnTo>
                <a:lnTo>
                  <a:pt x="512" y="69"/>
                </a:lnTo>
                <a:lnTo>
                  <a:pt x="512" y="69"/>
                </a:lnTo>
                <a:lnTo>
                  <a:pt x="512" y="62"/>
                </a:lnTo>
                <a:lnTo>
                  <a:pt x="512" y="62"/>
                </a:lnTo>
                <a:lnTo>
                  <a:pt x="512" y="59"/>
                </a:lnTo>
                <a:lnTo>
                  <a:pt x="518" y="59"/>
                </a:lnTo>
                <a:lnTo>
                  <a:pt x="522" y="56"/>
                </a:lnTo>
                <a:lnTo>
                  <a:pt x="525" y="56"/>
                </a:lnTo>
                <a:lnTo>
                  <a:pt x="531" y="56"/>
                </a:lnTo>
                <a:lnTo>
                  <a:pt x="541" y="52"/>
                </a:lnTo>
                <a:lnTo>
                  <a:pt x="548" y="52"/>
                </a:lnTo>
                <a:lnTo>
                  <a:pt x="551" y="52"/>
                </a:lnTo>
                <a:lnTo>
                  <a:pt x="554" y="49"/>
                </a:lnTo>
                <a:lnTo>
                  <a:pt x="554" y="49"/>
                </a:lnTo>
                <a:lnTo>
                  <a:pt x="558" y="49"/>
                </a:lnTo>
                <a:lnTo>
                  <a:pt x="571" y="39"/>
                </a:lnTo>
                <a:lnTo>
                  <a:pt x="574" y="39"/>
                </a:lnTo>
                <a:lnTo>
                  <a:pt x="581" y="33"/>
                </a:lnTo>
                <a:lnTo>
                  <a:pt x="587" y="29"/>
                </a:lnTo>
                <a:lnTo>
                  <a:pt x="590" y="29"/>
                </a:lnTo>
                <a:lnTo>
                  <a:pt x="590" y="29"/>
                </a:lnTo>
                <a:lnTo>
                  <a:pt x="600" y="26"/>
                </a:lnTo>
                <a:lnTo>
                  <a:pt x="610" y="19"/>
                </a:lnTo>
                <a:lnTo>
                  <a:pt x="613" y="16"/>
                </a:lnTo>
                <a:lnTo>
                  <a:pt x="620" y="13"/>
                </a:lnTo>
                <a:lnTo>
                  <a:pt x="620" y="10"/>
                </a:lnTo>
                <a:lnTo>
                  <a:pt x="623" y="10"/>
                </a:lnTo>
                <a:lnTo>
                  <a:pt x="633" y="3"/>
                </a:lnTo>
                <a:lnTo>
                  <a:pt x="636" y="3"/>
                </a:lnTo>
                <a:lnTo>
                  <a:pt x="640" y="3"/>
                </a:lnTo>
                <a:lnTo>
                  <a:pt x="643" y="0"/>
                </a:lnTo>
                <a:lnTo>
                  <a:pt x="649" y="0"/>
                </a:lnTo>
                <a:lnTo>
                  <a:pt x="649" y="0"/>
                </a:lnTo>
                <a:lnTo>
                  <a:pt x="656" y="10"/>
                </a:lnTo>
                <a:lnTo>
                  <a:pt x="659" y="13"/>
                </a:lnTo>
                <a:lnTo>
                  <a:pt x="659" y="16"/>
                </a:lnTo>
                <a:lnTo>
                  <a:pt x="666" y="29"/>
                </a:lnTo>
                <a:lnTo>
                  <a:pt x="669" y="42"/>
                </a:lnTo>
                <a:lnTo>
                  <a:pt x="669" y="46"/>
                </a:lnTo>
                <a:lnTo>
                  <a:pt x="669" y="49"/>
                </a:lnTo>
                <a:lnTo>
                  <a:pt x="663" y="56"/>
                </a:lnTo>
                <a:lnTo>
                  <a:pt x="659" y="62"/>
                </a:lnTo>
                <a:lnTo>
                  <a:pt x="656" y="65"/>
                </a:lnTo>
                <a:lnTo>
                  <a:pt x="656" y="69"/>
                </a:lnTo>
                <a:lnTo>
                  <a:pt x="656" y="69"/>
                </a:lnTo>
                <a:lnTo>
                  <a:pt x="656" y="69"/>
                </a:lnTo>
                <a:lnTo>
                  <a:pt x="649" y="82"/>
                </a:lnTo>
                <a:lnTo>
                  <a:pt x="649" y="85"/>
                </a:lnTo>
                <a:lnTo>
                  <a:pt x="649" y="85"/>
                </a:lnTo>
                <a:close/>
              </a:path>
            </a:pathLst>
          </a:custGeom>
          <a:solidFill>
            <a:schemeClr val="accent2"/>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3336757" y="1424826"/>
            <a:ext cx="2960371" cy="3489009"/>
          </a:xfrm>
          <a:custGeom>
            <a:avLst/>
            <a:gdLst>
              <a:gd name="T0" fmla="*/ 685 w 1652"/>
              <a:gd name="T1" fmla="*/ 105 h 1947"/>
              <a:gd name="T2" fmla="*/ 783 w 1652"/>
              <a:gd name="T3" fmla="*/ 151 h 1947"/>
              <a:gd name="T4" fmla="*/ 770 w 1652"/>
              <a:gd name="T5" fmla="*/ 262 h 1947"/>
              <a:gd name="T6" fmla="*/ 816 w 1652"/>
              <a:gd name="T7" fmla="*/ 377 h 1947"/>
              <a:gd name="T8" fmla="*/ 833 w 1652"/>
              <a:gd name="T9" fmla="*/ 482 h 1947"/>
              <a:gd name="T10" fmla="*/ 872 w 1652"/>
              <a:gd name="T11" fmla="*/ 633 h 1947"/>
              <a:gd name="T12" fmla="*/ 836 w 1652"/>
              <a:gd name="T13" fmla="*/ 784 h 1947"/>
              <a:gd name="T14" fmla="*/ 839 w 1652"/>
              <a:gd name="T15" fmla="*/ 816 h 1947"/>
              <a:gd name="T16" fmla="*/ 934 w 1652"/>
              <a:gd name="T17" fmla="*/ 843 h 1947"/>
              <a:gd name="T18" fmla="*/ 1046 w 1652"/>
              <a:gd name="T19" fmla="*/ 918 h 1947"/>
              <a:gd name="T20" fmla="*/ 1141 w 1652"/>
              <a:gd name="T21" fmla="*/ 941 h 1947"/>
              <a:gd name="T22" fmla="*/ 1252 w 1652"/>
              <a:gd name="T23" fmla="*/ 905 h 1947"/>
              <a:gd name="T24" fmla="*/ 1321 w 1652"/>
              <a:gd name="T25" fmla="*/ 780 h 1947"/>
              <a:gd name="T26" fmla="*/ 1364 w 1652"/>
              <a:gd name="T27" fmla="*/ 636 h 1947"/>
              <a:gd name="T28" fmla="*/ 1554 w 1652"/>
              <a:gd name="T29" fmla="*/ 767 h 1947"/>
              <a:gd name="T30" fmla="*/ 1596 w 1652"/>
              <a:gd name="T31" fmla="*/ 931 h 1947"/>
              <a:gd name="T32" fmla="*/ 1632 w 1652"/>
              <a:gd name="T33" fmla="*/ 1066 h 1947"/>
              <a:gd name="T34" fmla="*/ 1619 w 1652"/>
              <a:gd name="T35" fmla="*/ 1206 h 1947"/>
              <a:gd name="T36" fmla="*/ 1567 w 1652"/>
              <a:gd name="T37" fmla="*/ 1318 h 1947"/>
              <a:gd name="T38" fmla="*/ 1475 w 1652"/>
              <a:gd name="T39" fmla="*/ 1393 h 1947"/>
              <a:gd name="T40" fmla="*/ 1403 w 1652"/>
              <a:gd name="T41" fmla="*/ 1505 h 1947"/>
              <a:gd name="T42" fmla="*/ 1324 w 1652"/>
              <a:gd name="T43" fmla="*/ 1659 h 1947"/>
              <a:gd name="T44" fmla="*/ 1252 w 1652"/>
              <a:gd name="T45" fmla="*/ 1728 h 1947"/>
              <a:gd name="T46" fmla="*/ 1177 w 1652"/>
              <a:gd name="T47" fmla="*/ 1816 h 1947"/>
              <a:gd name="T48" fmla="*/ 1196 w 1652"/>
              <a:gd name="T49" fmla="*/ 1879 h 1947"/>
              <a:gd name="T50" fmla="*/ 1134 w 1652"/>
              <a:gd name="T51" fmla="*/ 1934 h 1947"/>
              <a:gd name="T52" fmla="*/ 1082 w 1652"/>
              <a:gd name="T53" fmla="*/ 1826 h 1947"/>
              <a:gd name="T54" fmla="*/ 1026 w 1652"/>
              <a:gd name="T55" fmla="*/ 1669 h 1947"/>
              <a:gd name="T56" fmla="*/ 1023 w 1652"/>
              <a:gd name="T57" fmla="*/ 1469 h 1947"/>
              <a:gd name="T58" fmla="*/ 987 w 1652"/>
              <a:gd name="T59" fmla="*/ 1380 h 1947"/>
              <a:gd name="T60" fmla="*/ 918 w 1652"/>
              <a:gd name="T61" fmla="*/ 1390 h 1947"/>
              <a:gd name="T62" fmla="*/ 869 w 1652"/>
              <a:gd name="T63" fmla="*/ 1420 h 1947"/>
              <a:gd name="T64" fmla="*/ 803 w 1652"/>
              <a:gd name="T65" fmla="*/ 1465 h 1947"/>
              <a:gd name="T66" fmla="*/ 770 w 1652"/>
              <a:gd name="T67" fmla="*/ 1485 h 1947"/>
              <a:gd name="T68" fmla="*/ 688 w 1652"/>
              <a:gd name="T69" fmla="*/ 1515 h 1947"/>
              <a:gd name="T70" fmla="*/ 675 w 1652"/>
              <a:gd name="T71" fmla="*/ 1488 h 1947"/>
              <a:gd name="T72" fmla="*/ 714 w 1652"/>
              <a:gd name="T73" fmla="*/ 1387 h 1947"/>
              <a:gd name="T74" fmla="*/ 655 w 1652"/>
              <a:gd name="T75" fmla="*/ 1351 h 1947"/>
              <a:gd name="T76" fmla="*/ 577 w 1652"/>
              <a:gd name="T77" fmla="*/ 1302 h 1947"/>
              <a:gd name="T78" fmla="*/ 462 w 1652"/>
              <a:gd name="T79" fmla="*/ 1344 h 1947"/>
              <a:gd name="T80" fmla="*/ 367 w 1652"/>
              <a:gd name="T81" fmla="*/ 1344 h 1947"/>
              <a:gd name="T82" fmla="*/ 305 w 1652"/>
              <a:gd name="T83" fmla="*/ 1315 h 1947"/>
              <a:gd name="T84" fmla="*/ 265 w 1652"/>
              <a:gd name="T85" fmla="*/ 1216 h 1947"/>
              <a:gd name="T86" fmla="*/ 88 w 1652"/>
              <a:gd name="T87" fmla="*/ 1256 h 1947"/>
              <a:gd name="T88" fmla="*/ 187 w 1652"/>
              <a:gd name="T89" fmla="*/ 1125 h 1947"/>
              <a:gd name="T90" fmla="*/ 351 w 1652"/>
              <a:gd name="T91" fmla="*/ 1036 h 1947"/>
              <a:gd name="T92" fmla="*/ 377 w 1652"/>
              <a:gd name="T93" fmla="*/ 1075 h 1947"/>
              <a:gd name="T94" fmla="*/ 482 w 1652"/>
              <a:gd name="T95" fmla="*/ 1023 h 1947"/>
              <a:gd name="T96" fmla="*/ 577 w 1652"/>
              <a:gd name="T97" fmla="*/ 951 h 1947"/>
              <a:gd name="T98" fmla="*/ 596 w 1652"/>
              <a:gd name="T99" fmla="*/ 892 h 1947"/>
              <a:gd name="T100" fmla="*/ 626 w 1652"/>
              <a:gd name="T101" fmla="*/ 839 h 1947"/>
              <a:gd name="T102" fmla="*/ 652 w 1652"/>
              <a:gd name="T103" fmla="*/ 777 h 1947"/>
              <a:gd name="T104" fmla="*/ 596 w 1652"/>
              <a:gd name="T105" fmla="*/ 643 h 1947"/>
              <a:gd name="T106" fmla="*/ 351 w 1652"/>
              <a:gd name="T107" fmla="*/ 587 h 1947"/>
              <a:gd name="T108" fmla="*/ 233 w 1652"/>
              <a:gd name="T109" fmla="*/ 531 h 1947"/>
              <a:gd name="T110" fmla="*/ 197 w 1652"/>
              <a:gd name="T111" fmla="*/ 397 h 1947"/>
              <a:gd name="T112" fmla="*/ 29 w 1652"/>
              <a:gd name="T113" fmla="*/ 443 h 1947"/>
              <a:gd name="T114" fmla="*/ 193 w 1652"/>
              <a:gd name="T115" fmla="*/ 285 h 1947"/>
              <a:gd name="T116" fmla="*/ 233 w 1652"/>
              <a:gd name="T117" fmla="*/ 118 h 1947"/>
              <a:gd name="T118" fmla="*/ 272 w 1652"/>
              <a:gd name="T119" fmla="*/ 56 h 1947"/>
              <a:gd name="T120" fmla="*/ 390 w 1652"/>
              <a:gd name="T121" fmla="*/ 59 h 1947"/>
              <a:gd name="T122" fmla="*/ 492 w 1652"/>
              <a:gd name="T123" fmla="*/ 52 h 1947"/>
              <a:gd name="T124" fmla="*/ 606 w 1652"/>
              <a:gd name="T125" fmla="*/ 7 h 1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2" h="1947">
                <a:moveTo>
                  <a:pt x="616" y="56"/>
                </a:moveTo>
                <a:lnTo>
                  <a:pt x="616" y="62"/>
                </a:lnTo>
                <a:lnTo>
                  <a:pt x="619" y="66"/>
                </a:lnTo>
                <a:lnTo>
                  <a:pt x="619" y="69"/>
                </a:lnTo>
                <a:lnTo>
                  <a:pt x="623" y="69"/>
                </a:lnTo>
                <a:lnTo>
                  <a:pt x="626" y="72"/>
                </a:lnTo>
                <a:lnTo>
                  <a:pt x="626" y="75"/>
                </a:lnTo>
                <a:lnTo>
                  <a:pt x="626" y="79"/>
                </a:lnTo>
                <a:lnTo>
                  <a:pt x="629" y="85"/>
                </a:lnTo>
                <a:lnTo>
                  <a:pt x="629" y="89"/>
                </a:lnTo>
                <a:lnTo>
                  <a:pt x="629" y="92"/>
                </a:lnTo>
                <a:lnTo>
                  <a:pt x="633" y="95"/>
                </a:lnTo>
                <a:lnTo>
                  <a:pt x="633" y="98"/>
                </a:lnTo>
                <a:lnTo>
                  <a:pt x="639" y="98"/>
                </a:lnTo>
                <a:lnTo>
                  <a:pt x="639" y="98"/>
                </a:lnTo>
                <a:lnTo>
                  <a:pt x="642" y="95"/>
                </a:lnTo>
                <a:lnTo>
                  <a:pt x="642" y="89"/>
                </a:lnTo>
                <a:lnTo>
                  <a:pt x="642" y="85"/>
                </a:lnTo>
                <a:lnTo>
                  <a:pt x="642" y="79"/>
                </a:lnTo>
                <a:lnTo>
                  <a:pt x="642" y="75"/>
                </a:lnTo>
                <a:lnTo>
                  <a:pt x="642" y="69"/>
                </a:lnTo>
                <a:lnTo>
                  <a:pt x="642" y="66"/>
                </a:lnTo>
                <a:lnTo>
                  <a:pt x="646" y="62"/>
                </a:lnTo>
                <a:lnTo>
                  <a:pt x="646" y="59"/>
                </a:lnTo>
                <a:lnTo>
                  <a:pt x="649" y="59"/>
                </a:lnTo>
                <a:lnTo>
                  <a:pt x="652" y="56"/>
                </a:lnTo>
                <a:lnTo>
                  <a:pt x="659" y="56"/>
                </a:lnTo>
                <a:lnTo>
                  <a:pt x="662" y="56"/>
                </a:lnTo>
                <a:lnTo>
                  <a:pt x="665" y="59"/>
                </a:lnTo>
                <a:lnTo>
                  <a:pt x="669" y="59"/>
                </a:lnTo>
                <a:lnTo>
                  <a:pt x="672" y="59"/>
                </a:lnTo>
                <a:lnTo>
                  <a:pt x="675" y="62"/>
                </a:lnTo>
                <a:lnTo>
                  <a:pt x="675" y="66"/>
                </a:lnTo>
                <a:lnTo>
                  <a:pt x="678" y="69"/>
                </a:lnTo>
                <a:lnTo>
                  <a:pt x="682" y="69"/>
                </a:lnTo>
                <a:lnTo>
                  <a:pt x="685" y="72"/>
                </a:lnTo>
                <a:lnTo>
                  <a:pt x="688" y="72"/>
                </a:lnTo>
                <a:lnTo>
                  <a:pt x="692" y="75"/>
                </a:lnTo>
                <a:lnTo>
                  <a:pt x="692" y="79"/>
                </a:lnTo>
                <a:lnTo>
                  <a:pt x="695" y="82"/>
                </a:lnTo>
                <a:lnTo>
                  <a:pt x="695" y="89"/>
                </a:lnTo>
                <a:lnTo>
                  <a:pt x="692" y="92"/>
                </a:lnTo>
                <a:lnTo>
                  <a:pt x="692" y="95"/>
                </a:lnTo>
                <a:lnTo>
                  <a:pt x="688" y="95"/>
                </a:lnTo>
                <a:lnTo>
                  <a:pt x="688" y="98"/>
                </a:lnTo>
                <a:lnTo>
                  <a:pt x="685" y="105"/>
                </a:lnTo>
                <a:lnTo>
                  <a:pt x="685" y="108"/>
                </a:lnTo>
                <a:lnTo>
                  <a:pt x="682" y="108"/>
                </a:lnTo>
                <a:lnTo>
                  <a:pt x="678" y="108"/>
                </a:lnTo>
                <a:lnTo>
                  <a:pt x="675" y="111"/>
                </a:lnTo>
                <a:lnTo>
                  <a:pt x="672" y="111"/>
                </a:lnTo>
                <a:lnTo>
                  <a:pt x="669" y="115"/>
                </a:lnTo>
                <a:lnTo>
                  <a:pt x="665" y="118"/>
                </a:lnTo>
                <a:lnTo>
                  <a:pt x="665" y="121"/>
                </a:lnTo>
                <a:lnTo>
                  <a:pt x="669" y="125"/>
                </a:lnTo>
                <a:lnTo>
                  <a:pt x="672" y="128"/>
                </a:lnTo>
                <a:lnTo>
                  <a:pt x="675" y="128"/>
                </a:lnTo>
                <a:lnTo>
                  <a:pt x="678" y="128"/>
                </a:lnTo>
                <a:lnTo>
                  <a:pt x="682" y="128"/>
                </a:lnTo>
                <a:lnTo>
                  <a:pt x="685" y="128"/>
                </a:lnTo>
                <a:lnTo>
                  <a:pt x="688" y="125"/>
                </a:lnTo>
                <a:lnTo>
                  <a:pt x="692" y="125"/>
                </a:lnTo>
                <a:lnTo>
                  <a:pt x="698" y="125"/>
                </a:lnTo>
                <a:lnTo>
                  <a:pt x="701" y="125"/>
                </a:lnTo>
                <a:lnTo>
                  <a:pt x="705" y="125"/>
                </a:lnTo>
                <a:lnTo>
                  <a:pt x="708" y="125"/>
                </a:lnTo>
                <a:lnTo>
                  <a:pt x="714" y="125"/>
                </a:lnTo>
                <a:lnTo>
                  <a:pt x="714" y="121"/>
                </a:lnTo>
                <a:lnTo>
                  <a:pt x="718" y="118"/>
                </a:lnTo>
                <a:lnTo>
                  <a:pt x="721" y="115"/>
                </a:lnTo>
                <a:lnTo>
                  <a:pt x="721" y="115"/>
                </a:lnTo>
                <a:lnTo>
                  <a:pt x="728" y="111"/>
                </a:lnTo>
                <a:lnTo>
                  <a:pt x="731" y="115"/>
                </a:lnTo>
                <a:lnTo>
                  <a:pt x="731" y="115"/>
                </a:lnTo>
                <a:lnTo>
                  <a:pt x="734" y="121"/>
                </a:lnTo>
                <a:lnTo>
                  <a:pt x="734" y="121"/>
                </a:lnTo>
                <a:lnTo>
                  <a:pt x="737" y="125"/>
                </a:lnTo>
                <a:lnTo>
                  <a:pt x="741" y="128"/>
                </a:lnTo>
                <a:lnTo>
                  <a:pt x="741" y="131"/>
                </a:lnTo>
                <a:lnTo>
                  <a:pt x="744" y="134"/>
                </a:lnTo>
                <a:lnTo>
                  <a:pt x="747" y="134"/>
                </a:lnTo>
                <a:lnTo>
                  <a:pt x="751" y="138"/>
                </a:lnTo>
                <a:lnTo>
                  <a:pt x="754" y="141"/>
                </a:lnTo>
                <a:lnTo>
                  <a:pt x="757" y="141"/>
                </a:lnTo>
                <a:lnTo>
                  <a:pt x="760" y="141"/>
                </a:lnTo>
                <a:lnTo>
                  <a:pt x="764" y="141"/>
                </a:lnTo>
                <a:lnTo>
                  <a:pt x="770" y="141"/>
                </a:lnTo>
                <a:lnTo>
                  <a:pt x="773" y="141"/>
                </a:lnTo>
                <a:lnTo>
                  <a:pt x="777" y="144"/>
                </a:lnTo>
                <a:lnTo>
                  <a:pt x="780" y="144"/>
                </a:lnTo>
                <a:lnTo>
                  <a:pt x="783" y="148"/>
                </a:lnTo>
                <a:lnTo>
                  <a:pt x="783" y="151"/>
                </a:lnTo>
                <a:lnTo>
                  <a:pt x="787" y="151"/>
                </a:lnTo>
                <a:lnTo>
                  <a:pt x="787" y="154"/>
                </a:lnTo>
                <a:lnTo>
                  <a:pt x="790" y="157"/>
                </a:lnTo>
                <a:lnTo>
                  <a:pt x="793" y="157"/>
                </a:lnTo>
                <a:lnTo>
                  <a:pt x="796" y="161"/>
                </a:lnTo>
                <a:lnTo>
                  <a:pt x="793" y="161"/>
                </a:lnTo>
                <a:lnTo>
                  <a:pt x="790" y="164"/>
                </a:lnTo>
                <a:lnTo>
                  <a:pt x="787" y="164"/>
                </a:lnTo>
                <a:lnTo>
                  <a:pt x="783" y="167"/>
                </a:lnTo>
                <a:lnTo>
                  <a:pt x="783" y="167"/>
                </a:lnTo>
                <a:lnTo>
                  <a:pt x="780" y="167"/>
                </a:lnTo>
                <a:lnTo>
                  <a:pt x="777" y="170"/>
                </a:lnTo>
                <a:lnTo>
                  <a:pt x="773" y="174"/>
                </a:lnTo>
                <a:lnTo>
                  <a:pt x="773" y="174"/>
                </a:lnTo>
                <a:lnTo>
                  <a:pt x="770" y="177"/>
                </a:lnTo>
                <a:lnTo>
                  <a:pt x="767" y="180"/>
                </a:lnTo>
                <a:lnTo>
                  <a:pt x="773" y="180"/>
                </a:lnTo>
                <a:lnTo>
                  <a:pt x="773" y="184"/>
                </a:lnTo>
                <a:lnTo>
                  <a:pt x="773" y="187"/>
                </a:lnTo>
                <a:lnTo>
                  <a:pt x="777" y="190"/>
                </a:lnTo>
                <a:lnTo>
                  <a:pt x="780" y="193"/>
                </a:lnTo>
                <a:lnTo>
                  <a:pt x="780" y="197"/>
                </a:lnTo>
                <a:lnTo>
                  <a:pt x="777" y="200"/>
                </a:lnTo>
                <a:lnTo>
                  <a:pt x="777" y="203"/>
                </a:lnTo>
                <a:lnTo>
                  <a:pt x="780" y="207"/>
                </a:lnTo>
                <a:lnTo>
                  <a:pt x="783" y="210"/>
                </a:lnTo>
                <a:lnTo>
                  <a:pt x="787" y="210"/>
                </a:lnTo>
                <a:lnTo>
                  <a:pt x="790" y="213"/>
                </a:lnTo>
                <a:lnTo>
                  <a:pt x="790" y="216"/>
                </a:lnTo>
                <a:lnTo>
                  <a:pt x="787" y="220"/>
                </a:lnTo>
                <a:lnTo>
                  <a:pt x="783" y="220"/>
                </a:lnTo>
                <a:lnTo>
                  <a:pt x="783" y="223"/>
                </a:lnTo>
                <a:lnTo>
                  <a:pt x="780" y="223"/>
                </a:lnTo>
                <a:lnTo>
                  <a:pt x="777" y="226"/>
                </a:lnTo>
                <a:lnTo>
                  <a:pt x="777" y="226"/>
                </a:lnTo>
                <a:lnTo>
                  <a:pt x="773" y="229"/>
                </a:lnTo>
                <a:lnTo>
                  <a:pt x="773" y="233"/>
                </a:lnTo>
                <a:lnTo>
                  <a:pt x="773" y="236"/>
                </a:lnTo>
                <a:lnTo>
                  <a:pt x="777" y="239"/>
                </a:lnTo>
                <a:lnTo>
                  <a:pt x="780" y="239"/>
                </a:lnTo>
                <a:lnTo>
                  <a:pt x="780" y="246"/>
                </a:lnTo>
                <a:lnTo>
                  <a:pt x="780" y="249"/>
                </a:lnTo>
                <a:lnTo>
                  <a:pt x="780" y="256"/>
                </a:lnTo>
                <a:lnTo>
                  <a:pt x="777" y="256"/>
                </a:lnTo>
                <a:lnTo>
                  <a:pt x="773" y="259"/>
                </a:lnTo>
                <a:lnTo>
                  <a:pt x="770" y="262"/>
                </a:lnTo>
                <a:lnTo>
                  <a:pt x="770" y="266"/>
                </a:lnTo>
                <a:lnTo>
                  <a:pt x="770" y="269"/>
                </a:lnTo>
                <a:lnTo>
                  <a:pt x="770" y="269"/>
                </a:lnTo>
                <a:lnTo>
                  <a:pt x="770" y="275"/>
                </a:lnTo>
                <a:lnTo>
                  <a:pt x="773" y="275"/>
                </a:lnTo>
                <a:lnTo>
                  <a:pt x="773" y="279"/>
                </a:lnTo>
                <a:lnTo>
                  <a:pt x="780" y="279"/>
                </a:lnTo>
                <a:lnTo>
                  <a:pt x="783" y="279"/>
                </a:lnTo>
                <a:lnTo>
                  <a:pt x="783" y="279"/>
                </a:lnTo>
                <a:lnTo>
                  <a:pt x="787" y="279"/>
                </a:lnTo>
                <a:lnTo>
                  <a:pt x="790" y="282"/>
                </a:lnTo>
                <a:lnTo>
                  <a:pt x="793" y="285"/>
                </a:lnTo>
                <a:lnTo>
                  <a:pt x="796" y="285"/>
                </a:lnTo>
                <a:lnTo>
                  <a:pt x="800" y="282"/>
                </a:lnTo>
                <a:lnTo>
                  <a:pt x="803" y="282"/>
                </a:lnTo>
                <a:lnTo>
                  <a:pt x="806" y="282"/>
                </a:lnTo>
                <a:lnTo>
                  <a:pt x="810" y="285"/>
                </a:lnTo>
                <a:lnTo>
                  <a:pt x="810" y="289"/>
                </a:lnTo>
                <a:lnTo>
                  <a:pt x="813" y="292"/>
                </a:lnTo>
                <a:lnTo>
                  <a:pt x="810" y="298"/>
                </a:lnTo>
                <a:lnTo>
                  <a:pt x="810" y="302"/>
                </a:lnTo>
                <a:lnTo>
                  <a:pt x="810" y="305"/>
                </a:lnTo>
                <a:lnTo>
                  <a:pt x="813" y="311"/>
                </a:lnTo>
                <a:lnTo>
                  <a:pt x="813" y="315"/>
                </a:lnTo>
                <a:lnTo>
                  <a:pt x="813" y="318"/>
                </a:lnTo>
                <a:lnTo>
                  <a:pt x="816" y="321"/>
                </a:lnTo>
                <a:lnTo>
                  <a:pt x="816" y="325"/>
                </a:lnTo>
                <a:lnTo>
                  <a:pt x="816" y="328"/>
                </a:lnTo>
                <a:lnTo>
                  <a:pt x="816" y="334"/>
                </a:lnTo>
                <a:lnTo>
                  <a:pt x="819" y="338"/>
                </a:lnTo>
                <a:lnTo>
                  <a:pt x="819" y="341"/>
                </a:lnTo>
                <a:lnTo>
                  <a:pt x="819" y="344"/>
                </a:lnTo>
                <a:lnTo>
                  <a:pt x="823" y="351"/>
                </a:lnTo>
                <a:lnTo>
                  <a:pt x="823" y="351"/>
                </a:lnTo>
                <a:lnTo>
                  <a:pt x="826" y="357"/>
                </a:lnTo>
                <a:lnTo>
                  <a:pt x="823" y="361"/>
                </a:lnTo>
                <a:lnTo>
                  <a:pt x="823" y="364"/>
                </a:lnTo>
                <a:lnTo>
                  <a:pt x="819" y="364"/>
                </a:lnTo>
                <a:lnTo>
                  <a:pt x="816" y="367"/>
                </a:lnTo>
                <a:lnTo>
                  <a:pt x="816" y="370"/>
                </a:lnTo>
                <a:lnTo>
                  <a:pt x="813" y="374"/>
                </a:lnTo>
                <a:lnTo>
                  <a:pt x="813" y="377"/>
                </a:lnTo>
                <a:lnTo>
                  <a:pt x="813" y="384"/>
                </a:lnTo>
                <a:lnTo>
                  <a:pt x="813" y="384"/>
                </a:lnTo>
                <a:lnTo>
                  <a:pt x="816" y="380"/>
                </a:lnTo>
                <a:lnTo>
                  <a:pt x="816" y="377"/>
                </a:lnTo>
                <a:lnTo>
                  <a:pt x="819" y="377"/>
                </a:lnTo>
                <a:lnTo>
                  <a:pt x="819" y="374"/>
                </a:lnTo>
                <a:lnTo>
                  <a:pt x="823" y="374"/>
                </a:lnTo>
                <a:lnTo>
                  <a:pt x="826" y="370"/>
                </a:lnTo>
                <a:lnTo>
                  <a:pt x="826" y="367"/>
                </a:lnTo>
                <a:lnTo>
                  <a:pt x="829" y="367"/>
                </a:lnTo>
                <a:lnTo>
                  <a:pt x="833" y="364"/>
                </a:lnTo>
                <a:lnTo>
                  <a:pt x="833" y="361"/>
                </a:lnTo>
                <a:lnTo>
                  <a:pt x="839" y="364"/>
                </a:lnTo>
                <a:lnTo>
                  <a:pt x="842" y="367"/>
                </a:lnTo>
                <a:lnTo>
                  <a:pt x="842" y="370"/>
                </a:lnTo>
                <a:lnTo>
                  <a:pt x="846" y="374"/>
                </a:lnTo>
                <a:lnTo>
                  <a:pt x="846" y="377"/>
                </a:lnTo>
                <a:lnTo>
                  <a:pt x="849" y="380"/>
                </a:lnTo>
                <a:lnTo>
                  <a:pt x="849" y="384"/>
                </a:lnTo>
                <a:lnTo>
                  <a:pt x="849" y="384"/>
                </a:lnTo>
                <a:lnTo>
                  <a:pt x="849" y="387"/>
                </a:lnTo>
                <a:lnTo>
                  <a:pt x="852" y="390"/>
                </a:lnTo>
                <a:lnTo>
                  <a:pt x="852" y="397"/>
                </a:lnTo>
                <a:lnTo>
                  <a:pt x="849" y="400"/>
                </a:lnTo>
                <a:lnTo>
                  <a:pt x="849" y="400"/>
                </a:lnTo>
                <a:lnTo>
                  <a:pt x="846" y="403"/>
                </a:lnTo>
                <a:lnTo>
                  <a:pt x="842" y="403"/>
                </a:lnTo>
                <a:lnTo>
                  <a:pt x="842" y="407"/>
                </a:lnTo>
                <a:lnTo>
                  <a:pt x="842" y="410"/>
                </a:lnTo>
                <a:lnTo>
                  <a:pt x="842" y="413"/>
                </a:lnTo>
                <a:lnTo>
                  <a:pt x="842" y="416"/>
                </a:lnTo>
                <a:lnTo>
                  <a:pt x="842" y="423"/>
                </a:lnTo>
                <a:lnTo>
                  <a:pt x="842" y="426"/>
                </a:lnTo>
                <a:lnTo>
                  <a:pt x="839" y="426"/>
                </a:lnTo>
                <a:lnTo>
                  <a:pt x="839" y="429"/>
                </a:lnTo>
                <a:lnTo>
                  <a:pt x="836" y="433"/>
                </a:lnTo>
                <a:lnTo>
                  <a:pt x="833" y="433"/>
                </a:lnTo>
                <a:lnTo>
                  <a:pt x="833" y="436"/>
                </a:lnTo>
                <a:lnTo>
                  <a:pt x="829" y="439"/>
                </a:lnTo>
                <a:lnTo>
                  <a:pt x="829" y="446"/>
                </a:lnTo>
                <a:lnTo>
                  <a:pt x="829" y="449"/>
                </a:lnTo>
                <a:lnTo>
                  <a:pt x="829" y="452"/>
                </a:lnTo>
                <a:lnTo>
                  <a:pt x="829" y="456"/>
                </a:lnTo>
                <a:lnTo>
                  <a:pt x="833" y="459"/>
                </a:lnTo>
                <a:lnTo>
                  <a:pt x="833" y="466"/>
                </a:lnTo>
                <a:lnTo>
                  <a:pt x="829" y="469"/>
                </a:lnTo>
                <a:lnTo>
                  <a:pt x="829" y="472"/>
                </a:lnTo>
                <a:lnTo>
                  <a:pt x="829" y="475"/>
                </a:lnTo>
                <a:lnTo>
                  <a:pt x="829" y="479"/>
                </a:lnTo>
                <a:lnTo>
                  <a:pt x="833" y="482"/>
                </a:lnTo>
                <a:lnTo>
                  <a:pt x="836" y="485"/>
                </a:lnTo>
                <a:lnTo>
                  <a:pt x="836" y="488"/>
                </a:lnTo>
                <a:lnTo>
                  <a:pt x="836" y="492"/>
                </a:lnTo>
                <a:lnTo>
                  <a:pt x="839" y="495"/>
                </a:lnTo>
                <a:lnTo>
                  <a:pt x="839" y="498"/>
                </a:lnTo>
                <a:lnTo>
                  <a:pt x="842" y="502"/>
                </a:lnTo>
                <a:lnTo>
                  <a:pt x="842" y="505"/>
                </a:lnTo>
                <a:lnTo>
                  <a:pt x="846" y="508"/>
                </a:lnTo>
                <a:lnTo>
                  <a:pt x="846" y="511"/>
                </a:lnTo>
                <a:lnTo>
                  <a:pt x="846" y="515"/>
                </a:lnTo>
                <a:lnTo>
                  <a:pt x="849" y="518"/>
                </a:lnTo>
                <a:lnTo>
                  <a:pt x="849" y="521"/>
                </a:lnTo>
                <a:lnTo>
                  <a:pt x="852" y="525"/>
                </a:lnTo>
                <a:lnTo>
                  <a:pt x="855" y="528"/>
                </a:lnTo>
                <a:lnTo>
                  <a:pt x="855" y="531"/>
                </a:lnTo>
                <a:lnTo>
                  <a:pt x="859" y="534"/>
                </a:lnTo>
                <a:lnTo>
                  <a:pt x="859" y="538"/>
                </a:lnTo>
                <a:lnTo>
                  <a:pt x="862" y="538"/>
                </a:lnTo>
                <a:lnTo>
                  <a:pt x="869" y="541"/>
                </a:lnTo>
                <a:lnTo>
                  <a:pt x="872" y="541"/>
                </a:lnTo>
                <a:lnTo>
                  <a:pt x="872" y="544"/>
                </a:lnTo>
                <a:lnTo>
                  <a:pt x="875" y="548"/>
                </a:lnTo>
                <a:lnTo>
                  <a:pt x="878" y="548"/>
                </a:lnTo>
                <a:lnTo>
                  <a:pt x="878" y="551"/>
                </a:lnTo>
                <a:lnTo>
                  <a:pt x="882" y="554"/>
                </a:lnTo>
                <a:lnTo>
                  <a:pt x="882" y="557"/>
                </a:lnTo>
                <a:lnTo>
                  <a:pt x="882" y="564"/>
                </a:lnTo>
                <a:lnTo>
                  <a:pt x="882" y="567"/>
                </a:lnTo>
                <a:lnTo>
                  <a:pt x="882" y="574"/>
                </a:lnTo>
                <a:lnTo>
                  <a:pt x="885" y="577"/>
                </a:lnTo>
                <a:lnTo>
                  <a:pt x="885" y="584"/>
                </a:lnTo>
                <a:lnTo>
                  <a:pt x="885" y="584"/>
                </a:lnTo>
                <a:lnTo>
                  <a:pt x="888" y="587"/>
                </a:lnTo>
                <a:lnTo>
                  <a:pt x="885" y="590"/>
                </a:lnTo>
                <a:lnTo>
                  <a:pt x="885" y="593"/>
                </a:lnTo>
                <a:lnTo>
                  <a:pt x="882" y="597"/>
                </a:lnTo>
                <a:lnTo>
                  <a:pt x="885" y="603"/>
                </a:lnTo>
                <a:lnTo>
                  <a:pt x="882" y="607"/>
                </a:lnTo>
                <a:lnTo>
                  <a:pt x="882" y="610"/>
                </a:lnTo>
                <a:lnTo>
                  <a:pt x="878" y="613"/>
                </a:lnTo>
                <a:lnTo>
                  <a:pt x="878" y="616"/>
                </a:lnTo>
                <a:lnTo>
                  <a:pt x="875" y="620"/>
                </a:lnTo>
                <a:lnTo>
                  <a:pt x="875" y="623"/>
                </a:lnTo>
                <a:lnTo>
                  <a:pt x="872" y="626"/>
                </a:lnTo>
                <a:lnTo>
                  <a:pt x="872" y="629"/>
                </a:lnTo>
                <a:lnTo>
                  <a:pt x="872" y="633"/>
                </a:lnTo>
                <a:lnTo>
                  <a:pt x="872" y="639"/>
                </a:lnTo>
                <a:lnTo>
                  <a:pt x="872" y="643"/>
                </a:lnTo>
                <a:lnTo>
                  <a:pt x="872" y="646"/>
                </a:lnTo>
                <a:lnTo>
                  <a:pt x="872" y="649"/>
                </a:lnTo>
                <a:lnTo>
                  <a:pt x="869" y="656"/>
                </a:lnTo>
                <a:lnTo>
                  <a:pt x="872" y="659"/>
                </a:lnTo>
                <a:lnTo>
                  <a:pt x="872" y="662"/>
                </a:lnTo>
                <a:lnTo>
                  <a:pt x="875" y="666"/>
                </a:lnTo>
                <a:lnTo>
                  <a:pt x="878" y="669"/>
                </a:lnTo>
                <a:lnTo>
                  <a:pt x="882" y="669"/>
                </a:lnTo>
                <a:lnTo>
                  <a:pt x="885" y="669"/>
                </a:lnTo>
                <a:lnTo>
                  <a:pt x="885" y="672"/>
                </a:lnTo>
                <a:lnTo>
                  <a:pt x="885" y="675"/>
                </a:lnTo>
                <a:lnTo>
                  <a:pt x="882" y="679"/>
                </a:lnTo>
                <a:lnTo>
                  <a:pt x="878" y="682"/>
                </a:lnTo>
                <a:lnTo>
                  <a:pt x="878" y="682"/>
                </a:lnTo>
                <a:lnTo>
                  <a:pt x="875" y="685"/>
                </a:lnTo>
                <a:lnTo>
                  <a:pt x="875" y="688"/>
                </a:lnTo>
                <a:lnTo>
                  <a:pt x="872" y="695"/>
                </a:lnTo>
                <a:lnTo>
                  <a:pt x="872" y="698"/>
                </a:lnTo>
                <a:lnTo>
                  <a:pt x="872" y="702"/>
                </a:lnTo>
                <a:lnTo>
                  <a:pt x="869" y="705"/>
                </a:lnTo>
                <a:lnTo>
                  <a:pt x="869" y="708"/>
                </a:lnTo>
                <a:lnTo>
                  <a:pt x="869" y="711"/>
                </a:lnTo>
                <a:lnTo>
                  <a:pt x="865" y="718"/>
                </a:lnTo>
                <a:lnTo>
                  <a:pt x="865" y="718"/>
                </a:lnTo>
                <a:lnTo>
                  <a:pt x="862" y="721"/>
                </a:lnTo>
                <a:lnTo>
                  <a:pt x="862" y="725"/>
                </a:lnTo>
                <a:lnTo>
                  <a:pt x="859" y="728"/>
                </a:lnTo>
                <a:lnTo>
                  <a:pt x="855" y="731"/>
                </a:lnTo>
                <a:lnTo>
                  <a:pt x="855" y="734"/>
                </a:lnTo>
                <a:lnTo>
                  <a:pt x="852" y="738"/>
                </a:lnTo>
                <a:lnTo>
                  <a:pt x="852" y="741"/>
                </a:lnTo>
                <a:lnTo>
                  <a:pt x="852" y="744"/>
                </a:lnTo>
                <a:lnTo>
                  <a:pt x="852" y="748"/>
                </a:lnTo>
                <a:lnTo>
                  <a:pt x="852" y="754"/>
                </a:lnTo>
                <a:lnTo>
                  <a:pt x="852" y="757"/>
                </a:lnTo>
                <a:lnTo>
                  <a:pt x="849" y="761"/>
                </a:lnTo>
                <a:lnTo>
                  <a:pt x="846" y="764"/>
                </a:lnTo>
                <a:lnTo>
                  <a:pt x="846" y="767"/>
                </a:lnTo>
                <a:lnTo>
                  <a:pt x="846" y="770"/>
                </a:lnTo>
                <a:lnTo>
                  <a:pt x="842" y="774"/>
                </a:lnTo>
                <a:lnTo>
                  <a:pt x="842" y="777"/>
                </a:lnTo>
                <a:lnTo>
                  <a:pt x="839" y="780"/>
                </a:lnTo>
                <a:lnTo>
                  <a:pt x="836" y="780"/>
                </a:lnTo>
                <a:lnTo>
                  <a:pt x="836" y="784"/>
                </a:lnTo>
                <a:lnTo>
                  <a:pt x="833" y="787"/>
                </a:lnTo>
                <a:lnTo>
                  <a:pt x="829" y="787"/>
                </a:lnTo>
                <a:lnTo>
                  <a:pt x="826" y="790"/>
                </a:lnTo>
                <a:lnTo>
                  <a:pt x="826" y="790"/>
                </a:lnTo>
                <a:lnTo>
                  <a:pt x="823" y="793"/>
                </a:lnTo>
                <a:lnTo>
                  <a:pt x="819" y="793"/>
                </a:lnTo>
                <a:lnTo>
                  <a:pt x="816" y="797"/>
                </a:lnTo>
                <a:lnTo>
                  <a:pt x="816" y="797"/>
                </a:lnTo>
                <a:lnTo>
                  <a:pt x="816" y="800"/>
                </a:lnTo>
                <a:lnTo>
                  <a:pt x="813" y="800"/>
                </a:lnTo>
                <a:lnTo>
                  <a:pt x="813" y="800"/>
                </a:lnTo>
                <a:lnTo>
                  <a:pt x="813" y="803"/>
                </a:lnTo>
                <a:lnTo>
                  <a:pt x="813" y="803"/>
                </a:lnTo>
                <a:lnTo>
                  <a:pt x="810" y="807"/>
                </a:lnTo>
                <a:lnTo>
                  <a:pt x="810" y="807"/>
                </a:lnTo>
                <a:lnTo>
                  <a:pt x="810" y="813"/>
                </a:lnTo>
                <a:lnTo>
                  <a:pt x="806" y="816"/>
                </a:lnTo>
                <a:lnTo>
                  <a:pt x="806" y="820"/>
                </a:lnTo>
                <a:lnTo>
                  <a:pt x="806" y="823"/>
                </a:lnTo>
                <a:lnTo>
                  <a:pt x="806" y="829"/>
                </a:lnTo>
                <a:lnTo>
                  <a:pt x="803" y="833"/>
                </a:lnTo>
                <a:lnTo>
                  <a:pt x="803" y="836"/>
                </a:lnTo>
                <a:lnTo>
                  <a:pt x="800" y="839"/>
                </a:lnTo>
                <a:lnTo>
                  <a:pt x="800" y="839"/>
                </a:lnTo>
                <a:lnTo>
                  <a:pt x="796" y="843"/>
                </a:lnTo>
                <a:lnTo>
                  <a:pt x="796" y="846"/>
                </a:lnTo>
                <a:lnTo>
                  <a:pt x="793" y="849"/>
                </a:lnTo>
                <a:lnTo>
                  <a:pt x="793" y="852"/>
                </a:lnTo>
                <a:lnTo>
                  <a:pt x="796" y="856"/>
                </a:lnTo>
                <a:lnTo>
                  <a:pt x="800" y="856"/>
                </a:lnTo>
                <a:lnTo>
                  <a:pt x="803" y="852"/>
                </a:lnTo>
                <a:lnTo>
                  <a:pt x="806" y="852"/>
                </a:lnTo>
                <a:lnTo>
                  <a:pt x="806" y="846"/>
                </a:lnTo>
                <a:lnTo>
                  <a:pt x="806" y="843"/>
                </a:lnTo>
                <a:lnTo>
                  <a:pt x="810" y="843"/>
                </a:lnTo>
                <a:lnTo>
                  <a:pt x="813" y="839"/>
                </a:lnTo>
                <a:lnTo>
                  <a:pt x="816" y="836"/>
                </a:lnTo>
                <a:lnTo>
                  <a:pt x="819" y="833"/>
                </a:lnTo>
                <a:lnTo>
                  <a:pt x="819" y="833"/>
                </a:lnTo>
                <a:lnTo>
                  <a:pt x="823" y="829"/>
                </a:lnTo>
                <a:lnTo>
                  <a:pt x="826" y="826"/>
                </a:lnTo>
                <a:lnTo>
                  <a:pt x="829" y="826"/>
                </a:lnTo>
                <a:lnTo>
                  <a:pt x="833" y="823"/>
                </a:lnTo>
                <a:lnTo>
                  <a:pt x="836" y="823"/>
                </a:lnTo>
                <a:lnTo>
                  <a:pt x="836" y="820"/>
                </a:lnTo>
                <a:lnTo>
                  <a:pt x="839" y="816"/>
                </a:lnTo>
                <a:lnTo>
                  <a:pt x="839" y="813"/>
                </a:lnTo>
                <a:lnTo>
                  <a:pt x="842" y="813"/>
                </a:lnTo>
                <a:lnTo>
                  <a:pt x="842" y="816"/>
                </a:lnTo>
                <a:lnTo>
                  <a:pt x="846" y="820"/>
                </a:lnTo>
                <a:lnTo>
                  <a:pt x="849" y="823"/>
                </a:lnTo>
                <a:lnTo>
                  <a:pt x="849" y="826"/>
                </a:lnTo>
                <a:lnTo>
                  <a:pt x="852" y="829"/>
                </a:lnTo>
                <a:lnTo>
                  <a:pt x="852" y="833"/>
                </a:lnTo>
                <a:lnTo>
                  <a:pt x="852" y="836"/>
                </a:lnTo>
                <a:lnTo>
                  <a:pt x="852" y="843"/>
                </a:lnTo>
                <a:lnTo>
                  <a:pt x="852" y="843"/>
                </a:lnTo>
                <a:lnTo>
                  <a:pt x="855" y="843"/>
                </a:lnTo>
                <a:lnTo>
                  <a:pt x="859" y="839"/>
                </a:lnTo>
                <a:lnTo>
                  <a:pt x="862" y="839"/>
                </a:lnTo>
                <a:lnTo>
                  <a:pt x="865" y="836"/>
                </a:lnTo>
                <a:lnTo>
                  <a:pt x="869" y="833"/>
                </a:lnTo>
                <a:lnTo>
                  <a:pt x="869" y="829"/>
                </a:lnTo>
                <a:lnTo>
                  <a:pt x="872" y="826"/>
                </a:lnTo>
                <a:lnTo>
                  <a:pt x="875" y="826"/>
                </a:lnTo>
                <a:lnTo>
                  <a:pt x="878" y="829"/>
                </a:lnTo>
                <a:lnTo>
                  <a:pt x="882" y="826"/>
                </a:lnTo>
                <a:lnTo>
                  <a:pt x="882" y="823"/>
                </a:lnTo>
                <a:lnTo>
                  <a:pt x="882" y="820"/>
                </a:lnTo>
                <a:lnTo>
                  <a:pt x="882" y="813"/>
                </a:lnTo>
                <a:lnTo>
                  <a:pt x="882" y="810"/>
                </a:lnTo>
                <a:lnTo>
                  <a:pt x="888" y="813"/>
                </a:lnTo>
                <a:lnTo>
                  <a:pt x="892" y="813"/>
                </a:lnTo>
                <a:lnTo>
                  <a:pt x="895" y="816"/>
                </a:lnTo>
                <a:lnTo>
                  <a:pt x="898" y="816"/>
                </a:lnTo>
                <a:lnTo>
                  <a:pt x="901" y="816"/>
                </a:lnTo>
                <a:lnTo>
                  <a:pt x="901" y="813"/>
                </a:lnTo>
                <a:lnTo>
                  <a:pt x="905" y="810"/>
                </a:lnTo>
                <a:lnTo>
                  <a:pt x="908" y="810"/>
                </a:lnTo>
                <a:lnTo>
                  <a:pt x="911" y="813"/>
                </a:lnTo>
                <a:lnTo>
                  <a:pt x="914" y="813"/>
                </a:lnTo>
                <a:lnTo>
                  <a:pt x="918" y="813"/>
                </a:lnTo>
                <a:lnTo>
                  <a:pt x="921" y="816"/>
                </a:lnTo>
                <a:lnTo>
                  <a:pt x="924" y="816"/>
                </a:lnTo>
                <a:lnTo>
                  <a:pt x="924" y="820"/>
                </a:lnTo>
                <a:lnTo>
                  <a:pt x="924" y="820"/>
                </a:lnTo>
                <a:lnTo>
                  <a:pt x="928" y="823"/>
                </a:lnTo>
                <a:lnTo>
                  <a:pt x="931" y="826"/>
                </a:lnTo>
                <a:lnTo>
                  <a:pt x="934" y="829"/>
                </a:lnTo>
                <a:lnTo>
                  <a:pt x="934" y="833"/>
                </a:lnTo>
                <a:lnTo>
                  <a:pt x="934" y="839"/>
                </a:lnTo>
                <a:lnTo>
                  <a:pt x="934" y="843"/>
                </a:lnTo>
                <a:lnTo>
                  <a:pt x="937" y="843"/>
                </a:lnTo>
                <a:lnTo>
                  <a:pt x="941" y="846"/>
                </a:lnTo>
                <a:lnTo>
                  <a:pt x="947" y="846"/>
                </a:lnTo>
                <a:lnTo>
                  <a:pt x="951" y="843"/>
                </a:lnTo>
                <a:lnTo>
                  <a:pt x="954" y="843"/>
                </a:lnTo>
                <a:lnTo>
                  <a:pt x="957" y="843"/>
                </a:lnTo>
                <a:lnTo>
                  <a:pt x="960" y="843"/>
                </a:lnTo>
                <a:lnTo>
                  <a:pt x="964" y="843"/>
                </a:lnTo>
                <a:lnTo>
                  <a:pt x="967" y="843"/>
                </a:lnTo>
                <a:lnTo>
                  <a:pt x="970" y="839"/>
                </a:lnTo>
                <a:lnTo>
                  <a:pt x="973" y="839"/>
                </a:lnTo>
                <a:lnTo>
                  <a:pt x="977" y="839"/>
                </a:lnTo>
                <a:lnTo>
                  <a:pt x="980" y="843"/>
                </a:lnTo>
                <a:lnTo>
                  <a:pt x="983" y="839"/>
                </a:lnTo>
                <a:lnTo>
                  <a:pt x="990" y="839"/>
                </a:lnTo>
                <a:lnTo>
                  <a:pt x="993" y="839"/>
                </a:lnTo>
                <a:lnTo>
                  <a:pt x="993" y="843"/>
                </a:lnTo>
                <a:lnTo>
                  <a:pt x="996" y="846"/>
                </a:lnTo>
                <a:lnTo>
                  <a:pt x="996" y="852"/>
                </a:lnTo>
                <a:lnTo>
                  <a:pt x="996" y="856"/>
                </a:lnTo>
                <a:lnTo>
                  <a:pt x="996" y="859"/>
                </a:lnTo>
                <a:lnTo>
                  <a:pt x="993" y="862"/>
                </a:lnTo>
                <a:lnTo>
                  <a:pt x="993" y="866"/>
                </a:lnTo>
                <a:lnTo>
                  <a:pt x="993" y="869"/>
                </a:lnTo>
                <a:lnTo>
                  <a:pt x="993" y="872"/>
                </a:lnTo>
                <a:lnTo>
                  <a:pt x="993" y="879"/>
                </a:lnTo>
                <a:lnTo>
                  <a:pt x="993" y="882"/>
                </a:lnTo>
                <a:lnTo>
                  <a:pt x="996" y="885"/>
                </a:lnTo>
                <a:lnTo>
                  <a:pt x="996" y="888"/>
                </a:lnTo>
                <a:lnTo>
                  <a:pt x="1000" y="892"/>
                </a:lnTo>
                <a:lnTo>
                  <a:pt x="1003" y="895"/>
                </a:lnTo>
                <a:lnTo>
                  <a:pt x="1006" y="895"/>
                </a:lnTo>
                <a:lnTo>
                  <a:pt x="1010" y="898"/>
                </a:lnTo>
                <a:lnTo>
                  <a:pt x="1010" y="902"/>
                </a:lnTo>
                <a:lnTo>
                  <a:pt x="1010" y="905"/>
                </a:lnTo>
                <a:lnTo>
                  <a:pt x="1013" y="905"/>
                </a:lnTo>
                <a:lnTo>
                  <a:pt x="1016" y="908"/>
                </a:lnTo>
                <a:lnTo>
                  <a:pt x="1019" y="911"/>
                </a:lnTo>
                <a:lnTo>
                  <a:pt x="1019" y="915"/>
                </a:lnTo>
                <a:lnTo>
                  <a:pt x="1023" y="915"/>
                </a:lnTo>
                <a:lnTo>
                  <a:pt x="1026" y="915"/>
                </a:lnTo>
                <a:lnTo>
                  <a:pt x="1032" y="915"/>
                </a:lnTo>
                <a:lnTo>
                  <a:pt x="1036" y="915"/>
                </a:lnTo>
                <a:lnTo>
                  <a:pt x="1039" y="915"/>
                </a:lnTo>
                <a:lnTo>
                  <a:pt x="1046" y="915"/>
                </a:lnTo>
                <a:lnTo>
                  <a:pt x="1046" y="918"/>
                </a:lnTo>
                <a:lnTo>
                  <a:pt x="1046" y="921"/>
                </a:lnTo>
                <a:lnTo>
                  <a:pt x="1046" y="925"/>
                </a:lnTo>
                <a:lnTo>
                  <a:pt x="1046" y="931"/>
                </a:lnTo>
                <a:lnTo>
                  <a:pt x="1046" y="931"/>
                </a:lnTo>
                <a:lnTo>
                  <a:pt x="1049" y="934"/>
                </a:lnTo>
                <a:lnTo>
                  <a:pt x="1055" y="934"/>
                </a:lnTo>
                <a:lnTo>
                  <a:pt x="1059" y="938"/>
                </a:lnTo>
                <a:lnTo>
                  <a:pt x="1059" y="938"/>
                </a:lnTo>
                <a:lnTo>
                  <a:pt x="1062" y="941"/>
                </a:lnTo>
                <a:lnTo>
                  <a:pt x="1065" y="944"/>
                </a:lnTo>
                <a:lnTo>
                  <a:pt x="1069" y="944"/>
                </a:lnTo>
                <a:lnTo>
                  <a:pt x="1069" y="947"/>
                </a:lnTo>
                <a:lnTo>
                  <a:pt x="1072" y="954"/>
                </a:lnTo>
                <a:lnTo>
                  <a:pt x="1069" y="957"/>
                </a:lnTo>
                <a:lnTo>
                  <a:pt x="1069" y="957"/>
                </a:lnTo>
                <a:lnTo>
                  <a:pt x="1065" y="961"/>
                </a:lnTo>
                <a:lnTo>
                  <a:pt x="1062" y="964"/>
                </a:lnTo>
                <a:lnTo>
                  <a:pt x="1062" y="967"/>
                </a:lnTo>
                <a:lnTo>
                  <a:pt x="1062" y="970"/>
                </a:lnTo>
                <a:lnTo>
                  <a:pt x="1062" y="977"/>
                </a:lnTo>
                <a:lnTo>
                  <a:pt x="1062" y="974"/>
                </a:lnTo>
                <a:lnTo>
                  <a:pt x="1065" y="970"/>
                </a:lnTo>
                <a:lnTo>
                  <a:pt x="1069" y="970"/>
                </a:lnTo>
                <a:lnTo>
                  <a:pt x="1072" y="967"/>
                </a:lnTo>
                <a:lnTo>
                  <a:pt x="1075" y="967"/>
                </a:lnTo>
                <a:lnTo>
                  <a:pt x="1078" y="964"/>
                </a:lnTo>
                <a:lnTo>
                  <a:pt x="1085" y="964"/>
                </a:lnTo>
                <a:lnTo>
                  <a:pt x="1088" y="967"/>
                </a:lnTo>
                <a:lnTo>
                  <a:pt x="1091" y="967"/>
                </a:lnTo>
                <a:lnTo>
                  <a:pt x="1098" y="964"/>
                </a:lnTo>
                <a:lnTo>
                  <a:pt x="1098" y="961"/>
                </a:lnTo>
                <a:lnTo>
                  <a:pt x="1101" y="961"/>
                </a:lnTo>
                <a:lnTo>
                  <a:pt x="1105" y="957"/>
                </a:lnTo>
                <a:lnTo>
                  <a:pt x="1105" y="954"/>
                </a:lnTo>
                <a:lnTo>
                  <a:pt x="1108" y="951"/>
                </a:lnTo>
                <a:lnTo>
                  <a:pt x="1114" y="951"/>
                </a:lnTo>
                <a:lnTo>
                  <a:pt x="1114" y="947"/>
                </a:lnTo>
                <a:lnTo>
                  <a:pt x="1118" y="944"/>
                </a:lnTo>
                <a:lnTo>
                  <a:pt x="1118" y="944"/>
                </a:lnTo>
                <a:lnTo>
                  <a:pt x="1124" y="941"/>
                </a:lnTo>
                <a:lnTo>
                  <a:pt x="1128" y="941"/>
                </a:lnTo>
                <a:lnTo>
                  <a:pt x="1131" y="941"/>
                </a:lnTo>
                <a:lnTo>
                  <a:pt x="1134" y="941"/>
                </a:lnTo>
                <a:lnTo>
                  <a:pt x="1137" y="941"/>
                </a:lnTo>
                <a:lnTo>
                  <a:pt x="1141" y="941"/>
                </a:lnTo>
                <a:lnTo>
                  <a:pt x="1141" y="941"/>
                </a:lnTo>
                <a:lnTo>
                  <a:pt x="1144" y="941"/>
                </a:lnTo>
                <a:lnTo>
                  <a:pt x="1147" y="938"/>
                </a:lnTo>
                <a:lnTo>
                  <a:pt x="1147" y="938"/>
                </a:lnTo>
                <a:lnTo>
                  <a:pt x="1150" y="934"/>
                </a:lnTo>
                <a:lnTo>
                  <a:pt x="1150" y="931"/>
                </a:lnTo>
                <a:lnTo>
                  <a:pt x="1157" y="934"/>
                </a:lnTo>
                <a:lnTo>
                  <a:pt x="1157" y="934"/>
                </a:lnTo>
                <a:lnTo>
                  <a:pt x="1164" y="934"/>
                </a:lnTo>
                <a:lnTo>
                  <a:pt x="1164" y="931"/>
                </a:lnTo>
                <a:lnTo>
                  <a:pt x="1164" y="928"/>
                </a:lnTo>
                <a:lnTo>
                  <a:pt x="1164" y="921"/>
                </a:lnTo>
                <a:lnTo>
                  <a:pt x="1167" y="921"/>
                </a:lnTo>
                <a:lnTo>
                  <a:pt x="1170" y="921"/>
                </a:lnTo>
                <a:lnTo>
                  <a:pt x="1173" y="925"/>
                </a:lnTo>
                <a:lnTo>
                  <a:pt x="1177" y="925"/>
                </a:lnTo>
                <a:lnTo>
                  <a:pt x="1180" y="921"/>
                </a:lnTo>
                <a:lnTo>
                  <a:pt x="1177" y="915"/>
                </a:lnTo>
                <a:lnTo>
                  <a:pt x="1180" y="911"/>
                </a:lnTo>
                <a:lnTo>
                  <a:pt x="1180" y="911"/>
                </a:lnTo>
                <a:lnTo>
                  <a:pt x="1187" y="908"/>
                </a:lnTo>
                <a:lnTo>
                  <a:pt x="1190" y="908"/>
                </a:lnTo>
                <a:lnTo>
                  <a:pt x="1193" y="911"/>
                </a:lnTo>
                <a:lnTo>
                  <a:pt x="1196" y="911"/>
                </a:lnTo>
                <a:lnTo>
                  <a:pt x="1200" y="915"/>
                </a:lnTo>
                <a:lnTo>
                  <a:pt x="1200" y="918"/>
                </a:lnTo>
                <a:lnTo>
                  <a:pt x="1200" y="921"/>
                </a:lnTo>
                <a:lnTo>
                  <a:pt x="1200" y="928"/>
                </a:lnTo>
                <a:lnTo>
                  <a:pt x="1200" y="931"/>
                </a:lnTo>
                <a:lnTo>
                  <a:pt x="1203" y="934"/>
                </a:lnTo>
                <a:lnTo>
                  <a:pt x="1206" y="934"/>
                </a:lnTo>
                <a:lnTo>
                  <a:pt x="1209" y="931"/>
                </a:lnTo>
                <a:lnTo>
                  <a:pt x="1213" y="931"/>
                </a:lnTo>
                <a:lnTo>
                  <a:pt x="1216" y="928"/>
                </a:lnTo>
                <a:lnTo>
                  <a:pt x="1219" y="928"/>
                </a:lnTo>
                <a:lnTo>
                  <a:pt x="1226" y="928"/>
                </a:lnTo>
                <a:lnTo>
                  <a:pt x="1229" y="928"/>
                </a:lnTo>
                <a:lnTo>
                  <a:pt x="1232" y="928"/>
                </a:lnTo>
                <a:lnTo>
                  <a:pt x="1236" y="925"/>
                </a:lnTo>
                <a:lnTo>
                  <a:pt x="1239" y="925"/>
                </a:lnTo>
                <a:lnTo>
                  <a:pt x="1242" y="925"/>
                </a:lnTo>
                <a:lnTo>
                  <a:pt x="1249" y="925"/>
                </a:lnTo>
                <a:lnTo>
                  <a:pt x="1249" y="921"/>
                </a:lnTo>
                <a:lnTo>
                  <a:pt x="1252" y="918"/>
                </a:lnTo>
                <a:lnTo>
                  <a:pt x="1252" y="915"/>
                </a:lnTo>
                <a:lnTo>
                  <a:pt x="1252" y="908"/>
                </a:lnTo>
                <a:lnTo>
                  <a:pt x="1252" y="905"/>
                </a:lnTo>
                <a:lnTo>
                  <a:pt x="1252" y="902"/>
                </a:lnTo>
                <a:lnTo>
                  <a:pt x="1255" y="898"/>
                </a:lnTo>
                <a:lnTo>
                  <a:pt x="1255" y="895"/>
                </a:lnTo>
                <a:lnTo>
                  <a:pt x="1255" y="888"/>
                </a:lnTo>
                <a:lnTo>
                  <a:pt x="1252" y="888"/>
                </a:lnTo>
                <a:lnTo>
                  <a:pt x="1252" y="885"/>
                </a:lnTo>
                <a:lnTo>
                  <a:pt x="1252" y="879"/>
                </a:lnTo>
                <a:lnTo>
                  <a:pt x="1252" y="875"/>
                </a:lnTo>
                <a:lnTo>
                  <a:pt x="1249" y="872"/>
                </a:lnTo>
                <a:lnTo>
                  <a:pt x="1246" y="872"/>
                </a:lnTo>
                <a:lnTo>
                  <a:pt x="1246" y="869"/>
                </a:lnTo>
                <a:lnTo>
                  <a:pt x="1246" y="862"/>
                </a:lnTo>
                <a:lnTo>
                  <a:pt x="1249" y="859"/>
                </a:lnTo>
                <a:lnTo>
                  <a:pt x="1249" y="856"/>
                </a:lnTo>
                <a:lnTo>
                  <a:pt x="1252" y="856"/>
                </a:lnTo>
                <a:lnTo>
                  <a:pt x="1255" y="852"/>
                </a:lnTo>
                <a:lnTo>
                  <a:pt x="1255" y="849"/>
                </a:lnTo>
                <a:lnTo>
                  <a:pt x="1259" y="846"/>
                </a:lnTo>
                <a:lnTo>
                  <a:pt x="1262" y="843"/>
                </a:lnTo>
                <a:lnTo>
                  <a:pt x="1262" y="843"/>
                </a:lnTo>
                <a:lnTo>
                  <a:pt x="1265" y="839"/>
                </a:lnTo>
                <a:lnTo>
                  <a:pt x="1268" y="836"/>
                </a:lnTo>
                <a:lnTo>
                  <a:pt x="1268" y="833"/>
                </a:lnTo>
                <a:lnTo>
                  <a:pt x="1268" y="829"/>
                </a:lnTo>
                <a:lnTo>
                  <a:pt x="1272" y="826"/>
                </a:lnTo>
                <a:lnTo>
                  <a:pt x="1275" y="823"/>
                </a:lnTo>
                <a:lnTo>
                  <a:pt x="1278" y="826"/>
                </a:lnTo>
                <a:lnTo>
                  <a:pt x="1282" y="826"/>
                </a:lnTo>
                <a:lnTo>
                  <a:pt x="1285" y="826"/>
                </a:lnTo>
                <a:lnTo>
                  <a:pt x="1288" y="823"/>
                </a:lnTo>
                <a:lnTo>
                  <a:pt x="1291" y="820"/>
                </a:lnTo>
                <a:lnTo>
                  <a:pt x="1291" y="820"/>
                </a:lnTo>
                <a:lnTo>
                  <a:pt x="1295" y="816"/>
                </a:lnTo>
                <a:lnTo>
                  <a:pt x="1295" y="813"/>
                </a:lnTo>
                <a:lnTo>
                  <a:pt x="1295" y="807"/>
                </a:lnTo>
                <a:lnTo>
                  <a:pt x="1295" y="803"/>
                </a:lnTo>
                <a:lnTo>
                  <a:pt x="1295" y="797"/>
                </a:lnTo>
                <a:lnTo>
                  <a:pt x="1295" y="793"/>
                </a:lnTo>
                <a:lnTo>
                  <a:pt x="1298" y="790"/>
                </a:lnTo>
                <a:lnTo>
                  <a:pt x="1301" y="790"/>
                </a:lnTo>
                <a:lnTo>
                  <a:pt x="1308" y="790"/>
                </a:lnTo>
                <a:lnTo>
                  <a:pt x="1311" y="787"/>
                </a:lnTo>
                <a:lnTo>
                  <a:pt x="1314" y="787"/>
                </a:lnTo>
                <a:lnTo>
                  <a:pt x="1318" y="784"/>
                </a:lnTo>
                <a:lnTo>
                  <a:pt x="1318" y="780"/>
                </a:lnTo>
                <a:lnTo>
                  <a:pt x="1321" y="780"/>
                </a:lnTo>
                <a:lnTo>
                  <a:pt x="1324" y="777"/>
                </a:lnTo>
                <a:lnTo>
                  <a:pt x="1324" y="774"/>
                </a:lnTo>
                <a:lnTo>
                  <a:pt x="1327" y="770"/>
                </a:lnTo>
                <a:lnTo>
                  <a:pt x="1331" y="767"/>
                </a:lnTo>
                <a:lnTo>
                  <a:pt x="1331" y="767"/>
                </a:lnTo>
                <a:lnTo>
                  <a:pt x="1334" y="764"/>
                </a:lnTo>
                <a:lnTo>
                  <a:pt x="1337" y="761"/>
                </a:lnTo>
                <a:lnTo>
                  <a:pt x="1337" y="757"/>
                </a:lnTo>
                <a:lnTo>
                  <a:pt x="1341" y="754"/>
                </a:lnTo>
                <a:lnTo>
                  <a:pt x="1344" y="754"/>
                </a:lnTo>
                <a:lnTo>
                  <a:pt x="1347" y="751"/>
                </a:lnTo>
                <a:lnTo>
                  <a:pt x="1347" y="748"/>
                </a:lnTo>
                <a:lnTo>
                  <a:pt x="1347" y="741"/>
                </a:lnTo>
                <a:lnTo>
                  <a:pt x="1344" y="741"/>
                </a:lnTo>
                <a:lnTo>
                  <a:pt x="1344" y="738"/>
                </a:lnTo>
                <a:lnTo>
                  <a:pt x="1344" y="731"/>
                </a:lnTo>
                <a:lnTo>
                  <a:pt x="1344" y="728"/>
                </a:lnTo>
                <a:lnTo>
                  <a:pt x="1344" y="725"/>
                </a:lnTo>
                <a:lnTo>
                  <a:pt x="1344" y="721"/>
                </a:lnTo>
                <a:lnTo>
                  <a:pt x="1344" y="718"/>
                </a:lnTo>
                <a:lnTo>
                  <a:pt x="1337" y="715"/>
                </a:lnTo>
                <a:lnTo>
                  <a:pt x="1337" y="715"/>
                </a:lnTo>
                <a:lnTo>
                  <a:pt x="1337" y="715"/>
                </a:lnTo>
                <a:lnTo>
                  <a:pt x="1334" y="711"/>
                </a:lnTo>
                <a:lnTo>
                  <a:pt x="1334" y="708"/>
                </a:lnTo>
                <a:lnTo>
                  <a:pt x="1337" y="705"/>
                </a:lnTo>
                <a:lnTo>
                  <a:pt x="1337" y="702"/>
                </a:lnTo>
                <a:lnTo>
                  <a:pt x="1341" y="698"/>
                </a:lnTo>
                <a:lnTo>
                  <a:pt x="1341" y="695"/>
                </a:lnTo>
                <a:lnTo>
                  <a:pt x="1344" y="692"/>
                </a:lnTo>
                <a:lnTo>
                  <a:pt x="1344" y="685"/>
                </a:lnTo>
                <a:lnTo>
                  <a:pt x="1344" y="682"/>
                </a:lnTo>
                <a:lnTo>
                  <a:pt x="1344" y="675"/>
                </a:lnTo>
                <a:lnTo>
                  <a:pt x="1344" y="672"/>
                </a:lnTo>
                <a:lnTo>
                  <a:pt x="1344" y="669"/>
                </a:lnTo>
                <a:lnTo>
                  <a:pt x="1344" y="662"/>
                </a:lnTo>
                <a:lnTo>
                  <a:pt x="1344" y="659"/>
                </a:lnTo>
                <a:lnTo>
                  <a:pt x="1347" y="656"/>
                </a:lnTo>
                <a:lnTo>
                  <a:pt x="1347" y="652"/>
                </a:lnTo>
                <a:lnTo>
                  <a:pt x="1350" y="649"/>
                </a:lnTo>
                <a:lnTo>
                  <a:pt x="1354" y="649"/>
                </a:lnTo>
                <a:lnTo>
                  <a:pt x="1357" y="646"/>
                </a:lnTo>
                <a:lnTo>
                  <a:pt x="1357" y="643"/>
                </a:lnTo>
                <a:lnTo>
                  <a:pt x="1360" y="643"/>
                </a:lnTo>
                <a:lnTo>
                  <a:pt x="1364" y="639"/>
                </a:lnTo>
                <a:lnTo>
                  <a:pt x="1364" y="636"/>
                </a:lnTo>
                <a:lnTo>
                  <a:pt x="1367" y="633"/>
                </a:lnTo>
                <a:lnTo>
                  <a:pt x="1370" y="629"/>
                </a:lnTo>
                <a:lnTo>
                  <a:pt x="1370" y="626"/>
                </a:lnTo>
                <a:lnTo>
                  <a:pt x="1373" y="623"/>
                </a:lnTo>
                <a:lnTo>
                  <a:pt x="1373" y="623"/>
                </a:lnTo>
                <a:lnTo>
                  <a:pt x="1373" y="620"/>
                </a:lnTo>
                <a:lnTo>
                  <a:pt x="1380" y="623"/>
                </a:lnTo>
                <a:lnTo>
                  <a:pt x="1393" y="623"/>
                </a:lnTo>
                <a:lnTo>
                  <a:pt x="1403" y="623"/>
                </a:lnTo>
                <a:lnTo>
                  <a:pt x="1416" y="623"/>
                </a:lnTo>
                <a:lnTo>
                  <a:pt x="1429" y="623"/>
                </a:lnTo>
                <a:lnTo>
                  <a:pt x="1436" y="623"/>
                </a:lnTo>
                <a:lnTo>
                  <a:pt x="1442" y="623"/>
                </a:lnTo>
                <a:lnTo>
                  <a:pt x="1459" y="623"/>
                </a:lnTo>
                <a:lnTo>
                  <a:pt x="1459" y="626"/>
                </a:lnTo>
                <a:lnTo>
                  <a:pt x="1455" y="629"/>
                </a:lnTo>
                <a:lnTo>
                  <a:pt x="1455" y="629"/>
                </a:lnTo>
                <a:lnTo>
                  <a:pt x="1455" y="633"/>
                </a:lnTo>
                <a:lnTo>
                  <a:pt x="1455" y="639"/>
                </a:lnTo>
                <a:lnTo>
                  <a:pt x="1455" y="643"/>
                </a:lnTo>
                <a:lnTo>
                  <a:pt x="1455" y="646"/>
                </a:lnTo>
                <a:lnTo>
                  <a:pt x="1455" y="652"/>
                </a:lnTo>
                <a:lnTo>
                  <a:pt x="1452" y="659"/>
                </a:lnTo>
                <a:lnTo>
                  <a:pt x="1452" y="662"/>
                </a:lnTo>
                <a:lnTo>
                  <a:pt x="1452" y="669"/>
                </a:lnTo>
                <a:lnTo>
                  <a:pt x="1452" y="672"/>
                </a:lnTo>
                <a:lnTo>
                  <a:pt x="1455" y="675"/>
                </a:lnTo>
                <a:lnTo>
                  <a:pt x="1465" y="682"/>
                </a:lnTo>
                <a:lnTo>
                  <a:pt x="1478" y="692"/>
                </a:lnTo>
                <a:lnTo>
                  <a:pt x="1488" y="698"/>
                </a:lnTo>
                <a:lnTo>
                  <a:pt x="1491" y="698"/>
                </a:lnTo>
                <a:lnTo>
                  <a:pt x="1495" y="702"/>
                </a:lnTo>
                <a:lnTo>
                  <a:pt x="1504" y="708"/>
                </a:lnTo>
                <a:lnTo>
                  <a:pt x="1514" y="715"/>
                </a:lnTo>
                <a:lnTo>
                  <a:pt x="1524" y="725"/>
                </a:lnTo>
                <a:lnTo>
                  <a:pt x="1534" y="731"/>
                </a:lnTo>
                <a:lnTo>
                  <a:pt x="1537" y="734"/>
                </a:lnTo>
                <a:lnTo>
                  <a:pt x="1541" y="738"/>
                </a:lnTo>
                <a:lnTo>
                  <a:pt x="1541" y="741"/>
                </a:lnTo>
                <a:lnTo>
                  <a:pt x="1544" y="748"/>
                </a:lnTo>
                <a:lnTo>
                  <a:pt x="1547" y="748"/>
                </a:lnTo>
                <a:lnTo>
                  <a:pt x="1547" y="754"/>
                </a:lnTo>
                <a:lnTo>
                  <a:pt x="1550" y="754"/>
                </a:lnTo>
                <a:lnTo>
                  <a:pt x="1554" y="757"/>
                </a:lnTo>
                <a:lnTo>
                  <a:pt x="1554" y="761"/>
                </a:lnTo>
                <a:lnTo>
                  <a:pt x="1554" y="767"/>
                </a:lnTo>
                <a:lnTo>
                  <a:pt x="1554" y="770"/>
                </a:lnTo>
                <a:lnTo>
                  <a:pt x="1557" y="774"/>
                </a:lnTo>
                <a:lnTo>
                  <a:pt x="1557" y="777"/>
                </a:lnTo>
                <a:lnTo>
                  <a:pt x="1560" y="780"/>
                </a:lnTo>
                <a:lnTo>
                  <a:pt x="1560" y="787"/>
                </a:lnTo>
                <a:lnTo>
                  <a:pt x="1557" y="790"/>
                </a:lnTo>
                <a:lnTo>
                  <a:pt x="1557" y="793"/>
                </a:lnTo>
                <a:lnTo>
                  <a:pt x="1557" y="800"/>
                </a:lnTo>
                <a:lnTo>
                  <a:pt x="1557" y="803"/>
                </a:lnTo>
                <a:lnTo>
                  <a:pt x="1557" y="807"/>
                </a:lnTo>
                <a:lnTo>
                  <a:pt x="1557" y="810"/>
                </a:lnTo>
                <a:lnTo>
                  <a:pt x="1557" y="816"/>
                </a:lnTo>
                <a:lnTo>
                  <a:pt x="1560" y="820"/>
                </a:lnTo>
                <a:lnTo>
                  <a:pt x="1560" y="820"/>
                </a:lnTo>
                <a:lnTo>
                  <a:pt x="1563" y="823"/>
                </a:lnTo>
                <a:lnTo>
                  <a:pt x="1567" y="826"/>
                </a:lnTo>
                <a:lnTo>
                  <a:pt x="1567" y="829"/>
                </a:lnTo>
                <a:lnTo>
                  <a:pt x="1567" y="836"/>
                </a:lnTo>
                <a:lnTo>
                  <a:pt x="1563" y="839"/>
                </a:lnTo>
                <a:lnTo>
                  <a:pt x="1563" y="843"/>
                </a:lnTo>
                <a:lnTo>
                  <a:pt x="1563" y="846"/>
                </a:lnTo>
                <a:lnTo>
                  <a:pt x="1563" y="849"/>
                </a:lnTo>
                <a:lnTo>
                  <a:pt x="1563" y="852"/>
                </a:lnTo>
                <a:lnTo>
                  <a:pt x="1567" y="856"/>
                </a:lnTo>
                <a:lnTo>
                  <a:pt x="1567" y="859"/>
                </a:lnTo>
                <a:lnTo>
                  <a:pt x="1567" y="862"/>
                </a:lnTo>
                <a:lnTo>
                  <a:pt x="1570" y="869"/>
                </a:lnTo>
                <a:lnTo>
                  <a:pt x="1570" y="872"/>
                </a:lnTo>
                <a:lnTo>
                  <a:pt x="1570" y="875"/>
                </a:lnTo>
                <a:lnTo>
                  <a:pt x="1570" y="882"/>
                </a:lnTo>
                <a:lnTo>
                  <a:pt x="1570" y="885"/>
                </a:lnTo>
                <a:lnTo>
                  <a:pt x="1570" y="888"/>
                </a:lnTo>
                <a:lnTo>
                  <a:pt x="1573" y="892"/>
                </a:lnTo>
                <a:lnTo>
                  <a:pt x="1577" y="895"/>
                </a:lnTo>
                <a:lnTo>
                  <a:pt x="1580" y="895"/>
                </a:lnTo>
                <a:lnTo>
                  <a:pt x="1583" y="898"/>
                </a:lnTo>
                <a:lnTo>
                  <a:pt x="1583" y="902"/>
                </a:lnTo>
                <a:lnTo>
                  <a:pt x="1583" y="905"/>
                </a:lnTo>
                <a:lnTo>
                  <a:pt x="1586" y="908"/>
                </a:lnTo>
                <a:lnTo>
                  <a:pt x="1586" y="911"/>
                </a:lnTo>
                <a:lnTo>
                  <a:pt x="1590" y="915"/>
                </a:lnTo>
                <a:lnTo>
                  <a:pt x="1590" y="918"/>
                </a:lnTo>
                <a:lnTo>
                  <a:pt x="1593" y="921"/>
                </a:lnTo>
                <a:lnTo>
                  <a:pt x="1596" y="925"/>
                </a:lnTo>
                <a:lnTo>
                  <a:pt x="1596" y="925"/>
                </a:lnTo>
                <a:lnTo>
                  <a:pt x="1596" y="931"/>
                </a:lnTo>
                <a:lnTo>
                  <a:pt x="1596" y="934"/>
                </a:lnTo>
                <a:lnTo>
                  <a:pt x="1593" y="934"/>
                </a:lnTo>
                <a:lnTo>
                  <a:pt x="1593" y="941"/>
                </a:lnTo>
                <a:lnTo>
                  <a:pt x="1593" y="944"/>
                </a:lnTo>
                <a:lnTo>
                  <a:pt x="1593" y="947"/>
                </a:lnTo>
                <a:lnTo>
                  <a:pt x="1596" y="947"/>
                </a:lnTo>
                <a:lnTo>
                  <a:pt x="1600" y="951"/>
                </a:lnTo>
                <a:lnTo>
                  <a:pt x="1603" y="954"/>
                </a:lnTo>
                <a:lnTo>
                  <a:pt x="1606" y="954"/>
                </a:lnTo>
                <a:lnTo>
                  <a:pt x="1606" y="957"/>
                </a:lnTo>
                <a:lnTo>
                  <a:pt x="1609" y="961"/>
                </a:lnTo>
                <a:lnTo>
                  <a:pt x="1609" y="964"/>
                </a:lnTo>
                <a:lnTo>
                  <a:pt x="1613" y="967"/>
                </a:lnTo>
                <a:lnTo>
                  <a:pt x="1616" y="967"/>
                </a:lnTo>
                <a:lnTo>
                  <a:pt x="1619" y="970"/>
                </a:lnTo>
                <a:lnTo>
                  <a:pt x="1622" y="974"/>
                </a:lnTo>
                <a:lnTo>
                  <a:pt x="1622" y="974"/>
                </a:lnTo>
                <a:lnTo>
                  <a:pt x="1626" y="977"/>
                </a:lnTo>
                <a:lnTo>
                  <a:pt x="1629" y="980"/>
                </a:lnTo>
                <a:lnTo>
                  <a:pt x="1632" y="980"/>
                </a:lnTo>
                <a:lnTo>
                  <a:pt x="1636" y="980"/>
                </a:lnTo>
                <a:lnTo>
                  <a:pt x="1636" y="984"/>
                </a:lnTo>
                <a:lnTo>
                  <a:pt x="1639" y="987"/>
                </a:lnTo>
                <a:lnTo>
                  <a:pt x="1645" y="984"/>
                </a:lnTo>
                <a:lnTo>
                  <a:pt x="1645" y="987"/>
                </a:lnTo>
                <a:lnTo>
                  <a:pt x="1645" y="993"/>
                </a:lnTo>
                <a:lnTo>
                  <a:pt x="1645" y="997"/>
                </a:lnTo>
                <a:lnTo>
                  <a:pt x="1645" y="1000"/>
                </a:lnTo>
                <a:lnTo>
                  <a:pt x="1645" y="1003"/>
                </a:lnTo>
                <a:lnTo>
                  <a:pt x="1645" y="1010"/>
                </a:lnTo>
                <a:lnTo>
                  <a:pt x="1645" y="1013"/>
                </a:lnTo>
                <a:lnTo>
                  <a:pt x="1639" y="1013"/>
                </a:lnTo>
                <a:lnTo>
                  <a:pt x="1636" y="1016"/>
                </a:lnTo>
                <a:lnTo>
                  <a:pt x="1632" y="1016"/>
                </a:lnTo>
                <a:lnTo>
                  <a:pt x="1632" y="1023"/>
                </a:lnTo>
                <a:lnTo>
                  <a:pt x="1632" y="1026"/>
                </a:lnTo>
                <a:lnTo>
                  <a:pt x="1636" y="1029"/>
                </a:lnTo>
                <a:lnTo>
                  <a:pt x="1636" y="1036"/>
                </a:lnTo>
                <a:lnTo>
                  <a:pt x="1636" y="1039"/>
                </a:lnTo>
                <a:lnTo>
                  <a:pt x="1636" y="1043"/>
                </a:lnTo>
                <a:lnTo>
                  <a:pt x="1632" y="1046"/>
                </a:lnTo>
                <a:lnTo>
                  <a:pt x="1632" y="1052"/>
                </a:lnTo>
                <a:lnTo>
                  <a:pt x="1632" y="1056"/>
                </a:lnTo>
                <a:lnTo>
                  <a:pt x="1632" y="1059"/>
                </a:lnTo>
                <a:lnTo>
                  <a:pt x="1632" y="1062"/>
                </a:lnTo>
                <a:lnTo>
                  <a:pt x="1632" y="1066"/>
                </a:lnTo>
                <a:lnTo>
                  <a:pt x="1632" y="1072"/>
                </a:lnTo>
                <a:lnTo>
                  <a:pt x="1636" y="1075"/>
                </a:lnTo>
                <a:lnTo>
                  <a:pt x="1636" y="1079"/>
                </a:lnTo>
                <a:lnTo>
                  <a:pt x="1639" y="1082"/>
                </a:lnTo>
                <a:lnTo>
                  <a:pt x="1639" y="1085"/>
                </a:lnTo>
                <a:lnTo>
                  <a:pt x="1642" y="1088"/>
                </a:lnTo>
                <a:lnTo>
                  <a:pt x="1642" y="1092"/>
                </a:lnTo>
                <a:lnTo>
                  <a:pt x="1642" y="1098"/>
                </a:lnTo>
                <a:lnTo>
                  <a:pt x="1645" y="1098"/>
                </a:lnTo>
                <a:lnTo>
                  <a:pt x="1645" y="1102"/>
                </a:lnTo>
                <a:lnTo>
                  <a:pt x="1649" y="1105"/>
                </a:lnTo>
                <a:lnTo>
                  <a:pt x="1652" y="1108"/>
                </a:lnTo>
                <a:lnTo>
                  <a:pt x="1649" y="1111"/>
                </a:lnTo>
                <a:lnTo>
                  <a:pt x="1649" y="1115"/>
                </a:lnTo>
                <a:lnTo>
                  <a:pt x="1649" y="1115"/>
                </a:lnTo>
                <a:lnTo>
                  <a:pt x="1645" y="1118"/>
                </a:lnTo>
                <a:lnTo>
                  <a:pt x="1642" y="1118"/>
                </a:lnTo>
                <a:lnTo>
                  <a:pt x="1639" y="1121"/>
                </a:lnTo>
                <a:lnTo>
                  <a:pt x="1639" y="1125"/>
                </a:lnTo>
                <a:lnTo>
                  <a:pt x="1636" y="1128"/>
                </a:lnTo>
                <a:lnTo>
                  <a:pt x="1636" y="1131"/>
                </a:lnTo>
                <a:lnTo>
                  <a:pt x="1632" y="1134"/>
                </a:lnTo>
                <a:lnTo>
                  <a:pt x="1629" y="1134"/>
                </a:lnTo>
                <a:lnTo>
                  <a:pt x="1626" y="1134"/>
                </a:lnTo>
                <a:lnTo>
                  <a:pt x="1622" y="1138"/>
                </a:lnTo>
                <a:lnTo>
                  <a:pt x="1619" y="1141"/>
                </a:lnTo>
                <a:lnTo>
                  <a:pt x="1619" y="1144"/>
                </a:lnTo>
                <a:lnTo>
                  <a:pt x="1619" y="1147"/>
                </a:lnTo>
                <a:lnTo>
                  <a:pt x="1619" y="1154"/>
                </a:lnTo>
                <a:lnTo>
                  <a:pt x="1619" y="1157"/>
                </a:lnTo>
                <a:lnTo>
                  <a:pt x="1622" y="1161"/>
                </a:lnTo>
                <a:lnTo>
                  <a:pt x="1622" y="1167"/>
                </a:lnTo>
                <a:lnTo>
                  <a:pt x="1622" y="1170"/>
                </a:lnTo>
                <a:lnTo>
                  <a:pt x="1622" y="1174"/>
                </a:lnTo>
                <a:lnTo>
                  <a:pt x="1626" y="1177"/>
                </a:lnTo>
                <a:lnTo>
                  <a:pt x="1622" y="1184"/>
                </a:lnTo>
                <a:lnTo>
                  <a:pt x="1619" y="1184"/>
                </a:lnTo>
                <a:lnTo>
                  <a:pt x="1616" y="1184"/>
                </a:lnTo>
                <a:lnTo>
                  <a:pt x="1613" y="1187"/>
                </a:lnTo>
                <a:lnTo>
                  <a:pt x="1609" y="1190"/>
                </a:lnTo>
                <a:lnTo>
                  <a:pt x="1609" y="1193"/>
                </a:lnTo>
                <a:lnTo>
                  <a:pt x="1609" y="1197"/>
                </a:lnTo>
                <a:lnTo>
                  <a:pt x="1613" y="1200"/>
                </a:lnTo>
                <a:lnTo>
                  <a:pt x="1616" y="1203"/>
                </a:lnTo>
                <a:lnTo>
                  <a:pt x="1616" y="1206"/>
                </a:lnTo>
                <a:lnTo>
                  <a:pt x="1619" y="1206"/>
                </a:lnTo>
                <a:lnTo>
                  <a:pt x="1626" y="1206"/>
                </a:lnTo>
                <a:lnTo>
                  <a:pt x="1629" y="1210"/>
                </a:lnTo>
                <a:lnTo>
                  <a:pt x="1629" y="1213"/>
                </a:lnTo>
                <a:lnTo>
                  <a:pt x="1629" y="1216"/>
                </a:lnTo>
                <a:lnTo>
                  <a:pt x="1629" y="1220"/>
                </a:lnTo>
                <a:lnTo>
                  <a:pt x="1626" y="1220"/>
                </a:lnTo>
                <a:lnTo>
                  <a:pt x="1622" y="1223"/>
                </a:lnTo>
                <a:lnTo>
                  <a:pt x="1622" y="1226"/>
                </a:lnTo>
                <a:lnTo>
                  <a:pt x="1619" y="1233"/>
                </a:lnTo>
                <a:lnTo>
                  <a:pt x="1619" y="1236"/>
                </a:lnTo>
                <a:lnTo>
                  <a:pt x="1622" y="1239"/>
                </a:lnTo>
                <a:lnTo>
                  <a:pt x="1622" y="1243"/>
                </a:lnTo>
                <a:lnTo>
                  <a:pt x="1619" y="1246"/>
                </a:lnTo>
                <a:lnTo>
                  <a:pt x="1616" y="1246"/>
                </a:lnTo>
                <a:lnTo>
                  <a:pt x="1616" y="1249"/>
                </a:lnTo>
                <a:lnTo>
                  <a:pt x="1616" y="1249"/>
                </a:lnTo>
                <a:lnTo>
                  <a:pt x="1616" y="1256"/>
                </a:lnTo>
                <a:lnTo>
                  <a:pt x="1613" y="1256"/>
                </a:lnTo>
                <a:lnTo>
                  <a:pt x="1609" y="1259"/>
                </a:lnTo>
                <a:lnTo>
                  <a:pt x="1609" y="1262"/>
                </a:lnTo>
                <a:lnTo>
                  <a:pt x="1606" y="1266"/>
                </a:lnTo>
                <a:lnTo>
                  <a:pt x="1609" y="1269"/>
                </a:lnTo>
                <a:lnTo>
                  <a:pt x="1609" y="1275"/>
                </a:lnTo>
                <a:lnTo>
                  <a:pt x="1609" y="1279"/>
                </a:lnTo>
                <a:lnTo>
                  <a:pt x="1609" y="1282"/>
                </a:lnTo>
                <a:lnTo>
                  <a:pt x="1606" y="1282"/>
                </a:lnTo>
                <a:lnTo>
                  <a:pt x="1603" y="1282"/>
                </a:lnTo>
                <a:lnTo>
                  <a:pt x="1600" y="1279"/>
                </a:lnTo>
                <a:lnTo>
                  <a:pt x="1596" y="1282"/>
                </a:lnTo>
                <a:lnTo>
                  <a:pt x="1596" y="1282"/>
                </a:lnTo>
                <a:lnTo>
                  <a:pt x="1593" y="1288"/>
                </a:lnTo>
                <a:lnTo>
                  <a:pt x="1593" y="1292"/>
                </a:lnTo>
                <a:lnTo>
                  <a:pt x="1596" y="1295"/>
                </a:lnTo>
                <a:lnTo>
                  <a:pt x="1596" y="1298"/>
                </a:lnTo>
                <a:lnTo>
                  <a:pt x="1593" y="1302"/>
                </a:lnTo>
                <a:lnTo>
                  <a:pt x="1590" y="1302"/>
                </a:lnTo>
                <a:lnTo>
                  <a:pt x="1586" y="1298"/>
                </a:lnTo>
                <a:lnTo>
                  <a:pt x="1586" y="1305"/>
                </a:lnTo>
                <a:lnTo>
                  <a:pt x="1583" y="1305"/>
                </a:lnTo>
                <a:lnTo>
                  <a:pt x="1580" y="1308"/>
                </a:lnTo>
                <a:lnTo>
                  <a:pt x="1583" y="1311"/>
                </a:lnTo>
                <a:lnTo>
                  <a:pt x="1580" y="1315"/>
                </a:lnTo>
                <a:lnTo>
                  <a:pt x="1577" y="1315"/>
                </a:lnTo>
                <a:lnTo>
                  <a:pt x="1573" y="1315"/>
                </a:lnTo>
                <a:lnTo>
                  <a:pt x="1567" y="1315"/>
                </a:lnTo>
                <a:lnTo>
                  <a:pt x="1567" y="1318"/>
                </a:lnTo>
                <a:lnTo>
                  <a:pt x="1563" y="1318"/>
                </a:lnTo>
                <a:lnTo>
                  <a:pt x="1563" y="1321"/>
                </a:lnTo>
                <a:lnTo>
                  <a:pt x="1563" y="1325"/>
                </a:lnTo>
                <a:lnTo>
                  <a:pt x="1560" y="1328"/>
                </a:lnTo>
                <a:lnTo>
                  <a:pt x="1557" y="1331"/>
                </a:lnTo>
                <a:lnTo>
                  <a:pt x="1557" y="1334"/>
                </a:lnTo>
                <a:lnTo>
                  <a:pt x="1557" y="1338"/>
                </a:lnTo>
                <a:lnTo>
                  <a:pt x="1554" y="1341"/>
                </a:lnTo>
                <a:lnTo>
                  <a:pt x="1554" y="1344"/>
                </a:lnTo>
                <a:lnTo>
                  <a:pt x="1554" y="1347"/>
                </a:lnTo>
                <a:lnTo>
                  <a:pt x="1550" y="1351"/>
                </a:lnTo>
                <a:lnTo>
                  <a:pt x="1547" y="1351"/>
                </a:lnTo>
                <a:lnTo>
                  <a:pt x="1544" y="1354"/>
                </a:lnTo>
                <a:lnTo>
                  <a:pt x="1541" y="1357"/>
                </a:lnTo>
                <a:lnTo>
                  <a:pt x="1541" y="1361"/>
                </a:lnTo>
                <a:lnTo>
                  <a:pt x="1537" y="1361"/>
                </a:lnTo>
                <a:lnTo>
                  <a:pt x="1534" y="1357"/>
                </a:lnTo>
                <a:lnTo>
                  <a:pt x="1534" y="1354"/>
                </a:lnTo>
                <a:lnTo>
                  <a:pt x="1527" y="1354"/>
                </a:lnTo>
                <a:lnTo>
                  <a:pt x="1527" y="1357"/>
                </a:lnTo>
                <a:lnTo>
                  <a:pt x="1527" y="1361"/>
                </a:lnTo>
                <a:lnTo>
                  <a:pt x="1527" y="1367"/>
                </a:lnTo>
                <a:lnTo>
                  <a:pt x="1524" y="1370"/>
                </a:lnTo>
                <a:lnTo>
                  <a:pt x="1524" y="1374"/>
                </a:lnTo>
                <a:lnTo>
                  <a:pt x="1521" y="1374"/>
                </a:lnTo>
                <a:lnTo>
                  <a:pt x="1514" y="1374"/>
                </a:lnTo>
                <a:lnTo>
                  <a:pt x="1514" y="1374"/>
                </a:lnTo>
                <a:lnTo>
                  <a:pt x="1511" y="1377"/>
                </a:lnTo>
                <a:lnTo>
                  <a:pt x="1508" y="1377"/>
                </a:lnTo>
                <a:lnTo>
                  <a:pt x="1504" y="1380"/>
                </a:lnTo>
                <a:lnTo>
                  <a:pt x="1504" y="1384"/>
                </a:lnTo>
                <a:lnTo>
                  <a:pt x="1504" y="1387"/>
                </a:lnTo>
                <a:lnTo>
                  <a:pt x="1504" y="1390"/>
                </a:lnTo>
                <a:lnTo>
                  <a:pt x="1498" y="1390"/>
                </a:lnTo>
                <a:lnTo>
                  <a:pt x="1498" y="1387"/>
                </a:lnTo>
                <a:lnTo>
                  <a:pt x="1495" y="1387"/>
                </a:lnTo>
                <a:lnTo>
                  <a:pt x="1491" y="1387"/>
                </a:lnTo>
                <a:lnTo>
                  <a:pt x="1488" y="1390"/>
                </a:lnTo>
                <a:lnTo>
                  <a:pt x="1488" y="1393"/>
                </a:lnTo>
                <a:lnTo>
                  <a:pt x="1491" y="1397"/>
                </a:lnTo>
                <a:lnTo>
                  <a:pt x="1488" y="1400"/>
                </a:lnTo>
                <a:lnTo>
                  <a:pt x="1485" y="1403"/>
                </a:lnTo>
                <a:lnTo>
                  <a:pt x="1482" y="1400"/>
                </a:lnTo>
                <a:lnTo>
                  <a:pt x="1482" y="1400"/>
                </a:lnTo>
                <a:lnTo>
                  <a:pt x="1478" y="1397"/>
                </a:lnTo>
                <a:lnTo>
                  <a:pt x="1475" y="1393"/>
                </a:lnTo>
                <a:lnTo>
                  <a:pt x="1472" y="1390"/>
                </a:lnTo>
                <a:lnTo>
                  <a:pt x="1468" y="1393"/>
                </a:lnTo>
                <a:lnTo>
                  <a:pt x="1468" y="1400"/>
                </a:lnTo>
                <a:lnTo>
                  <a:pt x="1472" y="1403"/>
                </a:lnTo>
                <a:lnTo>
                  <a:pt x="1472" y="1406"/>
                </a:lnTo>
                <a:lnTo>
                  <a:pt x="1472" y="1413"/>
                </a:lnTo>
                <a:lnTo>
                  <a:pt x="1472" y="1416"/>
                </a:lnTo>
                <a:lnTo>
                  <a:pt x="1468" y="1420"/>
                </a:lnTo>
                <a:lnTo>
                  <a:pt x="1468" y="1423"/>
                </a:lnTo>
                <a:lnTo>
                  <a:pt x="1465" y="1426"/>
                </a:lnTo>
                <a:lnTo>
                  <a:pt x="1459" y="1426"/>
                </a:lnTo>
                <a:lnTo>
                  <a:pt x="1455" y="1423"/>
                </a:lnTo>
                <a:lnTo>
                  <a:pt x="1452" y="1423"/>
                </a:lnTo>
                <a:lnTo>
                  <a:pt x="1449" y="1423"/>
                </a:lnTo>
                <a:lnTo>
                  <a:pt x="1445" y="1423"/>
                </a:lnTo>
                <a:lnTo>
                  <a:pt x="1442" y="1426"/>
                </a:lnTo>
                <a:lnTo>
                  <a:pt x="1442" y="1429"/>
                </a:lnTo>
                <a:lnTo>
                  <a:pt x="1445" y="1429"/>
                </a:lnTo>
                <a:lnTo>
                  <a:pt x="1449" y="1433"/>
                </a:lnTo>
                <a:lnTo>
                  <a:pt x="1452" y="1433"/>
                </a:lnTo>
                <a:lnTo>
                  <a:pt x="1449" y="1436"/>
                </a:lnTo>
                <a:lnTo>
                  <a:pt x="1445" y="1439"/>
                </a:lnTo>
                <a:lnTo>
                  <a:pt x="1445" y="1443"/>
                </a:lnTo>
                <a:lnTo>
                  <a:pt x="1442" y="1446"/>
                </a:lnTo>
                <a:lnTo>
                  <a:pt x="1439" y="1446"/>
                </a:lnTo>
                <a:lnTo>
                  <a:pt x="1436" y="1449"/>
                </a:lnTo>
                <a:lnTo>
                  <a:pt x="1429" y="1449"/>
                </a:lnTo>
                <a:lnTo>
                  <a:pt x="1426" y="1446"/>
                </a:lnTo>
                <a:lnTo>
                  <a:pt x="1423" y="1446"/>
                </a:lnTo>
                <a:lnTo>
                  <a:pt x="1419" y="1449"/>
                </a:lnTo>
                <a:lnTo>
                  <a:pt x="1419" y="1452"/>
                </a:lnTo>
                <a:lnTo>
                  <a:pt x="1419" y="1459"/>
                </a:lnTo>
                <a:lnTo>
                  <a:pt x="1419" y="1462"/>
                </a:lnTo>
                <a:lnTo>
                  <a:pt x="1406" y="1472"/>
                </a:lnTo>
                <a:lnTo>
                  <a:pt x="1409" y="1475"/>
                </a:lnTo>
                <a:lnTo>
                  <a:pt x="1413" y="1488"/>
                </a:lnTo>
                <a:lnTo>
                  <a:pt x="1413" y="1488"/>
                </a:lnTo>
                <a:lnTo>
                  <a:pt x="1413" y="1492"/>
                </a:lnTo>
                <a:lnTo>
                  <a:pt x="1409" y="1492"/>
                </a:lnTo>
                <a:lnTo>
                  <a:pt x="1406" y="1495"/>
                </a:lnTo>
                <a:lnTo>
                  <a:pt x="1406" y="1495"/>
                </a:lnTo>
                <a:lnTo>
                  <a:pt x="1403" y="1495"/>
                </a:lnTo>
                <a:lnTo>
                  <a:pt x="1403" y="1498"/>
                </a:lnTo>
                <a:lnTo>
                  <a:pt x="1403" y="1498"/>
                </a:lnTo>
                <a:lnTo>
                  <a:pt x="1403" y="1502"/>
                </a:lnTo>
                <a:lnTo>
                  <a:pt x="1403" y="1505"/>
                </a:lnTo>
                <a:lnTo>
                  <a:pt x="1403" y="1505"/>
                </a:lnTo>
                <a:lnTo>
                  <a:pt x="1403" y="1505"/>
                </a:lnTo>
                <a:lnTo>
                  <a:pt x="1396" y="1511"/>
                </a:lnTo>
                <a:lnTo>
                  <a:pt x="1390" y="1525"/>
                </a:lnTo>
                <a:lnTo>
                  <a:pt x="1390" y="1528"/>
                </a:lnTo>
                <a:lnTo>
                  <a:pt x="1390" y="1528"/>
                </a:lnTo>
                <a:lnTo>
                  <a:pt x="1386" y="1534"/>
                </a:lnTo>
                <a:lnTo>
                  <a:pt x="1383" y="1538"/>
                </a:lnTo>
                <a:lnTo>
                  <a:pt x="1383" y="1538"/>
                </a:lnTo>
                <a:lnTo>
                  <a:pt x="1383" y="1538"/>
                </a:lnTo>
                <a:lnTo>
                  <a:pt x="1383" y="1544"/>
                </a:lnTo>
                <a:lnTo>
                  <a:pt x="1386" y="1554"/>
                </a:lnTo>
                <a:lnTo>
                  <a:pt x="1386" y="1557"/>
                </a:lnTo>
                <a:lnTo>
                  <a:pt x="1383" y="1561"/>
                </a:lnTo>
                <a:lnTo>
                  <a:pt x="1383" y="1564"/>
                </a:lnTo>
                <a:lnTo>
                  <a:pt x="1383" y="1564"/>
                </a:lnTo>
                <a:lnTo>
                  <a:pt x="1380" y="1570"/>
                </a:lnTo>
                <a:lnTo>
                  <a:pt x="1373" y="1577"/>
                </a:lnTo>
                <a:lnTo>
                  <a:pt x="1373" y="1577"/>
                </a:lnTo>
                <a:lnTo>
                  <a:pt x="1370" y="1580"/>
                </a:lnTo>
                <a:lnTo>
                  <a:pt x="1370" y="1580"/>
                </a:lnTo>
                <a:lnTo>
                  <a:pt x="1370" y="1580"/>
                </a:lnTo>
                <a:lnTo>
                  <a:pt x="1367" y="1580"/>
                </a:lnTo>
                <a:lnTo>
                  <a:pt x="1367" y="1580"/>
                </a:lnTo>
                <a:lnTo>
                  <a:pt x="1367" y="1580"/>
                </a:lnTo>
                <a:lnTo>
                  <a:pt x="1364" y="1580"/>
                </a:lnTo>
                <a:lnTo>
                  <a:pt x="1364" y="1584"/>
                </a:lnTo>
                <a:lnTo>
                  <a:pt x="1360" y="1593"/>
                </a:lnTo>
                <a:lnTo>
                  <a:pt x="1360" y="1600"/>
                </a:lnTo>
                <a:lnTo>
                  <a:pt x="1350" y="1606"/>
                </a:lnTo>
                <a:lnTo>
                  <a:pt x="1347" y="1613"/>
                </a:lnTo>
                <a:lnTo>
                  <a:pt x="1347" y="1613"/>
                </a:lnTo>
                <a:lnTo>
                  <a:pt x="1344" y="1616"/>
                </a:lnTo>
                <a:lnTo>
                  <a:pt x="1341" y="1620"/>
                </a:lnTo>
                <a:lnTo>
                  <a:pt x="1337" y="1633"/>
                </a:lnTo>
                <a:lnTo>
                  <a:pt x="1337" y="1636"/>
                </a:lnTo>
                <a:lnTo>
                  <a:pt x="1334" y="1636"/>
                </a:lnTo>
                <a:lnTo>
                  <a:pt x="1334" y="1639"/>
                </a:lnTo>
                <a:lnTo>
                  <a:pt x="1334" y="1639"/>
                </a:lnTo>
                <a:lnTo>
                  <a:pt x="1334" y="1643"/>
                </a:lnTo>
                <a:lnTo>
                  <a:pt x="1334" y="1649"/>
                </a:lnTo>
                <a:lnTo>
                  <a:pt x="1334" y="1649"/>
                </a:lnTo>
                <a:lnTo>
                  <a:pt x="1331" y="1649"/>
                </a:lnTo>
                <a:lnTo>
                  <a:pt x="1331" y="1652"/>
                </a:lnTo>
                <a:lnTo>
                  <a:pt x="1327" y="1659"/>
                </a:lnTo>
                <a:lnTo>
                  <a:pt x="1324" y="1659"/>
                </a:lnTo>
                <a:lnTo>
                  <a:pt x="1321" y="1665"/>
                </a:lnTo>
                <a:lnTo>
                  <a:pt x="1321" y="1665"/>
                </a:lnTo>
                <a:lnTo>
                  <a:pt x="1324" y="1665"/>
                </a:lnTo>
                <a:lnTo>
                  <a:pt x="1324" y="1669"/>
                </a:lnTo>
                <a:lnTo>
                  <a:pt x="1324" y="1669"/>
                </a:lnTo>
                <a:lnTo>
                  <a:pt x="1321" y="1672"/>
                </a:lnTo>
                <a:lnTo>
                  <a:pt x="1321" y="1675"/>
                </a:lnTo>
                <a:lnTo>
                  <a:pt x="1318" y="1675"/>
                </a:lnTo>
                <a:lnTo>
                  <a:pt x="1314" y="1679"/>
                </a:lnTo>
                <a:lnTo>
                  <a:pt x="1314" y="1682"/>
                </a:lnTo>
                <a:lnTo>
                  <a:pt x="1301" y="1682"/>
                </a:lnTo>
                <a:lnTo>
                  <a:pt x="1298" y="1682"/>
                </a:lnTo>
                <a:lnTo>
                  <a:pt x="1298" y="1685"/>
                </a:lnTo>
                <a:lnTo>
                  <a:pt x="1295" y="1685"/>
                </a:lnTo>
                <a:lnTo>
                  <a:pt x="1295" y="1688"/>
                </a:lnTo>
                <a:lnTo>
                  <a:pt x="1291" y="1688"/>
                </a:lnTo>
                <a:lnTo>
                  <a:pt x="1291" y="1688"/>
                </a:lnTo>
                <a:lnTo>
                  <a:pt x="1288" y="1688"/>
                </a:lnTo>
                <a:lnTo>
                  <a:pt x="1288" y="1685"/>
                </a:lnTo>
                <a:lnTo>
                  <a:pt x="1288" y="1682"/>
                </a:lnTo>
                <a:lnTo>
                  <a:pt x="1288" y="1682"/>
                </a:lnTo>
                <a:lnTo>
                  <a:pt x="1282" y="1685"/>
                </a:lnTo>
                <a:lnTo>
                  <a:pt x="1282" y="1688"/>
                </a:lnTo>
                <a:lnTo>
                  <a:pt x="1278" y="1688"/>
                </a:lnTo>
                <a:lnTo>
                  <a:pt x="1275" y="1702"/>
                </a:lnTo>
                <a:lnTo>
                  <a:pt x="1275" y="1702"/>
                </a:lnTo>
                <a:lnTo>
                  <a:pt x="1272" y="1698"/>
                </a:lnTo>
                <a:lnTo>
                  <a:pt x="1268" y="1702"/>
                </a:lnTo>
                <a:lnTo>
                  <a:pt x="1265" y="1705"/>
                </a:lnTo>
                <a:lnTo>
                  <a:pt x="1265" y="1705"/>
                </a:lnTo>
                <a:lnTo>
                  <a:pt x="1265" y="1702"/>
                </a:lnTo>
                <a:lnTo>
                  <a:pt x="1262" y="1702"/>
                </a:lnTo>
                <a:lnTo>
                  <a:pt x="1262" y="1698"/>
                </a:lnTo>
                <a:lnTo>
                  <a:pt x="1259" y="1695"/>
                </a:lnTo>
                <a:lnTo>
                  <a:pt x="1255" y="1705"/>
                </a:lnTo>
                <a:lnTo>
                  <a:pt x="1255" y="1705"/>
                </a:lnTo>
                <a:lnTo>
                  <a:pt x="1255" y="1708"/>
                </a:lnTo>
                <a:lnTo>
                  <a:pt x="1262" y="1708"/>
                </a:lnTo>
                <a:lnTo>
                  <a:pt x="1265" y="1711"/>
                </a:lnTo>
                <a:lnTo>
                  <a:pt x="1265" y="1711"/>
                </a:lnTo>
                <a:lnTo>
                  <a:pt x="1262" y="1715"/>
                </a:lnTo>
                <a:lnTo>
                  <a:pt x="1259" y="1715"/>
                </a:lnTo>
                <a:lnTo>
                  <a:pt x="1255" y="1718"/>
                </a:lnTo>
                <a:lnTo>
                  <a:pt x="1255" y="1718"/>
                </a:lnTo>
                <a:lnTo>
                  <a:pt x="1255" y="1721"/>
                </a:lnTo>
                <a:lnTo>
                  <a:pt x="1252" y="1728"/>
                </a:lnTo>
                <a:lnTo>
                  <a:pt x="1252" y="1734"/>
                </a:lnTo>
                <a:lnTo>
                  <a:pt x="1252" y="1734"/>
                </a:lnTo>
                <a:lnTo>
                  <a:pt x="1249" y="1731"/>
                </a:lnTo>
                <a:lnTo>
                  <a:pt x="1249" y="1731"/>
                </a:lnTo>
                <a:lnTo>
                  <a:pt x="1246" y="1731"/>
                </a:lnTo>
                <a:lnTo>
                  <a:pt x="1246" y="1731"/>
                </a:lnTo>
                <a:lnTo>
                  <a:pt x="1246" y="1734"/>
                </a:lnTo>
                <a:lnTo>
                  <a:pt x="1249" y="1741"/>
                </a:lnTo>
                <a:lnTo>
                  <a:pt x="1252" y="1744"/>
                </a:lnTo>
                <a:lnTo>
                  <a:pt x="1255" y="1751"/>
                </a:lnTo>
                <a:lnTo>
                  <a:pt x="1255" y="1751"/>
                </a:lnTo>
                <a:lnTo>
                  <a:pt x="1252" y="1751"/>
                </a:lnTo>
                <a:lnTo>
                  <a:pt x="1252" y="1751"/>
                </a:lnTo>
                <a:lnTo>
                  <a:pt x="1249" y="1754"/>
                </a:lnTo>
                <a:lnTo>
                  <a:pt x="1252" y="1754"/>
                </a:lnTo>
                <a:lnTo>
                  <a:pt x="1252" y="1770"/>
                </a:lnTo>
                <a:lnTo>
                  <a:pt x="1249" y="1774"/>
                </a:lnTo>
                <a:lnTo>
                  <a:pt x="1249" y="1777"/>
                </a:lnTo>
                <a:lnTo>
                  <a:pt x="1246" y="1787"/>
                </a:lnTo>
                <a:lnTo>
                  <a:pt x="1242" y="1790"/>
                </a:lnTo>
                <a:lnTo>
                  <a:pt x="1242" y="1793"/>
                </a:lnTo>
                <a:lnTo>
                  <a:pt x="1242" y="1793"/>
                </a:lnTo>
                <a:lnTo>
                  <a:pt x="1232" y="1800"/>
                </a:lnTo>
                <a:lnTo>
                  <a:pt x="1229" y="1800"/>
                </a:lnTo>
                <a:lnTo>
                  <a:pt x="1223" y="1800"/>
                </a:lnTo>
                <a:lnTo>
                  <a:pt x="1223" y="1800"/>
                </a:lnTo>
                <a:lnTo>
                  <a:pt x="1219" y="1803"/>
                </a:lnTo>
                <a:lnTo>
                  <a:pt x="1216" y="1803"/>
                </a:lnTo>
                <a:lnTo>
                  <a:pt x="1213" y="1803"/>
                </a:lnTo>
                <a:lnTo>
                  <a:pt x="1209" y="1803"/>
                </a:lnTo>
                <a:lnTo>
                  <a:pt x="1206" y="1806"/>
                </a:lnTo>
                <a:lnTo>
                  <a:pt x="1206" y="1806"/>
                </a:lnTo>
                <a:lnTo>
                  <a:pt x="1200" y="1806"/>
                </a:lnTo>
                <a:lnTo>
                  <a:pt x="1193" y="1806"/>
                </a:lnTo>
                <a:lnTo>
                  <a:pt x="1190" y="1806"/>
                </a:lnTo>
                <a:lnTo>
                  <a:pt x="1190" y="1806"/>
                </a:lnTo>
                <a:lnTo>
                  <a:pt x="1190" y="1810"/>
                </a:lnTo>
                <a:lnTo>
                  <a:pt x="1190" y="1810"/>
                </a:lnTo>
                <a:lnTo>
                  <a:pt x="1190" y="1813"/>
                </a:lnTo>
                <a:lnTo>
                  <a:pt x="1187" y="1813"/>
                </a:lnTo>
                <a:lnTo>
                  <a:pt x="1187" y="1813"/>
                </a:lnTo>
                <a:lnTo>
                  <a:pt x="1183" y="1810"/>
                </a:lnTo>
                <a:lnTo>
                  <a:pt x="1183" y="1810"/>
                </a:lnTo>
                <a:lnTo>
                  <a:pt x="1180" y="1810"/>
                </a:lnTo>
                <a:lnTo>
                  <a:pt x="1180" y="1813"/>
                </a:lnTo>
                <a:lnTo>
                  <a:pt x="1177" y="1816"/>
                </a:lnTo>
                <a:lnTo>
                  <a:pt x="1183" y="1816"/>
                </a:lnTo>
                <a:lnTo>
                  <a:pt x="1183" y="1820"/>
                </a:lnTo>
                <a:lnTo>
                  <a:pt x="1183" y="1820"/>
                </a:lnTo>
                <a:lnTo>
                  <a:pt x="1187" y="1826"/>
                </a:lnTo>
                <a:lnTo>
                  <a:pt x="1190" y="1829"/>
                </a:lnTo>
                <a:lnTo>
                  <a:pt x="1193" y="1829"/>
                </a:lnTo>
                <a:lnTo>
                  <a:pt x="1196" y="1833"/>
                </a:lnTo>
                <a:lnTo>
                  <a:pt x="1196" y="1833"/>
                </a:lnTo>
                <a:lnTo>
                  <a:pt x="1200" y="1836"/>
                </a:lnTo>
                <a:lnTo>
                  <a:pt x="1200" y="1836"/>
                </a:lnTo>
                <a:lnTo>
                  <a:pt x="1200" y="1839"/>
                </a:lnTo>
                <a:lnTo>
                  <a:pt x="1200" y="1839"/>
                </a:lnTo>
                <a:lnTo>
                  <a:pt x="1200" y="1839"/>
                </a:lnTo>
                <a:lnTo>
                  <a:pt x="1196" y="1836"/>
                </a:lnTo>
                <a:lnTo>
                  <a:pt x="1196" y="1839"/>
                </a:lnTo>
                <a:lnTo>
                  <a:pt x="1193" y="1839"/>
                </a:lnTo>
                <a:lnTo>
                  <a:pt x="1193" y="1843"/>
                </a:lnTo>
                <a:lnTo>
                  <a:pt x="1193" y="1849"/>
                </a:lnTo>
                <a:lnTo>
                  <a:pt x="1190" y="1852"/>
                </a:lnTo>
                <a:lnTo>
                  <a:pt x="1187" y="1856"/>
                </a:lnTo>
                <a:lnTo>
                  <a:pt x="1190" y="1856"/>
                </a:lnTo>
                <a:lnTo>
                  <a:pt x="1187" y="1856"/>
                </a:lnTo>
                <a:lnTo>
                  <a:pt x="1187" y="1859"/>
                </a:lnTo>
                <a:lnTo>
                  <a:pt x="1183" y="1859"/>
                </a:lnTo>
                <a:lnTo>
                  <a:pt x="1177" y="1865"/>
                </a:lnTo>
                <a:lnTo>
                  <a:pt x="1180" y="1872"/>
                </a:lnTo>
                <a:lnTo>
                  <a:pt x="1180" y="1872"/>
                </a:lnTo>
                <a:lnTo>
                  <a:pt x="1183" y="1872"/>
                </a:lnTo>
                <a:lnTo>
                  <a:pt x="1183" y="1875"/>
                </a:lnTo>
                <a:lnTo>
                  <a:pt x="1183" y="1879"/>
                </a:lnTo>
                <a:lnTo>
                  <a:pt x="1183" y="1879"/>
                </a:lnTo>
                <a:lnTo>
                  <a:pt x="1183" y="1885"/>
                </a:lnTo>
                <a:lnTo>
                  <a:pt x="1183" y="1888"/>
                </a:lnTo>
                <a:lnTo>
                  <a:pt x="1183" y="1888"/>
                </a:lnTo>
                <a:lnTo>
                  <a:pt x="1187" y="1888"/>
                </a:lnTo>
                <a:lnTo>
                  <a:pt x="1190" y="1885"/>
                </a:lnTo>
                <a:lnTo>
                  <a:pt x="1190" y="1885"/>
                </a:lnTo>
                <a:lnTo>
                  <a:pt x="1190" y="1882"/>
                </a:lnTo>
                <a:lnTo>
                  <a:pt x="1190" y="1875"/>
                </a:lnTo>
                <a:lnTo>
                  <a:pt x="1193" y="1875"/>
                </a:lnTo>
                <a:lnTo>
                  <a:pt x="1193" y="1875"/>
                </a:lnTo>
                <a:lnTo>
                  <a:pt x="1203" y="1875"/>
                </a:lnTo>
                <a:lnTo>
                  <a:pt x="1206" y="1879"/>
                </a:lnTo>
                <a:lnTo>
                  <a:pt x="1203" y="1879"/>
                </a:lnTo>
                <a:lnTo>
                  <a:pt x="1203" y="1879"/>
                </a:lnTo>
                <a:lnTo>
                  <a:pt x="1196" y="1879"/>
                </a:lnTo>
                <a:lnTo>
                  <a:pt x="1196" y="1879"/>
                </a:lnTo>
                <a:lnTo>
                  <a:pt x="1196" y="1882"/>
                </a:lnTo>
                <a:lnTo>
                  <a:pt x="1200" y="1882"/>
                </a:lnTo>
                <a:lnTo>
                  <a:pt x="1206" y="1882"/>
                </a:lnTo>
                <a:lnTo>
                  <a:pt x="1213" y="1882"/>
                </a:lnTo>
                <a:lnTo>
                  <a:pt x="1213" y="1882"/>
                </a:lnTo>
                <a:lnTo>
                  <a:pt x="1213" y="1882"/>
                </a:lnTo>
                <a:lnTo>
                  <a:pt x="1213" y="1885"/>
                </a:lnTo>
                <a:lnTo>
                  <a:pt x="1209" y="1888"/>
                </a:lnTo>
                <a:lnTo>
                  <a:pt x="1206" y="1892"/>
                </a:lnTo>
                <a:lnTo>
                  <a:pt x="1206" y="1895"/>
                </a:lnTo>
                <a:lnTo>
                  <a:pt x="1206" y="1902"/>
                </a:lnTo>
                <a:lnTo>
                  <a:pt x="1209" y="1905"/>
                </a:lnTo>
                <a:lnTo>
                  <a:pt x="1216" y="1905"/>
                </a:lnTo>
                <a:lnTo>
                  <a:pt x="1216" y="1905"/>
                </a:lnTo>
                <a:lnTo>
                  <a:pt x="1216" y="1908"/>
                </a:lnTo>
                <a:lnTo>
                  <a:pt x="1206" y="1918"/>
                </a:lnTo>
                <a:lnTo>
                  <a:pt x="1206" y="1918"/>
                </a:lnTo>
                <a:lnTo>
                  <a:pt x="1206" y="1918"/>
                </a:lnTo>
                <a:lnTo>
                  <a:pt x="1206" y="1924"/>
                </a:lnTo>
                <a:lnTo>
                  <a:pt x="1206" y="1924"/>
                </a:lnTo>
                <a:lnTo>
                  <a:pt x="1203" y="1921"/>
                </a:lnTo>
                <a:lnTo>
                  <a:pt x="1200" y="1921"/>
                </a:lnTo>
                <a:lnTo>
                  <a:pt x="1200" y="1928"/>
                </a:lnTo>
                <a:lnTo>
                  <a:pt x="1200" y="1928"/>
                </a:lnTo>
                <a:lnTo>
                  <a:pt x="1196" y="1928"/>
                </a:lnTo>
                <a:lnTo>
                  <a:pt x="1196" y="1931"/>
                </a:lnTo>
                <a:lnTo>
                  <a:pt x="1196" y="1931"/>
                </a:lnTo>
                <a:lnTo>
                  <a:pt x="1196" y="1934"/>
                </a:lnTo>
                <a:lnTo>
                  <a:pt x="1193" y="1934"/>
                </a:lnTo>
                <a:lnTo>
                  <a:pt x="1193" y="1934"/>
                </a:lnTo>
                <a:lnTo>
                  <a:pt x="1193" y="1938"/>
                </a:lnTo>
                <a:lnTo>
                  <a:pt x="1193" y="1941"/>
                </a:lnTo>
                <a:lnTo>
                  <a:pt x="1193" y="1941"/>
                </a:lnTo>
                <a:lnTo>
                  <a:pt x="1190" y="1944"/>
                </a:lnTo>
                <a:lnTo>
                  <a:pt x="1187" y="1944"/>
                </a:lnTo>
                <a:lnTo>
                  <a:pt x="1187" y="1944"/>
                </a:lnTo>
                <a:lnTo>
                  <a:pt x="1183" y="1941"/>
                </a:lnTo>
                <a:lnTo>
                  <a:pt x="1183" y="1938"/>
                </a:lnTo>
                <a:lnTo>
                  <a:pt x="1180" y="1938"/>
                </a:lnTo>
                <a:lnTo>
                  <a:pt x="1167" y="1938"/>
                </a:lnTo>
                <a:lnTo>
                  <a:pt x="1160" y="1938"/>
                </a:lnTo>
                <a:lnTo>
                  <a:pt x="1154" y="1938"/>
                </a:lnTo>
                <a:lnTo>
                  <a:pt x="1154" y="1941"/>
                </a:lnTo>
                <a:lnTo>
                  <a:pt x="1144" y="1947"/>
                </a:lnTo>
                <a:lnTo>
                  <a:pt x="1134" y="1934"/>
                </a:lnTo>
                <a:lnTo>
                  <a:pt x="1131" y="1938"/>
                </a:lnTo>
                <a:lnTo>
                  <a:pt x="1128" y="1941"/>
                </a:lnTo>
                <a:lnTo>
                  <a:pt x="1128" y="1941"/>
                </a:lnTo>
                <a:lnTo>
                  <a:pt x="1111" y="1947"/>
                </a:lnTo>
                <a:lnTo>
                  <a:pt x="1108" y="1947"/>
                </a:lnTo>
                <a:lnTo>
                  <a:pt x="1101" y="1941"/>
                </a:lnTo>
                <a:lnTo>
                  <a:pt x="1101" y="1941"/>
                </a:lnTo>
                <a:lnTo>
                  <a:pt x="1095" y="1941"/>
                </a:lnTo>
                <a:lnTo>
                  <a:pt x="1091" y="1941"/>
                </a:lnTo>
                <a:lnTo>
                  <a:pt x="1088" y="1931"/>
                </a:lnTo>
                <a:lnTo>
                  <a:pt x="1088" y="1931"/>
                </a:lnTo>
                <a:lnTo>
                  <a:pt x="1088" y="1931"/>
                </a:lnTo>
                <a:lnTo>
                  <a:pt x="1078" y="1941"/>
                </a:lnTo>
                <a:lnTo>
                  <a:pt x="1075" y="1941"/>
                </a:lnTo>
                <a:lnTo>
                  <a:pt x="1072" y="1938"/>
                </a:lnTo>
                <a:lnTo>
                  <a:pt x="1078" y="1931"/>
                </a:lnTo>
                <a:lnTo>
                  <a:pt x="1082" y="1928"/>
                </a:lnTo>
                <a:lnTo>
                  <a:pt x="1082" y="1918"/>
                </a:lnTo>
                <a:lnTo>
                  <a:pt x="1088" y="1908"/>
                </a:lnTo>
                <a:lnTo>
                  <a:pt x="1088" y="1905"/>
                </a:lnTo>
                <a:lnTo>
                  <a:pt x="1088" y="1902"/>
                </a:lnTo>
                <a:lnTo>
                  <a:pt x="1088" y="1902"/>
                </a:lnTo>
                <a:lnTo>
                  <a:pt x="1088" y="1898"/>
                </a:lnTo>
                <a:lnTo>
                  <a:pt x="1085" y="1892"/>
                </a:lnTo>
                <a:lnTo>
                  <a:pt x="1078" y="1888"/>
                </a:lnTo>
                <a:lnTo>
                  <a:pt x="1072" y="1879"/>
                </a:lnTo>
                <a:lnTo>
                  <a:pt x="1075" y="1872"/>
                </a:lnTo>
                <a:lnTo>
                  <a:pt x="1075" y="1865"/>
                </a:lnTo>
                <a:lnTo>
                  <a:pt x="1075" y="1865"/>
                </a:lnTo>
                <a:lnTo>
                  <a:pt x="1078" y="1865"/>
                </a:lnTo>
                <a:lnTo>
                  <a:pt x="1082" y="1865"/>
                </a:lnTo>
                <a:lnTo>
                  <a:pt x="1085" y="1865"/>
                </a:lnTo>
                <a:lnTo>
                  <a:pt x="1085" y="1862"/>
                </a:lnTo>
                <a:lnTo>
                  <a:pt x="1085" y="1862"/>
                </a:lnTo>
                <a:lnTo>
                  <a:pt x="1078" y="1859"/>
                </a:lnTo>
                <a:lnTo>
                  <a:pt x="1075" y="1859"/>
                </a:lnTo>
                <a:lnTo>
                  <a:pt x="1072" y="1849"/>
                </a:lnTo>
                <a:lnTo>
                  <a:pt x="1072" y="1849"/>
                </a:lnTo>
                <a:lnTo>
                  <a:pt x="1065" y="1846"/>
                </a:lnTo>
                <a:lnTo>
                  <a:pt x="1065" y="1843"/>
                </a:lnTo>
                <a:lnTo>
                  <a:pt x="1065" y="1836"/>
                </a:lnTo>
                <a:lnTo>
                  <a:pt x="1069" y="1833"/>
                </a:lnTo>
                <a:lnTo>
                  <a:pt x="1072" y="1829"/>
                </a:lnTo>
                <a:lnTo>
                  <a:pt x="1075" y="1829"/>
                </a:lnTo>
                <a:lnTo>
                  <a:pt x="1075" y="1826"/>
                </a:lnTo>
                <a:lnTo>
                  <a:pt x="1082" y="1826"/>
                </a:lnTo>
                <a:lnTo>
                  <a:pt x="1085" y="1820"/>
                </a:lnTo>
                <a:lnTo>
                  <a:pt x="1078" y="1813"/>
                </a:lnTo>
                <a:lnTo>
                  <a:pt x="1072" y="1803"/>
                </a:lnTo>
                <a:lnTo>
                  <a:pt x="1026" y="1787"/>
                </a:lnTo>
                <a:lnTo>
                  <a:pt x="1023" y="1787"/>
                </a:lnTo>
                <a:lnTo>
                  <a:pt x="993" y="1774"/>
                </a:lnTo>
                <a:lnTo>
                  <a:pt x="993" y="1774"/>
                </a:lnTo>
                <a:lnTo>
                  <a:pt x="993" y="1774"/>
                </a:lnTo>
                <a:lnTo>
                  <a:pt x="987" y="1770"/>
                </a:lnTo>
                <a:lnTo>
                  <a:pt x="983" y="1767"/>
                </a:lnTo>
                <a:lnTo>
                  <a:pt x="996" y="1757"/>
                </a:lnTo>
                <a:lnTo>
                  <a:pt x="1010" y="1747"/>
                </a:lnTo>
                <a:lnTo>
                  <a:pt x="1016" y="1741"/>
                </a:lnTo>
                <a:lnTo>
                  <a:pt x="1016" y="1741"/>
                </a:lnTo>
                <a:lnTo>
                  <a:pt x="1032" y="1747"/>
                </a:lnTo>
                <a:lnTo>
                  <a:pt x="1039" y="1747"/>
                </a:lnTo>
                <a:lnTo>
                  <a:pt x="1072" y="1761"/>
                </a:lnTo>
                <a:lnTo>
                  <a:pt x="1072" y="1757"/>
                </a:lnTo>
                <a:lnTo>
                  <a:pt x="1072" y="1757"/>
                </a:lnTo>
                <a:lnTo>
                  <a:pt x="1072" y="1751"/>
                </a:lnTo>
                <a:lnTo>
                  <a:pt x="1072" y="1751"/>
                </a:lnTo>
                <a:lnTo>
                  <a:pt x="1072" y="1744"/>
                </a:lnTo>
                <a:lnTo>
                  <a:pt x="1072" y="1744"/>
                </a:lnTo>
                <a:lnTo>
                  <a:pt x="1069" y="1741"/>
                </a:lnTo>
                <a:lnTo>
                  <a:pt x="1065" y="1738"/>
                </a:lnTo>
                <a:lnTo>
                  <a:pt x="1062" y="1728"/>
                </a:lnTo>
                <a:lnTo>
                  <a:pt x="1059" y="1728"/>
                </a:lnTo>
                <a:lnTo>
                  <a:pt x="1055" y="1721"/>
                </a:lnTo>
                <a:lnTo>
                  <a:pt x="1055" y="1721"/>
                </a:lnTo>
                <a:lnTo>
                  <a:pt x="1052" y="1718"/>
                </a:lnTo>
                <a:lnTo>
                  <a:pt x="1052" y="1718"/>
                </a:lnTo>
                <a:lnTo>
                  <a:pt x="1052" y="1718"/>
                </a:lnTo>
                <a:lnTo>
                  <a:pt x="1055" y="1705"/>
                </a:lnTo>
                <a:lnTo>
                  <a:pt x="1059" y="1702"/>
                </a:lnTo>
                <a:lnTo>
                  <a:pt x="1049" y="1702"/>
                </a:lnTo>
                <a:lnTo>
                  <a:pt x="1042" y="1698"/>
                </a:lnTo>
                <a:lnTo>
                  <a:pt x="1036" y="1698"/>
                </a:lnTo>
                <a:lnTo>
                  <a:pt x="1032" y="1688"/>
                </a:lnTo>
                <a:lnTo>
                  <a:pt x="1032" y="1685"/>
                </a:lnTo>
                <a:lnTo>
                  <a:pt x="1032" y="1685"/>
                </a:lnTo>
                <a:lnTo>
                  <a:pt x="1032" y="1679"/>
                </a:lnTo>
                <a:lnTo>
                  <a:pt x="1032" y="1679"/>
                </a:lnTo>
                <a:lnTo>
                  <a:pt x="1029" y="1679"/>
                </a:lnTo>
                <a:lnTo>
                  <a:pt x="1026" y="1675"/>
                </a:lnTo>
                <a:lnTo>
                  <a:pt x="1026" y="1669"/>
                </a:lnTo>
                <a:lnTo>
                  <a:pt x="1026" y="1669"/>
                </a:lnTo>
                <a:lnTo>
                  <a:pt x="1026" y="1659"/>
                </a:lnTo>
                <a:lnTo>
                  <a:pt x="1026" y="1656"/>
                </a:lnTo>
                <a:lnTo>
                  <a:pt x="1042" y="1656"/>
                </a:lnTo>
                <a:lnTo>
                  <a:pt x="1046" y="1656"/>
                </a:lnTo>
                <a:lnTo>
                  <a:pt x="1046" y="1652"/>
                </a:lnTo>
                <a:lnTo>
                  <a:pt x="1046" y="1652"/>
                </a:lnTo>
                <a:lnTo>
                  <a:pt x="1052" y="1652"/>
                </a:lnTo>
                <a:lnTo>
                  <a:pt x="1065" y="1656"/>
                </a:lnTo>
                <a:lnTo>
                  <a:pt x="1065" y="1656"/>
                </a:lnTo>
                <a:lnTo>
                  <a:pt x="1072" y="1652"/>
                </a:lnTo>
                <a:lnTo>
                  <a:pt x="1085" y="1643"/>
                </a:lnTo>
                <a:lnTo>
                  <a:pt x="1085" y="1636"/>
                </a:lnTo>
                <a:lnTo>
                  <a:pt x="1085" y="1633"/>
                </a:lnTo>
                <a:lnTo>
                  <a:pt x="1075" y="1633"/>
                </a:lnTo>
                <a:lnTo>
                  <a:pt x="1075" y="1633"/>
                </a:lnTo>
                <a:lnTo>
                  <a:pt x="1075" y="1626"/>
                </a:lnTo>
                <a:lnTo>
                  <a:pt x="1075" y="1616"/>
                </a:lnTo>
                <a:lnTo>
                  <a:pt x="1075" y="1606"/>
                </a:lnTo>
                <a:lnTo>
                  <a:pt x="1069" y="1593"/>
                </a:lnTo>
                <a:lnTo>
                  <a:pt x="1065" y="1590"/>
                </a:lnTo>
                <a:lnTo>
                  <a:pt x="1088" y="1584"/>
                </a:lnTo>
                <a:lnTo>
                  <a:pt x="1091" y="1574"/>
                </a:lnTo>
                <a:lnTo>
                  <a:pt x="1091" y="1574"/>
                </a:lnTo>
                <a:lnTo>
                  <a:pt x="1085" y="1570"/>
                </a:lnTo>
                <a:lnTo>
                  <a:pt x="1082" y="1567"/>
                </a:lnTo>
                <a:lnTo>
                  <a:pt x="1078" y="1564"/>
                </a:lnTo>
                <a:lnTo>
                  <a:pt x="1072" y="1554"/>
                </a:lnTo>
                <a:lnTo>
                  <a:pt x="1072" y="1554"/>
                </a:lnTo>
                <a:lnTo>
                  <a:pt x="1069" y="1554"/>
                </a:lnTo>
                <a:lnTo>
                  <a:pt x="1069" y="1554"/>
                </a:lnTo>
                <a:lnTo>
                  <a:pt x="1055" y="1534"/>
                </a:lnTo>
                <a:lnTo>
                  <a:pt x="1055" y="1531"/>
                </a:lnTo>
                <a:lnTo>
                  <a:pt x="1055" y="1531"/>
                </a:lnTo>
                <a:lnTo>
                  <a:pt x="1046" y="1515"/>
                </a:lnTo>
                <a:lnTo>
                  <a:pt x="1046" y="1508"/>
                </a:lnTo>
                <a:lnTo>
                  <a:pt x="1046" y="1492"/>
                </a:lnTo>
                <a:lnTo>
                  <a:pt x="1046" y="1492"/>
                </a:lnTo>
                <a:lnTo>
                  <a:pt x="1046" y="1488"/>
                </a:lnTo>
                <a:lnTo>
                  <a:pt x="1049" y="1475"/>
                </a:lnTo>
                <a:lnTo>
                  <a:pt x="1042" y="1475"/>
                </a:lnTo>
                <a:lnTo>
                  <a:pt x="1039" y="1475"/>
                </a:lnTo>
                <a:lnTo>
                  <a:pt x="1036" y="1479"/>
                </a:lnTo>
                <a:lnTo>
                  <a:pt x="1029" y="1475"/>
                </a:lnTo>
                <a:lnTo>
                  <a:pt x="1026" y="1475"/>
                </a:lnTo>
                <a:lnTo>
                  <a:pt x="1023" y="1472"/>
                </a:lnTo>
                <a:lnTo>
                  <a:pt x="1023" y="1469"/>
                </a:lnTo>
                <a:lnTo>
                  <a:pt x="1023" y="1469"/>
                </a:lnTo>
                <a:lnTo>
                  <a:pt x="1023" y="1462"/>
                </a:lnTo>
                <a:lnTo>
                  <a:pt x="1023" y="1462"/>
                </a:lnTo>
                <a:lnTo>
                  <a:pt x="1026" y="1456"/>
                </a:lnTo>
                <a:lnTo>
                  <a:pt x="1026" y="1449"/>
                </a:lnTo>
                <a:lnTo>
                  <a:pt x="1026" y="1446"/>
                </a:lnTo>
                <a:lnTo>
                  <a:pt x="1023" y="1426"/>
                </a:lnTo>
                <a:lnTo>
                  <a:pt x="1023" y="1420"/>
                </a:lnTo>
                <a:lnTo>
                  <a:pt x="1023" y="1416"/>
                </a:lnTo>
                <a:lnTo>
                  <a:pt x="1023" y="1410"/>
                </a:lnTo>
                <a:lnTo>
                  <a:pt x="1023" y="1403"/>
                </a:lnTo>
                <a:lnTo>
                  <a:pt x="1023" y="1397"/>
                </a:lnTo>
                <a:lnTo>
                  <a:pt x="1019" y="1390"/>
                </a:lnTo>
                <a:lnTo>
                  <a:pt x="1016" y="1387"/>
                </a:lnTo>
                <a:lnTo>
                  <a:pt x="1013" y="1380"/>
                </a:lnTo>
                <a:lnTo>
                  <a:pt x="1010" y="1380"/>
                </a:lnTo>
                <a:lnTo>
                  <a:pt x="1010" y="1380"/>
                </a:lnTo>
                <a:lnTo>
                  <a:pt x="1010" y="1377"/>
                </a:lnTo>
                <a:lnTo>
                  <a:pt x="1010" y="1377"/>
                </a:lnTo>
                <a:lnTo>
                  <a:pt x="1010" y="1377"/>
                </a:lnTo>
                <a:lnTo>
                  <a:pt x="1006" y="1374"/>
                </a:lnTo>
                <a:lnTo>
                  <a:pt x="1006" y="1374"/>
                </a:lnTo>
                <a:lnTo>
                  <a:pt x="1006" y="1374"/>
                </a:lnTo>
                <a:lnTo>
                  <a:pt x="1006" y="1374"/>
                </a:lnTo>
                <a:lnTo>
                  <a:pt x="1006" y="1377"/>
                </a:lnTo>
                <a:lnTo>
                  <a:pt x="1006" y="1377"/>
                </a:lnTo>
                <a:lnTo>
                  <a:pt x="1003" y="1380"/>
                </a:lnTo>
                <a:lnTo>
                  <a:pt x="1003" y="1380"/>
                </a:lnTo>
                <a:lnTo>
                  <a:pt x="1003" y="1384"/>
                </a:lnTo>
                <a:lnTo>
                  <a:pt x="1003" y="1384"/>
                </a:lnTo>
                <a:lnTo>
                  <a:pt x="1000" y="1384"/>
                </a:lnTo>
                <a:lnTo>
                  <a:pt x="1000" y="1384"/>
                </a:lnTo>
                <a:lnTo>
                  <a:pt x="1000" y="1384"/>
                </a:lnTo>
                <a:lnTo>
                  <a:pt x="1000" y="1384"/>
                </a:lnTo>
                <a:lnTo>
                  <a:pt x="996" y="1380"/>
                </a:lnTo>
                <a:lnTo>
                  <a:pt x="996" y="1377"/>
                </a:lnTo>
                <a:lnTo>
                  <a:pt x="993" y="1374"/>
                </a:lnTo>
                <a:lnTo>
                  <a:pt x="990" y="1370"/>
                </a:lnTo>
                <a:lnTo>
                  <a:pt x="990" y="1370"/>
                </a:lnTo>
                <a:lnTo>
                  <a:pt x="990" y="1370"/>
                </a:lnTo>
                <a:lnTo>
                  <a:pt x="990" y="1374"/>
                </a:lnTo>
                <a:lnTo>
                  <a:pt x="987" y="1374"/>
                </a:lnTo>
                <a:lnTo>
                  <a:pt x="990" y="1377"/>
                </a:lnTo>
                <a:lnTo>
                  <a:pt x="990" y="1380"/>
                </a:lnTo>
                <a:lnTo>
                  <a:pt x="987" y="1380"/>
                </a:lnTo>
                <a:lnTo>
                  <a:pt x="987" y="1380"/>
                </a:lnTo>
                <a:lnTo>
                  <a:pt x="987" y="1380"/>
                </a:lnTo>
                <a:lnTo>
                  <a:pt x="983" y="1380"/>
                </a:lnTo>
                <a:lnTo>
                  <a:pt x="980" y="1380"/>
                </a:lnTo>
                <a:lnTo>
                  <a:pt x="977" y="1384"/>
                </a:lnTo>
                <a:lnTo>
                  <a:pt x="977" y="1384"/>
                </a:lnTo>
                <a:lnTo>
                  <a:pt x="973" y="1384"/>
                </a:lnTo>
                <a:lnTo>
                  <a:pt x="973" y="1384"/>
                </a:lnTo>
                <a:lnTo>
                  <a:pt x="970" y="1384"/>
                </a:lnTo>
                <a:lnTo>
                  <a:pt x="967" y="1380"/>
                </a:lnTo>
                <a:lnTo>
                  <a:pt x="967" y="1384"/>
                </a:lnTo>
                <a:lnTo>
                  <a:pt x="964" y="1384"/>
                </a:lnTo>
                <a:lnTo>
                  <a:pt x="964" y="1384"/>
                </a:lnTo>
                <a:lnTo>
                  <a:pt x="964" y="1387"/>
                </a:lnTo>
                <a:lnTo>
                  <a:pt x="964" y="1387"/>
                </a:lnTo>
                <a:lnTo>
                  <a:pt x="960" y="1387"/>
                </a:lnTo>
                <a:lnTo>
                  <a:pt x="957" y="1387"/>
                </a:lnTo>
                <a:lnTo>
                  <a:pt x="957" y="1387"/>
                </a:lnTo>
                <a:lnTo>
                  <a:pt x="957" y="1390"/>
                </a:lnTo>
                <a:lnTo>
                  <a:pt x="957" y="1390"/>
                </a:lnTo>
                <a:lnTo>
                  <a:pt x="954" y="1390"/>
                </a:lnTo>
                <a:lnTo>
                  <a:pt x="951" y="1390"/>
                </a:lnTo>
                <a:lnTo>
                  <a:pt x="951" y="1390"/>
                </a:lnTo>
                <a:lnTo>
                  <a:pt x="947" y="1390"/>
                </a:lnTo>
                <a:lnTo>
                  <a:pt x="944" y="1390"/>
                </a:lnTo>
                <a:lnTo>
                  <a:pt x="944" y="1393"/>
                </a:lnTo>
                <a:lnTo>
                  <a:pt x="944" y="1393"/>
                </a:lnTo>
                <a:lnTo>
                  <a:pt x="941" y="1397"/>
                </a:lnTo>
                <a:lnTo>
                  <a:pt x="934" y="1397"/>
                </a:lnTo>
                <a:lnTo>
                  <a:pt x="931" y="1397"/>
                </a:lnTo>
                <a:lnTo>
                  <a:pt x="928" y="1400"/>
                </a:lnTo>
                <a:lnTo>
                  <a:pt x="928" y="1400"/>
                </a:lnTo>
                <a:lnTo>
                  <a:pt x="924" y="1400"/>
                </a:lnTo>
                <a:lnTo>
                  <a:pt x="924" y="1400"/>
                </a:lnTo>
                <a:lnTo>
                  <a:pt x="921" y="1400"/>
                </a:lnTo>
                <a:lnTo>
                  <a:pt x="921" y="1400"/>
                </a:lnTo>
                <a:lnTo>
                  <a:pt x="918" y="1400"/>
                </a:lnTo>
                <a:lnTo>
                  <a:pt x="918" y="1400"/>
                </a:lnTo>
                <a:lnTo>
                  <a:pt x="914" y="1403"/>
                </a:lnTo>
                <a:lnTo>
                  <a:pt x="911" y="1400"/>
                </a:lnTo>
                <a:lnTo>
                  <a:pt x="914" y="1400"/>
                </a:lnTo>
                <a:lnTo>
                  <a:pt x="914" y="1397"/>
                </a:lnTo>
                <a:lnTo>
                  <a:pt x="918" y="1393"/>
                </a:lnTo>
                <a:lnTo>
                  <a:pt x="918" y="1390"/>
                </a:lnTo>
                <a:lnTo>
                  <a:pt x="918" y="1390"/>
                </a:lnTo>
                <a:lnTo>
                  <a:pt x="918" y="1390"/>
                </a:lnTo>
                <a:lnTo>
                  <a:pt x="918" y="1390"/>
                </a:lnTo>
                <a:lnTo>
                  <a:pt x="914" y="1390"/>
                </a:lnTo>
                <a:lnTo>
                  <a:pt x="911" y="1387"/>
                </a:lnTo>
                <a:lnTo>
                  <a:pt x="908" y="1384"/>
                </a:lnTo>
                <a:lnTo>
                  <a:pt x="908" y="1384"/>
                </a:lnTo>
                <a:lnTo>
                  <a:pt x="908" y="1380"/>
                </a:lnTo>
                <a:lnTo>
                  <a:pt x="908" y="1380"/>
                </a:lnTo>
                <a:lnTo>
                  <a:pt x="908" y="1380"/>
                </a:lnTo>
                <a:lnTo>
                  <a:pt x="905" y="1380"/>
                </a:lnTo>
                <a:lnTo>
                  <a:pt x="901" y="1380"/>
                </a:lnTo>
                <a:lnTo>
                  <a:pt x="901" y="1380"/>
                </a:lnTo>
                <a:lnTo>
                  <a:pt x="901" y="1380"/>
                </a:lnTo>
                <a:lnTo>
                  <a:pt x="901" y="1384"/>
                </a:lnTo>
                <a:lnTo>
                  <a:pt x="901" y="1384"/>
                </a:lnTo>
                <a:lnTo>
                  <a:pt x="901" y="1384"/>
                </a:lnTo>
                <a:lnTo>
                  <a:pt x="905" y="1384"/>
                </a:lnTo>
                <a:lnTo>
                  <a:pt x="905" y="1387"/>
                </a:lnTo>
                <a:lnTo>
                  <a:pt x="905" y="1387"/>
                </a:lnTo>
                <a:lnTo>
                  <a:pt x="905" y="1387"/>
                </a:lnTo>
                <a:lnTo>
                  <a:pt x="905" y="1387"/>
                </a:lnTo>
                <a:lnTo>
                  <a:pt x="901" y="1390"/>
                </a:lnTo>
                <a:lnTo>
                  <a:pt x="901" y="1390"/>
                </a:lnTo>
                <a:lnTo>
                  <a:pt x="901" y="1393"/>
                </a:lnTo>
                <a:lnTo>
                  <a:pt x="898" y="1393"/>
                </a:lnTo>
                <a:lnTo>
                  <a:pt x="895" y="1393"/>
                </a:lnTo>
                <a:lnTo>
                  <a:pt x="895" y="1393"/>
                </a:lnTo>
                <a:lnTo>
                  <a:pt x="895" y="1397"/>
                </a:lnTo>
                <a:lnTo>
                  <a:pt x="892" y="1397"/>
                </a:lnTo>
                <a:lnTo>
                  <a:pt x="892" y="1397"/>
                </a:lnTo>
                <a:lnTo>
                  <a:pt x="892" y="1397"/>
                </a:lnTo>
                <a:lnTo>
                  <a:pt x="888" y="1397"/>
                </a:lnTo>
                <a:lnTo>
                  <a:pt x="888" y="1400"/>
                </a:lnTo>
                <a:lnTo>
                  <a:pt x="885" y="1400"/>
                </a:lnTo>
                <a:lnTo>
                  <a:pt x="882" y="1403"/>
                </a:lnTo>
                <a:lnTo>
                  <a:pt x="882" y="1403"/>
                </a:lnTo>
                <a:lnTo>
                  <a:pt x="878" y="1403"/>
                </a:lnTo>
                <a:lnTo>
                  <a:pt x="878" y="1403"/>
                </a:lnTo>
                <a:lnTo>
                  <a:pt x="875" y="1406"/>
                </a:lnTo>
                <a:lnTo>
                  <a:pt x="875" y="1406"/>
                </a:lnTo>
                <a:lnTo>
                  <a:pt x="875" y="1406"/>
                </a:lnTo>
                <a:lnTo>
                  <a:pt x="875" y="1410"/>
                </a:lnTo>
                <a:lnTo>
                  <a:pt x="875" y="1413"/>
                </a:lnTo>
                <a:lnTo>
                  <a:pt x="875" y="1413"/>
                </a:lnTo>
                <a:lnTo>
                  <a:pt x="875" y="1413"/>
                </a:lnTo>
                <a:lnTo>
                  <a:pt x="875" y="1413"/>
                </a:lnTo>
                <a:lnTo>
                  <a:pt x="872" y="1420"/>
                </a:lnTo>
                <a:lnTo>
                  <a:pt x="869" y="1420"/>
                </a:lnTo>
                <a:lnTo>
                  <a:pt x="869" y="1423"/>
                </a:lnTo>
                <a:lnTo>
                  <a:pt x="865" y="1426"/>
                </a:lnTo>
                <a:lnTo>
                  <a:pt x="865" y="1426"/>
                </a:lnTo>
                <a:lnTo>
                  <a:pt x="862" y="1426"/>
                </a:lnTo>
                <a:lnTo>
                  <a:pt x="862" y="1429"/>
                </a:lnTo>
                <a:lnTo>
                  <a:pt x="859" y="1429"/>
                </a:lnTo>
                <a:lnTo>
                  <a:pt x="859" y="1429"/>
                </a:lnTo>
                <a:lnTo>
                  <a:pt x="855" y="1426"/>
                </a:lnTo>
                <a:lnTo>
                  <a:pt x="855" y="1423"/>
                </a:lnTo>
                <a:lnTo>
                  <a:pt x="855" y="1423"/>
                </a:lnTo>
                <a:lnTo>
                  <a:pt x="852" y="1423"/>
                </a:lnTo>
                <a:lnTo>
                  <a:pt x="849" y="1426"/>
                </a:lnTo>
                <a:lnTo>
                  <a:pt x="846" y="1433"/>
                </a:lnTo>
                <a:lnTo>
                  <a:pt x="842" y="1433"/>
                </a:lnTo>
                <a:lnTo>
                  <a:pt x="839" y="1436"/>
                </a:lnTo>
                <a:lnTo>
                  <a:pt x="839" y="1439"/>
                </a:lnTo>
                <a:lnTo>
                  <a:pt x="839" y="1439"/>
                </a:lnTo>
                <a:lnTo>
                  <a:pt x="836" y="1443"/>
                </a:lnTo>
                <a:lnTo>
                  <a:pt x="836" y="1443"/>
                </a:lnTo>
                <a:lnTo>
                  <a:pt x="833" y="1446"/>
                </a:lnTo>
                <a:lnTo>
                  <a:pt x="833" y="1449"/>
                </a:lnTo>
                <a:lnTo>
                  <a:pt x="829" y="1452"/>
                </a:lnTo>
                <a:lnTo>
                  <a:pt x="829" y="1456"/>
                </a:lnTo>
                <a:lnTo>
                  <a:pt x="826" y="1456"/>
                </a:lnTo>
                <a:lnTo>
                  <a:pt x="826" y="1456"/>
                </a:lnTo>
                <a:lnTo>
                  <a:pt x="823" y="1452"/>
                </a:lnTo>
                <a:lnTo>
                  <a:pt x="823" y="1452"/>
                </a:lnTo>
                <a:lnTo>
                  <a:pt x="823" y="1452"/>
                </a:lnTo>
                <a:lnTo>
                  <a:pt x="819" y="1449"/>
                </a:lnTo>
                <a:lnTo>
                  <a:pt x="819" y="1452"/>
                </a:lnTo>
                <a:lnTo>
                  <a:pt x="816" y="1452"/>
                </a:lnTo>
                <a:lnTo>
                  <a:pt x="816" y="1456"/>
                </a:lnTo>
                <a:lnTo>
                  <a:pt x="819" y="1459"/>
                </a:lnTo>
                <a:lnTo>
                  <a:pt x="819" y="1459"/>
                </a:lnTo>
                <a:lnTo>
                  <a:pt x="819" y="1462"/>
                </a:lnTo>
                <a:lnTo>
                  <a:pt x="819" y="1462"/>
                </a:lnTo>
                <a:lnTo>
                  <a:pt x="816" y="1462"/>
                </a:lnTo>
                <a:lnTo>
                  <a:pt x="816" y="1462"/>
                </a:lnTo>
                <a:lnTo>
                  <a:pt x="813" y="1459"/>
                </a:lnTo>
                <a:lnTo>
                  <a:pt x="813" y="1459"/>
                </a:lnTo>
                <a:lnTo>
                  <a:pt x="813" y="1459"/>
                </a:lnTo>
                <a:lnTo>
                  <a:pt x="810" y="1459"/>
                </a:lnTo>
                <a:lnTo>
                  <a:pt x="806" y="1459"/>
                </a:lnTo>
                <a:lnTo>
                  <a:pt x="806" y="1462"/>
                </a:lnTo>
                <a:lnTo>
                  <a:pt x="806" y="1465"/>
                </a:lnTo>
                <a:lnTo>
                  <a:pt x="803" y="1465"/>
                </a:lnTo>
                <a:lnTo>
                  <a:pt x="803" y="1465"/>
                </a:lnTo>
                <a:lnTo>
                  <a:pt x="800" y="1465"/>
                </a:lnTo>
                <a:lnTo>
                  <a:pt x="800" y="1462"/>
                </a:lnTo>
                <a:lnTo>
                  <a:pt x="800" y="1462"/>
                </a:lnTo>
                <a:lnTo>
                  <a:pt x="796" y="1462"/>
                </a:lnTo>
                <a:lnTo>
                  <a:pt x="796" y="1465"/>
                </a:lnTo>
                <a:lnTo>
                  <a:pt x="800" y="1469"/>
                </a:lnTo>
                <a:lnTo>
                  <a:pt x="796" y="1472"/>
                </a:lnTo>
                <a:lnTo>
                  <a:pt x="796" y="1472"/>
                </a:lnTo>
                <a:lnTo>
                  <a:pt x="796" y="1472"/>
                </a:lnTo>
                <a:lnTo>
                  <a:pt x="793" y="1472"/>
                </a:lnTo>
                <a:lnTo>
                  <a:pt x="790" y="1472"/>
                </a:lnTo>
                <a:lnTo>
                  <a:pt x="790" y="1469"/>
                </a:lnTo>
                <a:lnTo>
                  <a:pt x="787" y="1469"/>
                </a:lnTo>
                <a:lnTo>
                  <a:pt x="787" y="1465"/>
                </a:lnTo>
                <a:lnTo>
                  <a:pt x="787" y="1465"/>
                </a:lnTo>
                <a:lnTo>
                  <a:pt x="787" y="1465"/>
                </a:lnTo>
                <a:lnTo>
                  <a:pt x="783" y="1465"/>
                </a:lnTo>
                <a:lnTo>
                  <a:pt x="780" y="1465"/>
                </a:lnTo>
                <a:lnTo>
                  <a:pt x="780" y="1465"/>
                </a:lnTo>
                <a:lnTo>
                  <a:pt x="780" y="1465"/>
                </a:lnTo>
                <a:lnTo>
                  <a:pt x="780" y="1469"/>
                </a:lnTo>
                <a:lnTo>
                  <a:pt x="780" y="1469"/>
                </a:lnTo>
                <a:lnTo>
                  <a:pt x="780" y="1469"/>
                </a:lnTo>
                <a:lnTo>
                  <a:pt x="780" y="1469"/>
                </a:lnTo>
                <a:lnTo>
                  <a:pt x="783" y="1469"/>
                </a:lnTo>
                <a:lnTo>
                  <a:pt x="783" y="1472"/>
                </a:lnTo>
                <a:lnTo>
                  <a:pt x="783" y="1472"/>
                </a:lnTo>
                <a:lnTo>
                  <a:pt x="783" y="1472"/>
                </a:lnTo>
                <a:lnTo>
                  <a:pt x="783" y="1472"/>
                </a:lnTo>
                <a:lnTo>
                  <a:pt x="783" y="1475"/>
                </a:lnTo>
                <a:lnTo>
                  <a:pt x="783" y="1475"/>
                </a:lnTo>
                <a:lnTo>
                  <a:pt x="783" y="1475"/>
                </a:lnTo>
                <a:lnTo>
                  <a:pt x="783" y="1475"/>
                </a:lnTo>
                <a:lnTo>
                  <a:pt x="783" y="1479"/>
                </a:lnTo>
                <a:lnTo>
                  <a:pt x="783" y="1479"/>
                </a:lnTo>
                <a:lnTo>
                  <a:pt x="780" y="1479"/>
                </a:lnTo>
                <a:lnTo>
                  <a:pt x="777" y="1479"/>
                </a:lnTo>
                <a:lnTo>
                  <a:pt x="777" y="1479"/>
                </a:lnTo>
                <a:lnTo>
                  <a:pt x="777" y="1479"/>
                </a:lnTo>
                <a:lnTo>
                  <a:pt x="773" y="1479"/>
                </a:lnTo>
                <a:lnTo>
                  <a:pt x="773" y="1479"/>
                </a:lnTo>
                <a:lnTo>
                  <a:pt x="773" y="1482"/>
                </a:lnTo>
                <a:lnTo>
                  <a:pt x="770" y="1482"/>
                </a:lnTo>
                <a:lnTo>
                  <a:pt x="770" y="1485"/>
                </a:lnTo>
                <a:lnTo>
                  <a:pt x="770" y="1485"/>
                </a:lnTo>
                <a:lnTo>
                  <a:pt x="770" y="1488"/>
                </a:lnTo>
                <a:lnTo>
                  <a:pt x="770" y="1488"/>
                </a:lnTo>
                <a:lnTo>
                  <a:pt x="767" y="1492"/>
                </a:lnTo>
                <a:lnTo>
                  <a:pt x="764" y="1488"/>
                </a:lnTo>
                <a:lnTo>
                  <a:pt x="760" y="1488"/>
                </a:lnTo>
                <a:lnTo>
                  <a:pt x="757" y="1488"/>
                </a:lnTo>
                <a:lnTo>
                  <a:pt x="754" y="1492"/>
                </a:lnTo>
                <a:lnTo>
                  <a:pt x="754" y="1492"/>
                </a:lnTo>
                <a:lnTo>
                  <a:pt x="754" y="1492"/>
                </a:lnTo>
                <a:lnTo>
                  <a:pt x="754" y="1492"/>
                </a:lnTo>
                <a:lnTo>
                  <a:pt x="754" y="1492"/>
                </a:lnTo>
                <a:lnTo>
                  <a:pt x="751" y="1488"/>
                </a:lnTo>
                <a:lnTo>
                  <a:pt x="747" y="1488"/>
                </a:lnTo>
                <a:lnTo>
                  <a:pt x="747" y="1485"/>
                </a:lnTo>
                <a:lnTo>
                  <a:pt x="747" y="1485"/>
                </a:lnTo>
                <a:lnTo>
                  <a:pt x="744" y="1485"/>
                </a:lnTo>
                <a:lnTo>
                  <a:pt x="744" y="1488"/>
                </a:lnTo>
                <a:lnTo>
                  <a:pt x="744" y="1485"/>
                </a:lnTo>
                <a:lnTo>
                  <a:pt x="741" y="1482"/>
                </a:lnTo>
                <a:lnTo>
                  <a:pt x="737" y="1482"/>
                </a:lnTo>
                <a:lnTo>
                  <a:pt x="737" y="1482"/>
                </a:lnTo>
                <a:lnTo>
                  <a:pt x="734" y="1482"/>
                </a:lnTo>
                <a:lnTo>
                  <a:pt x="734" y="1482"/>
                </a:lnTo>
                <a:lnTo>
                  <a:pt x="734" y="1482"/>
                </a:lnTo>
                <a:lnTo>
                  <a:pt x="734" y="1482"/>
                </a:lnTo>
                <a:lnTo>
                  <a:pt x="731" y="1482"/>
                </a:lnTo>
                <a:lnTo>
                  <a:pt x="728" y="1485"/>
                </a:lnTo>
                <a:lnTo>
                  <a:pt x="724" y="1485"/>
                </a:lnTo>
                <a:lnTo>
                  <a:pt x="724" y="1485"/>
                </a:lnTo>
                <a:lnTo>
                  <a:pt x="724" y="1488"/>
                </a:lnTo>
                <a:lnTo>
                  <a:pt x="724" y="1492"/>
                </a:lnTo>
                <a:lnTo>
                  <a:pt x="728" y="1492"/>
                </a:lnTo>
                <a:lnTo>
                  <a:pt x="724" y="1495"/>
                </a:lnTo>
                <a:lnTo>
                  <a:pt x="724" y="1495"/>
                </a:lnTo>
                <a:lnTo>
                  <a:pt x="721" y="1498"/>
                </a:lnTo>
                <a:lnTo>
                  <a:pt x="714" y="1498"/>
                </a:lnTo>
                <a:lnTo>
                  <a:pt x="711" y="1502"/>
                </a:lnTo>
                <a:lnTo>
                  <a:pt x="708" y="1502"/>
                </a:lnTo>
                <a:lnTo>
                  <a:pt x="708" y="1502"/>
                </a:lnTo>
                <a:lnTo>
                  <a:pt x="705" y="1505"/>
                </a:lnTo>
                <a:lnTo>
                  <a:pt x="705" y="1505"/>
                </a:lnTo>
                <a:lnTo>
                  <a:pt x="701" y="1508"/>
                </a:lnTo>
                <a:lnTo>
                  <a:pt x="701" y="1511"/>
                </a:lnTo>
                <a:lnTo>
                  <a:pt x="698" y="1511"/>
                </a:lnTo>
                <a:lnTo>
                  <a:pt x="695" y="1515"/>
                </a:lnTo>
                <a:lnTo>
                  <a:pt x="688" y="1515"/>
                </a:lnTo>
                <a:lnTo>
                  <a:pt x="688" y="1515"/>
                </a:lnTo>
                <a:lnTo>
                  <a:pt x="682" y="1518"/>
                </a:lnTo>
                <a:lnTo>
                  <a:pt x="682" y="1518"/>
                </a:lnTo>
                <a:lnTo>
                  <a:pt x="682" y="1521"/>
                </a:lnTo>
                <a:lnTo>
                  <a:pt x="678" y="1521"/>
                </a:lnTo>
                <a:lnTo>
                  <a:pt x="682" y="1528"/>
                </a:lnTo>
                <a:lnTo>
                  <a:pt x="678" y="1528"/>
                </a:lnTo>
                <a:lnTo>
                  <a:pt x="675" y="1531"/>
                </a:lnTo>
                <a:lnTo>
                  <a:pt x="672" y="1531"/>
                </a:lnTo>
                <a:lnTo>
                  <a:pt x="672" y="1534"/>
                </a:lnTo>
                <a:lnTo>
                  <a:pt x="669" y="1534"/>
                </a:lnTo>
                <a:lnTo>
                  <a:pt x="669" y="1534"/>
                </a:lnTo>
                <a:lnTo>
                  <a:pt x="665" y="1534"/>
                </a:lnTo>
                <a:lnTo>
                  <a:pt x="665" y="1534"/>
                </a:lnTo>
                <a:lnTo>
                  <a:pt x="665" y="1534"/>
                </a:lnTo>
                <a:lnTo>
                  <a:pt x="665" y="1534"/>
                </a:lnTo>
                <a:lnTo>
                  <a:pt x="665" y="1531"/>
                </a:lnTo>
                <a:lnTo>
                  <a:pt x="669" y="1531"/>
                </a:lnTo>
                <a:lnTo>
                  <a:pt x="669" y="1528"/>
                </a:lnTo>
                <a:lnTo>
                  <a:pt x="669" y="1528"/>
                </a:lnTo>
                <a:lnTo>
                  <a:pt x="669" y="1525"/>
                </a:lnTo>
                <a:lnTo>
                  <a:pt x="669" y="1525"/>
                </a:lnTo>
                <a:lnTo>
                  <a:pt x="669" y="1521"/>
                </a:lnTo>
                <a:lnTo>
                  <a:pt x="669" y="1518"/>
                </a:lnTo>
                <a:lnTo>
                  <a:pt x="669" y="1518"/>
                </a:lnTo>
                <a:lnTo>
                  <a:pt x="669" y="1518"/>
                </a:lnTo>
                <a:lnTo>
                  <a:pt x="672" y="1515"/>
                </a:lnTo>
                <a:lnTo>
                  <a:pt x="672" y="1515"/>
                </a:lnTo>
                <a:lnTo>
                  <a:pt x="672" y="1515"/>
                </a:lnTo>
                <a:lnTo>
                  <a:pt x="672" y="1515"/>
                </a:lnTo>
                <a:lnTo>
                  <a:pt x="672" y="1511"/>
                </a:lnTo>
                <a:lnTo>
                  <a:pt x="672" y="1511"/>
                </a:lnTo>
                <a:lnTo>
                  <a:pt x="669" y="1511"/>
                </a:lnTo>
                <a:lnTo>
                  <a:pt x="669" y="1508"/>
                </a:lnTo>
                <a:lnTo>
                  <a:pt x="669" y="1508"/>
                </a:lnTo>
                <a:lnTo>
                  <a:pt x="669" y="1508"/>
                </a:lnTo>
                <a:lnTo>
                  <a:pt x="665" y="1505"/>
                </a:lnTo>
                <a:lnTo>
                  <a:pt x="665" y="1505"/>
                </a:lnTo>
                <a:lnTo>
                  <a:pt x="665" y="1502"/>
                </a:lnTo>
                <a:lnTo>
                  <a:pt x="665" y="1498"/>
                </a:lnTo>
                <a:lnTo>
                  <a:pt x="665" y="1498"/>
                </a:lnTo>
                <a:lnTo>
                  <a:pt x="669" y="1495"/>
                </a:lnTo>
                <a:lnTo>
                  <a:pt x="672" y="1492"/>
                </a:lnTo>
                <a:lnTo>
                  <a:pt x="672" y="1492"/>
                </a:lnTo>
                <a:lnTo>
                  <a:pt x="672" y="1488"/>
                </a:lnTo>
                <a:lnTo>
                  <a:pt x="675" y="1488"/>
                </a:lnTo>
                <a:lnTo>
                  <a:pt x="675" y="1485"/>
                </a:lnTo>
                <a:lnTo>
                  <a:pt x="675" y="1485"/>
                </a:lnTo>
                <a:lnTo>
                  <a:pt x="675" y="1482"/>
                </a:lnTo>
                <a:lnTo>
                  <a:pt x="675" y="1482"/>
                </a:lnTo>
                <a:lnTo>
                  <a:pt x="678" y="1479"/>
                </a:lnTo>
                <a:lnTo>
                  <a:pt x="678" y="1479"/>
                </a:lnTo>
                <a:lnTo>
                  <a:pt x="678" y="1479"/>
                </a:lnTo>
                <a:lnTo>
                  <a:pt x="678" y="1479"/>
                </a:lnTo>
                <a:lnTo>
                  <a:pt x="682" y="1475"/>
                </a:lnTo>
                <a:lnTo>
                  <a:pt x="682" y="1475"/>
                </a:lnTo>
                <a:lnTo>
                  <a:pt x="682" y="1475"/>
                </a:lnTo>
                <a:lnTo>
                  <a:pt x="682" y="1472"/>
                </a:lnTo>
                <a:lnTo>
                  <a:pt x="682" y="1472"/>
                </a:lnTo>
                <a:lnTo>
                  <a:pt x="682" y="1472"/>
                </a:lnTo>
                <a:lnTo>
                  <a:pt x="682" y="1469"/>
                </a:lnTo>
                <a:lnTo>
                  <a:pt x="685" y="1469"/>
                </a:lnTo>
                <a:lnTo>
                  <a:pt x="685" y="1469"/>
                </a:lnTo>
                <a:lnTo>
                  <a:pt x="685" y="1469"/>
                </a:lnTo>
                <a:lnTo>
                  <a:pt x="688" y="1465"/>
                </a:lnTo>
                <a:lnTo>
                  <a:pt x="688" y="1462"/>
                </a:lnTo>
                <a:lnTo>
                  <a:pt x="688" y="1459"/>
                </a:lnTo>
                <a:lnTo>
                  <a:pt x="695" y="1452"/>
                </a:lnTo>
                <a:lnTo>
                  <a:pt x="692" y="1449"/>
                </a:lnTo>
                <a:lnTo>
                  <a:pt x="692" y="1449"/>
                </a:lnTo>
                <a:lnTo>
                  <a:pt x="695" y="1446"/>
                </a:lnTo>
                <a:lnTo>
                  <a:pt x="695" y="1446"/>
                </a:lnTo>
                <a:lnTo>
                  <a:pt x="698" y="1439"/>
                </a:lnTo>
                <a:lnTo>
                  <a:pt x="701" y="1436"/>
                </a:lnTo>
                <a:lnTo>
                  <a:pt x="698" y="1433"/>
                </a:lnTo>
                <a:lnTo>
                  <a:pt x="701" y="1433"/>
                </a:lnTo>
                <a:lnTo>
                  <a:pt x="701" y="1429"/>
                </a:lnTo>
                <a:lnTo>
                  <a:pt x="701" y="1429"/>
                </a:lnTo>
                <a:lnTo>
                  <a:pt x="701" y="1429"/>
                </a:lnTo>
                <a:lnTo>
                  <a:pt x="701" y="1429"/>
                </a:lnTo>
                <a:lnTo>
                  <a:pt x="701" y="1426"/>
                </a:lnTo>
                <a:lnTo>
                  <a:pt x="701" y="1426"/>
                </a:lnTo>
                <a:lnTo>
                  <a:pt x="705" y="1420"/>
                </a:lnTo>
                <a:lnTo>
                  <a:pt x="708" y="1413"/>
                </a:lnTo>
                <a:lnTo>
                  <a:pt x="711" y="1410"/>
                </a:lnTo>
                <a:lnTo>
                  <a:pt x="711" y="1406"/>
                </a:lnTo>
                <a:lnTo>
                  <a:pt x="711" y="1403"/>
                </a:lnTo>
                <a:lnTo>
                  <a:pt x="714" y="1400"/>
                </a:lnTo>
                <a:lnTo>
                  <a:pt x="714" y="1397"/>
                </a:lnTo>
                <a:lnTo>
                  <a:pt x="714" y="1393"/>
                </a:lnTo>
                <a:lnTo>
                  <a:pt x="714" y="1390"/>
                </a:lnTo>
                <a:lnTo>
                  <a:pt x="714" y="1387"/>
                </a:lnTo>
                <a:lnTo>
                  <a:pt x="714" y="1384"/>
                </a:lnTo>
                <a:lnTo>
                  <a:pt x="714" y="1380"/>
                </a:lnTo>
                <a:lnTo>
                  <a:pt x="714" y="1380"/>
                </a:lnTo>
                <a:lnTo>
                  <a:pt x="711" y="1380"/>
                </a:lnTo>
                <a:lnTo>
                  <a:pt x="711" y="1380"/>
                </a:lnTo>
                <a:lnTo>
                  <a:pt x="708" y="1380"/>
                </a:lnTo>
                <a:lnTo>
                  <a:pt x="708" y="1377"/>
                </a:lnTo>
                <a:lnTo>
                  <a:pt x="708" y="1377"/>
                </a:lnTo>
                <a:lnTo>
                  <a:pt x="705" y="1377"/>
                </a:lnTo>
                <a:lnTo>
                  <a:pt x="705" y="1377"/>
                </a:lnTo>
                <a:lnTo>
                  <a:pt x="705" y="1374"/>
                </a:lnTo>
                <a:lnTo>
                  <a:pt x="705" y="1374"/>
                </a:lnTo>
                <a:lnTo>
                  <a:pt x="705" y="1374"/>
                </a:lnTo>
                <a:lnTo>
                  <a:pt x="701" y="1374"/>
                </a:lnTo>
                <a:lnTo>
                  <a:pt x="701" y="1374"/>
                </a:lnTo>
                <a:lnTo>
                  <a:pt x="701" y="1370"/>
                </a:lnTo>
                <a:lnTo>
                  <a:pt x="698" y="1370"/>
                </a:lnTo>
                <a:lnTo>
                  <a:pt x="695" y="1370"/>
                </a:lnTo>
                <a:lnTo>
                  <a:pt x="695" y="1374"/>
                </a:lnTo>
                <a:lnTo>
                  <a:pt x="692" y="1370"/>
                </a:lnTo>
                <a:lnTo>
                  <a:pt x="692" y="1370"/>
                </a:lnTo>
                <a:lnTo>
                  <a:pt x="692" y="1370"/>
                </a:lnTo>
                <a:lnTo>
                  <a:pt x="688" y="1370"/>
                </a:lnTo>
                <a:lnTo>
                  <a:pt x="692" y="1370"/>
                </a:lnTo>
                <a:lnTo>
                  <a:pt x="692" y="1367"/>
                </a:lnTo>
                <a:lnTo>
                  <a:pt x="688" y="1367"/>
                </a:lnTo>
                <a:lnTo>
                  <a:pt x="685" y="1364"/>
                </a:lnTo>
                <a:lnTo>
                  <a:pt x="685" y="1364"/>
                </a:lnTo>
                <a:lnTo>
                  <a:pt x="682" y="1364"/>
                </a:lnTo>
                <a:lnTo>
                  <a:pt x="678" y="1361"/>
                </a:lnTo>
                <a:lnTo>
                  <a:pt x="675" y="1361"/>
                </a:lnTo>
                <a:lnTo>
                  <a:pt x="675" y="1357"/>
                </a:lnTo>
                <a:lnTo>
                  <a:pt x="672" y="1357"/>
                </a:lnTo>
                <a:lnTo>
                  <a:pt x="672" y="1354"/>
                </a:lnTo>
                <a:lnTo>
                  <a:pt x="669" y="1354"/>
                </a:lnTo>
                <a:lnTo>
                  <a:pt x="665" y="1354"/>
                </a:lnTo>
                <a:lnTo>
                  <a:pt x="665" y="1354"/>
                </a:lnTo>
                <a:lnTo>
                  <a:pt x="662" y="1354"/>
                </a:lnTo>
                <a:lnTo>
                  <a:pt x="662" y="1354"/>
                </a:lnTo>
                <a:lnTo>
                  <a:pt x="662" y="1354"/>
                </a:lnTo>
                <a:lnTo>
                  <a:pt x="659" y="1354"/>
                </a:lnTo>
                <a:lnTo>
                  <a:pt x="659" y="1354"/>
                </a:lnTo>
                <a:lnTo>
                  <a:pt x="659" y="1354"/>
                </a:lnTo>
                <a:lnTo>
                  <a:pt x="659" y="1351"/>
                </a:lnTo>
                <a:lnTo>
                  <a:pt x="655" y="1351"/>
                </a:lnTo>
                <a:lnTo>
                  <a:pt x="655" y="1351"/>
                </a:lnTo>
                <a:lnTo>
                  <a:pt x="655" y="1351"/>
                </a:lnTo>
                <a:lnTo>
                  <a:pt x="652" y="1351"/>
                </a:lnTo>
                <a:lnTo>
                  <a:pt x="652" y="1347"/>
                </a:lnTo>
                <a:lnTo>
                  <a:pt x="652" y="1347"/>
                </a:lnTo>
                <a:lnTo>
                  <a:pt x="652" y="1347"/>
                </a:lnTo>
                <a:lnTo>
                  <a:pt x="652" y="1347"/>
                </a:lnTo>
                <a:lnTo>
                  <a:pt x="649" y="1347"/>
                </a:lnTo>
                <a:lnTo>
                  <a:pt x="649" y="1347"/>
                </a:lnTo>
                <a:lnTo>
                  <a:pt x="649" y="1347"/>
                </a:lnTo>
                <a:lnTo>
                  <a:pt x="649" y="1347"/>
                </a:lnTo>
                <a:lnTo>
                  <a:pt x="649" y="1347"/>
                </a:lnTo>
                <a:lnTo>
                  <a:pt x="649" y="1344"/>
                </a:lnTo>
                <a:lnTo>
                  <a:pt x="649" y="1344"/>
                </a:lnTo>
                <a:lnTo>
                  <a:pt x="646" y="1341"/>
                </a:lnTo>
                <a:lnTo>
                  <a:pt x="646" y="1341"/>
                </a:lnTo>
                <a:lnTo>
                  <a:pt x="646" y="1344"/>
                </a:lnTo>
                <a:lnTo>
                  <a:pt x="642" y="1344"/>
                </a:lnTo>
                <a:lnTo>
                  <a:pt x="642" y="1344"/>
                </a:lnTo>
                <a:lnTo>
                  <a:pt x="639" y="1344"/>
                </a:lnTo>
                <a:lnTo>
                  <a:pt x="636" y="1341"/>
                </a:lnTo>
                <a:lnTo>
                  <a:pt x="636" y="1341"/>
                </a:lnTo>
                <a:lnTo>
                  <a:pt x="636" y="1338"/>
                </a:lnTo>
                <a:lnTo>
                  <a:pt x="636" y="1338"/>
                </a:lnTo>
                <a:lnTo>
                  <a:pt x="636" y="1334"/>
                </a:lnTo>
                <a:lnTo>
                  <a:pt x="633" y="1334"/>
                </a:lnTo>
                <a:lnTo>
                  <a:pt x="629" y="1328"/>
                </a:lnTo>
                <a:lnTo>
                  <a:pt x="626" y="1328"/>
                </a:lnTo>
                <a:lnTo>
                  <a:pt x="626" y="1325"/>
                </a:lnTo>
                <a:lnTo>
                  <a:pt x="623" y="1321"/>
                </a:lnTo>
                <a:lnTo>
                  <a:pt x="619" y="1318"/>
                </a:lnTo>
                <a:lnTo>
                  <a:pt x="619" y="1318"/>
                </a:lnTo>
                <a:lnTo>
                  <a:pt x="616" y="1315"/>
                </a:lnTo>
                <a:lnTo>
                  <a:pt x="616" y="1315"/>
                </a:lnTo>
                <a:lnTo>
                  <a:pt x="613" y="1311"/>
                </a:lnTo>
                <a:lnTo>
                  <a:pt x="613" y="1311"/>
                </a:lnTo>
                <a:lnTo>
                  <a:pt x="613" y="1308"/>
                </a:lnTo>
                <a:lnTo>
                  <a:pt x="610" y="1305"/>
                </a:lnTo>
                <a:lnTo>
                  <a:pt x="606" y="1302"/>
                </a:lnTo>
                <a:lnTo>
                  <a:pt x="606" y="1302"/>
                </a:lnTo>
                <a:lnTo>
                  <a:pt x="606" y="1298"/>
                </a:lnTo>
                <a:lnTo>
                  <a:pt x="606" y="1295"/>
                </a:lnTo>
                <a:lnTo>
                  <a:pt x="606" y="1295"/>
                </a:lnTo>
                <a:lnTo>
                  <a:pt x="606" y="1292"/>
                </a:lnTo>
                <a:lnTo>
                  <a:pt x="593" y="1295"/>
                </a:lnTo>
                <a:lnTo>
                  <a:pt x="577" y="1302"/>
                </a:lnTo>
                <a:lnTo>
                  <a:pt x="577" y="1302"/>
                </a:lnTo>
                <a:lnTo>
                  <a:pt x="570" y="1305"/>
                </a:lnTo>
                <a:lnTo>
                  <a:pt x="560" y="1315"/>
                </a:lnTo>
                <a:lnTo>
                  <a:pt x="557" y="1318"/>
                </a:lnTo>
                <a:lnTo>
                  <a:pt x="554" y="1321"/>
                </a:lnTo>
                <a:lnTo>
                  <a:pt x="551" y="1328"/>
                </a:lnTo>
                <a:lnTo>
                  <a:pt x="541" y="1338"/>
                </a:lnTo>
                <a:lnTo>
                  <a:pt x="537" y="1344"/>
                </a:lnTo>
                <a:lnTo>
                  <a:pt x="534" y="1351"/>
                </a:lnTo>
                <a:lnTo>
                  <a:pt x="534" y="1354"/>
                </a:lnTo>
                <a:lnTo>
                  <a:pt x="531" y="1357"/>
                </a:lnTo>
                <a:lnTo>
                  <a:pt x="528" y="1364"/>
                </a:lnTo>
                <a:lnTo>
                  <a:pt x="524" y="1364"/>
                </a:lnTo>
                <a:lnTo>
                  <a:pt x="524" y="1364"/>
                </a:lnTo>
                <a:lnTo>
                  <a:pt x="524" y="1367"/>
                </a:lnTo>
                <a:lnTo>
                  <a:pt x="524" y="1367"/>
                </a:lnTo>
                <a:lnTo>
                  <a:pt x="521" y="1367"/>
                </a:lnTo>
                <a:lnTo>
                  <a:pt x="521" y="1367"/>
                </a:lnTo>
                <a:lnTo>
                  <a:pt x="521" y="1370"/>
                </a:lnTo>
                <a:lnTo>
                  <a:pt x="521" y="1370"/>
                </a:lnTo>
                <a:lnTo>
                  <a:pt x="521" y="1374"/>
                </a:lnTo>
                <a:lnTo>
                  <a:pt x="521" y="1374"/>
                </a:lnTo>
                <a:lnTo>
                  <a:pt x="521" y="1377"/>
                </a:lnTo>
                <a:lnTo>
                  <a:pt x="521" y="1380"/>
                </a:lnTo>
                <a:lnTo>
                  <a:pt x="515" y="1380"/>
                </a:lnTo>
                <a:lnTo>
                  <a:pt x="511" y="1390"/>
                </a:lnTo>
                <a:lnTo>
                  <a:pt x="508" y="1393"/>
                </a:lnTo>
                <a:lnTo>
                  <a:pt x="505" y="1390"/>
                </a:lnTo>
                <a:lnTo>
                  <a:pt x="501" y="1387"/>
                </a:lnTo>
                <a:lnTo>
                  <a:pt x="495" y="1384"/>
                </a:lnTo>
                <a:lnTo>
                  <a:pt x="485" y="1377"/>
                </a:lnTo>
                <a:lnTo>
                  <a:pt x="485" y="1377"/>
                </a:lnTo>
                <a:lnTo>
                  <a:pt x="485" y="1367"/>
                </a:lnTo>
                <a:lnTo>
                  <a:pt x="488" y="1357"/>
                </a:lnTo>
                <a:lnTo>
                  <a:pt x="492" y="1347"/>
                </a:lnTo>
                <a:lnTo>
                  <a:pt x="488" y="1341"/>
                </a:lnTo>
                <a:lnTo>
                  <a:pt x="485" y="1341"/>
                </a:lnTo>
                <a:lnTo>
                  <a:pt x="485" y="1338"/>
                </a:lnTo>
                <a:lnTo>
                  <a:pt x="482" y="1338"/>
                </a:lnTo>
                <a:lnTo>
                  <a:pt x="478" y="1338"/>
                </a:lnTo>
                <a:lnTo>
                  <a:pt x="478" y="1338"/>
                </a:lnTo>
                <a:lnTo>
                  <a:pt x="478" y="1338"/>
                </a:lnTo>
                <a:lnTo>
                  <a:pt x="472" y="1341"/>
                </a:lnTo>
                <a:lnTo>
                  <a:pt x="472" y="1344"/>
                </a:lnTo>
                <a:lnTo>
                  <a:pt x="472" y="1344"/>
                </a:lnTo>
                <a:lnTo>
                  <a:pt x="462" y="1344"/>
                </a:lnTo>
                <a:lnTo>
                  <a:pt x="462" y="1344"/>
                </a:lnTo>
                <a:lnTo>
                  <a:pt x="462" y="1344"/>
                </a:lnTo>
                <a:lnTo>
                  <a:pt x="459" y="1344"/>
                </a:lnTo>
                <a:lnTo>
                  <a:pt x="459" y="1344"/>
                </a:lnTo>
                <a:lnTo>
                  <a:pt x="456" y="1341"/>
                </a:lnTo>
                <a:lnTo>
                  <a:pt x="456" y="1341"/>
                </a:lnTo>
                <a:lnTo>
                  <a:pt x="452" y="1338"/>
                </a:lnTo>
                <a:lnTo>
                  <a:pt x="449" y="1338"/>
                </a:lnTo>
                <a:lnTo>
                  <a:pt x="446" y="1334"/>
                </a:lnTo>
                <a:lnTo>
                  <a:pt x="446" y="1334"/>
                </a:lnTo>
                <a:lnTo>
                  <a:pt x="446" y="1334"/>
                </a:lnTo>
                <a:lnTo>
                  <a:pt x="436" y="1338"/>
                </a:lnTo>
                <a:lnTo>
                  <a:pt x="436" y="1341"/>
                </a:lnTo>
                <a:lnTo>
                  <a:pt x="429" y="1341"/>
                </a:lnTo>
                <a:lnTo>
                  <a:pt x="429" y="1341"/>
                </a:lnTo>
                <a:lnTo>
                  <a:pt x="426" y="1341"/>
                </a:lnTo>
                <a:lnTo>
                  <a:pt x="426" y="1341"/>
                </a:lnTo>
                <a:lnTo>
                  <a:pt x="423" y="1341"/>
                </a:lnTo>
                <a:lnTo>
                  <a:pt x="419" y="1341"/>
                </a:lnTo>
                <a:lnTo>
                  <a:pt x="413" y="1338"/>
                </a:lnTo>
                <a:lnTo>
                  <a:pt x="410" y="1334"/>
                </a:lnTo>
                <a:lnTo>
                  <a:pt x="406" y="1334"/>
                </a:lnTo>
                <a:lnTo>
                  <a:pt x="403" y="1334"/>
                </a:lnTo>
                <a:lnTo>
                  <a:pt x="400" y="1334"/>
                </a:lnTo>
                <a:lnTo>
                  <a:pt x="400" y="1334"/>
                </a:lnTo>
                <a:lnTo>
                  <a:pt x="400" y="1334"/>
                </a:lnTo>
                <a:lnTo>
                  <a:pt x="400" y="1334"/>
                </a:lnTo>
                <a:lnTo>
                  <a:pt x="397" y="1338"/>
                </a:lnTo>
                <a:lnTo>
                  <a:pt x="393" y="1338"/>
                </a:lnTo>
                <a:lnTo>
                  <a:pt x="393" y="1338"/>
                </a:lnTo>
                <a:lnTo>
                  <a:pt x="390" y="1338"/>
                </a:lnTo>
                <a:lnTo>
                  <a:pt x="390" y="1341"/>
                </a:lnTo>
                <a:lnTo>
                  <a:pt x="390" y="1341"/>
                </a:lnTo>
                <a:lnTo>
                  <a:pt x="390" y="1341"/>
                </a:lnTo>
                <a:lnTo>
                  <a:pt x="390" y="1341"/>
                </a:lnTo>
                <a:lnTo>
                  <a:pt x="390" y="1341"/>
                </a:lnTo>
                <a:lnTo>
                  <a:pt x="387" y="1344"/>
                </a:lnTo>
                <a:lnTo>
                  <a:pt x="383" y="1344"/>
                </a:lnTo>
                <a:lnTo>
                  <a:pt x="383" y="1344"/>
                </a:lnTo>
                <a:lnTo>
                  <a:pt x="383" y="1344"/>
                </a:lnTo>
                <a:lnTo>
                  <a:pt x="380" y="1344"/>
                </a:lnTo>
                <a:lnTo>
                  <a:pt x="377" y="1344"/>
                </a:lnTo>
                <a:lnTo>
                  <a:pt x="374" y="1344"/>
                </a:lnTo>
                <a:lnTo>
                  <a:pt x="374" y="1344"/>
                </a:lnTo>
                <a:lnTo>
                  <a:pt x="374" y="1344"/>
                </a:lnTo>
                <a:lnTo>
                  <a:pt x="370" y="1344"/>
                </a:lnTo>
                <a:lnTo>
                  <a:pt x="367" y="1344"/>
                </a:lnTo>
                <a:lnTo>
                  <a:pt x="367" y="1341"/>
                </a:lnTo>
                <a:lnTo>
                  <a:pt x="367" y="1341"/>
                </a:lnTo>
                <a:lnTo>
                  <a:pt x="364" y="1341"/>
                </a:lnTo>
                <a:lnTo>
                  <a:pt x="364" y="1338"/>
                </a:lnTo>
                <a:lnTo>
                  <a:pt x="364" y="1334"/>
                </a:lnTo>
                <a:lnTo>
                  <a:pt x="360" y="1334"/>
                </a:lnTo>
                <a:lnTo>
                  <a:pt x="360" y="1331"/>
                </a:lnTo>
                <a:lnTo>
                  <a:pt x="360" y="1331"/>
                </a:lnTo>
                <a:lnTo>
                  <a:pt x="357" y="1331"/>
                </a:lnTo>
                <a:lnTo>
                  <a:pt x="357" y="1331"/>
                </a:lnTo>
                <a:lnTo>
                  <a:pt x="357" y="1331"/>
                </a:lnTo>
                <a:lnTo>
                  <a:pt x="357" y="1331"/>
                </a:lnTo>
                <a:lnTo>
                  <a:pt x="347" y="1331"/>
                </a:lnTo>
                <a:lnTo>
                  <a:pt x="347" y="1328"/>
                </a:lnTo>
                <a:lnTo>
                  <a:pt x="344" y="1328"/>
                </a:lnTo>
                <a:lnTo>
                  <a:pt x="347" y="1328"/>
                </a:lnTo>
                <a:lnTo>
                  <a:pt x="347" y="1325"/>
                </a:lnTo>
                <a:lnTo>
                  <a:pt x="344" y="1325"/>
                </a:lnTo>
                <a:lnTo>
                  <a:pt x="344" y="1325"/>
                </a:lnTo>
                <a:lnTo>
                  <a:pt x="341" y="1325"/>
                </a:lnTo>
                <a:lnTo>
                  <a:pt x="341" y="1325"/>
                </a:lnTo>
                <a:lnTo>
                  <a:pt x="338" y="1325"/>
                </a:lnTo>
                <a:lnTo>
                  <a:pt x="338" y="1325"/>
                </a:lnTo>
                <a:lnTo>
                  <a:pt x="334" y="1325"/>
                </a:lnTo>
                <a:lnTo>
                  <a:pt x="334" y="1325"/>
                </a:lnTo>
                <a:lnTo>
                  <a:pt x="334" y="1325"/>
                </a:lnTo>
                <a:lnTo>
                  <a:pt x="331" y="1325"/>
                </a:lnTo>
                <a:lnTo>
                  <a:pt x="331" y="1325"/>
                </a:lnTo>
                <a:lnTo>
                  <a:pt x="331" y="1325"/>
                </a:lnTo>
                <a:lnTo>
                  <a:pt x="324" y="1321"/>
                </a:lnTo>
                <a:lnTo>
                  <a:pt x="324" y="1321"/>
                </a:lnTo>
                <a:lnTo>
                  <a:pt x="318" y="1328"/>
                </a:lnTo>
                <a:lnTo>
                  <a:pt x="318" y="1328"/>
                </a:lnTo>
                <a:lnTo>
                  <a:pt x="315" y="1328"/>
                </a:lnTo>
                <a:lnTo>
                  <a:pt x="315" y="1331"/>
                </a:lnTo>
                <a:lnTo>
                  <a:pt x="311" y="1328"/>
                </a:lnTo>
                <a:lnTo>
                  <a:pt x="305" y="1328"/>
                </a:lnTo>
                <a:lnTo>
                  <a:pt x="305" y="1328"/>
                </a:lnTo>
                <a:lnTo>
                  <a:pt x="305" y="1325"/>
                </a:lnTo>
                <a:lnTo>
                  <a:pt x="305" y="1325"/>
                </a:lnTo>
                <a:lnTo>
                  <a:pt x="305" y="1325"/>
                </a:lnTo>
                <a:lnTo>
                  <a:pt x="305" y="1325"/>
                </a:lnTo>
                <a:lnTo>
                  <a:pt x="308" y="1321"/>
                </a:lnTo>
                <a:lnTo>
                  <a:pt x="308" y="1318"/>
                </a:lnTo>
                <a:lnTo>
                  <a:pt x="308" y="1315"/>
                </a:lnTo>
                <a:lnTo>
                  <a:pt x="305" y="1315"/>
                </a:lnTo>
                <a:lnTo>
                  <a:pt x="305" y="1311"/>
                </a:lnTo>
                <a:lnTo>
                  <a:pt x="305" y="1311"/>
                </a:lnTo>
                <a:lnTo>
                  <a:pt x="305" y="1311"/>
                </a:lnTo>
                <a:lnTo>
                  <a:pt x="305" y="1308"/>
                </a:lnTo>
                <a:lnTo>
                  <a:pt x="305" y="1305"/>
                </a:lnTo>
                <a:lnTo>
                  <a:pt x="305" y="1305"/>
                </a:lnTo>
                <a:lnTo>
                  <a:pt x="305" y="1305"/>
                </a:lnTo>
                <a:lnTo>
                  <a:pt x="308" y="1298"/>
                </a:lnTo>
                <a:lnTo>
                  <a:pt x="308" y="1298"/>
                </a:lnTo>
                <a:lnTo>
                  <a:pt x="308" y="1295"/>
                </a:lnTo>
                <a:lnTo>
                  <a:pt x="311" y="1292"/>
                </a:lnTo>
                <a:lnTo>
                  <a:pt x="311" y="1292"/>
                </a:lnTo>
                <a:lnTo>
                  <a:pt x="315" y="1288"/>
                </a:lnTo>
                <a:lnTo>
                  <a:pt x="315" y="1288"/>
                </a:lnTo>
                <a:lnTo>
                  <a:pt x="324" y="1288"/>
                </a:lnTo>
                <a:lnTo>
                  <a:pt x="328" y="1282"/>
                </a:lnTo>
                <a:lnTo>
                  <a:pt x="328" y="1282"/>
                </a:lnTo>
                <a:lnTo>
                  <a:pt x="328" y="1275"/>
                </a:lnTo>
                <a:lnTo>
                  <a:pt x="324" y="1272"/>
                </a:lnTo>
                <a:lnTo>
                  <a:pt x="324" y="1269"/>
                </a:lnTo>
                <a:lnTo>
                  <a:pt x="331" y="1256"/>
                </a:lnTo>
                <a:lnTo>
                  <a:pt x="331" y="1256"/>
                </a:lnTo>
                <a:lnTo>
                  <a:pt x="331" y="1256"/>
                </a:lnTo>
                <a:lnTo>
                  <a:pt x="331" y="1252"/>
                </a:lnTo>
                <a:lnTo>
                  <a:pt x="334" y="1249"/>
                </a:lnTo>
                <a:lnTo>
                  <a:pt x="338" y="1243"/>
                </a:lnTo>
                <a:lnTo>
                  <a:pt x="344" y="1236"/>
                </a:lnTo>
                <a:lnTo>
                  <a:pt x="344" y="1233"/>
                </a:lnTo>
                <a:lnTo>
                  <a:pt x="344" y="1229"/>
                </a:lnTo>
                <a:lnTo>
                  <a:pt x="341" y="1216"/>
                </a:lnTo>
                <a:lnTo>
                  <a:pt x="334" y="1203"/>
                </a:lnTo>
                <a:lnTo>
                  <a:pt x="334" y="1200"/>
                </a:lnTo>
                <a:lnTo>
                  <a:pt x="331" y="1197"/>
                </a:lnTo>
                <a:lnTo>
                  <a:pt x="324" y="1187"/>
                </a:lnTo>
                <a:lnTo>
                  <a:pt x="324" y="1187"/>
                </a:lnTo>
                <a:lnTo>
                  <a:pt x="318" y="1187"/>
                </a:lnTo>
                <a:lnTo>
                  <a:pt x="315" y="1190"/>
                </a:lnTo>
                <a:lnTo>
                  <a:pt x="311" y="1190"/>
                </a:lnTo>
                <a:lnTo>
                  <a:pt x="308" y="1190"/>
                </a:lnTo>
                <a:lnTo>
                  <a:pt x="298" y="1197"/>
                </a:lnTo>
                <a:lnTo>
                  <a:pt x="295" y="1197"/>
                </a:lnTo>
                <a:lnTo>
                  <a:pt x="295" y="1200"/>
                </a:lnTo>
                <a:lnTo>
                  <a:pt x="288" y="1203"/>
                </a:lnTo>
                <a:lnTo>
                  <a:pt x="285" y="1206"/>
                </a:lnTo>
                <a:lnTo>
                  <a:pt x="275" y="1213"/>
                </a:lnTo>
                <a:lnTo>
                  <a:pt x="265" y="1216"/>
                </a:lnTo>
                <a:lnTo>
                  <a:pt x="265" y="1216"/>
                </a:lnTo>
                <a:lnTo>
                  <a:pt x="262" y="1216"/>
                </a:lnTo>
                <a:lnTo>
                  <a:pt x="256" y="1220"/>
                </a:lnTo>
                <a:lnTo>
                  <a:pt x="249" y="1226"/>
                </a:lnTo>
                <a:lnTo>
                  <a:pt x="246" y="1226"/>
                </a:lnTo>
                <a:lnTo>
                  <a:pt x="233" y="1236"/>
                </a:lnTo>
                <a:lnTo>
                  <a:pt x="229" y="1236"/>
                </a:lnTo>
                <a:lnTo>
                  <a:pt x="229" y="1236"/>
                </a:lnTo>
                <a:lnTo>
                  <a:pt x="226" y="1239"/>
                </a:lnTo>
                <a:lnTo>
                  <a:pt x="223" y="1239"/>
                </a:lnTo>
                <a:lnTo>
                  <a:pt x="216" y="1239"/>
                </a:lnTo>
                <a:lnTo>
                  <a:pt x="206" y="1243"/>
                </a:lnTo>
                <a:lnTo>
                  <a:pt x="200" y="1243"/>
                </a:lnTo>
                <a:lnTo>
                  <a:pt x="197" y="1243"/>
                </a:lnTo>
                <a:lnTo>
                  <a:pt x="193" y="1246"/>
                </a:lnTo>
                <a:lnTo>
                  <a:pt x="187" y="1246"/>
                </a:lnTo>
                <a:lnTo>
                  <a:pt x="187" y="1249"/>
                </a:lnTo>
                <a:lnTo>
                  <a:pt x="187" y="1249"/>
                </a:lnTo>
                <a:lnTo>
                  <a:pt x="187" y="1256"/>
                </a:lnTo>
                <a:lnTo>
                  <a:pt x="187" y="1256"/>
                </a:lnTo>
                <a:lnTo>
                  <a:pt x="183" y="1256"/>
                </a:lnTo>
                <a:lnTo>
                  <a:pt x="180" y="1266"/>
                </a:lnTo>
                <a:lnTo>
                  <a:pt x="177" y="1266"/>
                </a:lnTo>
                <a:lnTo>
                  <a:pt x="177" y="1266"/>
                </a:lnTo>
                <a:lnTo>
                  <a:pt x="174" y="1269"/>
                </a:lnTo>
                <a:lnTo>
                  <a:pt x="170" y="1272"/>
                </a:lnTo>
                <a:lnTo>
                  <a:pt x="161" y="1275"/>
                </a:lnTo>
                <a:lnTo>
                  <a:pt x="161" y="1275"/>
                </a:lnTo>
                <a:lnTo>
                  <a:pt x="151" y="1275"/>
                </a:lnTo>
                <a:lnTo>
                  <a:pt x="144" y="1275"/>
                </a:lnTo>
                <a:lnTo>
                  <a:pt x="138" y="1275"/>
                </a:lnTo>
                <a:lnTo>
                  <a:pt x="121" y="1275"/>
                </a:lnTo>
                <a:lnTo>
                  <a:pt x="121" y="1272"/>
                </a:lnTo>
                <a:lnTo>
                  <a:pt x="118" y="1272"/>
                </a:lnTo>
                <a:lnTo>
                  <a:pt x="118" y="1272"/>
                </a:lnTo>
                <a:lnTo>
                  <a:pt x="111" y="1272"/>
                </a:lnTo>
                <a:lnTo>
                  <a:pt x="108" y="1272"/>
                </a:lnTo>
                <a:lnTo>
                  <a:pt x="108" y="1272"/>
                </a:lnTo>
                <a:lnTo>
                  <a:pt x="108" y="1272"/>
                </a:lnTo>
                <a:lnTo>
                  <a:pt x="105" y="1269"/>
                </a:lnTo>
                <a:lnTo>
                  <a:pt x="105" y="1269"/>
                </a:lnTo>
                <a:lnTo>
                  <a:pt x="102" y="1266"/>
                </a:lnTo>
                <a:lnTo>
                  <a:pt x="98" y="1262"/>
                </a:lnTo>
                <a:lnTo>
                  <a:pt x="98" y="1262"/>
                </a:lnTo>
                <a:lnTo>
                  <a:pt x="92" y="1259"/>
                </a:lnTo>
                <a:lnTo>
                  <a:pt x="88" y="1256"/>
                </a:lnTo>
                <a:lnTo>
                  <a:pt x="85" y="1252"/>
                </a:lnTo>
                <a:lnTo>
                  <a:pt x="82" y="1249"/>
                </a:lnTo>
                <a:lnTo>
                  <a:pt x="82" y="1249"/>
                </a:lnTo>
                <a:lnTo>
                  <a:pt x="79" y="1246"/>
                </a:lnTo>
                <a:lnTo>
                  <a:pt x="79" y="1246"/>
                </a:lnTo>
                <a:lnTo>
                  <a:pt x="75" y="1243"/>
                </a:lnTo>
                <a:lnTo>
                  <a:pt x="72" y="1243"/>
                </a:lnTo>
                <a:lnTo>
                  <a:pt x="72" y="1239"/>
                </a:lnTo>
                <a:lnTo>
                  <a:pt x="72" y="1239"/>
                </a:lnTo>
                <a:lnTo>
                  <a:pt x="69" y="1236"/>
                </a:lnTo>
                <a:lnTo>
                  <a:pt x="69" y="1233"/>
                </a:lnTo>
                <a:lnTo>
                  <a:pt x="69" y="1233"/>
                </a:lnTo>
                <a:lnTo>
                  <a:pt x="69" y="1229"/>
                </a:lnTo>
                <a:lnTo>
                  <a:pt x="69" y="1223"/>
                </a:lnTo>
                <a:lnTo>
                  <a:pt x="69" y="1220"/>
                </a:lnTo>
                <a:lnTo>
                  <a:pt x="72" y="1213"/>
                </a:lnTo>
                <a:lnTo>
                  <a:pt x="72" y="1213"/>
                </a:lnTo>
                <a:lnTo>
                  <a:pt x="72" y="1210"/>
                </a:lnTo>
                <a:lnTo>
                  <a:pt x="72" y="1210"/>
                </a:lnTo>
                <a:lnTo>
                  <a:pt x="72" y="1206"/>
                </a:lnTo>
                <a:lnTo>
                  <a:pt x="88" y="1193"/>
                </a:lnTo>
                <a:lnTo>
                  <a:pt x="92" y="1190"/>
                </a:lnTo>
                <a:lnTo>
                  <a:pt x="95" y="1187"/>
                </a:lnTo>
                <a:lnTo>
                  <a:pt x="98" y="1187"/>
                </a:lnTo>
                <a:lnTo>
                  <a:pt x="111" y="1184"/>
                </a:lnTo>
                <a:lnTo>
                  <a:pt x="115" y="1180"/>
                </a:lnTo>
                <a:lnTo>
                  <a:pt x="115" y="1177"/>
                </a:lnTo>
                <a:lnTo>
                  <a:pt x="124" y="1164"/>
                </a:lnTo>
                <a:lnTo>
                  <a:pt x="121" y="1161"/>
                </a:lnTo>
                <a:lnTo>
                  <a:pt x="121" y="1161"/>
                </a:lnTo>
                <a:lnTo>
                  <a:pt x="118" y="1157"/>
                </a:lnTo>
                <a:lnTo>
                  <a:pt x="118" y="1157"/>
                </a:lnTo>
                <a:lnTo>
                  <a:pt x="121" y="1151"/>
                </a:lnTo>
                <a:lnTo>
                  <a:pt x="124" y="1147"/>
                </a:lnTo>
                <a:lnTo>
                  <a:pt x="124" y="1147"/>
                </a:lnTo>
                <a:lnTo>
                  <a:pt x="131" y="1144"/>
                </a:lnTo>
                <a:lnTo>
                  <a:pt x="134" y="1138"/>
                </a:lnTo>
                <a:lnTo>
                  <a:pt x="134" y="1138"/>
                </a:lnTo>
                <a:lnTo>
                  <a:pt x="141" y="1138"/>
                </a:lnTo>
                <a:lnTo>
                  <a:pt x="147" y="1134"/>
                </a:lnTo>
                <a:lnTo>
                  <a:pt x="161" y="1138"/>
                </a:lnTo>
                <a:lnTo>
                  <a:pt x="164" y="1138"/>
                </a:lnTo>
                <a:lnTo>
                  <a:pt x="174" y="1138"/>
                </a:lnTo>
                <a:lnTo>
                  <a:pt x="174" y="1138"/>
                </a:lnTo>
                <a:lnTo>
                  <a:pt x="177" y="1134"/>
                </a:lnTo>
                <a:lnTo>
                  <a:pt x="187" y="1125"/>
                </a:lnTo>
                <a:lnTo>
                  <a:pt x="190" y="1125"/>
                </a:lnTo>
                <a:lnTo>
                  <a:pt x="190" y="1121"/>
                </a:lnTo>
                <a:lnTo>
                  <a:pt x="193" y="1118"/>
                </a:lnTo>
                <a:lnTo>
                  <a:pt x="213" y="1098"/>
                </a:lnTo>
                <a:lnTo>
                  <a:pt x="226" y="1085"/>
                </a:lnTo>
                <a:lnTo>
                  <a:pt x="229" y="1085"/>
                </a:lnTo>
                <a:lnTo>
                  <a:pt x="236" y="1079"/>
                </a:lnTo>
                <a:lnTo>
                  <a:pt x="256" y="1059"/>
                </a:lnTo>
                <a:lnTo>
                  <a:pt x="262" y="1052"/>
                </a:lnTo>
                <a:lnTo>
                  <a:pt x="262" y="1049"/>
                </a:lnTo>
                <a:lnTo>
                  <a:pt x="262" y="1049"/>
                </a:lnTo>
                <a:lnTo>
                  <a:pt x="262" y="1036"/>
                </a:lnTo>
                <a:lnTo>
                  <a:pt x="262" y="1033"/>
                </a:lnTo>
                <a:lnTo>
                  <a:pt x="262" y="1033"/>
                </a:lnTo>
                <a:lnTo>
                  <a:pt x="262" y="1023"/>
                </a:lnTo>
                <a:lnTo>
                  <a:pt x="265" y="1023"/>
                </a:lnTo>
                <a:lnTo>
                  <a:pt x="265" y="1020"/>
                </a:lnTo>
                <a:lnTo>
                  <a:pt x="275" y="1013"/>
                </a:lnTo>
                <a:lnTo>
                  <a:pt x="295" y="1010"/>
                </a:lnTo>
                <a:lnTo>
                  <a:pt x="295" y="1010"/>
                </a:lnTo>
                <a:lnTo>
                  <a:pt x="315" y="1003"/>
                </a:lnTo>
                <a:lnTo>
                  <a:pt x="318" y="1003"/>
                </a:lnTo>
                <a:lnTo>
                  <a:pt x="321" y="1007"/>
                </a:lnTo>
                <a:lnTo>
                  <a:pt x="331" y="1010"/>
                </a:lnTo>
                <a:lnTo>
                  <a:pt x="331" y="1010"/>
                </a:lnTo>
                <a:lnTo>
                  <a:pt x="331" y="1010"/>
                </a:lnTo>
                <a:lnTo>
                  <a:pt x="341" y="1010"/>
                </a:lnTo>
                <a:lnTo>
                  <a:pt x="341" y="1010"/>
                </a:lnTo>
                <a:lnTo>
                  <a:pt x="347" y="1010"/>
                </a:lnTo>
                <a:lnTo>
                  <a:pt x="351" y="1013"/>
                </a:lnTo>
                <a:lnTo>
                  <a:pt x="351" y="1013"/>
                </a:lnTo>
                <a:lnTo>
                  <a:pt x="351" y="1016"/>
                </a:lnTo>
                <a:lnTo>
                  <a:pt x="351" y="1016"/>
                </a:lnTo>
                <a:lnTo>
                  <a:pt x="351" y="1020"/>
                </a:lnTo>
                <a:lnTo>
                  <a:pt x="351" y="1020"/>
                </a:lnTo>
                <a:lnTo>
                  <a:pt x="351" y="1023"/>
                </a:lnTo>
                <a:lnTo>
                  <a:pt x="354" y="1023"/>
                </a:lnTo>
                <a:lnTo>
                  <a:pt x="354" y="1023"/>
                </a:lnTo>
                <a:lnTo>
                  <a:pt x="354" y="1023"/>
                </a:lnTo>
                <a:lnTo>
                  <a:pt x="351" y="1026"/>
                </a:lnTo>
                <a:lnTo>
                  <a:pt x="351" y="1033"/>
                </a:lnTo>
                <a:lnTo>
                  <a:pt x="351" y="1033"/>
                </a:lnTo>
                <a:lnTo>
                  <a:pt x="351" y="1033"/>
                </a:lnTo>
                <a:lnTo>
                  <a:pt x="351" y="1033"/>
                </a:lnTo>
                <a:lnTo>
                  <a:pt x="351" y="1036"/>
                </a:lnTo>
                <a:lnTo>
                  <a:pt x="351" y="1036"/>
                </a:lnTo>
                <a:lnTo>
                  <a:pt x="347" y="1036"/>
                </a:lnTo>
                <a:lnTo>
                  <a:pt x="344" y="1036"/>
                </a:lnTo>
                <a:lnTo>
                  <a:pt x="344" y="1036"/>
                </a:lnTo>
                <a:lnTo>
                  <a:pt x="344" y="1039"/>
                </a:lnTo>
                <a:lnTo>
                  <a:pt x="341" y="1043"/>
                </a:lnTo>
                <a:lnTo>
                  <a:pt x="341" y="1046"/>
                </a:lnTo>
                <a:lnTo>
                  <a:pt x="344" y="1046"/>
                </a:lnTo>
                <a:lnTo>
                  <a:pt x="344" y="1046"/>
                </a:lnTo>
                <a:lnTo>
                  <a:pt x="344" y="1046"/>
                </a:lnTo>
                <a:lnTo>
                  <a:pt x="347" y="1049"/>
                </a:lnTo>
                <a:lnTo>
                  <a:pt x="347" y="1052"/>
                </a:lnTo>
                <a:lnTo>
                  <a:pt x="347" y="1056"/>
                </a:lnTo>
                <a:lnTo>
                  <a:pt x="347" y="1059"/>
                </a:lnTo>
                <a:lnTo>
                  <a:pt x="347" y="1059"/>
                </a:lnTo>
                <a:lnTo>
                  <a:pt x="347" y="1059"/>
                </a:lnTo>
                <a:lnTo>
                  <a:pt x="347" y="1059"/>
                </a:lnTo>
                <a:lnTo>
                  <a:pt x="347" y="1059"/>
                </a:lnTo>
                <a:lnTo>
                  <a:pt x="347" y="1062"/>
                </a:lnTo>
                <a:lnTo>
                  <a:pt x="351" y="1062"/>
                </a:lnTo>
                <a:lnTo>
                  <a:pt x="351" y="1062"/>
                </a:lnTo>
                <a:lnTo>
                  <a:pt x="351" y="1062"/>
                </a:lnTo>
                <a:lnTo>
                  <a:pt x="351" y="1066"/>
                </a:lnTo>
                <a:lnTo>
                  <a:pt x="351" y="1069"/>
                </a:lnTo>
                <a:lnTo>
                  <a:pt x="354" y="1069"/>
                </a:lnTo>
                <a:lnTo>
                  <a:pt x="354" y="1072"/>
                </a:lnTo>
                <a:lnTo>
                  <a:pt x="354" y="1072"/>
                </a:lnTo>
                <a:lnTo>
                  <a:pt x="354" y="1072"/>
                </a:lnTo>
                <a:lnTo>
                  <a:pt x="351" y="1072"/>
                </a:lnTo>
                <a:lnTo>
                  <a:pt x="347" y="1075"/>
                </a:lnTo>
                <a:lnTo>
                  <a:pt x="347" y="1075"/>
                </a:lnTo>
                <a:lnTo>
                  <a:pt x="351" y="1079"/>
                </a:lnTo>
                <a:lnTo>
                  <a:pt x="351" y="1079"/>
                </a:lnTo>
                <a:lnTo>
                  <a:pt x="351" y="1079"/>
                </a:lnTo>
                <a:lnTo>
                  <a:pt x="354" y="1079"/>
                </a:lnTo>
                <a:lnTo>
                  <a:pt x="357" y="1082"/>
                </a:lnTo>
                <a:lnTo>
                  <a:pt x="357" y="1082"/>
                </a:lnTo>
                <a:lnTo>
                  <a:pt x="357" y="1082"/>
                </a:lnTo>
                <a:lnTo>
                  <a:pt x="357" y="1085"/>
                </a:lnTo>
                <a:lnTo>
                  <a:pt x="357" y="1085"/>
                </a:lnTo>
                <a:lnTo>
                  <a:pt x="357" y="1085"/>
                </a:lnTo>
                <a:lnTo>
                  <a:pt x="364" y="1085"/>
                </a:lnTo>
                <a:lnTo>
                  <a:pt x="370" y="1082"/>
                </a:lnTo>
                <a:lnTo>
                  <a:pt x="370" y="1082"/>
                </a:lnTo>
                <a:lnTo>
                  <a:pt x="370" y="1079"/>
                </a:lnTo>
                <a:lnTo>
                  <a:pt x="374" y="1075"/>
                </a:lnTo>
                <a:lnTo>
                  <a:pt x="377" y="1075"/>
                </a:lnTo>
                <a:lnTo>
                  <a:pt x="380" y="1072"/>
                </a:lnTo>
                <a:lnTo>
                  <a:pt x="380" y="1069"/>
                </a:lnTo>
                <a:lnTo>
                  <a:pt x="383" y="1062"/>
                </a:lnTo>
                <a:lnTo>
                  <a:pt x="383" y="1062"/>
                </a:lnTo>
                <a:lnTo>
                  <a:pt x="383" y="1059"/>
                </a:lnTo>
                <a:lnTo>
                  <a:pt x="383" y="1059"/>
                </a:lnTo>
                <a:lnTo>
                  <a:pt x="387" y="1059"/>
                </a:lnTo>
                <a:lnTo>
                  <a:pt x="390" y="1059"/>
                </a:lnTo>
                <a:lnTo>
                  <a:pt x="390" y="1059"/>
                </a:lnTo>
                <a:lnTo>
                  <a:pt x="393" y="1056"/>
                </a:lnTo>
                <a:lnTo>
                  <a:pt x="397" y="1056"/>
                </a:lnTo>
                <a:lnTo>
                  <a:pt x="400" y="1056"/>
                </a:lnTo>
                <a:lnTo>
                  <a:pt x="400" y="1056"/>
                </a:lnTo>
                <a:lnTo>
                  <a:pt x="403" y="1052"/>
                </a:lnTo>
                <a:lnTo>
                  <a:pt x="406" y="1052"/>
                </a:lnTo>
                <a:lnTo>
                  <a:pt x="406" y="1049"/>
                </a:lnTo>
                <a:lnTo>
                  <a:pt x="410" y="1049"/>
                </a:lnTo>
                <a:lnTo>
                  <a:pt x="410" y="1049"/>
                </a:lnTo>
                <a:lnTo>
                  <a:pt x="410" y="1046"/>
                </a:lnTo>
                <a:lnTo>
                  <a:pt x="410" y="1046"/>
                </a:lnTo>
                <a:lnTo>
                  <a:pt x="416" y="1046"/>
                </a:lnTo>
                <a:lnTo>
                  <a:pt x="419" y="1046"/>
                </a:lnTo>
                <a:lnTo>
                  <a:pt x="423" y="1046"/>
                </a:lnTo>
                <a:lnTo>
                  <a:pt x="423" y="1043"/>
                </a:lnTo>
                <a:lnTo>
                  <a:pt x="423" y="1039"/>
                </a:lnTo>
                <a:lnTo>
                  <a:pt x="423" y="1036"/>
                </a:lnTo>
                <a:lnTo>
                  <a:pt x="423" y="1036"/>
                </a:lnTo>
                <a:lnTo>
                  <a:pt x="423" y="1036"/>
                </a:lnTo>
                <a:lnTo>
                  <a:pt x="423" y="1036"/>
                </a:lnTo>
                <a:lnTo>
                  <a:pt x="423" y="1036"/>
                </a:lnTo>
                <a:lnTo>
                  <a:pt x="439" y="1026"/>
                </a:lnTo>
                <a:lnTo>
                  <a:pt x="442" y="1026"/>
                </a:lnTo>
                <a:lnTo>
                  <a:pt x="446" y="1023"/>
                </a:lnTo>
                <a:lnTo>
                  <a:pt x="449" y="1023"/>
                </a:lnTo>
                <a:lnTo>
                  <a:pt x="449" y="1023"/>
                </a:lnTo>
                <a:lnTo>
                  <a:pt x="456" y="1020"/>
                </a:lnTo>
                <a:lnTo>
                  <a:pt x="465" y="1016"/>
                </a:lnTo>
                <a:lnTo>
                  <a:pt x="469" y="1016"/>
                </a:lnTo>
                <a:lnTo>
                  <a:pt x="469" y="1020"/>
                </a:lnTo>
                <a:lnTo>
                  <a:pt x="469" y="1020"/>
                </a:lnTo>
                <a:lnTo>
                  <a:pt x="469" y="1023"/>
                </a:lnTo>
                <a:lnTo>
                  <a:pt x="472" y="1023"/>
                </a:lnTo>
                <a:lnTo>
                  <a:pt x="472" y="1020"/>
                </a:lnTo>
                <a:lnTo>
                  <a:pt x="475" y="1020"/>
                </a:lnTo>
                <a:lnTo>
                  <a:pt x="478" y="1023"/>
                </a:lnTo>
                <a:lnTo>
                  <a:pt x="482" y="1023"/>
                </a:lnTo>
                <a:lnTo>
                  <a:pt x="482" y="1023"/>
                </a:lnTo>
                <a:lnTo>
                  <a:pt x="485" y="1023"/>
                </a:lnTo>
                <a:lnTo>
                  <a:pt x="485" y="1020"/>
                </a:lnTo>
                <a:lnTo>
                  <a:pt x="488" y="1020"/>
                </a:lnTo>
                <a:lnTo>
                  <a:pt x="495" y="1013"/>
                </a:lnTo>
                <a:lnTo>
                  <a:pt x="498" y="1013"/>
                </a:lnTo>
                <a:lnTo>
                  <a:pt x="498" y="1013"/>
                </a:lnTo>
                <a:lnTo>
                  <a:pt x="501" y="1013"/>
                </a:lnTo>
                <a:lnTo>
                  <a:pt x="501" y="1010"/>
                </a:lnTo>
                <a:lnTo>
                  <a:pt x="498" y="1007"/>
                </a:lnTo>
                <a:lnTo>
                  <a:pt x="498" y="1003"/>
                </a:lnTo>
                <a:lnTo>
                  <a:pt x="498" y="1003"/>
                </a:lnTo>
                <a:lnTo>
                  <a:pt x="501" y="1000"/>
                </a:lnTo>
                <a:lnTo>
                  <a:pt x="501" y="1000"/>
                </a:lnTo>
                <a:lnTo>
                  <a:pt x="505" y="1000"/>
                </a:lnTo>
                <a:lnTo>
                  <a:pt x="508" y="1003"/>
                </a:lnTo>
                <a:lnTo>
                  <a:pt x="508" y="1000"/>
                </a:lnTo>
                <a:lnTo>
                  <a:pt x="511" y="1000"/>
                </a:lnTo>
                <a:lnTo>
                  <a:pt x="515" y="1000"/>
                </a:lnTo>
                <a:lnTo>
                  <a:pt x="521" y="997"/>
                </a:lnTo>
                <a:lnTo>
                  <a:pt x="521" y="997"/>
                </a:lnTo>
                <a:lnTo>
                  <a:pt x="524" y="993"/>
                </a:lnTo>
                <a:lnTo>
                  <a:pt x="524" y="987"/>
                </a:lnTo>
                <a:lnTo>
                  <a:pt x="531" y="984"/>
                </a:lnTo>
                <a:lnTo>
                  <a:pt x="534" y="984"/>
                </a:lnTo>
                <a:lnTo>
                  <a:pt x="537" y="984"/>
                </a:lnTo>
                <a:lnTo>
                  <a:pt x="541" y="984"/>
                </a:lnTo>
                <a:lnTo>
                  <a:pt x="544" y="980"/>
                </a:lnTo>
                <a:lnTo>
                  <a:pt x="551" y="974"/>
                </a:lnTo>
                <a:lnTo>
                  <a:pt x="551" y="974"/>
                </a:lnTo>
                <a:lnTo>
                  <a:pt x="551" y="974"/>
                </a:lnTo>
                <a:lnTo>
                  <a:pt x="554" y="974"/>
                </a:lnTo>
                <a:lnTo>
                  <a:pt x="560" y="967"/>
                </a:lnTo>
                <a:lnTo>
                  <a:pt x="560" y="967"/>
                </a:lnTo>
                <a:lnTo>
                  <a:pt x="560" y="967"/>
                </a:lnTo>
                <a:lnTo>
                  <a:pt x="564" y="964"/>
                </a:lnTo>
                <a:lnTo>
                  <a:pt x="567" y="961"/>
                </a:lnTo>
                <a:lnTo>
                  <a:pt x="567" y="964"/>
                </a:lnTo>
                <a:lnTo>
                  <a:pt x="570" y="964"/>
                </a:lnTo>
                <a:lnTo>
                  <a:pt x="570" y="964"/>
                </a:lnTo>
                <a:lnTo>
                  <a:pt x="570" y="961"/>
                </a:lnTo>
                <a:lnTo>
                  <a:pt x="570" y="957"/>
                </a:lnTo>
                <a:lnTo>
                  <a:pt x="570" y="957"/>
                </a:lnTo>
                <a:lnTo>
                  <a:pt x="570" y="957"/>
                </a:lnTo>
                <a:lnTo>
                  <a:pt x="577" y="951"/>
                </a:lnTo>
                <a:lnTo>
                  <a:pt x="577" y="951"/>
                </a:lnTo>
                <a:lnTo>
                  <a:pt x="577" y="944"/>
                </a:lnTo>
                <a:lnTo>
                  <a:pt x="580" y="944"/>
                </a:lnTo>
                <a:lnTo>
                  <a:pt x="580" y="944"/>
                </a:lnTo>
                <a:lnTo>
                  <a:pt x="577" y="938"/>
                </a:lnTo>
                <a:lnTo>
                  <a:pt x="580" y="938"/>
                </a:lnTo>
                <a:lnTo>
                  <a:pt x="583" y="931"/>
                </a:lnTo>
                <a:lnTo>
                  <a:pt x="587" y="931"/>
                </a:lnTo>
                <a:lnTo>
                  <a:pt x="590" y="934"/>
                </a:lnTo>
                <a:lnTo>
                  <a:pt x="590" y="931"/>
                </a:lnTo>
                <a:lnTo>
                  <a:pt x="593" y="931"/>
                </a:lnTo>
                <a:lnTo>
                  <a:pt x="593" y="934"/>
                </a:lnTo>
                <a:lnTo>
                  <a:pt x="596" y="934"/>
                </a:lnTo>
                <a:lnTo>
                  <a:pt x="596" y="931"/>
                </a:lnTo>
                <a:lnTo>
                  <a:pt x="596" y="931"/>
                </a:lnTo>
                <a:lnTo>
                  <a:pt x="596" y="931"/>
                </a:lnTo>
                <a:lnTo>
                  <a:pt x="593" y="928"/>
                </a:lnTo>
                <a:lnTo>
                  <a:pt x="593" y="928"/>
                </a:lnTo>
                <a:lnTo>
                  <a:pt x="593" y="925"/>
                </a:lnTo>
                <a:lnTo>
                  <a:pt x="590" y="925"/>
                </a:lnTo>
                <a:lnTo>
                  <a:pt x="590" y="921"/>
                </a:lnTo>
                <a:lnTo>
                  <a:pt x="590" y="921"/>
                </a:lnTo>
                <a:lnTo>
                  <a:pt x="587" y="921"/>
                </a:lnTo>
                <a:lnTo>
                  <a:pt x="587" y="921"/>
                </a:lnTo>
                <a:lnTo>
                  <a:pt x="583" y="921"/>
                </a:lnTo>
                <a:lnTo>
                  <a:pt x="583" y="921"/>
                </a:lnTo>
                <a:lnTo>
                  <a:pt x="583" y="925"/>
                </a:lnTo>
                <a:lnTo>
                  <a:pt x="583" y="925"/>
                </a:lnTo>
                <a:lnTo>
                  <a:pt x="583" y="918"/>
                </a:lnTo>
                <a:lnTo>
                  <a:pt x="580" y="918"/>
                </a:lnTo>
                <a:lnTo>
                  <a:pt x="577" y="915"/>
                </a:lnTo>
                <a:lnTo>
                  <a:pt x="580" y="915"/>
                </a:lnTo>
                <a:lnTo>
                  <a:pt x="580" y="915"/>
                </a:lnTo>
                <a:lnTo>
                  <a:pt x="583" y="915"/>
                </a:lnTo>
                <a:lnTo>
                  <a:pt x="590" y="908"/>
                </a:lnTo>
                <a:lnTo>
                  <a:pt x="593" y="908"/>
                </a:lnTo>
                <a:lnTo>
                  <a:pt x="593" y="905"/>
                </a:lnTo>
                <a:lnTo>
                  <a:pt x="593" y="905"/>
                </a:lnTo>
                <a:lnTo>
                  <a:pt x="593" y="905"/>
                </a:lnTo>
                <a:lnTo>
                  <a:pt x="596" y="902"/>
                </a:lnTo>
                <a:lnTo>
                  <a:pt x="596" y="902"/>
                </a:lnTo>
                <a:lnTo>
                  <a:pt x="596" y="902"/>
                </a:lnTo>
                <a:lnTo>
                  <a:pt x="596" y="898"/>
                </a:lnTo>
                <a:lnTo>
                  <a:pt x="596" y="898"/>
                </a:lnTo>
                <a:lnTo>
                  <a:pt x="596" y="895"/>
                </a:lnTo>
                <a:lnTo>
                  <a:pt x="596" y="895"/>
                </a:lnTo>
                <a:lnTo>
                  <a:pt x="596" y="892"/>
                </a:lnTo>
                <a:lnTo>
                  <a:pt x="600" y="888"/>
                </a:lnTo>
                <a:lnTo>
                  <a:pt x="596" y="885"/>
                </a:lnTo>
                <a:lnTo>
                  <a:pt x="600" y="882"/>
                </a:lnTo>
                <a:lnTo>
                  <a:pt x="600" y="875"/>
                </a:lnTo>
                <a:lnTo>
                  <a:pt x="600" y="875"/>
                </a:lnTo>
                <a:lnTo>
                  <a:pt x="600" y="875"/>
                </a:lnTo>
                <a:lnTo>
                  <a:pt x="603" y="872"/>
                </a:lnTo>
                <a:lnTo>
                  <a:pt x="606" y="869"/>
                </a:lnTo>
                <a:lnTo>
                  <a:pt x="606" y="869"/>
                </a:lnTo>
                <a:lnTo>
                  <a:pt x="610" y="866"/>
                </a:lnTo>
                <a:lnTo>
                  <a:pt x="610" y="862"/>
                </a:lnTo>
                <a:lnTo>
                  <a:pt x="613" y="862"/>
                </a:lnTo>
                <a:lnTo>
                  <a:pt x="619" y="859"/>
                </a:lnTo>
                <a:lnTo>
                  <a:pt x="619" y="862"/>
                </a:lnTo>
                <a:lnTo>
                  <a:pt x="619" y="859"/>
                </a:lnTo>
                <a:lnTo>
                  <a:pt x="619" y="859"/>
                </a:lnTo>
                <a:lnTo>
                  <a:pt x="619" y="859"/>
                </a:lnTo>
                <a:lnTo>
                  <a:pt x="619" y="856"/>
                </a:lnTo>
                <a:lnTo>
                  <a:pt x="616" y="856"/>
                </a:lnTo>
                <a:lnTo>
                  <a:pt x="613" y="859"/>
                </a:lnTo>
                <a:lnTo>
                  <a:pt x="613" y="856"/>
                </a:lnTo>
                <a:lnTo>
                  <a:pt x="613" y="856"/>
                </a:lnTo>
                <a:lnTo>
                  <a:pt x="616" y="856"/>
                </a:lnTo>
                <a:lnTo>
                  <a:pt x="619" y="856"/>
                </a:lnTo>
                <a:lnTo>
                  <a:pt x="623" y="856"/>
                </a:lnTo>
                <a:lnTo>
                  <a:pt x="623" y="852"/>
                </a:lnTo>
                <a:lnTo>
                  <a:pt x="623" y="849"/>
                </a:lnTo>
                <a:lnTo>
                  <a:pt x="623" y="849"/>
                </a:lnTo>
                <a:lnTo>
                  <a:pt x="623" y="849"/>
                </a:lnTo>
                <a:lnTo>
                  <a:pt x="626" y="849"/>
                </a:lnTo>
                <a:lnTo>
                  <a:pt x="626" y="852"/>
                </a:lnTo>
                <a:lnTo>
                  <a:pt x="626" y="852"/>
                </a:lnTo>
                <a:lnTo>
                  <a:pt x="626" y="856"/>
                </a:lnTo>
                <a:lnTo>
                  <a:pt x="623" y="856"/>
                </a:lnTo>
                <a:lnTo>
                  <a:pt x="626" y="856"/>
                </a:lnTo>
                <a:lnTo>
                  <a:pt x="629" y="852"/>
                </a:lnTo>
                <a:lnTo>
                  <a:pt x="629" y="852"/>
                </a:lnTo>
                <a:lnTo>
                  <a:pt x="626" y="852"/>
                </a:lnTo>
                <a:lnTo>
                  <a:pt x="629" y="849"/>
                </a:lnTo>
                <a:lnTo>
                  <a:pt x="629" y="846"/>
                </a:lnTo>
                <a:lnTo>
                  <a:pt x="629" y="846"/>
                </a:lnTo>
                <a:lnTo>
                  <a:pt x="629" y="846"/>
                </a:lnTo>
                <a:lnTo>
                  <a:pt x="629" y="843"/>
                </a:lnTo>
                <a:lnTo>
                  <a:pt x="629" y="843"/>
                </a:lnTo>
                <a:lnTo>
                  <a:pt x="626" y="843"/>
                </a:lnTo>
                <a:lnTo>
                  <a:pt x="626" y="839"/>
                </a:lnTo>
                <a:lnTo>
                  <a:pt x="626" y="839"/>
                </a:lnTo>
                <a:lnTo>
                  <a:pt x="633" y="836"/>
                </a:lnTo>
                <a:lnTo>
                  <a:pt x="636" y="839"/>
                </a:lnTo>
                <a:lnTo>
                  <a:pt x="639" y="839"/>
                </a:lnTo>
                <a:lnTo>
                  <a:pt x="642" y="833"/>
                </a:lnTo>
                <a:lnTo>
                  <a:pt x="642" y="833"/>
                </a:lnTo>
                <a:lnTo>
                  <a:pt x="646" y="833"/>
                </a:lnTo>
                <a:lnTo>
                  <a:pt x="646" y="836"/>
                </a:lnTo>
                <a:lnTo>
                  <a:pt x="652" y="829"/>
                </a:lnTo>
                <a:lnTo>
                  <a:pt x="652" y="829"/>
                </a:lnTo>
                <a:lnTo>
                  <a:pt x="649" y="829"/>
                </a:lnTo>
                <a:lnTo>
                  <a:pt x="649" y="829"/>
                </a:lnTo>
                <a:lnTo>
                  <a:pt x="642" y="829"/>
                </a:lnTo>
                <a:lnTo>
                  <a:pt x="642" y="826"/>
                </a:lnTo>
                <a:lnTo>
                  <a:pt x="642" y="823"/>
                </a:lnTo>
                <a:lnTo>
                  <a:pt x="646" y="823"/>
                </a:lnTo>
                <a:lnTo>
                  <a:pt x="646" y="820"/>
                </a:lnTo>
                <a:lnTo>
                  <a:pt x="646" y="820"/>
                </a:lnTo>
                <a:lnTo>
                  <a:pt x="642" y="816"/>
                </a:lnTo>
                <a:lnTo>
                  <a:pt x="639" y="816"/>
                </a:lnTo>
                <a:lnTo>
                  <a:pt x="636" y="816"/>
                </a:lnTo>
                <a:lnTo>
                  <a:pt x="636" y="816"/>
                </a:lnTo>
                <a:lnTo>
                  <a:pt x="636" y="813"/>
                </a:lnTo>
                <a:lnTo>
                  <a:pt x="639" y="813"/>
                </a:lnTo>
                <a:lnTo>
                  <a:pt x="636" y="810"/>
                </a:lnTo>
                <a:lnTo>
                  <a:pt x="636" y="803"/>
                </a:lnTo>
                <a:lnTo>
                  <a:pt x="629" y="800"/>
                </a:lnTo>
                <a:lnTo>
                  <a:pt x="629" y="797"/>
                </a:lnTo>
                <a:lnTo>
                  <a:pt x="633" y="797"/>
                </a:lnTo>
                <a:lnTo>
                  <a:pt x="633" y="793"/>
                </a:lnTo>
                <a:lnTo>
                  <a:pt x="633" y="793"/>
                </a:lnTo>
                <a:lnTo>
                  <a:pt x="633" y="790"/>
                </a:lnTo>
                <a:lnTo>
                  <a:pt x="633" y="790"/>
                </a:lnTo>
                <a:lnTo>
                  <a:pt x="636" y="790"/>
                </a:lnTo>
                <a:lnTo>
                  <a:pt x="636" y="787"/>
                </a:lnTo>
                <a:lnTo>
                  <a:pt x="636" y="787"/>
                </a:lnTo>
                <a:lnTo>
                  <a:pt x="639" y="787"/>
                </a:lnTo>
                <a:lnTo>
                  <a:pt x="639" y="787"/>
                </a:lnTo>
                <a:lnTo>
                  <a:pt x="642" y="784"/>
                </a:lnTo>
                <a:lnTo>
                  <a:pt x="642" y="784"/>
                </a:lnTo>
                <a:lnTo>
                  <a:pt x="642" y="784"/>
                </a:lnTo>
                <a:lnTo>
                  <a:pt x="646" y="784"/>
                </a:lnTo>
                <a:lnTo>
                  <a:pt x="646" y="784"/>
                </a:lnTo>
                <a:lnTo>
                  <a:pt x="649" y="780"/>
                </a:lnTo>
                <a:lnTo>
                  <a:pt x="652" y="777"/>
                </a:lnTo>
                <a:lnTo>
                  <a:pt x="652" y="777"/>
                </a:lnTo>
                <a:lnTo>
                  <a:pt x="652" y="777"/>
                </a:lnTo>
                <a:lnTo>
                  <a:pt x="649" y="777"/>
                </a:lnTo>
                <a:lnTo>
                  <a:pt x="649" y="774"/>
                </a:lnTo>
                <a:lnTo>
                  <a:pt x="649" y="774"/>
                </a:lnTo>
                <a:lnTo>
                  <a:pt x="649" y="770"/>
                </a:lnTo>
                <a:lnTo>
                  <a:pt x="649" y="770"/>
                </a:lnTo>
                <a:lnTo>
                  <a:pt x="646" y="770"/>
                </a:lnTo>
                <a:lnTo>
                  <a:pt x="649" y="767"/>
                </a:lnTo>
                <a:lnTo>
                  <a:pt x="652" y="764"/>
                </a:lnTo>
                <a:lnTo>
                  <a:pt x="652" y="764"/>
                </a:lnTo>
                <a:lnTo>
                  <a:pt x="652" y="761"/>
                </a:lnTo>
                <a:lnTo>
                  <a:pt x="652" y="757"/>
                </a:lnTo>
                <a:lnTo>
                  <a:pt x="659" y="757"/>
                </a:lnTo>
                <a:lnTo>
                  <a:pt x="662" y="754"/>
                </a:lnTo>
                <a:lnTo>
                  <a:pt x="665" y="754"/>
                </a:lnTo>
                <a:lnTo>
                  <a:pt x="672" y="757"/>
                </a:lnTo>
                <a:lnTo>
                  <a:pt x="672" y="757"/>
                </a:lnTo>
                <a:lnTo>
                  <a:pt x="672" y="757"/>
                </a:lnTo>
                <a:lnTo>
                  <a:pt x="672" y="754"/>
                </a:lnTo>
                <a:lnTo>
                  <a:pt x="672" y="754"/>
                </a:lnTo>
                <a:lnTo>
                  <a:pt x="672" y="751"/>
                </a:lnTo>
                <a:lnTo>
                  <a:pt x="675" y="748"/>
                </a:lnTo>
                <a:lnTo>
                  <a:pt x="675" y="748"/>
                </a:lnTo>
                <a:lnTo>
                  <a:pt x="678" y="744"/>
                </a:lnTo>
                <a:lnTo>
                  <a:pt x="678" y="741"/>
                </a:lnTo>
                <a:lnTo>
                  <a:pt x="678" y="741"/>
                </a:lnTo>
                <a:lnTo>
                  <a:pt x="682" y="741"/>
                </a:lnTo>
                <a:lnTo>
                  <a:pt x="688" y="738"/>
                </a:lnTo>
                <a:lnTo>
                  <a:pt x="688" y="734"/>
                </a:lnTo>
                <a:lnTo>
                  <a:pt x="685" y="731"/>
                </a:lnTo>
                <a:lnTo>
                  <a:pt x="675" y="715"/>
                </a:lnTo>
                <a:lnTo>
                  <a:pt x="675" y="711"/>
                </a:lnTo>
                <a:lnTo>
                  <a:pt x="672" y="705"/>
                </a:lnTo>
                <a:lnTo>
                  <a:pt x="669" y="695"/>
                </a:lnTo>
                <a:lnTo>
                  <a:pt x="665" y="692"/>
                </a:lnTo>
                <a:lnTo>
                  <a:pt x="662" y="685"/>
                </a:lnTo>
                <a:lnTo>
                  <a:pt x="655" y="679"/>
                </a:lnTo>
                <a:lnTo>
                  <a:pt x="649" y="672"/>
                </a:lnTo>
                <a:lnTo>
                  <a:pt x="639" y="662"/>
                </a:lnTo>
                <a:lnTo>
                  <a:pt x="626" y="659"/>
                </a:lnTo>
                <a:lnTo>
                  <a:pt x="616" y="652"/>
                </a:lnTo>
                <a:lnTo>
                  <a:pt x="613" y="649"/>
                </a:lnTo>
                <a:lnTo>
                  <a:pt x="613" y="649"/>
                </a:lnTo>
                <a:lnTo>
                  <a:pt x="610" y="646"/>
                </a:lnTo>
                <a:lnTo>
                  <a:pt x="603" y="643"/>
                </a:lnTo>
                <a:lnTo>
                  <a:pt x="596" y="643"/>
                </a:lnTo>
                <a:lnTo>
                  <a:pt x="596" y="643"/>
                </a:lnTo>
                <a:lnTo>
                  <a:pt x="590" y="636"/>
                </a:lnTo>
                <a:lnTo>
                  <a:pt x="590" y="636"/>
                </a:lnTo>
                <a:lnTo>
                  <a:pt x="580" y="633"/>
                </a:lnTo>
                <a:lnTo>
                  <a:pt x="554" y="620"/>
                </a:lnTo>
                <a:lnTo>
                  <a:pt x="544" y="613"/>
                </a:lnTo>
                <a:lnTo>
                  <a:pt x="544" y="613"/>
                </a:lnTo>
                <a:lnTo>
                  <a:pt x="524" y="607"/>
                </a:lnTo>
                <a:lnTo>
                  <a:pt x="521" y="607"/>
                </a:lnTo>
                <a:lnTo>
                  <a:pt x="521" y="607"/>
                </a:lnTo>
                <a:lnTo>
                  <a:pt x="498" y="590"/>
                </a:lnTo>
                <a:lnTo>
                  <a:pt x="488" y="587"/>
                </a:lnTo>
                <a:lnTo>
                  <a:pt x="488" y="584"/>
                </a:lnTo>
                <a:lnTo>
                  <a:pt x="485" y="584"/>
                </a:lnTo>
                <a:lnTo>
                  <a:pt x="475" y="584"/>
                </a:lnTo>
                <a:lnTo>
                  <a:pt x="475" y="584"/>
                </a:lnTo>
                <a:lnTo>
                  <a:pt x="465" y="584"/>
                </a:lnTo>
                <a:lnTo>
                  <a:pt x="465" y="584"/>
                </a:lnTo>
                <a:lnTo>
                  <a:pt x="462" y="584"/>
                </a:lnTo>
                <a:lnTo>
                  <a:pt x="462" y="584"/>
                </a:lnTo>
                <a:lnTo>
                  <a:pt x="456" y="587"/>
                </a:lnTo>
                <a:lnTo>
                  <a:pt x="446" y="590"/>
                </a:lnTo>
                <a:lnTo>
                  <a:pt x="439" y="590"/>
                </a:lnTo>
                <a:lnTo>
                  <a:pt x="439" y="590"/>
                </a:lnTo>
                <a:lnTo>
                  <a:pt x="436" y="593"/>
                </a:lnTo>
                <a:lnTo>
                  <a:pt x="436" y="593"/>
                </a:lnTo>
                <a:lnTo>
                  <a:pt x="433" y="593"/>
                </a:lnTo>
                <a:lnTo>
                  <a:pt x="423" y="593"/>
                </a:lnTo>
                <a:lnTo>
                  <a:pt x="413" y="593"/>
                </a:lnTo>
                <a:lnTo>
                  <a:pt x="413" y="593"/>
                </a:lnTo>
                <a:lnTo>
                  <a:pt x="413" y="587"/>
                </a:lnTo>
                <a:lnTo>
                  <a:pt x="413" y="587"/>
                </a:lnTo>
                <a:lnTo>
                  <a:pt x="410" y="584"/>
                </a:lnTo>
                <a:lnTo>
                  <a:pt x="403" y="584"/>
                </a:lnTo>
                <a:lnTo>
                  <a:pt x="400" y="584"/>
                </a:lnTo>
                <a:lnTo>
                  <a:pt x="400" y="584"/>
                </a:lnTo>
                <a:lnTo>
                  <a:pt x="397" y="587"/>
                </a:lnTo>
                <a:lnTo>
                  <a:pt x="397" y="590"/>
                </a:lnTo>
                <a:lnTo>
                  <a:pt x="393" y="590"/>
                </a:lnTo>
                <a:lnTo>
                  <a:pt x="367" y="590"/>
                </a:lnTo>
                <a:lnTo>
                  <a:pt x="364" y="590"/>
                </a:lnTo>
                <a:lnTo>
                  <a:pt x="360" y="590"/>
                </a:lnTo>
                <a:lnTo>
                  <a:pt x="360" y="590"/>
                </a:lnTo>
                <a:lnTo>
                  <a:pt x="360" y="590"/>
                </a:lnTo>
                <a:lnTo>
                  <a:pt x="360" y="590"/>
                </a:lnTo>
                <a:lnTo>
                  <a:pt x="351" y="587"/>
                </a:lnTo>
                <a:lnTo>
                  <a:pt x="351" y="587"/>
                </a:lnTo>
                <a:lnTo>
                  <a:pt x="344" y="590"/>
                </a:lnTo>
                <a:lnTo>
                  <a:pt x="324" y="593"/>
                </a:lnTo>
                <a:lnTo>
                  <a:pt x="305" y="593"/>
                </a:lnTo>
                <a:lnTo>
                  <a:pt x="305" y="593"/>
                </a:lnTo>
                <a:lnTo>
                  <a:pt x="305" y="590"/>
                </a:lnTo>
                <a:lnTo>
                  <a:pt x="305" y="590"/>
                </a:lnTo>
                <a:lnTo>
                  <a:pt x="311" y="584"/>
                </a:lnTo>
                <a:lnTo>
                  <a:pt x="311" y="577"/>
                </a:lnTo>
                <a:lnTo>
                  <a:pt x="311" y="570"/>
                </a:lnTo>
                <a:lnTo>
                  <a:pt x="311" y="564"/>
                </a:lnTo>
                <a:lnTo>
                  <a:pt x="305" y="561"/>
                </a:lnTo>
                <a:lnTo>
                  <a:pt x="301" y="564"/>
                </a:lnTo>
                <a:lnTo>
                  <a:pt x="298" y="564"/>
                </a:lnTo>
                <a:lnTo>
                  <a:pt x="295" y="561"/>
                </a:lnTo>
                <a:lnTo>
                  <a:pt x="295" y="554"/>
                </a:lnTo>
                <a:lnTo>
                  <a:pt x="298" y="544"/>
                </a:lnTo>
                <a:lnTo>
                  <a:pt x="295" y="538"/>
                </a:lnTo>
                <a:lnTo>
                  <a:pt x="298" y="534"/>
                </a:lnTo>
                <a:lnTo>
                  <a:pt x="298" y="534"/>
                </a:lnTo>
                <a:lnTo>
                  <a:pt x="298" y="534"/>
                </a:lnTo>
                <a:lnTo>
                  <a:pt x="292" y="534"/>
                </a:lnTo>
                <a:lnTo>
                  <a:pt x="282" y="541"/>
                </a:lnTo>
                <a:lnTo>
                  <a:pt x="282" y="541"/>
                </a:lnTo>
                <a:lnTo>
                  <a:pt x="279" y="541"/>
                </a:lnTo>
                <a:lnTo>
                  <a:pt x="279" y="541"/>
                </a:lnTo>
                <a:lnTo>
                  <a:pt x="272" y="544"/>
                </a:lnTo>
                <a:lnTo>
                  <a:pt x="265" y="541"/>
                </a:lnTo>
                <a:lnTo>
                  <a:pt x="265" y="541"/>
                </a:lnTo>
                <a:lnTo>
                  <a:pt x="262" y="534"/>
                </a:lnTo>
                <a:lnTo>
                  <a:pt x="262" y="531"/>
                </a:lnTo>
                <a:lnTo>
                  <a:pt x="259" y="528"/>
                </a:lnTo>
                <a:lnTo>
                  <a:pt x="262" y="525"/>
                </a:lnTo>
                <a:lnTo>
                  <a:pt x="265" y="518"/>
                </a:lnTo>
                <a:lnTo>
                  <a:pt x="265" y="518"/>
                </a:lnTo>
                <a:lnTo>
                  <a:pt x="265" y="518"/>
                </a:lnTo>
                <a:lnTo>
                  <a:pt x="262" y="518"/>
                </a:lnTo>
                <a:lnTo>
                  <a:pt x="252" y="521"/>
                </a:lnTo>
                <a:lnTo>
                  <a:pt x="252" y="518"/>
                </a:lnTo>
                <a:lnTo>
                  <a:pt x="252" y="518"/>
                </a:lnTo>
                <a:lnTo>
                  <a:pt x="249" y="515"/>
                </a:lnTo>
                <a:lnTo>
                  <a:pt x="242" y="518"/>
                </a:lnTo>
                <a:lnTo>
                  <a:pt x="242" y="521"/>
                </a:lnTo>
                <a:lnTo>
                  <a:pt x="239" y="521"/>
                </a:lnTo>
                <a:lnTo>
                  <a:pt x="239" y="525"/>
                </a:lnTo>
                <a:lnTo>
                  <a:pt x="233" y="531"/>
                </a:lnTo>
                <a:lnTo>
                  <a:pt x="229" y="531"/>
                </a:lnTo>
                <a:lnTo>
                  <a:pt x="229" y="531"/>
                </a:lnTo>
                <a:lnTo>
                  <a:pt x="226" y="531"/>
                </a:lnTo>
                <a:lnTo>
                  <a:pt x="226" y="531"/>
                </a:lnTo>
                <a:lnTo>
                  <a:pt x="233" y="511"/>
                </a:lnTo>
                <a:lnTo>
                  <a:pt x="233" y="511"/>
                </a:lnTo>
                <a:lnTo>
                  <a:pt x="229" y="508"/>
                </a:lnTo>
                <a:lnTo>
                  <a:pt x="226" y="508"/>
                </a:lnTo>
                <a:lnTo>
                  <a:pt x="220" y="508"/>
                </a:lnTo>
                <a:lnTo>
                  <a:pt x="213" y="508"/>
                </a:lnTo>
                <a:lnTo>
                  <a:pt x="213" y="508"/>
                </a:lnTo>
                <a:lnTo>
                  <a:pt x="210" y="508"/>
                </a:lnTo>
                <a:lnTo>
                  <a:pt x="210" y="505"/>
                </a:lnTo>
                <a:lnTo>
                  <a:pt x="210" y="505"/>
                </a:lnTo>
                <a:lnTo>
                  <a:pt x="210" y="502"/>
                </a:lnTo>
                <a:lnTo>
                  <a:pt x="206" y="498"/>
                </a:lnTo>
                <a:lnTo>
                  <a:pt x="203" y="498"/>
                </a:lnTo>
                <a:lnTo>
                  <a:pt x="203" y="488"/>
                </a:lnTo>
                <a:lnTo>
                  <a:pt x="203" y="488"/>
                </a:lnTo>
                <a:lnTo>
                  <a:pt x="206" y="485"/>
                </a:lnTo>
                <a:lnTo>
                  <a:pt x="210" y="485"/>
                </a:lnTo>
                <a:lnTo>
                  <a:pt x="216" y="479"/>
                </a:lnTo>
                <a:lnTo>
                  <a:pt x="216" y="472"/>
                </a:lnTo>
                <a:lnTo>
                  <a:pt x="220" y="466"/>
                </a:lnTo>
                <a:lnTo>
                  <a:pt x="223" y="459"/>
                </a:lnTo>
                <a:lnTo>
                  <a:pt x="220" y="456"/>
                </a:lnTo>
                <a:lnTo>
                  <a:pt x="210" y="462"/>
                </a:lnTo>
                <a:lnTo>
                  <a:pt x="200" y="462"/>
                </a:lnTo>
                <a:lnTo>
                  <a:pt x="200" y="459"/>
                </a:lnTo>
                <a:lnTo>
                  <a:pt x="197" y="456"/>
                </a:lnTo>
                <a:lnTo>
                  <a:pt x="200" y="452"/>
                </a:lnTo>
                <a:lnTo>
                  <a:pt x="203" y="443"/>
                </a:lnTo>
                <a:lnTo>
                  <a:pt x="203" y="439"/>
                </a:lnTo>
                <a:lnTo>
                  <a:pt x="206" y="436"/>
                </a:lnTo>
                <a:lnTo>
                  <a:pt x="213" y="429"/>
                </a:lnTo>
                <a:lnTo>
                  <a:pt x="220" y="420"/>
                </a:lnTo>
                <a:lnTo>
                  <a:pt x="220" y="410"/>
                </a:lnTo>
                <a:lnTo>
                  <a:pt x="223" y="403"/>
                </a:lnTo>
                <a:lnTo>
                  <a:pt x="223" y="403"/>
                </a:lnTo>
                <a:lnTo>
                  <a:pt x="216" y="400"/>
                </a:lnTo>
                <a:lnTo>
                  <a:pt x="213" y="400"/>
                </a:lnTo>
                <a:lnTo>
                  <a:pt x="210" y="400"/>
                </a:lnTo>
                <a:lnTo>
                  <a:pt x="206" y="400"/>
                </a:lnTo>
                <a:lnTo>
                  <a:pt x="200" y="397"/>
                </a:lnTo>
                <a:lnTo>
                  <a:pt x="197" y="397"/>
                </a:lnTo>
                <a:lnTo>
                  <a:pt x="197" y="397"/>
                </a:lnTo>
                <a:lnTo>
                  <a:pt x="193" y="407"/>
                </a:lnTo>
                <a:lnTo>
                  <a:pt x="190" y="407"/>
                </a:lnTo>
                <a:lnTo>
                  <a:pt x="190" y="407"/>
                </a:lnTo>
                <a:lnTo>
                  <a:pt x="187" y="407"/>
                </a:lnTo>
                <a:lnTo>
                  <a:pt x="183" y="410"/>
                </a:lnTo>
                <a:lnTo>
                  <a:pt x="167" y="416"/>
                </a:lnTo>
                <a:lnTo>
                  <a:pt x="164" y="416"/>
                </a:lnTo>
                <a:lnTo>
                  <a:pt x="151" y="423"/>
                </a:lnTo>
                <a:lnTo>
                  <a:pt x="147" y="423"/>
                </a:lnTo>
                <a:lnTo>
                  <a:pt x="147" y="420"/>
                </a:lnTo>
                <a:lnTo>
                  <a:pt x="147" y="416"/>
                </a:lnTo>
                <a:lnTo>
                  <a:pt x="147" y="413"/>
                </a:lnTo>
                <a:lnTo>
                  <a:pt x="141" y="413"/>
                </a:lnTo>
                <a:lnTo>
                  <a:pt x="134" y="413"/>
                </a:lnTo>
                <a:lnTo>
                  <a:pt x="134" y="413"/>
                </a:lnTo>
                <a:lnTo>
                  <a:pt x="131" y="413"/>
                </a:lnTo>
                <a:lnTo>
                  <a:pt x="131" y="413"/>
                </a:lnTo>
                <a:lnTo>
                  <a:pt x="124" y="416"/>
                </a:lnTo>
                <a:lnTo>
                  <a:pt x="124" y="416"/>
                </a:lnTo>
                <a:lnTo>
                  <a:pt x="121" y="413"/>
                </a:lnTo>
                <a:lnTo>
                  <a:pt x="118" y="413"/>
                </a:lnTo>
                <a:lnTo>
                  <a:pt x="115" y="413"/>
                </a:lnTo>
                <a:lnTo>
                  <a:pt x="115" y="413"/>
                </a:lnTo>
                <a:lnTo>
                  <a:pt x="111" y="413"/>
                </a:lnTo>
                <a:lnTo>
                  <a:pt x="108" y="416"/>
                </a:lnTo>
                <a:lnTo>
                  <a:pt x="102" y="420"/>
                </a:lnTo>
                <a:lnTo>
                  <a:pt x="102" y="420"/>
                </a:lnTo>
                <a:lnTo>
                  <a:pt x="95" y="420"/>
                </a:lnTo>
                <a:lnTo>
                  <a:pt x="85" y="423"/>
                </a:lnTo>
                <a:lnTo>
                  <a:pt x="85" y="423"/>
                </a:lnTo>
                <a:lnTo>
                  <a:pt x="72" y="429"/>
                </a:lnTo>
                <a:lnTo>
                  <a:pt x="69" y="433"/>
                </a:lnTo>
                <a:lnTo>
                  <a:pt x="56" y="436"/>
                </a:lnTo>
                <a:lnTo>
                  <a:pt x="49" y="436"/>
                </a:lnTo>
                <a:lnTo>
                  <a:pt x="43" y="439"/>
                </a:lnTo>
                <a:lnTo>
                  <a:pt x="43" y="439"/>
                </a:lnTo>
                <a:lnTo>
                  <a:pt x="43" y="433"/>
                </a:lnTo>
                <a:lnTo>
                  <a:pt x="43" y="429"/>
                </a:lnTo>
                <a:lnTo>
                  <a:pt x="43" y="433"/>
                </a:lnTo>
                <a:lnTo>
                  <a:pt x="39" y="436"/>
                </a:lnTo>
                <a:lnTo>
                  <a:pt x="39" y="436"/>
                </a:lnTo>
                <a:lnTo>
                  <a:pt x="36" y="439"/>
                </a:lnTo>
                <a:lnTo>
                  <a:pt x="36" y="439"/>
                </a:lnTo>
                <a:lnTo>
                  <a:pt x="33" y="443"/>
                </a:lnTo>
                <a:lnTo>
                  <a:pt x="33" y="443"/>
                </a:lnTo>
                <a:lnTo>
                  <a:pt x="29" y="443"/>
                </a:lnTo>
                <a:lnTo>
                  <a:pt x="29" y="446"/>
                </a:lnTo>
                <a:lnTo>
                  <a:pt x="26" y="449"/>
                </a:lnTo>
                <a:lnTo>
                  <a:pt x="20" y="452"/>
                </a:lnTo>
                <a:lnTo>
                  <a:pt x="0" y="466"/>
                </a:lnTo>
                <a:lnTo>
                  <a:pt x="0" y="377"/>
                </a:lnTo>
                <a:lnTo>
                  <a:pt x="0" y="377"/>
                </a:lnTo>
                <a:lnTo>
                  <a:pt x="3" y="377"/>
                </a:lnTo>
                <a:lnTo>
                  <a:pt x="3" y="374"/>
                </a:lnTo>
                <a:lnTo>
                  <a:pt x="20" y="370"/>
                </a:lnTo>
                <a:lnTo>
                  <a:pt x="26" y="364"/>
                </a:lnTo>
                <a:lnTo>
                  <a:pt x="29" y="361"/>
                </a:lnTo>
                <a:lnTo>
                  <a:pt x="33" y="351"/>
                </a:lnTo>
                <a:lnTo>
                  <a:pt x="36" y="348"/>
                </a:lnTo>
                <a:lnTo>
                  <a:pt x="36" y="348"/>
                </a:lnTo>
                <a:lnTo>
                  <a:pt x="36" y="348"/>
                </a:lnTo>
                <a:lnTo>
                  <a:pt x="43" y="341"/>
                </a:lnTo>
                <a:lnTo>
                  <a:pt x="52" y="325"/>
                </a:lnTo>
                <a:lnTo>
                  <a:pt x="56" y="318"/>
                </a:lnTo>
                <a:lnTo>
                  <a:pt x="59" y="318"/>
                </a:lnTo>
                <a:lnTo>
                  <a:pt x="56" y="318"/>
                </a:lnTo>
                <a:lnTo>
                  <a:pt x="69" y="308"/>
                </a:lnTo>
                <a:lnTo>
                  <a:pt x="75" y="302"/>
                </a:lnTo>
                <a:lnTo>
                  <a:pt x="82" y="298"/>
                </a:lnTo>
                <a:lnTo>
                  <a:pt x="85" y="298"/>
                </a:lnTo>
                <a:lnTo>
                  <a:pt x="102" y="295"/>
                </a:lnTo>
                <a:lnTo>
                  <a:pt x="115" y="295"/>
                </a:lnTo>
                <a:lnTo>
                  <a:pt x="118" y="295"/>
                </a:lnTo>
                <a:lnTo>
                  <a:pt x="124" y="295"/>
                </a:lnTo>
                <a:lnTo>
                  <a:pt x="128" y="298"/>
                </a:lnTo>
                <a:lnTo>
                  <a:pt x="128" y="298"/>
                </a:lnTo>
                <a:lnTo>
                  <a:pt x="144" y="298"/>
                </a:lnTo>
                <a:lnTo>
                  <a:pt x="147" y="298"/>
                </a:lnTo>
                <a:lnTo>
                  <a:pt x="154" y="298"/>
                </a:lnTo>
                <a:lnTo>
                  <a:pt x="154" y="295"/>
                </a:lnTo>
                <a:lnTo>
                  <a:pt x="154" y="295"/>
                </a:lnTo>
                <a:lnTo>
                  <a:pt x="157" y="289"/>
                </a:lnTo>
                <a:lnTo>
                  <a:pt x="157" y="289"/>
                </a:lnTo>
                <a:lnTo>
                  <a:pt x="161" y="289"/>
                </a:lnTo>
                <a:lnTo>
                  <a:pt x="164" y="289"/>
                </a:lnTo>
                <a:lnTo>
                  <a:pt x="164" y="289"/>
                </a:lnTo>
                <a:lnTo>
                  <a:pt x="170" y="292"/>
                </a:lnTo>
                <a:lnTo>
                  <a:pt x="180" y="298"/>
                </a:lnTo>
                <a:lnTo>
                  <a:pt x="183" y="295"/>
                </a:lnTo>
                <a:lnTo>
                  <a:pt x="187" y="292"/>
                </a:lnTo>
                <a:lnTo>
                  <a:pt x="187" y="292"/>
                </a:lnTo>
                <a:lnTo>
                  <a:pt x="193" y="285"/>
                </a:lnTo>
                <a:lnTo>
                  <a:pt x="197" y="282"/>
                </a:lnTo>
                <a:lnTo>
                  <a:pt x="197" y="275"/>
                </a:lnTo>
                <a:lnTo>
                  <a:pt x="200" y="275"/>
                </a:lnTo>
                <a:lnTo>
                  <a:pt x="203" y="272"/>
                </a:lnTo>
                <a:lnTo>
                  <a:pt x="203" y="269"/>
                </a:lnTo>
                <a:lnTo>
                  <a:pt x="210" y="266"/>
                </a:lnTo>
                <a:lnTo>
                  <a:pt x="210" y="266"/>
                </a:lnTo>
                <a:lnTo>
                  <a:pt x="216" y="266"/>
                </a:lnTo>
                <a:lnTo>
                  <a:pt x="216" y="266"/>
                </a:lnTo>
                <a:lnTo>
                  <a:pt x="216" y="252"/>
                </a:lnTo>
                <a:lnTo>
                  <a:pt x="220" y="249"/>
                </a:lnTo>
                <a:lnTo>
                  <a:pt x="216" y="243"/>
                </a:lnTo>
                <a:lnTo>
                  <a:pt x="216" y="239"/>
                </a:lnTo>
                <a:lnTo>
                  <a:pt x="216" y="236"/>
                </a:lnTo>
                <a:lnTo>
                  <a:pt x="213" y="233"/>
                </a:lnTo>
                <a:lnTo>
                  <a:pt x="203" y="207"/>
                </a:lnTo>
                <a:lnTo>
                  <a:pt x="203" y="203"/>
                </a:lnTo>
                <a:lnTo>
                  <a:pt x="210" y="197"/>
                </a:lnTo>
                <a:lnTo>
                  <a:pt x="210" y="197"/>
                </a:lnTo>
                <a:lnTo>
                  <a:pt x="213" y="193"/>
                </a:lnTo>
                <a:lnTo>
                  <a:pt x="213" y="193"/>
                </a:lnTo>
                <a:lnTo>
                  <a:pt x="213" y="190"/>
                </a:lnTo>
                <a:lnTo>
                  <a:pt x="216" y="187"/>
                </a:lnTo>
                <a:lnTo>
                  <a:pt x="220" y="184"/>
                </a:lnTo>
                <a:lnTo>
                  <a:pt x="223" y="167"/>
                </a:lnTo>
                <a:lnTo>
                  <a:pt x="223" y="167"/>
                </a:lnTo>
                <a:lnTo>
                  <a:pt x="223" y="167"/>
                </a:lnTo>
                <a:lnTo>
                  <a:pt x="223" y="164"/>
                </a:lnTo>
                <a:lnTo>
                  <a:pt x="223" y="164"/>
                </a:lnTo>
                <a:lnTo>
                  <a:pt x="223" y="161"/>
                </a:lnTo>
                <a:lnTo>
                  <a:pt x="223" y="161"/>
                </a:lnTo>
                <a:lnTo>
                  <a:pt x="223" y="161"/>
                </a:lnTo>
                <a:lnTo>
                  <a:pt x="223" y="157"/>
                </a:lnTo>
                <a:lnTo>
                  <a:pt x="223" y="154"/>
                </a:lnTo>
                <a:lnTo>
                  <a:pt x="220" y="154"/>
                </a:lnTo>
                <a:lnTo>
                  <a:pt x="220" y="154"/>
                </a:lnTo>
                <a:lnTo>
                  <a:pt x="223" y="151"/>
                </a:lnTo>
                <a:lnTo>
                  <a:pt x="223" y="148"/>
                </a:lnTo>
                <a:lnTo>
                  <a:pt x="226" y="141"/>
                </a:lnTo>
                <a:lnTo>
                  <a:pt x="226" y="138"/>
                </a:lnTo>
                <a:lnTo>
                  <a:pt x="226" y="138"/>
                </a:lnTo>
                <a:lnTo>
                  <a:pt x="226" y="128"/>
                </a:lnTo>
                <a:lnTo>
                  <a:pt x="226" y="128"/>
                </a:lnTo>
                <a:lnTo>
                  <a:pt x="229" y="128"/>
                </a:lnTo>
                <a:lnTo>
                  <a:pt x="233" y="125"/>
                </a:lnTo>
                <a:lnTo>
                  <a:pt x="233" y="118"/>
                </a:lnTo>
                <a:lnTo>
                  <a:pt x="233" y="118"/>
                </a:lnTo>
                <a:lnTo>
                  <a:pt x="236" y="108"/>
                </a:lnTo>
                <a:lnTo>
                  <a:pt x="236" y="105"/>
                </a:lnTo>
                <a:lnTo>
                  <a:pt x="229" y="105"/>
                </a:lnTo>
                <a:lnTo>
                  <a:pt x="229" y="102"/>
                </a:lnTo>
                <a:lnTo>
                  <a:pt x="236" y="95"/>
                </a:lnTo>
                <a:lnTo>
                  <a:pt x="236" y="92"/>
                </a:lnTo>
                <a:lnTo>
                  <a:pt x="236" y="89"/>
                </a:lnTo>
                <a:lnTo>
                  <a:pt x="233" y="85"/>
                </a:lnTo>
                <a:lnTo>
                  <a:pt x="233" y="79"/>
                </a:lnTo>
                <a:lnTo>
                  <a:pt x="233" y="79"/>
                </a:lnTo>
                <a:lnTo>
                  <a:pt x="229" y="79"/>
                </a:lnTo>
                <a:lnTo>
                  <a:pt x="229" y="75"/>
                </a:lnTo>
                <a:lnTo>
                  <a:pt x="229" y="75"/>
                </a:lnTo>
                <a:lnTo>
                  <a:pt x="233" y="75"/>
                </a:lnTo>
                <a:lnTo>
                  <a:pt x="233" y="72"/>
                </a:lnTo>
                <a:lnTo>
                  <a:pt x="233" y="72"/>
                </a:lnTo>
                <a:lnTo>
                  <a:pt x="233" y="72"/>
                </a:lnTo>
                <a:lnTo>
                  <a:pt x="236" y="69"/>
                </a:lnTo>
                <a:lnTo>
                  <a:pt x="236" y="66"/>
                </a:lnTo>
                <a:lnTo>
                  <a:pt x="236" y="66"/>
                </a:lnTo>
                <a:lnTo>
                  <a:pt x="233" y="62"/>
                </a:lnTo>
                <a:lnTo>
                  <a:pt x="233" y="62"/>
                </a:lnTo>
                <a:lnTo>
                  <a:pt x="233" y="62"/>
                </a:lnTo>
                <a:lnTo>
                  <a:pt x="233" y="62"/>
                </a:lnTo>
                <a:lnTo>
                  <a:pt x="233" y="59"/>
                </a:lnTo>
                <a:lnTo>
                  <a:pt x="233" y="59"/>
                </a:lnTo>
                <a:lnTo>
                  <a:pt x="233" y="59"/>
                </a:lnTo>
                <a:lnTo>
                  <a:pt x="233" y="59"/>
                </a:lnTo>
                <a:lnTo>
                  <a:pt x="233" y="59"/>
                </a:lnTo>
                <a:lnTo>
                  <a:pt x="233" y="59"/>
                </a:lnTo>
                <a:lnTo>
                  <a:pt x="236" y="56"/>
                </a:lnTo>
                <a:lnTo>
                  <a:pt x="236" y="56"/>
                </a:lnTo>
                <a:lnTo>
                  <a:pt x="242" y="59"/>
                </a:lnTo>
                <a:lnTo>
                  <a:pt x="242" y="59"/>
                </a:lnTo>
                <a:lnTo>
                  <a:pt x="242" y="59"/>
                </a:lnTo>
                <a:lnTo>
                  <a:pt x="242" y="59"/>
                </a:lnTo>
                <a:lnTo>
                  <a:pt x="246" y="59"/>
                </a:lnTo>
                <a:lnTo>
                  <a:pt x="249" y="62"/>
                </a:lnTo>
                <a:lnTo>
                  <a:pt x="252" y="59"/>
                </a:lnTo>
                <a:lnTo>
                  <a:pt x="256" y="59"/>
                </a:lnTo>
                <a:lnTo>
                  <a:pt x="259" y="56"/>
                </a:lnTo>
                <a:lnTo>
                  <a:pt x="262" y="56"/>
                </a:lnTo>
                <a:lnTo>
                  <a:pt x="265" y="52"/>
                </a:lnTo>
                <a:lnTo>
                  <a:pt x="269" y="52"/>
                </a:lnTo>
                <a:lnTo>
                  <a:pt x="272" y="56"/>
                </a:lnTo>
                <a:lnTo>
                  <a:pt x="272" y="62"/>
                </a:lnTo>
                <a:lnTo>
                  <a:pt x="272" y="66"/>
                </a:lnTo>
                <a:lnTo>
                  <a:pt x="275" y="66"/>
                </a:lnTo>
                <a:lnTo>
                  <a:pt x="279" y="66"/>
                </a:lnTo>
                <a:lnTo>
                  <a:pt x="282" y="62"/>
                </a:lnTo>
                <a:lnTo>
                  <a:pt x="282" y="62"/>
                </a:lnTo>
                <a:lnTo>
                  <a:pt x="285" y="59"/>
                </a:lnTo>
                <a:lnTo>
                  <a:pt x="288" y="56"/>
                </a:lnTo>
                <a:lnTo>
                  <a:pt x="292" y="52"/>
                </a:lnTo>
                <a:lnTo>
                  <a:pt x="292" y="52"/>
                </a:lnTo>
                <a:lnTo>
                  <a:pt x="295" y="52"/>
                </a:lnTo>
                <a:lnTo>
                  <a:pt x="298" y="49"/>
                </a:lnTo>
                <a:lnTo>
                  <a:pt x="301" y="49"/>
                </a:lnTo>
                <a:lnTo>
                  <a:pt x="305" y="46"/>
                </a:lnTo>
                <a:lnTo>
                  <a:pt x="308" y="46"/>
                </a:lnTo>
                <a:lnTo>
                  <a:pt x="308" y="43"/>
                </a:lnTo>
                <a:lnTo>
                  <a:pt x="308" y="43"/>
                </a:lnTo>
                <a:lnTo>
                  <a:pt x="311" y="39"/>
                </a:lnTo>
                <a:lnTo>
                  <a:pt x="311" y="36"/>
                </a:lnTo>
                <a:lnTo>
                  <a:pt x="311" y="30"/>
                </a:lnTo>
                <a:lnTo>
                  <a:pt x="315" y="30"/>
                </a:lnTo>
                <a:lnTo>
                  <a:pt x="318" y="30"/>
                </a:lnTo>
                <a:lnTo>
                  <a:pt x="324" y="30"/>
                </a:lnTo>
                <a:lnTo>
                  <a:pt x="328" y="30"/>
                </a:lnTo>
                <a:lnTo>
                  <a:pt x="334" y="30"/>
                </a:lnTo>
                <a:lnTo>
                  <a:pt x="334" y="33"/>
                </a:lnTo>
                <a:lnTo>
                  <a:pt x="341" y="33"/>
                </a:lnTo>
                <a:lnTo>
                  <a:pt x="344" y="30"/>
                </a:lnTo>
                <a:lnTo>
                  <a:pt x="347" y="30"/>
                </a:lnTo>
                <a:lnTo>
                  <a:pt x="351" y="30"/>
                </a:lnTo>
                <a:lnTo>
                  <a:pt x="354" y="33"/>
                </a:lnTo>
                <a:lnTo>
                  <a:pt x="357" y="33"/>
                </a:lnTo>
                <a:lnTo>
                  <a:pt x="357" y="36"/>
                </a:lnTo>
                <a:lnTo>
                  <a:pt x="360" y="36"/>
                </a:lnTo>
                <a:lnTo>
                  <a:pt x="367" y="39"/>
                </a:lnTo>
                <a:lnTo>
                  <a:pt x="370" y="36"/>
                </a:lnTo>
                <a:lnTo>
                  <a:pt x="374" y="36"/>
                </a:lnTo>
                <a:lnTo>
                  <a:pt x="377" y="39"/>
                </a:lnTo>
                <a:lnTo>
                  <a:pt x="380" y="43"/>
                </a:lnTo>
                <a:lnTo>
                  <a:pt x="380" y="43"/>
                </a:lnTo>
                <a:lnTo>
                  <a:pt x="387" y="43"/>
                </a:lnTo>
                <a:lnTo>
                  <a:pt x="387" y="46"/>
                </a:lnTo>
                <a:lnTo>
                  <a:pt x="390" y="46"/>
                </a:lnTo>
                <a:lnTo>
                  <a:pt x="390" y="52"/>
                </a:lnTo>
                <a:lnTo>
                  <a:pt x="390" y="56"/>
                </a:lnTo>
                <a:lnTo>
                  <a:pt x="390" y="59"/>
                </a:lnTo>
                <a:lnTo>
                  <a:pt x="390" y="66"/>
                </a:lnTo>
                <a:lnTo>
                  <a:pt x="390" y="69"/>
                </a:lnTo>
                <a:lnTo>
                  <a:pt x="390" y="72"/>
                </a:lnTo>
                <a:lnTo>
                  <a:pt x="387" y="75"/>
                </a:lnTo>
                <a:lnTo>
                  <a:pt x="387" y="79"/>
                </a:lnTo>
                <a:lnTo>
                  <a:pt x="387" y="85"/>
                </a:lnTo>
                <a:lnTo>
                  <a:pt x="387" y="89"/>
                </a:lnTo>
                <a:lnTo>
                  <a:pt x="383" y="92"/>
                </a:lnTo>
                <a:lnTo>
                  <a:pt x="387" y="98"/>
                </a:lnTo>
                <a:lnTo>
                  <a:pt x="387" y="102"/>
                </a:lnTo>
                <a:lnTo>
                  <a:pt x="387" y="105"/>
                </a:lnTo>
                <a:lnTo>
                  <a:pt x="390" y="108"/>
                </a:lnTo>
                <a:lnTo>
                  <a:pt x="393" y="108"/>
                </a:lnTo>
                <a:lnTo>
                  <a:pt x="397" y="108"/>
                </a:lnTo>
                <a:lnTo>
                  <a:pt x="400" y="105"/>
                </a:lnTo>
                <a:lnTo>
                  <a:pt x="403" y="102"/>
                </a:lnTo>
                <a:lnTo>
                  <a:pt x="406" y="102"/>
                </a:lnTo>
                <a:lnTo>
                  <a:pt x="413" y="102"/>
                </a:lnTo>
                <a:lnTo>
                  <a:pt x="416" y="98"/>
                </a:lnTo>
                <a:lnTo>
                  <a:pt x="416" y="95"/>
                </a:lnTo>
                <a:lnTo>
                  <a:pt x="419" y="92"/>
                </a:lnTo>
                <a:lnTo>
                  <a:pt x="419" y="89"/>
                </a:lnTo>
                <a:lnTo>
                  <a:pt x="426" y="89"/>
                </a:lnTo>
                <a:lnTo>
                  <a:pt x="429" y="92"/>
                </a:lnTo>
                <a:lnTo>
                  <a:pt x="429" y="92"/>
                </a:lnTo>
                <a:lnTo>
                  <a:pt x="433" y="92"/>
                </a:lnTo>
                <a:lnTo>
                  <a:pt x="436" y="89"/>
                </a:lnTo>
                <a:lnTo>
                  <a:pt x="439" y="89"/>
                </a:lnTo>
                <a:lnTo>
                  <a:pt x="442" y="85"/>
                </a:lnTo>
                <a:lnTo>
                  <a:pt x="442" y="82"/>
                </a:lnTo>
                <a:lnTo>
                  <a:pt x="446" y="79"/>
                </a:lnTo>
                <a:lnTo>
                  <a:pt x="449" y="79"/>
                </a:lnTo>
                <a:lnTo>
                  <a:pt x="449" y="75"/>
                </a:lnTo>
                <a:lnTo>
                  <a:pt x="452" y="72"/>
                </a:lnTo>
                <a:lnTo>
                  <a:pt x="456" y="69"/>
                </a:lnTo>
                <a:lnTo>
                  <a:pt x="459" y="66"/>
                </a:lnTo>
                <a:lnTo>
                  <a:pt x="459" y="66"/>
                </a:lnTo>
                <a:lnTo>
                  <a:pt x="462" y="66"/>
                </a:lnTo>
                <a:lnTo>
                  <a:pt x="469" y="62"/>
                </a:lnTo>
                <a:lnTo>
                  <a:pt x="472" y="62"/>
                </a:lnTo>
                <a:lnTo>
                  <a:pt x="478" y="62"/>
                </a:lnTo>
                <a:lnTo>
                  <a:pt x="478" y="59"/>
                </a:lnTo>
                <a:lnTo>
                  <a:pt x="482" y="56"/>
                </a:lnTo>
                <a:lnTo>
                  <a:pt x="485" y="56"/>
                </a:lnTo>
                <a:lnTo>
                  <a:pt x="488" y="52"/>
                </a:lnTo>
                <a:lnTo>
                  <a:pt x="492" y="52"/>
                </a:lnTo>
                <a:lnTo>
                  <a:pt x="495" y="52"/>
                </a:lnTo>
                <a:lnTo>
                  <a:pt x="498" y="49"/>
                </a:lnTo>
                <a:lnTo>
                  <a:pt x="505" y="49"/>
                </a:lnTo>
                <a:lnTo>
                  <a:pt x="505" y="49"/>
                </a:lnTo>
                <a:lnTo>
                  <a:pt x="511" y="49"/>
                </a:lnTo>
                <a:lnTo>
                  <a:pt x="515" y="49"/>
                </a:lnTo>
                <a:lnTo>
                  <a:pt x="515" y="49"/>
                </a:lnTo>
                <a:lnTo>
                  <a:pt x="518" y="52"/>
                </a:lnTo>
                <a:lnTo>
                  <a:pt x="521" y="52"/>
                </a:lnTo>
                <a:lnTo>
                  <a:pt x="524" y="52"/>
                </a:lnTo>
                <a:lnTo>
                  <a:pt x="528" y="52"/>
                </a:lnTo>
                <a:lnTo>
                  <a:pt x="531" y="49"/>
                </a:lnTo>
                <a:lnTo>
                  <a:pt x="534" y="46"/>
                </a:lnTo>
                <a:lnTo>
                  <a:pt x="537" y="46"/>
                </a:lnTo>
                <a:lnTo>
                  <a:pt x="537" y="49"/>
                </a:lnTo>
                <a:lnTo>
                  <a:pt x="541" y="56"/>
                </a:lnTo>
                <a:lnTo>
                  <a:pt x="541" y="59"/>
                </a:lnTo>
                <a:lnTo>
                  <a:pt x="544" y="56"/>
                </a:lnTo>
                <a:lnTo>
                  <a:pt x="547" y="56"/>
                </a:lnTo>
                <a:lnTo>
                  <a:pt x="551" y="52"/>
                </a:lnTo>
                <a:lnTo>
                  <a:pt x="554" y="49"/>
                </a:lnTo>
                <a:lnTo>
                  <a:pt x="557" y="49"/>
                </a:lnTo>
                <a:lnTo>
                  <a:pt x="560" y="46"/>
                </a:lnTo>
                <a:lnTo>
                  <a:pt x="567" y="46"/>
                </a:lnTo>
                <a:lnTo>
                  <a:pt x="570" y="46"/>
                </a:lnTo>
                <a:lnTo>
                  <a:pt x="574" y="46"/>
                </a:lnTo>
                <a:lnTo>
                  <a:pt x="577" y="46"/>
                </a:lnTo>
                <a:lnTo>
                  <a:pt x="580" y="43"/>
                </a:lnTo>
                <a:lnTo>
                  <a:pt x="580" y="39"/>
                </a:lnTo>
                <a:lnTo>
                  <a:pt x="580" y="36"/>
                </a:lnTo>
                <a:lnTo>
                  <a:pt x="580" y="30"/>
                </a:lnTo>
                <a:lnTo>
                  <a:pt x="577" y="30"/>
                </a:lnTo>
                <a:lnTo>
                  <a:pt x="577" y="26"/>
                </a:lnTo>
                <a:lnTo>
                  <a:pt x="580" y="23"/>
                </a:lnTo>
                <a:lnTo>
                  <a:pt x="583" y="23"/>
                </a:lnTo>
                <a:lnTo>
                  <a:pt x="587" y="20"/>
                </a:lnTo>
                <a:lnTo>
                  <a:pt x="590" y="16"/>
                </a:lnTo>
                <a:lnTo>
                  <a:pt x="590" y="13"/>
                </a:lnTo>
                <a:lnTo>
                  <a:pt x="590" y="10"/>
                </a:lnTo>
                <a:lnTo>
                  <a:pt x="590" y="3"/>
                </a:lnTo>
                <a:lnTo>
                  <a:pt x="590" y="3"/>
                </a:lnTo>
                <a:lnTo>
                  <a:pt x="593" y="0"/>
                </a:lnTo>
                <a:lnTo>
                  <a:pt x="596" y="0"/>
                </a:lnTo>
                <a:lnTo>
                  <a:pt x="600" y="3"/>
                </a:lnTo>
                <a:lnTo>
                  <a:pt x="603" y="3"/>
                </a:lnTo>
                <a:lnTo>
                  <a:pt x="606" y="7"/>
                </a:lnTo>
                <a:lnTo>
                  <a:pt x="606" y="10"/>
                </a:lnTo>
                <a:lnTo>
                  <a:pt x="610" y="16"/>
                </a:lnTo>
                <a:lnTo>
                  <a:pt x="610" y="20"/>
                </a:lnTo>
                <a:lnTo>
                  <a:pt x="613" y="23"/>
                </a:lnTo>
                <a:lnTo>
                  <a:pt x="616" y="23"/>
                </a:lnTo>
                <a:lnTo>
                  <a:pt x="616" y="26"/>
                </a:lnTo>
                <a:lnTo>
                  <a:pt x="619" y="30"/>
                </a:lnTo>
                <a:lnTo>
                  <a:pt x="616" y="33"/>
                </a:lnTo>
                <a:lnTo>
                  <a:pt x="616" y="36"/>
                </a:lnTo>
                <a:lnTo>
                  <a:pt x="613" y="39"/>
                </a:lnTo>
                <a:lnTo>
                  <a:pt x="610" y="39"/>
                </a:lnTo>
                <a:lnTo>
                  <a:pt x="610" y="43"/>
                </a:lnTo>
                <a:lnTo>
                  <a:pt x="610" y="46"/>
                </a:lnTo>
                <a:lnTo>
                  <a:pt x="613" y="52"/>
                </a:lnTo>
                <a:lnTo>
                  <a:pt x="613" y="56"/>
                </a:lnTo>
                <a:lnTo>
                  <a:pt x="616" y="56"/>
                </a:lnTo>
                <a:lnTo>
                  <a:pt x="616" y="56"/>
                </a:lnTo>
                <a:close/>
              </a:path>
            </a:pathLst>
          </a:custGeom>
          <a:solidFill>
            <a:schemeClr val="accent5"/>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noEditPoints="1"/>
          </p:cNvSpPr>
          <p:nvPr/>
        </p:nvSpPr>
        <p:spPr bwMode="auto">
          <a:xfrm>
            <a:off x="2202425" y="2136247"/>
            <a:ext cx="2367221" cy="1949688"/>
          </a:xfrm>
          <a:custGeom>
            <a:avLst/>
            <a:gdLst>
              <a:gd name="T0" fmla="*/ 200 w 1321"/>
              <a:gd name="T1" fmla="*/ 905 h 1088"/>
              <a:gd name="T2" fmla="*/ 118 w 1321"/>
              <a:gd name="T3" fmla="*/ 905 h 1088"/>
              <a:gd name="T4" fmla="*/ 108 w 1321"/>
              <a:gd name="T5" fmla="*/ 888 h 1088"/>
              <a:gd name="T6" fmla="*/ 830 w 1321"/>
              <a:gd name="T7" fmla="*/ 59 h 1088"/>
              <a:gd name="T8" fmla="*/ 862 w 1321"/>
              <a:gd name="T9" fmla="*/ 134 h 1088"/>
              <a:gd name="T10" fmla="*/ 928 w 1321"/>
              <a:gd name="T11" fmla="*/ 141 h 1088"/>
              <a:gd name="T12" fmla="*/ 1033 w 1321"/>
              <a:gd name="T13" fmla="*/ 187 h 1088"/>
              <a:gd name="T14" fmla="*/ 1177 w 1321"/>
              <a:gd name="T15" fmla="*/ 216 h 1088"/>
              <a:gd name="T16" fmla="*/ 1308 w 1321"/>
              <a:gd name="T17" fmla="*/ 351 h 1088"/>
              <a:gd name="T18" fmla="*/ 1275 w 1321"/>
              <a:gd name="T19" fmla="*/ 387 h 1088"/>
              <a:gd name="T20" fmla="*/ 1282 w 1321"/>
              <a:gd name="T21" fmla="*/ 432 h 1088"/>
              <a:gd name="T22" fmla="*/ 1256 w 1321"/>
              <a:gd name="T23" fmla="*/ 452 h 1088"/>
              <a:gd name="T24" fmla="*/ 1229 w 1321"/>
              <a:gd name="T25" fmla="*/ 498 h 1088"/>
              <a:gd name="T26" fmla="*/ 1226 w 1321"/>
              <a:gd name="T27" fmla="*/ 531 h 1088"/>
              <a:gd name="T28" fmla="*/ 1193 w 1321"/>
              <a:gd name="T29" fmla="*/ 570 h 1088"/>
              <a:gd name="T30" fmla="*/ 1121 w 1321"/>
              <a:gd name="T31" fmla="*/ 623 h 1088"/>
              <a:gd name="T32" fmla="*/ 1049 w 1321"/>
              <a:gd name="T33" fmla="*/ 649 h 1088"/>
              <a:gd name="T34" fmla="*/ 990 w 1321"/>
              <a:gd name="T35" fmla="*/ 688 h 1088"/>
              <a:gd name="T36" fmla="*/ 977 w 1321"/>
              <a:gd name="T37" fmla="*/ 649 h 1088"/>
              <a:gd name="T38" fmla="*/ 964 w 1321"/>
              <a:gd name="T39" fmla="*/ 613 h 1088"/>
              <a:gd name="T40" fmla="*/ 807 w 1321"/>
              <a:gd name="T41" fmla="*/ 741 h 1088"/>
              <a:gd name="T42" fmla="*/ 702 w 1321"/>
              <a:gd name="T43" fmla="*/ 826 h 1088"/>
              <a:gd name="T44" fmla="*/ 662 w 1321"/>
              <a:gd name="T45" fmla="*/ 869 h 1088"/>
              <a:gd name="T46" fmla="*/ 643 w 1321"/>
              <a:gd name="T47" fmla="*/ 914 h 1088"/>
              <a:gd name="T48" fmla="*/ 633 w 1321"/>
              <a:gd name="T49" fmla="*/ 954 h 1088"/>
              <a:gd name="T50" fmla="*/ 603 w 1321"/>
              <a:gd name="T51" fmla="*/ 1006 h 1088"/>
              <a:gd name="T52" fmla="*/ 544 w 1321"/>
              <a:gd name="T53" fmla="*/ 1036 h 1088"/>
              <a:gd name="T54" fmla="*/ 508 w 1321"/>
              <a:gd name="T55" fmla="*/ 1019 h 1088"/>
              <a:gd name="T56" fmla="*/ 472 w 1321"/>
              <a:gd name="T57" fmla="*/ 1019 h 1088"/>
              <a:gd name="T58" fmla="*/ 482 w 1321"/>
              <a:gd name="T59" fmla="*/ 1052 h 1088"/>
              <a:gd name="T60" fmla="*/ 479 w 1321"/>
              <a:gd name="T61" fmla="*/ 1075 h 1088"/>
              <a:gd name="T62" fmla="*/ 456 w 1321"/>
              <a:gd name="T63" fmla="*/ 1082 h 1088"/>
              <a:gd name="T64" fmla="*/ 443 w 1321"/>
              <a:gd name="T65" fmla="*/ 1082 h 1088"/>
              <a:gd name="T66" fmla="*/ 443 w 1321"/>
              <a:gd name="T67" fmla="*/ 1062 h 1088"/>
              <a:gd name="T68" fmla="*/ 403 w 1321"/>
              <a:gd name="T69" fmla="*/ 1026 h 1088"/>
              <a:gd name="T70" fmla="*/ 354 w 1321"/>
              <a:gd name="T71" fmla="*/ 1032 h 1088"/>
              <a:gd name="T72" fmla="*/ 305 w 1321"/>
              <a:gd name="T73" fmla="*/ 1006 h 1088"/>
              <a:gd name="T74" fmla="*/ 292 w 1321"/>
              <a:gd name="T75" fmla="*/ 1006 h 1088"/>
              <a:gd name="T76" fmla="*/ 197 w 1321"/>
              <a:gd name="T77" fmla="*/ 967 h 1088"/>
              <a:gd name="T78" fmla="*/ 118 w 1321"/>
              <a:gd name="T79" fmla="*/ 934 h 1088"/>
              <a:gd name="T80" fmla="*/ 82 w 1321"/>
              <a:gd name="T81" fmla="*/ 905 h 1088"/>
              <a:gd name="T82" fmla="*/ 115 w 1321"/>
              <a:gd name="T83" fmla="*/ 905 h 1088"/>
              <a:gd name="T84" fmla="*/ 164 w 1321"/>
              <a:gd name="T85" fmla="*/ 934 h 1088"/>
              <a:gd name="T86" fmla="*/ 217 w 1321"/>
              <a:gd name="T87" fmla="*/ 941 h 1088"/>
              <a:gd name="T88" fmla="*/ 204 w 1321"/>
              <a:gd name="T89" fmla="*/ 905 h 1088"/>
              <a:gd name="T90" fmla="*/ 190 w 1321"/>
              <a:gd name="T91" fmla="*/ 865 h 1088"/>
              <a:gd name="T92" fmla="*/ 151 w 1321"/>
              <a:gd name="T93" fmla="*/ 875 h 1088"/>
              <a:gd name="T94" fmla="*/ 102 w 1321"/>
              <a:gd name="T95" fmla="*/ 882 h 1088"/>
              <a:gd name="T96" fmla="*/ 86 w 1321"/>
              <a:gd name="T97" fmla="*/ 849 h 1088"/>
              <a:gd name="T98" fmla="*/ 33 w 1321"/>
              <a:gd name="T99" fmla="*/ 800 h 1088"/>
              <a:gd name="T100" fmla="*/ 27 w 1321"/>
              <a:gd name="T101" fmla="*/ 770 h 1088"/>
              <a:gd name="T102" fmla="*/ 69 w 1321"/>
              <a:gd name="T103" fmla="*/ 724 h 1088"/>
              <a:gd name="T104" fmla="*/ 115 w 1321"/>
              <a:gd name="T105" fmla="*/ 662 h 1088"/>
              <a:gd name="T106" fmla="*/ 141 w 1321"/>
              <a:gd name="T107" fmla="*/ 570 h 1088"/>
              <a:gd name="T108" fmla="*/ 197 w 1321"/>
              <a:gd name="T109" fmla="*/ 541 h 1088"/>
              <a:gd name="T110" fmla="*/ 253 w 1321"/>
              <a:gd name="T111" fmla="*/ 475 h 1088"/>
              <a:gd name="T112" fmla="*/ 335 w 1321"/>
              <a:gd name="T113" fmla="*/ 410 h 1088"/>
              <a:gd name="T114" fmla="*/ 433 w 1321"/>
              <a:gd name="T115" fmla="*/ 344 h 1088"/>
              <a:gd name="T116" fmla="*/ 521 w 1321"/>
              <a:gd name="T117" fmla="*/ 249 h 1088"/>
              <a:gd name="T118" fmla="*/ 571 w 1321"/>
              <a:gd name="T119" fmla="*/ 193 h 1088"/>
              <a:gd name="T120" fmla="*/ 633 w 1321"/>
              <a:gd name="T121" fmla="*/ 101 h 1088"/>
              <a:gd name="T122" fmla="*/ 748 w 1321"/>
              <a:gd name="T123" fmla="*/ 16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1" h="1088">
                <a:moveTo>
                  <a:pt x="308" y="1019"/>
                </a:moveTo>
                <a:lnTo>
                  <a:pt x="305" y="1019"/>
                </a:lnTo>
                <a:lnTo>
                  <a:pt x="305" y="1016"/>
                </a:lnTo>
                <a:lnTo>
                  <a:pt x="305" y="1016"/>
                </a:lnTo>
                <a:lnTo>
                  <a:pt x="305" y="1016"/>
                </a:lnTo>
                <a:lnTo>
                  <a:pt x="305" y="1016"/>
                </a:lnTo>
                <a:lnTo>
                  <a:pt x="305" y="1016"/>
                </a:lnTo>
                <a:lnTo>
                  <a:pt x="308" y="1016"/>
                </a:lnTo>
                <a:lnTo>
                  <a:pt x="308" y="1019"/>
                </a:lnTo>
                <a:lnTo>
                  <a:pt x="308" y="1019"/>
                </a:lnTo>
                <a:close/>
                <a:moveTo>
                  <a:pt x="302" y="1003"/>
                </a:moveTo>
                <a:lnTo>
                  <a:pt x="299" y="1003"/>
                </a:lnTo>
                <a:lnTo>
                  <a:pt x="299" y="1000"/>
                </a:lnTo>
                <a:lnTo>
                  <a:pt x="299" y="1000"/>
                </a:lnTo>
                <a:lnTo>
                  <a:pt x="299" y="1000"/>
                </a:lnTo>
                <a:lnTo>
                  <a:pt x="302" y="1000"/>
                </a:lnTo>
                <a:lnTo>
                  <a:pt x="302" y="1003"/>
                </a:lnTo>
                <a:lnTo>
                  <a:pt x="302" y="1003"/>
                </a:lnTo>
                <a:close/>
                <a:moveTo>
                  <a:pt x="295" y="1000"/>
                </a:moveTo>
                <a:lnTo>
                  <a:pt x="295" y="1000"/>
                </a:lnTo>
                <a:lnTo>
                  <a:pt x="295" y="996"/>
                </a:lnTo>
                <a:lnTo>
                  <a:pt x="295" y="993"/>
                </a:lnTo>
                <a:lnTo>
                  <a:pt x="295" y="993"/>
                </a:lnTo>
                <a:lnTo>
                  <a:pt x="295" y="993"/>
                </a:lnTo>
                <a:lnTo>
                  <a:pt x="295" y="1000"/>
                </a:lnTo>
                <a:lnTo>
                  <a:pt x="295" y="1000"/>
                </a:lnTo>
                <a:close/>
                <a:moveTo>
                  <a:pt x="200" y="905"/>
                </a:moveTo>
                <a:lnTo>
                  <a:pt x="200" y="905"/>
                </a:lnTo>
                <a:lnTo>
                  <a:pt x="200" y="905"/>
                </a:lnTo>
                <a:lnTo>
                  <a:pt x="200" y="905"/>
                </a:lnTo>
                <a:lnTo>
                  <a:pt x="200" y="905"/>
                </a:lnTo>
                <a:lnTo>
                  <a:pt x="200" y="905"/>
                </a:lnTo>
                <a:lnTo>
                  <a:pt x="200" y="905"/>
                </a:lnTo>
                <a:lnTo>
                  <a:pt x="200" y="905"/>
                </a:lnTo>
                <a:close/>
                <a:moveTo>
                  <a:pt x="115" y="901"/>
                </a:moveTo>
                <a:lnTo>
                  <a:pt x="115" y="901"/>
                </a:lnTo>
                <a:lnTo>
                  <a:pt x="115" y="901"/>
                </a:lnTo>
                <a:lnTo>
                  <a:pt x="115" y="901"/>
                </a:lnTo>
                <a:lnTo>
                  <a:pt x="115" y="901"/>
                </a:lnTo>
                <a:lnTo>
                  <a:pt x="115" y="901"/>
                </a:lnTo>
                <a:close/>
                <a:moveTo>
                  <a:pt x="118" y="895"/>
                </a:moveTo>
                <a:lnTo>
                  <a:pt x="118" y="895"/>
                </a:lnTo>
                <a:lnTo>
                  <a:pt x="115" y="891"/>
                </a:lnTo>
                <a:lnTo>
                  <a:pt x="115" y="891"/>
                </a:lnTo>
                <a:lnTo>
                  <a:pt x="118" y="891"/>
                </a:lnTo>
                <a:lnTo>
                  <a:pt x="118" y="891"/>
                </a:lnTo>
                <a:lnTo>
                  <a:pt x="118" y="891"/>
                </a:lnTo>
                <a:lnTo>
                  <a:pt x="118" y="895"/>
                </a:lnTo>
                <a:lnTo>
                  <a:pt x="118" y="895"/>
                </a:lnTo>
                <a:close/>
                <a:moveTo>
                  <a:pt x="122" y="891"/>
                </a:moveTo>
                <a:lnTo>
                  <a:pt x="118" y="891"/>
                </a:lnTo>
                <a:lnTo>
                  <a:pt x="122" y="891"/>
                </a:lnTo>
                <a:lnTo>
                  <a:pt x="122" y="891"/>
                </a:lnTo>
                <a:lnTo>
                  <a:pt x="122" y="891"/>
                </a:lnTo>
                <a:lnTo>
                  <a:pt x="122" y="891"/>
                </a:lnTo>
                <a:close/>
                <a:moveTo>
                  <a:pt x="125" y="905"/>
                </a:moveTo>
                <a:lnTo>
                  <a:pt x="122" y="905"/>
                </a:lnTo>
                <a:lnTo>
                  <a:pt x="118" y="905"/>
                </a:lnTo>
                <a:lnTo>
                  <a:pt x="122" y="901"/>
                </a:lnTo>
                <a:lnTo>
                  <a:pt x="122" y="901"/>
                </a:lnTo>
                <a:lnTo>
                  <a:pt x="122" y="901"/>
                </a:lnTo>
                <a:lnTo>
                  <a:pt x="118" y="901"/>
                </a:lnTo>
                <a:lnTo>
                  <a:pt x="125" y="895"/>
                </a:lnTo>
                <a:lnTo>
                  <a:pt x="125" y="891"/>
                </a:lnTo>
                <a:lnTo>
                  <a:pt x="128" y="891"/>
                </a:lnTo>
                <a:lnTo>
                  <a:pt x="128" y="891"/>
                </a:lnTo>
                <a:lnTo>
                  <a:pt x="128" y="891"/>
                </a:lnTo>
                <a:lnTo>
                  <a:pt x="128" y="895"/>
                </a:lnTo>
                <a:lnTo>
                  <a:pt x="131" y="895"/>
                </a:lnTo>
                <a:lnTo>
                  <a:pt x="131" y="895"/>
                </a:lnTo>
                <a:lnTo>
                  <a:pt x="131" y="898"/>
                </a:lnTo>
                <a:lnTo>
                  <a:pt x="128" y="898"/>
                </a:lnTo>
                <a:lnTo>
                  <a:pt x="128" y="898"/>
                </a:lnTo>
                <a:lnTo>
                  <a:pt x="125" y="901"/>
                </a:lnTo>
                <a:lnTo>
                  <a:pt x="125" y="905"/>
                </a:lnTo>
                <a:lnTo>
                  <a:pt x="125" y="905"/>
                </a:lnTo>
                <a:lnTo>
                  <a:pt x="125" y="905"/>
                </a:lnTo>
                <a:close/>
                <a:moveTo>
                  <a:pt x="115" y="891"/>
                </a:moveTo>
                <a:lnTo>
                  <a:pt x="115" y="891"/>
                </a:lnTo>
                <a:lnTo>
                  <a:pt x="112" y="888"/>
                </a:lnTo>
                <a:lnTo>
                  <a:pt x="118" y="888"/>
                </a:lnTo>
                <a:lnTo>
                  <a:pt x="118" y="888"/>
                </a:lnTo>
                <a:lnTo>
                  <a:pt x="115" y="891"/>
                </a:lnTo>
                <a:lnTo>
                  <a:pt x="115" y="891"/>
                </a:lnTo>
                <a:lnTo>
                  <a:pt x="115" y="891"/>
                </a:lnTo>
                <a:close/>
                <a:moveTo>
                  <a:pt x="112" y="888"/>
                </a:moveTo>
                <a:lnTo>
                  <a:pt x="108" y="888"/>
                </a:lnTo>
                <a:lnTo>
                  <a:pt x="108" y="888"/>
                </a:lnTo>
                <a:lnTo>
                  <a:pt x="108" y="888"/>
                </a:lnTo>
                <a:lnTo>
                  <a:pt x="108" y="888"/>
                </a:lnTo>
                <a:lnTo>
                  <a:pt x="112" y="888"/>
                </a:lnTo>
                <a:lnTo>
                  <a:pt x="112" y="888"/>
                </a:lnTo>
                <a:lnTo>
                  <a:pt x="112" y="888"/>
                </a:lnTo>
                <a:close/>
                <a:moveTo>
                  <a:pt x="95" y="872"/>
                </a:moveTo>
                <a:lnTo>
                  <a:pt x="95" y="872"/>
                </a:lnTo>
                <a:lnTo>
                  <a:pt x="95" y="872"/>
                </a:lnTo>
                <a:lnTo>
                  <a:pt x="95" y="872"/>
                </a:lnTo>
                <a:lnTo>
                  <a:pt x="95" y="872"/>
                </a:lnTo>
                <a:lnTo>
                  <a:pt x="95" y="872"/>
                </a:lnTo>
                <a:lnTo>
                  <a:pt x="95" y="872"/>
                </a:lnTo>
                <a:lnTo>
                  <a:pt x="95" y="872"/>
                </a:lnTo>
                <a:close/>
                <a:moveTo>
                  <a:pt x="833" y="0"/>
                </a:moveTo>
                <a:lnTo>
                  <a:pt x="839" y="3"/>
                </a:lnTo>
                <a:lnTo>
                  <a:pt x="843" y="3"/>
                </a:lnTo>
                <a:lnTo>
                  <a:pt x="846" y="3"/>
                </a:lnTo>
                <a:lnTo>
                  <a:pt x="849" y="3"/>
                </a:lnTo>
                <a:lnTo>
                  <a:pt x="856" y="6"/>
                </a:lnTo>
                <a:lnTo>
                  <a:pt x="856" y="6"/>
                </a:lnTo>
                <a:lnTo>
                  <a:pt x="853" y="13"/>
                </a:lnTo>
                <a:lnTo>
                  <a:pt x="853" y="23"/>
                </a:lnTo>
                <a:lnTo>
                  <a:pt x="846" y="32"/>
                </a:lnTo>
                <a:lnTo>
                  <a:pt x="839" y="39"/>
                </a:lnTo>
                <a:lnTo>
                  <a:pt x="836" y="42"/>
                </a:lnTo>
                <a:lnTo>
                  <a:pt x="836" y="46"/>
                </a:lnTo>
                <a:lnTo>
                  <a:pt x="833" y="55"/>
                </a:lnTo>
                <a:lnTo>
                  <a:pt x="830" y="59"/>
                </a:lnTo>
                <a:lnTo>
                  <a:pt x="833" y="62"/>
                </a:lnTo>
                <a:lnTo>
                  <a:pt x="833" y="65"/>
                </a:lnTo>
                <a:lnTo>
                  <a:pt x="843" y="65"/>
                </a:lnTo>
                <a:lnTo>
                  <a:pt x="853" y="59"/>
                </a:lnTo>
                <a:lnTo>
                  <a:pt x="856" y="62"/>
                </a:lnTo>
                <a:lnTo>
                  <a:pt x="853" y="69"/>
                </a:lnTo>
                <a:lnTo>
                  <a:pt x="849" y="75"/>
                </a:lnTo>
                <a:lnTo>
                  <a:pt x="849" y="82"/>
                </a:lnTo>
                <a:lnTo>
                  <a:pt x="843" y="88"/>
                </a:lnTo>
                <a:lnTo>
                  <a:pt x="839" y="88"/>
                </a:lnTo>
                <a:lnTo>
                  <a:pt x="836" y="91"/>
                </a:lnTo>
                <a:lnTo>
                  <a:pt x="836" y="91"/>
                </a:lnTo>
                <a:lnTo>
                  <a:pt x="836" y="101"/>
                </a:lnTo>
                <a:lnTo>
                  <a:pt x="839" y="101"/>
                </a:lnTo>
                <a:lnTo>
                  <a:pt x="843" y="105"/>
                </a:lnTo>
                <a:lnTo>
                  <a:pt x="843" y="108"/>
                </a:lnTo>
                <a:lnTo>
                  <a:pt x="843" y="108"/>
                </a:lnTo>
                <a:lnTo>
                  <a:pt x="843" y="111"/>
                </a:lnTo>
                <a:lnTo>
                  <a:pt x="846" y="111"/>
                </a:lnTo>
                <a:lnTo>
                  <a:pt x="846" y="111"/>
                </a:lnTo>
                <a:lnTo>
                  <a:pt x="853" y="111"/>
                </a:lnTo>
                <a:lnTo>
                  <a:pt x="859" y="111"/>
                </a:lnTo>
                <a:lnTo>
                  <a:pt x="862" y="111"/>
                </a:lnTo>
                <a:lnTo>
                  <a:pt x="866" y="114"/>
                </a:lnTo>
                <a:lnTo>
                  <a:pt x="866" y="114"/>
                </a:lnTo>
                <a:lnTo>
                  <a:pt x="859" y="134"/>
                </a:lnTo>
                <a:lnTo>
                  <a:pt x="859" y="134"/>
                </a:lnTo>
                <a:lnTo>
                  <a:pt x="862" y="134"/>
                </a:lnTo>
                <a:lnTo>
                  <a:pt x="862" y="134"/>
                </a:lnTo>
                <a:lnTo>
                  <a:pt x="866" y="134"/>
                </a:lnTo>
                <a:lnTo>
                  <a:pt x="872" y="128"/>
                </a:lnTo>
                <a:lnTo>
                  <a:pt x="872" y="124"/>
                </a:lnTo>
                <a:lnTo>
                  <a:pt x="875" y="124"/>
                </a:lnTo>
                <a:lnTo>
                  <a:pt x="875" y="121"/>
                </a:lnTo>
                <a:lnTo>
                  <a:pt x="882" y="118"/>
                </a:lnTo>
                <a:lnTo>
                  <a:pt x="885" y="121"/>
                </a:lnTo>
                <a:lnTo>
                  <a:pt x="885" y="121"/>
                </a:lnTo>
                <a:lnTo>
                  <a:pt x="885" y="124"/>
                </a:lnTo>
                <a:lnTo>
                  <a:pt x="895" y="121"/>
                </a:lnTo>
                <a:lnTo>
                  <a:pt x="898" y="121"/>
                </a:lnTo>
                <a:lnTo>
                  <a:pt x="898" y="121"/>
                </a:lnTo>
                <a:lnTo>
                  <a:pt x="898" y="121"/>
                </a:lnTo>
                <a:lnTo>
                  <a:pt x="895" y="128"/>
                </a:lnTo>
                <a:lnTo>
                  <a:pt x="892" y="131"/>
                </a:lnTo>
                <a:lnTo>
                  <a:pt x="895" y="134"/>
                </a:lnTo>
                <a:lnTo>
                  <a:pt x="895" y="137"/>
                </a:lnTo>
                <a:lnTo>
                  <a:pt x="898" y="144"/>
                </a:lnTo>
                <a:lnTo>
                  <a:pt x="898" y="144"/>
                </a:lnTo>
                <a:lnTo>
                  <a:pt x="905" y="147"/>
                </a:lnTo>
                <a:lnTo>
                  <a:pt x="912" y="144"/>
                </a:lnTo>
                <a:lnTo>
                  <a:pt x="912" y="144"/>
                </a:lnTo>
                <a:lnTo>
                  <a:pt x="915" y="144"/>
                </a:lnTo>
                <a:lnTo>
                  <a:pt x="915" y="144"/>
                </a:lnTo>
                <a:lnTo>
                  <a:pt x="925" y="137"/>
                </a:lnTo>
                <a:lnTo>
                  <a:pt x="931" y="137"/>
                </a:lnTo>
                <a:lnTo>
                  <a:pt x="931" y="137"/>
                </a:lnTo>
                <a:lnTo>
                  <a:pt x="931" y="137"/>
                </a:lnTo>
                <a:lnTo>
                  <a:pt x="928" y="141"/>
                </a:lnTo>
                <a:lnTo>
                  <a:pt x="931" y="147"/>
                </a:lnTo>
                <a:lnTo>
                  <a:pt x="928" y="157"/>
                </a:lnTo>
                <a:lnTo>
                  <a:pt x="928" y="164"/>
                </a:lnTo>
                <a:lnTo>
                  <a:pt x="931" y="167"/>
                </a:lnTo>
                <a:lnTo>
                  <a:pt x="934" y="167"/>
                </a:lnTo>
                <a:lnTo>
                  <a:pt x="938" y="164"/>
                </a:lnTo>
                <a:lnTo>
                  <a:pt x="944" y="167"/>
                </a:lnTo>
                <a:lnTo>
                  <a:pt x="944" y="173"/>
                </a:lnTo>
                <a:lnTo>
                  <a:pt x="944" y="180"/>
                </a:lnTo>
                <a:lnTo>
                  <a:pt x="944" y="187"/>
                </a:lnTo>
                <a:lnTo>
                  <a:pt x="938" y="193"/>
                </a:lnTo>
                <a:lnTo>
                  <a:pt x="938" y="193"/>
                </a:lnTo>
                <a:lnTo>
                  <a:pt x="938" y="196"/>
                </a:lnTo>
                <a:lnTo>
                  <a:pt x="938" y="196"/>
                </a:lnTo>
                <a:lnTo>
                  <a:pt x="957" y="196"/>
                </a:lnTo>
                <a:lnTo>
                  <a:pt x="977" y="193"/>
                </a:lnTo>
                <a:lnTo>
                  <a:pt x="984" y="190"/>
                </a:lnTo>
                <a:lnTo>
                  <a:pt x="984" y="190"/>
                </a:lnTo>
                <a:lnTo>
                  <a:pt x="993" y="193"/>
                </a:lnTo>
                <a:lnTo>
                  <a:pt x="993" y="193"/>
                </a:lnTo>
                <a:lnTo>
                  <a:pt x="993" y="193"/>
                </a:lnTo>
                <a:lnTo>
                  <a:pt x="993" y="193"/>
                </a:lnTo>
                <a:lnTo>
                  <a:pt x="997" y="193"/>
                </a:lnTo>
                <a:lnTo>
                  <a:pt x="1000" y="193"/>
                </a:lnTo>
                <a:lnTo>
                  <a:pt x="1026" y="193"/>
                </a:lnTo>
                <a:lnTo>
                  <a:pt x="1030" y="193"/>
                </a:lnTo>
                <a:lnTo>
                  <a:pt x="1030" y="190"/>
                </a:lnTo>
                <a:lnTo>
                  <a:pt x="1033" y="187"/>
                </a:lnTo>
                <a:lnTo>
                  <a:pt x="1033" y="187"/>
                </a:lnTo>
                <a:lnTo>
                  <a:pt x="1036" y="187"/>
                </a:lnTo>
                <a:lnTo>
                  <a:pt x="1043" y="187"/>
                </a:lnTo>
                <a:lnTo>
                  <a:pt x="1046" y="190"/>
                </a:lnTo>
                <a:lnTo>
                  <a:pt x="1046" y="190"/>
                </a:lnTo>
                <a:lnTo>
                  <a:pt x="1046" y="196"/>
                </a:lnTo>
                <a:lnTo>
                  <a:pt x="1046" y="196"/>
                </a:lnTo>
                <a:lnTo>
                  <a:pt x="1056" y="196"/>
                </a:lnTo>
                <a:lnTo>
                  <a:pt x="1066" y="196"/>
                </a:lnTo>
                <a:lnTo>
                  <a:pt x="1069" y="196"/>
                </a:lnTo>
                <a:lnTo>
                  <a:pt x="1069" y="196"/>
                </a:lnTo>
                <a:lnTo>
                  <a:pt x="1072" y="193"/>
                </a:lnTo>
                <a:lnTo>
                  <a:pt x="1072" y="193"/>
                </a:lnTo>
                <a:lnTo>
                  <a:pt x="1079" y="193"/>
                </a:lnTo>
                <a:lnTo>
                  <a:pt x="1089" y="190"/>
                </a:lnTo>
                <a:lnTo>
                  <a:pt x="1095" y="187"/>
                </a:lnTo>
                <a:lnTo>
                  <a:pt x="1095" y="187"/>
                </a:lnTo>
                <a:lnTo>
                  <a:pt x="1098" y="187"/>
                </a:lnTo>
                <a:lnTo>
                  <a:pt x="1098" y="187"/>
                </a:lnTo>
                <a:lnTo>
                  <a:pt x="1108" y="187"/>
                </a:lnTo>
                <a:lnTo>
                  <a:pt x="1108" y="187"/>
                </a:lnTo>
                <a:lnTo>
                  <a:pt x="1118" y="187"/>
                </a:lnTo>
                <a:lnTo>
                  <a:pt x="1121" y="187"/>
                </a:lnTo>
                <a:lnTo>
                  <a:pt x="1121" y="190"/>
                </a:lnTo>
                <a:lnTo>
                  <a:pt x="1131" y="193"/>
                </a:lnTo>
                <a:lnTo>
                  <a:pt x="1154" y="210"/>
                </a:lnTo>
                <a:lnTo>
                  <a:pt x="1154" y="210"/>
                </a:lnTo>
                <a:lnTo>
                  <a:pt x="1157" y="210"/>
                </a:lnTo>
                <a:lnTo>
                  <a:pt x="1177" y="216"/>
                </a:lnTo>
                <a:lnTo>
                  <a:pt x="1177" y="216"/>
                </a:lnTo>
                <a:lnTo>
                  <a:pt x="1187" y="223"/>
                </a:lnTo>
                <a:lnTo>
                  <a:pt x="1213" y="236"/>
                </a:lnTo>
                <a:lnTo>
                  <a:pt x="1223" y="239"/>
                </a:lnTo>
                <a:lnTo>
                  <a:pt x="1223" y="239"/>
                </a:lnTo>
                <a:lnTo>
                  <a:pt x="1229" y="246"/>
                </a:lnTo>
                <a:lnTo>
                  <a:pt x="1229" y="246"/>
                </a:lnTo>
                <a:lnTo>
                  <a:pt x="1236" y="246"/>
                </a:lnTo>
                <a:lnTo>
                  <a:pt x="1243" y="249"/>
                </a:lnTo>
                <a:lnTo>
                  <a:pt x="1246" y="252"/>
                </a:lnTo>
                <a:lnTo>
                  <a:pt x="1246" y="252"/>
                </a:lnTo>
                <a:lnTo>
                  <a:pt x="1249" y="255"/>
                </a:lnTo>
                <a:lnTo>
                  <a:pt x="1259" y="262"/>
                </a:lnTo>
                <a:lnTo>
                  <a:pt x="1272" y="265"/>
                </a:lnTo>
                <a:lnTo>
                  <a:pt x="1282" y="275"/>
                </a:lnTo>
                <a:lnTo>
                  <a:pt x="1288" y="282"/>
                </a:lnTo>
                <a:lnTo>
                  <a:pt x="1295" y="288"/>
                </a:lnTo>
                <a:lnTo>
                  <a:pt x="1298" y="295"/>
                </a:lnTo>
                <a:lnTo>
                  <a:pt x="1302" y="298"/>
                </a:lnTo>
                <a:lnTo>
                  <a:pt x="1305" y="308"/>
                </a:lnTo>
                <a:lnTo>
                  <a:pt x="1308" y="314"/>
                </a:lnTo>
                <a:lnTo>
                  <a:pt x="1308" y="318"/>
                </a:lnTo>
                <a:lnTo>
                  <a:pt x="1318" y="334"/>
                </a:lnTo>
                <a:lnTo>
                  <a:pt x="1321" y="337"/>
                </a:lnTo>
                <a:lnTo>
                  <a:pt x="1321" y="341"/>
                </a:lnTo>
                <a:lnTo>
                  <a:pt x="1315" y="344"/>
                </a:lnTo>
                <a:lnTo>
                  <a:pt x="1311" y="344"/>
                </a:lnTo>
                <a:lnTo>
                  <a:pt x="1311" y="344"/>
                </a:lnTo>
                <a:lnTo>
                  <a:pt x="1311" y="347"/>
                </a:lnTo>
                <a:lnTo>
                  <a:pt x="1308" y="351"/>
                </a:lnTo>
                <a:lnTo>
                  <a:pt x="1308" y="351"/>
                </a:lnTo>
                <a:lnTo>
                  <a:pt x="1305" y="354"/>
                </a:lnTo>
                <a:lnTo>
                  <a:pt x="1305" y="357"/>
                </a:lnTo>
                <a:lnTo>
                  <a:pt x="1305" y="357"/>
                </a:lnTo>
                <a:lnTo>
                  <a:pt x="1305" y="360"/>
                </a:lnTo>
                <a:lnTo>
                  <a:pt x="1305" y="360"/>
                </a:lnTo>
                <a:lnTo>
                  <a:pt x="1305" y="360"/>
                </a:lnTo>
                <a:lnTo>
                  <a:pt x="1298" y="357"/>
                </a:lnTo>
                <a:lnTo>
                  <a:pt x="1295" y="357"/>
                </a:lnTo>
                <a:lnTo>
                  <a:pt x="1292" y="360"/>
                </a:lnTo>
                <a:lnTo>
                  <a:pt x="1285" y="360"/>
                </a:lnTo>
                <a:lnTo>
                  <a:pt x="1285" y="364"/>
                </a:lnTo>
                <a:lnTo>
                  <a:pt x="1285" y="367"/>
                </a:lnTo>
                <a:lnTo>
                  <a:pt x="1285" y="367"/>
                </a:lnTo>
                <a:lnTo>
                  <a:pt x="1282" y="370"/>
                </a:lnTo>
                <a:lnTo>
                  <a:pt x="1279" y="373"/>
                </a:lnTo>
                <a:lnTo>
                  <a:pt x="1282" y="373"/>
                </a:lnTo>
                <a:lnTo>
                  <a:pt x="1282" y="373"/>
                </a:lnTo>
                <a:lnTo>
                  <a:pt x="1282" y="377"/>
                </a:lnTo>
                <a:lnTo>
                  <a:pt x="1282" y="377"/>
                </a:lnTo>
                <a:lnTo>
                  <a:pt x="1282" y="380"/>
                </a:lnTo>
                <a:lnTo>
                  <a:pt x="1285" y="380"/>
                </a:lnTo>
                <a:lnTo>
                  <a:pt x="1285" y="380"/>
                </a:lnTo>
                <a:lnTo>
                  <a:pt x="1285" y="380"/>
                </a:lnTo>
                <a:lnTo>
                  <a:pt x="1282" y="383"/>
                </a:lnTo>
                <a:lnTo>
                  <a:pt x="1279" y="387"/>
                </a:lnTo>
                <a:lnTo>
                  <a:pt x="1279" y="387"/>
                </a:lnTo>
                <a:lnTo>
                  <a:pt x="1275" y="387"/>
                </a:lnTo>
                <a:lnTo>
                  <a:pt x="1275" y="387"/>
                </a:lnTo>
                <a:lnTo>
                  <a:pt x="1275" y="387"/>
                </a:lnTo>
                <a:lnTo>
                  <a:pt x="1272" y="390"/>
                </a:lnTo>
                <a:lnTo>
                  <a:pt x="1272" y="390"/>
                </a:lnTo>
                <a:lnTo>
                  <a:pt x="1269" y="390"/>
                </a:lnTo>
                <a:lnTo>
                  <a:pt x="1269" y="390"/>
                </a:lnTo>
                <a:lnTo>
                  <a:pt x="1269" y="393"/>
                </a:lnTo>
                <a:lnTo>
                  <a:pt x="1266" y="393"/>
                </a:lnTo>
                <a:lnTo>
                  <a:pt x="1266" y="393"/>
                </a:lnTo>
                <a:lnTo>
                  <a:pt x="1266" y="396"/>
                </a:lnTo>
                <a:lnTo>
                  <a:pt x="1266" y="396"/>
                </a:lnTo>
                <a:lnTo>
                  <a:pt x="1266" y="400"/>
                </a:lnTo>
                <a:lnTo>
                  <a:pt x="1262" y="400"/>
                </a:lnTo>
                <a:lnTo>
                  <a:pt x="1262" y="403"/>
                </a:lnTo>
                <a:lnTo>
                  <a:pt x="1269" y="406"/>
                </a:lnTo>
                <a:lnTo>
                  <a:pt x="1269" y="413"/>
                </a:lnTo>
                <a:lnTo>
                  <a:pt x="1272" y="416"/>
                </a:lnTo>
                <a:lnTo>
                  <a:pt x="1269" y="416"/>
                </a:lnTo>
                <a:lnTo>
                  <a:pt x="1269" y="419"/>
                </a:lnTo>
                <a:lnTo>
                  <a:pt x="1269" y="419"/>
                </a:lnTo>
                <a:lnTo>
                  <a:pt x="1272" y="419"/>
                </a:lnTo>
                <a:lnTo>
                  <a:pt x="1275" y="419"/>
                </a:lnTo>
                <a:lnTo>
                  <a:pt x="1279" y="423"/>
                </a:lnTo>
                <a:lnTo>
                  <a:pt x="1279" y="423"/>
                </a:lnTo>
                <a:lnTo>
                  <a:pt x="1279" y="426"/>
                </a:lnTo>
                <a:lnTo>
                  <a:pt x="1275" y="426"/>
                </a:lnTo>
                <a:lnTo>
                  <a:pt x="1275" y="429"/>
                </a:lnTo>
                <a:lnTo>
                  <a:pt x="1275" y="432"/>
                </a:lnTo>
                <a:lnTo>
                  <a:pt x="1282" y="432"/>
                </a:lnTo>
                <a:lnTo>
                  <a:pt x="1282" y="432"/>
                </a:lnTo>
                <a:lnTo>
                  <a:pt x="1285" y="432"/>
                </a:lnTo>
                <a:lnTo>
                  <a:pt x="1285" y="432"/>
                </a:lnTo>
                <a:lnTo>
                  <a:pt x="1279" y="439"/>
                </a:lnTo>
                <a:lnTo>
                  <a:pt x="1279" y="436"/>
                </a:lnTo>
                <a:lnTo>
                  <a:pt x="1275" y="436"/>
                </a:lnTo>
                <a:lnTo>
                  <a:pt x="1275" y="436"/>
                </a:lnTo>
                <a:lnTo>
                  <a:pt x="1272" y="442"/>
                </a:lnTo>
                <a:lnTo>
                  <a:pt x="1269" y="442"/>
                </a:lnTo>
                <a:lnTo>
                  <a:pt x="1266" y="439"/>
                </a:lnTo>
                <a:lnTo>
                  <a:pt x="1259" y="442"/>
                </a:lnTo>
                <a:lnTo>
                  <a:pt x="1259" y="442"/>
                </a:lnTo>
                <a:lnTo>
                  <a:pt x="1259" y="446"/>
                </a:lnTo>
                <a:lnTo>
                  <a:pt x="1262" y="446"/>
                </a:lnTo>
                <a:lnTo>
                  <a:pt x="1262" y="446"/>
                </a:lnTo>
                <a:lnTo>
                  <a:pt x="1262" y="449"/>
                </a:lnTo>
                <a:lnTo>
                  <a:pt x="1262" y="449"/>
                </a:lnTo>
                <a:lnTo>
                  <a:pt x="1262" y="449"/>
                </a:lnTo>
                <a:lnTo>
                  <a:pt x="1262" y="452"/>
                </a:lnTo>
                <a:lnTo>
                  <a:pt x="1259" y="455"/>
                </a:lnTo>
                <a:lnTo>
                  <a:pt x="1262" y="455"/>
                </a:lnTo>
                <a:lnTo>
                  <a:pt x="1262" y="455"/>
                </a:lnTo>
                <a:lnTo>
                  <a:pt x="1259" y="459"/>
                </a:lnTo>
                <a:lnTo>
                  <a:pt x="1256" y="459"/>
                </a:lnTo>
                <a:lnTo>
                  <a:pt x="1259" y="459"/>
                </a:lnTo>
                <a:lnTo>
                  <a:pt x="1259" y="455"/>
                </a:lnTo>
                <a:lnTo>
                  <a:pt x="1259" y="455"/>
                </a:lnTo>
                <a:lnTo>
                  <a:pt x="1259" y="452"/>
                </a:lnTo>
                <a:lnTo>
                  <a:pt x="1256" y="452"/>
                </a:lnTo>
                <a:lnTo>
                  <a:pt x="1256" y="452"/>
                </a:lnTo>
                <a:lnTo>
                  <a:pt x="1256" y="452"/>
                </a:lnTo>
                <a:lnTo>
                  <a:pt x="1256" y="455"/>
                </a:lnTo>
                <a:lnTo>
                  <a:pt x="1256" y="459"/>
                </a:lnTo>
                <a:lnTo>
                  <a:pt x="1252" y="459"/>
                </a:lnTo>
                <a:lnTo>
                  <a:pt x="1249" y="459"/>
                </a:lnTo>
                <a:lnTo>
                  <a:pt x="1246" y="459"/>
                </a:lnTo>
                <a:lnTo>
                  <a:pt x="1246" y="459"/>
                </a:lnTo>
                <a:lnTo>
                  <a:pt x="1246" y="462"/>
                </a:lnTo>
                <a:lnTo>
                  <a:pt x="1249" y="459"/>
                </a:lnTo>
                <a:lnTo>
                  <a:pt x="1252" y="459"/>
                </a:lnTo>
                <a:lnTo>
                  <a:pt x="1252" y="462"/>
                </a:lnTo>
                <a:lnTo>
                  <a:pt x="1252" y="462"/>
                </a:lnTo>
                <a:lnTo>
                  <a:pt x="1252" y="462"/>
                </a:lnTo>
                <a:lnTo>
                  <a:pt x="1252" y="465"/>
                </a:lnTo>
                <a:lnTo>
                  <a:pt x="1252" y="462"/>
                </a:lnTo>
                <a:lnTo>
                  <a:pt x="1246" y="465"/>
                </a:lnTo>
                <a:lnTo>
                  <a:pt x="1243" y="465"/>
                </a:lnTo>
                <a:lnTo>
                  <a:pt x="1243" y="469"/>
                </a:lnTo>
                <a:lnTo>
                  <a:pt x="1239" y="472"/>
                </a:lnTo>
                <a:lnTo>
                  <a:pt x="1239" y="472"/>
                </a:lnTo>
                <a:lnTo>
                  <a:pt x="1236" y="475"/>
                </a:lnTo>
                <a:lnTo>
                  <a:pt x="1233" y="478"/>
                </a:lnTo>
                <a:lnTo>
                  <a:pt x="1233" y="478"/>
                </a:lnTo>
                <a:lnTo>
                  <a:pt x="1233" y="478"/>
                </a:lnTo>
                <a:lnTo>
                  <a:pt x="1233" y="485"/>
                </a:lnTo>
                <a:lnTo>
                  <a:pt x="1229" y="488"/>
                </a:lnTo>
                <a:lnTo>
                  <a:pt x="1233" y="491"/>
                </a:lnTo>
                <a:lnTo>
                  <a:pt x="1229" y="495"/>
                </a:lnTo>
                <a:lnTo>
                  <a:pt x="1229" y="498"/>
                </a:lnTo>
                <a:lnTo>
                  <a:pt x="1229" y="498"/>
                </a:lnTo>
                <a:lnTo>
                  <a:pt x="1229" y="501"/>
                </a:lnTo>
                <a:lnTo>
                  <a:pt x="1229" y="501"/>
                </a:lnTo>
                <a:lnTo>
                  <a:pt x="1229" y="505"/>
                </a:lnTo>
                <a:lnTo>
                  <a:pt x="1229" y="505"/>
                </a:lnTo>
                <a:lnTo>
                  <a:pt x="1229" y="505"/>
                </a:lnTo>
                <a:lnTo>
                  <a:pt x="1226" y="508"/>
                </a:lnTo>
                <a:lnTo>
                  <a:pt x="1226" y="508"/>
                </a:lnTo>
                <a:lnTo>
                  <a:pt x="1226" y="508"/>
                </a:lnTo>
                <a:lnTo>
                  <a:pt x="1226" y="511"/>
                </a:lnTo>
                <a:lnTo>
                  <a:pt x="1223" y="511"/>
                </a:lnTo>
                <a:lnTo>
                  <a:pt x="1216" y="518"/>
                </a:lnTo>
                <a:lnTo>
                  <a:pt x="1213" y="518"/>
                </a:lnTo>
                <a:lnTo>
                  <a:pt x="1213" y="518"/>
                </a:lnTo>
                <a:lnTo>
                  <a:pt x="1210" y="518"/>
                </a:lnTo>
                <a:lnTo>
                  <a:pt x="1213" y="521"/>
                </a:lnTo>
                <a:lnTo>
                  <a:pt x="1216" y="521"/>
                </a:lnTo>
                <a:lnTo>
                  <a:pt x="1216" y="528"/>
                </a:lnTo>
                <a:lnTo>
                  <a:pt x="1216" y="528"/>
                </a:lnTo>
                <a:lnTo>
                  <a:pt x="1216" y="524"/>
                </a:lnTo>
                <a:lnTo>
                  <a:pt x="1216" y="524"/>
                </a:lnTo>
                <a:lnTo>
                  <a:pt x="1220" y="524"/>
                </a:lnTo>
                <a:lnTo>
                  <a:pt x="1220" y="524"/>
                </a:lnTo>
                <a:lnTo>
                  <a:pt x="1223" y="524"/>
                </a:lnTo>
                <a:lnTo>
                  <a:pt x="1223" y="524"/>
                </a:lnTo>
                <a:lnTo>
                  <a:pt x="1223" y="528"/>
                </a:lnTo>
                <a:lnTo>
                  <a:pt x="1226" y="528"/>
                </a:lnTo>
                <a:lnTo>
                  <a:pt x="1226" y="531"/>
                </a:lnTo>
                <a:lnTo>
                  <a:pt x="1226" y="531"/>
                </a:lnTo>
                <a:lnTo>
                  <a:pt x="1229" y="534"/>
                </a:lnTo>
                <a:lnTo>
                  <a:pt x="1229" y="534"/>
                </a:lnTo>
                <a:lnTo>
                  <a:pt x="1229" y="534"/>
                </a:lnTo>
                <a:lnTo>
                  <a:pt x="1229" y="537"/>
                </a:lnTo>
                <a:lnTo>
                  <a:pt x="1226" y="537"/>
                </a:lnTo>
                <a:lnTo>
                  <a:pt x="1226" y="534"/>
                </a:lnTo>
                <a:lnTo>
                  <a:pt x="1223" y="534"/>
                </a:lnTo>
                <a:lnTo>
                  <a:pt x="1223" y="537"/>
                </a:lnTo>
                <a:lnTo>
                  <a:pt x="1220" y="534"/>
                </a:lnTo>
                <a:lnTo>
                  <a:pt x="1216" y="534"/>
                </a:lnTo>
                <a:lnTo>
                  <a:pt x="1213" y="541"/>
                </a:lnTo>
                <a:lnTo>
                  <a:pt x="1210" y="541"/>
                </a:lnTo>
                <a:lnTo>
                  <a:pt x="1213" y="547"/>
                </a:lnTo>
                <a:lnTo>
                  <a:pt x="1213" y="547"/>
                </a:lnTo>
                <a:lnTo>
                  <a:pt x="1210" y="547"/>
                </a:lnTo>
                <a:lnTo>
                  <a:pt x="1210" y="554"/>
                </a:lnTo>
                <a:lnTo>
                  <a:pt x="1210" y="554"/>
                </a:lnTo>
                <a:lnTo>
                  <a:pt x="1203" y="560"/>
                </a:lnTo>
                <a:lnTo>
                  <a:pt x="1203" y="560"/>
                </a:lnTo>
                <a:lnTo>
                  <a:pt x="1203" y="560"/>
                </a:lnTo>
                <a:lnTo>
                  <a:pt x="1203" y="564"/>
                </a:lnTo>
                <a:lnTo>
                  <a:pt x="1203" y="567"/>
                </a:lnTo>
                <a:lnTo>
                  <a:pt x="1203" y="567"/>
                </a:lnTo>
                <a:lnTo>
                  <a:pt x="1200" y="567"/>
                </a:lnTo>
                <a:lnTo>
                  <a:pt x="1200" y="564"/>
                </a:lnTo>
                <a:lnTo>
                  <a:pt x="1197" y="567"/>
                </a:lnTo>
                <a:lnTo>
                  <a:pt x="1193" y="570"/>
                </a:lnTo>
                <a:lnTo>
                  <a:pt x="1193" y="570"/>
                </a:lnTo>
                <a:lnTo>
                  <a:pt x="1193" y="570"/>
                </a:lnTo>
                <a:lnTo>
                  <a:pt x="1187" y="577"/>
                </a:lnTo>
                <a:lnTo>
                  <a:pt x="1184" y="577"/>
                </a:lnTo>
                <a:lnTo>
                  <a:pt x="1184" y="577"/>
                </a:lnTo>
                <a:lnTo>
                  <a:pt x="1184" y="577"/>
                </a:lnTo>
                <a:lnTo>
                  <a:pt x="1177" y="583"/>
                </a:lnTo>
                <a:lnTo>
                  <a:pt x="1174" y="587"/>
                </a:lnTo>
                <a:lnTo>
                  <a:pt x="1170" y="587"/>
                </a:lnTo>
                <a:lnTo>
                  <a:pt x="1167" y="587"/>
                </a:lnTo>
                <a:lnTo>
                  <a:pt x="1164" y="587"/>
                </a:lnTo>
                <a:lnTo>
                  <a:pt x="1157" y="590"/>
                </a:lnTo>
                <a:lnTo>
                  <a:pt x="1157" y="596"/>
                </a:lnTo>
                <a:lnTo>
                  <a:pt x="1154" y="600"/>
                </a:lnTo>
                <a:lnTo>
                  <a:pt x="1154" y="600"/>
                </a:lnTo>
                <a:lnTo>
                  <a:pt x="1148" y="603"/>
                </a:lnTo>
                <a:lnTo>
                  <a:pt x="1144" y="603"/>
                </a:lnTo>
                <a:lnTo>
                  <a:pt x="1141" y="603"/>
                </a:lnTo>
                <a:lnTo>
                  <a:pt x="1141" y="606"/>
                </a:lnTo>
                <a:lnTo>
                  <a:pt x="1138" y="603"/>
                </a:lnTo>
                <a:lnTo>
                  <a:pt x="1134" y="603"/>
                </a:lnTo>
                <a:lnTo>
                  <a:pt x="1134" y="603"/>
                </a:lnTo>
                <a:lnTo>
                  <a:pt x="1131" y="606"/>
                </a:lnTo>
                <a:lnTo>
                  <a:pt x="1131" y="606"/>
                </a:lnTo>
                <a:lnTo>
                  <a:pt x="1131" y="610"/>
                </a:lnTo>
                <a:lnTo>
                  <a:pt x="1134" y="613"/>
                </a:lnTo>
                <a:lnTo>
                  <a:pt x="1134" y="616"/>
                </a:lnTo>
                <a:lnTo>
                  <a:pt x="1131" y="616"/>
                </a:lnTo>
                <a:lnTo>
                  <a:pt x="1131" y="616"/>
                </a:lnTo>
                <a:lnTo>
                  <a:pt x="1128" y="616"/>
                </a:lnTo>
                <a:lnTo>
                  <a:pt x="1121" y="623"/>
                </a:lnTo>
                <a:lnTo>
                  <a:pt x="1118" y="623"/>
                </a:lnTo>
                <a:lnTo>
                  <a:pt x="1118" y="626"/>
                </a:lnTo>
                <a:lnTo>
                  <a:pt x="1115" y="626"/>
                </a:lnTo>
                <a:lnTo>
                  <a:pt x="1115" y="626"/>
                </a:lnTo>
                <a:lnTo>
                  <a:pt x="1111" y="626"/>
                </a:lnTo>
                <a:lnTo>
                  <a:pt x="1108" y="623"/>
                </a:lnTo>
                <a:lnTo>
                  <a:pt x="1105" y="623"/>
                </a:lnTo>
                <a:lnTo>
                  <a:pt x="1105" y="626"/>
                </a:lnTo>
                <a:lnTo>
                  <a:pt x="1102" y="626"/>
                </a:lnTo>
                <a:lnTo>
                  <a:pt x="1102" y="623"/>
                </a:lnTo>
                <a:lnTo>
                  <a:pt x="1102" y="623"/>
                </a:lnTo>
                <a:lnTo>
                  <a:pt x="1102" y="619"/>
                </a:lnTo>
                <a:lnTo>
                  <a:pt x="1098" y="619"/>
                </a:lnTo>
                <a:lnTo>
                  <a:pt x="1089" y="623"/>
                </a:lnTo>
                <a:lnTo>
                  <a:pt x="1082" y="626"/>
                </a:lnTo>
                <a:lnTo>
                  <a:pt x="1082" y="626"/>
                </a:lnTo>
                <a:lnTo>
                  <a:pt x="1079" y="626"/>
                </a:lnTo>
                <a:lnTo>
                  <a:pt x="1075" y="629"/>
                </a:lnTo>
                <a:lnTo>
                  <a:pt x="1072" y="629"/>
                </a:lnTo>
                <a:lnTo>
                  <a:pt x="1056" y="639"/>
                </a:lnTo>
                <a:lnTo>
                  <a:pt x="1056" y="639"/>
                </a:lnTo>
                <a:lnTo>
                  <a:pt x="1056" y="639"/>
                </a:lnTo>
                <a:lnTo>
                  <a:pt x="1056" y="639"/>
                </a:lnTo>
                <a:lnTo>
                  <a:pt x="1056" y="639"/>
                </a:lnTo>
                <a:lnTo>
                  <a:pt x="1056" y="642"/>
                </a:lnTo>
                <a:lnTo>
                  <a:pt x="1056" y="646"/>
                </a:lnTo>
                <a:lnTo>
                  <a:pt x="1056" y="649"/>
                </a:lnTo>
                <a:lnTo>
                  <a:pt x="1052" y="649"/>
                </a:lnTo>
                <a:lnTo>
                  <a:pt x="1049" y="649"/>
                </a:lnTo>
                <a:lnTo>
                  <a:pt x="1043" y="649"/>
                </a:lnTo>
                <a:lnTo>
                  <a:pt x="1043" y="649"/>
                </a:lnTo>
                <a:lnTo>
                  <a:pt x="1043" y="652"/>
                </a:lnTo>
                <a:lnTo>
                  <a:pt x="1043" y="652"/>
                </a:lnTo>
                <a:lnTo>
                  <a:pt x="1039" y="652"/>
                </a:lnTo>
                <a:lnTo>
                  <a:pt x="1039" y="655"/>
                </a:lnTo>
                <a:lnTo>
                  <a:pt x="1036" y="655"/>
                </a:lnTo>
                <a:lnTo>
                  <a:pt x="1033" y="659"/>
                </a:lnTo>
                <a:lnTo>
                  <a:pt x="1033" y="659"/>
                </a:lnTo>
                <a:lnTo>
                  <a:pt x="1030" y="659"/>
                </a:lnTo>
                <a:lnTo>
                  <a:pt x="1026" y="659"/>
                </a:lnTo>
                <a:lnTo>
                  <a:pt x="1023" y="662"/>
                </a:lnTo>
                <a:lnTo>
                  <a:pt x="1023" y="662"/>
                </a:lnTo>
                <a:lnTo>
                  <a:pt x="1020" y="662"/>
                </a:lnTo>
                <a:lnTo>
                  <a:pt x="1016" y="662"/>
                </a:lnTo>
                <a:lnTo>
                  <a:pt x="1016" y="662"/>
                </a:lnTo>
                <a:lnTo>
                  <a:pt x="1016" y="665"/>
                </a:lnTo>
                <a:lnTo>
                  <a:pt x="1016" y="665"/>
                </a:lnTo>
                <a:lnTo>
                  <a:pt x="1013" y="672"/>
                </a:lnTo>
                <a:lnTo>
                  <a:pt x="1013" y="675"/>
                </a:lnTo>
                <a:lnTo>
                  <a:pt x="1010" y="678"/>
                </a:lnTo>
                <a:lnTo>
                  <a:pt x="1007" y="678"/>
                </a:lnTo>
                <a:lnTo>
                  <a:pt x="1003" y="682"/>
                </a:lnTo>
                <a:lnTo>
                  <a:pt x="1003" y="685"/>
                </a:lnTo>
                <a:lnTo>
                  <a:pt x="1003" y="685"/>
                </a:lnTo>
                <a:lnTo>
                  <a:pt x="997" y="688"/>
                </a:lnTo>
                <a:lnTo>
                  <a:pt x="990" y="688"/>
                </a:lnTo>
                <a:lnTo>
                  <a:pt x="990" y="688"/>
                </a:lnTo>
                <a:lnTo>
                  <a:pt x="990" y="688"/>
                </a:lnTo>
                <a:lnTo>
                  <a:pt x="990" y="685"/>
                </a:lnTo>
                <a:lnTo>
                  <a:pt x="990" y="685"/>
                </a:lnTo>
                <a:lnTo>
                  <a:pt x="990" y="685"/>
                </a:lnTo>
                <a:lnTo>
                  <a:pt x="987" y="682"/>
                </a:lnTo>
                <a:lnTo>
                  <a:pt x="984" y="682"/>
                </a:lnTo>
                <a:lnTo>
                  <a:pt x="984" y="682"/>
                </a:lnTo>
                <a:lnTo>
                  <a:pt x="984" y="682"/>
                </a:lnTo>
                <a:lnTo>
                  <a:pt x="980" y="678"/>
                </a:lnTo>
                <a:lnTo>
                  <a:pt x="980" y="678"/>
                </a:lnTo>
                <a:lnTo>
                  <a:pt x="984" y="675"/>
                </a:lnTo>
                <a:lnTo>
                  <a:pt x="987" y="675"/>
                </a:lnTo>
                <a:lnTo>
                  <a:pt x="987" y="675"/>
                </a:lnTo>
                <a:lnTo>
                  <a:pt x="987" y="675"/>
                </a:lnTo>
                <a:lnTo>
                  <a:pt x="987" y="672"/>
                </a:lnTo>
                <a:lnTo>
                  <a:pt x="984" y="672"/>
                </a:lnTo>
                <a:lnTo>
                  <a:pt x="984" y="669"/>
                </a:lnTo>
                <a:lnTo>
                  <a:pt x="984" y="665"/>
                </a:lnTo>
                <a:lnTo>
                  <a:pt x="984" y="665"/>
                </a:lnTo>
                <a:lnTo>
                  <a:pt x="984" y="665"/>
                </a:lnTo>
                <a:lnTo>
                  <a:pt x="980" y="665"/>
                </a:lnTo>
                <a:lnTo>
                  <a:pt x="980" y="662"/>
                </a:lnTo>
                <a:lnTo>
                  <a:pt x="980" y="662"/>
                </a:lnTo>
                <a:lnTo>
                  <a:pt x="980" y="662"/>
                </a:lnTo>
                <a:lnTo>
                  <a:pt x="980" y="662"/>
                </a:lnTo>
                <a:lnTo>
                  <a:pt x="980" y="662"/>
                </a:lnTo>
                <a:lnTo>
                  <a:pt x="980" y="659"/>
                </a:lnTo>
                <a:lnTo>
                  <a:pt x="980" y="655"/>
                </a:lnTo>
                <a:lnTo>
                  <a:pt x="980" y="652"/>
                </a:lnTo>
                <a:lnTo>
                  <a:pt x="977" y="649"/>
                </a:lnTo>
                <a:lnTo>
                  <a:pt x="977" y="649"/>
                </a:lnTo>
                <a:lnTo>
                  <a:pt x="977" y="649"/>
                </a:lnTo>
                <a:lnTo>
                  <a:pt x="974" y="649"/>
                </a:lnTo>
                <a:lnTo>
                  <a:pt x="974" y="646"/>
                </a:lnTo>
                <a:lnTo>
                  <a:pt x="977" y="642"/>
                </a:lnTo>
                <a:lnTo>
                  <a:pt x="977" y="639"/>
                </a:lnTo>
                <a:lnTo>
                  <a:pt x="977" y="639"/>
                </a:lnTo>
                <a:lnTo>
                  <a:pt x="980" y="639"/>
                </a:lnTo>
                <a:lnTo>
                  <a:pt x="984" y="639"/>
                </a:lnTo>
                <a:lnTo>
                  <a:pt x="984" y="639"/>
                </a:lnTo>
                <a:lnTo>
                  <a:pt x="984" y="636"/>
                </a:lnTo>
                <a:lnTo>
                  <a:pt x="984" y="636"/>
                </a:lnTo>
                <a:lnTo>
                  <a:pt x="984" y="636"/>
                </a:lnTo>
                <a:lnTo>
                  <a:pt x="984" y="636"/>
                </a:lnTo>
                <a:lnTo>
                  <a:pt x="984" y="629"/>
                </a:lnTo>
                <a:lnTo>
                  <a:pt x="987" y="626"/>
                </a:lnTo>
                <a:lnTo>
                  <a:pt x="987" y="626"/>
                </a:lnTo>
                <a:lnTo>
                  <a:pt x="987" y="626"/>
                </a:lnTo>
                <a:lnTo>
                  <a:pt x="984" y="626"/>
                </a:lnTo>
                <a:lnTo>
                  <a:pt x="984" y="623"/>
                </a:lnTo>
                <a:lnTo>
                  <a:pt x="984" y="623"/>
                </a:lnTo>
                <a:lnTo>
                  <a:pt x="984" y="619"/>
                </a:lnTo>
                <a:lnTo>
                  <a:pt x="984" y="619"/>
                </a:lnTo>
                <a:lnTo>
                  <a:pt x="984" y="616"/>
                </a:lnTo>
                <a:lnTo>
                  <a:pt x="984" y="616"/>
                </a:lnTo>
                <a:lnTo>
                  <a:pt x="980" y="613"/>
                </a:lnTo>
                <a:lnTo>
                  <a:pt x="974" y="613"/>
                </a:lnTo>
                <a:lnTo>
                  <a:pt x="974" y="613"/>
                </a:lnTo>
                <a:lnTo>
                  <a:pt x="964" y="613"/>
                </a:lnTo>
                <a:lnTo>
                  <a:pt x="964" y="613"/>
                </a:lnTo>
                <a:lnTo>
                  <a:pt x="964" y="613"/>
                </a:lnTo>
                <a:lnTo>
                  <a:pt x="954" y="610"/>
                </a:lnTo>
                <a:lnTo>
                  <a:pt x="951" y="606"/>
                </a:lnTo>
                <a:lnTo>
                  <a:pt x="948" y="606"/>
                </a:lnTo>
                <a:lnTo>
                  <a:pt x="928" y="613"/>
                </a:lnTo>
                <a:lnTo>
                  <a:pt x="928" y="613"/>
                </a:lnTo>
                <a:lnTo>
                  <a:pt x="908" y="616"/>
                </a:lnTo>
                <a:lnTo>
                  <a:pt x="898" y="623"/>
                </a:lnTo>
                <a:lnTo>
                  <a:pt x="898" y="626"/>
                </a:lnTo>
                <a:lnTo>
                  <a:pt x="895" y="626"/>
                </a:lnTo>
                <a:lnTo>
                  <a:pt x="895" y="636"/>
                </a:lnTo>
                <a:lnTo>
                  <a:pt x="895" y="636"/>
                </a:lnTo>
                <a:lnTo>
                  <a:pt x="895" y="639"/>
                </a:lnTo>
                <a:lnTo>
                  <a:pt x="895" y="652"/>
                </a:lnTo>
                <a:lnTo>
                  <a:pt x="895" y="652"/>
                </a:lnTo>
                <a:lnTo>
                  <a:pt x="895" y="655"/>
                </a:lnTo>
                <a:lnTo>
                  <a:pt x="889" y="662"/>
                </a:lnTo>
                <a:lnTo>
                  <a:pt x="869" y="682"/>
                </a:lnTo>
                <a:lnTo>
                  <a:pt x="862" y="688"/>
                </a:lnTo>
                <a:lnTo>
                  <a:pt x="859" y="688"/>
                </a:lnTo>
                <a:lnTo>
                  <a:pt x="846" y="701"/>
                </a:lnTo>
                <a:lnTo>
                  <a:pt x="826" y="721"/>
                </a:lnTo>
                <a:lnTo>
                  <a:pt x="823" y="724"/>
                </a:lnTo>
                <a:lnTo>
                  <a:pt x="823" y="728"/>
                </a:lnTo>
                <a:lnTo>
                  <a:pt x="820" y="728"/>
                </a:lnTo>
                <a:lnTo>
                  <a:pt x="810" y="737"/>
                </a:lnTo>
                <a:lnTo>
                  <a:pt x="807" y="741"/>
                </a:lnTo>
                <a:lnTo>
                  <a:pt x="807" y="741"/>
                </a:lnTo>
                <a:lnTo>
                  <a:pt x="797" y="741"/>
                </a:lnTo>
                <a:lnTo>
                  <a:pt x="794" y="741"/>
                </a:lnTo>
                <a:lnTo>
                  <a:pt x="780" y="737"/>
                </a:lnTo>
                <a:lnTo>
                  <a:pt x="774" y="741"/>
                </a:lnTo>
                <a:lnTo>
                  <a:pt x="767" y="741"/>
                </a:lnTo>
                <a:lnTo>
                  <a:pt x="767" y="741"/>
                </a:lnTo>
                <a:lnTo>
                  <a:pt x="764" y="747"/>
                </a:lnTo>
                <a:lnTo>
                  <a:pt x="757" y="750"/>
                </a:lnTo>
                <a:lnTo>
                  <a:pt x="757" y="750"/>
                </a:lnTo>
                <a:lnTo>
                  <a:pt x="754" y="754"/>
                </a:lnTo>
                <a:lnTo>
                  <a:pt x="751" y="760"/>
                </a:lnTo>
                <a:lnTo>
                  <a:pt x="751" y="760"/>
                </a:lnTo>
                <a:lnTo>
                  <a:pt x="754" y="764"/>
                </a:lnTo>
                <a:lnTo>
                  <a:pt x="754" y="764"/>
                </a:lnTo>
                <a:lnTo>
                  <a:pt x="757" y="767"/>
                </a:lnTo>
                <a:lnTo>
                  <a:pt x="748" y="780"/>
                </a:lnTo>
                <a:lnTo>
                  <a:pt x="748" y="783"/>
                </a:lnTo>
                <a:lnTo>
                  <a:pt x="744" y="787"/>
                </a:lnTo>
                <a:lnTo>
                  <a:pt x="731" y="790"/>
                </a:lnTo>
                <a:lnTo>
                  <a:pt x="728" y="790"/>
                </a:lnTo>
                <a:lnTo>
                  <a:pt x="725" y="793"/>
                </a:lnTo>
                <a:lnTo>
                  <a:pt x="721" y="796"/>
                </a:lnTo>
                <a:lnTo>
                  <a:pt x="705" y="809"/>
                </a:lnTo>
                <a:lnTo>
                  <a:pt x="705" y="813"/>
                </a:lnTo>
                <a:lnTo>
                  <a:pt x="705" y="813"/>
                </a:lnTo>
                <a:lnTo>
                  <a:pt x="705" y="816"/>
                </a:lnTo>
                <a:lnTo>
                  <a:pt x="705" y="816"/>
                </a:lnTo>
                <a:lnTo>
                  <a:pt x="702" y="823"/>
                </a:lnTo>
                <a:lnTo>
                  <a:pt x="702" y="826"/>
                </a:lnTo>
                <a:lnTo>
                  <a:pt x="702" y="832"/>
                </a:lnTo>
                <a:lnTo>
                  <a:pt x="702" y="836"/>
                </a:lnTo>
                <a:lnTo>
                  <a:pt x="702" y="836"/>
                </a:lnTo>
                <a:lnTo>
                  <a:pt x="702" y="839"/>
                </a:lnTo>
                <a:lnTo>
                  <a:pt x="702" y="839"/>
                </a:lnTo>
                <a:lnTo>
                  <a:pt x="698" y="836"/>
                </a:lnTo>
                <a:lnTo>
                  <a:pt x="698" y="836"/>
                </a:lnTo>
                <a:lnTo>
                  <a:pt x="698" y="836"/>
                </a:lnTo>
                <a:lnTo>
                  <a:pt x="698" y="836"/>
                </a:lnTo>
                <a:lnTo>
                  <a:pt x="698" y="836"/>
                </a:lnTo>
                <a:lnTo>
                  <a:pt x="695" y="839"/>
                </a:lnTo>
                <a:lnTo>
                  <a:pt x="695" y="839"/>
                </a:lnTo>
                <a:lnTo>
                  <a:pt x="692" y="842"/>
                </a:lnTo>
                <a:lnTo>
                  <a:pt x="692" y="842"/>
                </a:lnTo>
                <a:lnTo>
                  <a:pt x="689" y="842"/>
                </a:lnTo>
                <a:lnTo>
                  <a:pt x="685" y="842"/>
                </a:lnTo>
                <a:lnTo>
                  <a:pt x="682" y="846"/>
                </a:lnTo>
                <a:lnTo>
                  <a:pt x="679" y="846"/>
                </a:lnTo>
                <a:lnTo>
                  <a:pt x="672" y="849"/>
                </a:lnTo>
                <a:lnTo>
                  <a:pt x="669" y="849"/>
                </a:lnTo>
                <a:lnTo>
                  <a:pt x="669" y="852"/>
                </a:lnTo>
                <a:lnTo>
                  <a:pt x="669" y="852"/>
                </a:lnTo>
                <a:lnTo>
                  <a:pt x="666" y="855"/>
                </a:lnTo>
                <a:lnTo>
                  <a:pt x="666" y="859"/>
                </a:lnTo>
                <a:lnTo>
                  <a:pt x="662" y="862"/>
                </a:lnTo>
                <a:lnTo>
                  <a:pt x="662" y="862"/>
                </a:lnTo>
                <a:lnTo>
                  <a:pt x="662" y="865"/>
                </a:lnTo>
                <a:lnTo>
                  <a:pt x="662" y="865"/>
                </a:lnTo>
                <a:lnTo>
                  <a:pt x="662" y="869"/>
                </a:lnTo>
                <a:lnTo>
                  <a:pt x="662" y="869"/>
                </a:lnTo>
                <a:lnTo>
                  <a:pt x="662" y="872"/>
                </a:lnTo>
                <a:lnTo>
                  <a:pt x="662" y="872"/>
                </a:lnTo>
                <a:lnTo>
                  <a:pt x="662" y="875"/>
                </a:lnTo>
                <a:lnTo>
                  <a:pt x="662" y="875"/>
                </a:lnTo>
                <a:lnTo>
                  <a:pt x="656" y="878"/>
                </a:lnTo>
                <a:lnTo>
                  <a:pt x="656" y="878"/>
                </a:lnTo>
                <a:lnTo>
                  <a:pt x="656" y="882"/>
                </a:lnTo>
                <a:lnTo>
                  <a:pt x="656" y="882"/>
                </a:lnTo>
                <a:lnTo>
                  <a:pt x="656" y="885"/>
                </a:lnTo>
                <a:lnTo>
                  <a:pt x="656" y="885"/>
                </a:lnTo>
                <a:lnTo>
                  <a:pt x="656" y="888"/>
                </a:lnTo>
                <a:lnTo>
                  <a:pt x="656" y="895"/>
                </a:lnTo>
                <a:lnTo>
                  <a:pt x="656" y="898"/>
                </a:lnTo>
                <a:lnTo>
                  <a:pt x="656" y="898"/>
                </a:lnTo>
                <a:lnTo>
                  <a:pt x="656" y="901"/>
                </a:lnTo>
                <a:lnTo>
                  <a:pt x="656" y="901"/>
                </a:lnTo>
                <a:lnTo>
                  <a:pt x="656" y="905"/>
                </a:lnTo>
                <a:lnTo>
                  <a:pt x="656" y="908"/>
                </a:lnTo>
                <a:lnTo>
                  <a:pt x="656" y="908"/>
                </a:lnTo>
                <a:lnTo>
                  <a:pt x="656" y="908"/>
                </a:lnTo>
                <a:lnTo>
                  <a:pt x="656" y="911"/>
                </a:lnTo>
                <a:lnTo>
                  <a:pt x="653" y="911"/>
                </a:lnTo>
                <a:lnTo>
                  <a:pt x="653" y="911"/>
                </a:lnTo>
                <a:lnTo>
                  <a:pt x="653" y="911"/>
                </a:lnTo>
                <a:lnTo>
                  <a:pt x="653" y="914"/>
                </a:lnTo>
                <a:lnTo>
                  <a:pt x="653" y="914"/>
                </a:lnTo>
                <a:lnTo>
                  <a:pt x="646" y="914"/>
                </a:lnTo>
                <a:lnTo>
                  <a:pt x="643" y="914"/>
                </a:lnTo>
                <a:lnTo>
                  <a:pt x="643" y="914"/>
                </a:lnTo>
                <a:lnTo>
                  <a:pt x="643" y="914"/>
                </a:lnTo>
                <a:lnTo>
                  <a:pt x="643" y="918"/>
                </a:lnTo>
                <a:lnTo>
                  <a:pt x="639" y="918"/>
                </a:lnTo>
                <a:lnTo>
                  <a:pt x="639" y="918"/>
                </a:lnTo>
                <a:lnTo>
                  <a:pt x="639" y="918"/>
                </a:lnTo>
                <a:lnTo>
                  <a:pt x="639" y="921"/>
                </a:lnTo>
                <a:lnTo>
                  <a:pt x="639" y="921"/>
                </a:lnTo>
                <a:lnTo>
                  <a:pt x="639" y="924"/>
                </a:lnTo>
                <a:lnTo>
                  <a:pt x="639" y="924"/>
                </a:lnTo>
                <a:lnTo>
                  <a:pt x="643" y="928"/>
                </a:lnTo>
                <a:lnTo>
                  <a:pt x="643" y="928"/>
                </a:lnTo>
                <a:lnTo>
                  <a:pt x="643" y="931"/>
                </a:lnTo>
                <a:lnTo>
                  <a:pt x="646" y="934"/>
                </a:lnTo>
                <a:lnTo>
                  <a:pt x="646" y="934"/>
                </a:lnTo>
                <a:lnTo>
                  <a:pt x="646" y="937"/>
                </a:lnTo>
                <a:lnTo>
                  <a:pt x="643" y="937"/>
                </a:lnTo>
                <a:lnTo>
                  <a:pt x="639" y="937"/>
                </a:lnTo>
                <a:lnTo>
                  <a:pt x="639" y="937"/>
                </a:lnTo>
                <a:lnTo>
                  <a:pt x="639" y="937"/>
                </a:lnTo>
                <a:lnTo>
                  <a:pt x="639" y="941"/>
                </a:lnTo>
                <a:lnTo>
                  <a:pt x="639" y="941"/>
                </a:lnTo>
                <a:lnTo>
                  <a:pt x="636" y="941"/>
                </a:lnTo>
                <a:lnTo>
                  <a:pt x="636" y="944"/>
                </a:lnTo>
                <a:lnTo>
                  <a:pt x="636" y="944"/>
                </a:lnTo>
                <a:lnTo>
                  <a:pt x="636" y="944"/>
                </a:lnTo>
                <a:lnTo>
                  <a:pt x="636" y="947"/>
                </a:lnTo>
                <a:lnTo>
                  <a:pt x="633" y="950"/>
                </a:lnTo>
                <a:lnTo>
                  <a:pt x="633" y="954"/>
                </a:lnTo>
                <a:lnTo>
                  <a:pt x="630" y="957"/>
                </a:lnTo>
                <a:lnTo>
                  <a:pt x="630" y="960"/>
                </a:lnTo>
                <a:lnTo>
                  <a:pt x="630" y="964"/>
                </a:lnTo>
                <a:lnTo>
                  <a:pt x="630" y="964"/>
                </a:lnTo>
                <a:lnTo>
                  <a:pt x="630" y="964"/>
                </a:lnTo>
                <a:lnTo>
                  <a:pt x="630" y="967"/>
                </a:lnTo>
                <a:lnTo>
                  <a:pt x="630" y="967"/>
                </a:lnTo>
                <a:lnTo>
                  <a:pt x="630" y="970"/>
                </a:lnTo>
                <a:lnTo>
                  <a:pt x="630" y="977"/>
                </a:lnTo>
                <a:lnTo>
                  <a:pt x="633" y="977"/>
                </a:lnTo>
                <a:lnTo>
                  <a:pt x="636" y="980"/>
                </a:lnTo>
                <a:lnTo>
                  <a:pt x="639" y="983"/>
                </a:lnTo>
                <a:lnTo>
                  <a:pt x="639" y="983"/>
                </a:lnTo>
                <a:lnTo>
                  <a:pt x="643" y="987"/>
                </a:lnTo>
                <a:lnTo>
                  <a:pt x="643" y="987"/>
                </a:lnTo>
                <a:lnTo>
                  <a:pt x="643" y="987"/>
                </a:lnTo>
                <a:lnTo>
                  <a:pt x="643" y="987"/>
                </a:lnTo>
                <a:lnTo>
                  <a:pt x="639" y="990"/>
                </a:lnTo>
                <a:lnTo>
                  <a:pt x="639" y="993"/>
                </a:lnTo>
                <a:lnTo>
                  <a:pt x="636" y="996"/>
                </a:lnTo>
                <a:lnTo>
                  <a:pt x="626" y="996"/>
                </a:lnTo>
                <a:lnTo>
                  <a:pt x="623" y="1000"/>
                </a:lnTo>
                <a:lnTo>
                  <a:pt x="620" y="1000"/>
                </a:lnTo>
                <a:lnTo>
                  <a:pt x="617" y="1003"/>
                </a:lnTo>
                <a:lnTo>
                  <a:pt x="613" y="1003"/>
                </a:lnTo>
                <a:lnTo>
                  <a:pt x="607" y="1003"/>
                </a:lnTo>
                <a:lnTo>
                  <a:pt x="607" y="1003"/>
                </a:lnTo>
                <a:lnTo>
                  <a:pt x="603" y="1003"/>
                </a:lnTo>
                <a:lnTo>
                  <a:pt x="603" y="1006"/>
                </a:lnTo>
                <a:lnTo>
                  <a:pt x="600" y="1006"/>
                </a:lnTo>
                <a:lnTo>
                  <a:pt x="600" y="1006"/>
                </a:lnTo>
                <a:lnTo>
                  <a:pt x="597" y="1006"/>
                </a:lnTo>
                <a:lnTo>
                  <a:pt x="594" y="1006"/>
                </a:lnTo>
                <a:lnTo>
                  <a:pt x="590" y="1003"/>
                </a:lnTo>
                <a:lnTo>
                  <a:pt x="590" y="1003"/>
                </a:lnTo>
                <a:lnTo>
                  <a:pt x="587" y="1003"/>
                </a:lnTo>
                <a:lnTo>
                  <a:pt x="587" y="1006"/>
                </a:lnTo>
                <a:lnTo>
                  <a:pt x="580" y="1003"/>
                </a:lnTo>
                <a:lnTo>
                  <a:pt x="580" y="1003"/>
                </a:lnTo>
                <a:lnTo>
                  <a:pt x="574" y="1003"/>
                </a:lnTo>
                <a:lnTo>
                  <a:pt x="571" y="1003"/>
                </a:lnTo>
                <a:lnTo>
                  <a:pt x="567" y="1006"/>
                </a:lnTo>
                <a:lnTo>
                  <a:pt x="567" y="1006"/>
                </a:lnTo>
                <a:lnTo>
                  <a:pt x="561" y="1009"/>
                </a:lnTo>
                <a:lnTo>
                  <a:pt x="558" y="1009"/>
                </a:lnTo>
                <a:lnTo>
                  <a:pt x="558" y="1009"/>
                </a:lnTo>
                <a:lnTo>
                  <a:pt x="558" y="1013"/>
                </a:lnTo>
                <a:lnTo>
                  <a:pt x="558" y="1013"/>
                </a:lnTo>
                <a:lnTo>
                  <a:pt x="554" y="1016"/>
                </a:lnTo>
                <a:lnTo>
                  <a:pt x="554" y="1019"/>
                </a:lnTo>
                <a:lnTo>
                  <a:pt x="554" y="1019"/>
                </a:lnTo>
                <a:lnTo>
                  <a:pt x="554" y="1023"/>
                </a:lnTo>
                <a:lnTo>
                  <a:pt x="554" y="1023"/>
                </a:lnTo>
                <a:lnTo>
                  <a:pt x="558" y="1026"/>
                </a:lnTo>
                <a:lnTo>
                  <a:pt x="554" y="1026"/>
                </a:lnTo>
                <a:lnTo>
                  <a:pt x="548" y="1032"/>
                </a:lnTo>
                <a:lnTo>
                  <a:pt x="548" y="1032"/>
                </a:lnTo>
                <a:lnTo>
                  <a:pt x="544" y="1036"/>
                </a:lnTo>
                <a:lnTo>
                  <a:pt x="538" y="1042"/>
                </a:lnTo>
                <a:lnTo>
                  <a:pt x="538" y="1042"/>
                </a:lnTo>
                <a:lnTo>
                  <a:pt x="531" y="1049"/>
                </a:lnTo>
                <a:lnTo>
                  <a:pt x="528" y="1052"/>
                </a:lnTo>
                <a:lnTo>
                  <a:pt x="525" y="1052"/>
                </a:lnTo>
                <a:lnTo>
                  <a:pt x="525" y="1052"/>
                </a:lnTo>
                <a:lnTo>
                  <a:pt x="515" y="1052"/>
                </a:lnTo>
                <a:lnTo>
                  <a:pt x="515" y="1052"/>
                </a:lnTo>
                <a:lnTo>
                  <a:pt x="508" y="1052"/>
                </a:lnTo>
                <a:lnTo>
                  <a:pt x="508" y="1052"/>
                </a:lnTo>
                <a:lnTo>
                  <a:pt x="505" y="1049"/>
                </a:lnTo>
                <a:lnTo>
                  <a:pt x="505" y="1049"/>
                </a:lnTo>
                <a:lnTo>
                  <a:pt x="505" y="1049"/>
                </a:lnTo>
                <a:lnTo>
                  <a:pt x="502" y="1042"/>
                </a:lnTo>
                <a:lnTo>
                  <a:pt x="505" y="1036"/>
                </a:lnTo>
                <a:lnTo>
                  <a:pt x="505" y="1036"/>
                </a:lnTo>
                <a:lnTo>
                  <a:pt x="505" y="1036"/>
                </a:lnTo>
                <a:lnTo>
                  <a:pt x="505" y="1036"/>
                </a:lnTo>
                <a:lnTo>
                  <a:pt x="508" y="1036"/>
                </a:lnTo>
                <a:lnTo>
                  <a:pt x="508" y="1036"/>
                </a:lnTo>
                <a:lnTo>
                  <a:pt x="512" y="1036"/>
                </a:lnTo>
                <a:lnTo>
                  <a:pt x="512" y="1032"/>
                </a:lnTo>
                <a:lnTo>
                  <a:pt x="512" y="1032"/>
                </a:lnTo>
                <a:lnTo>
                  <a:pt x="512" y="1029"/>
                </a:lnTo>
                <a:lnTo>
                  <a:pt x="508" y="1029"/>
                </a:lnTo>
                <a:lnTo>
                  <a:pt x="508" y="1026"/>
                </a:lnTo>
                <a:lnTo>
                  <a:pt x="508" y="1026"/>
                </a:lnTo>
                <a:lnTo>
                  <a:pt x="508" y="1023"/>
                </a:lnTo>
                <a:lnTo>
                  <a:pt x="508" y="1019"/>
                </a:lnTo>
                <a:lnTo>
                  <a:pt x="508" y="1016"/>
                </a:lnTo>
                <a:lnTo>
                  <a:pt x="508" y="1016"/>
                </a:lnTo>
                <a:lnTo>
                  <a:pt x="508" y="1013"/>
                </a:lnTo>
                <a:lnTo>
                  <a:pt x="508" y="1013"/>
                </a:lnTo>
                <a:lnTo>
                  <a:pt x="508" y="1009"/>
                </a:lnTo>
                <a:lnTo>
                  <a:pt x="505" y="1009"/>
                </a:lnTo>
                <a:lnTo>
                  <a:pt x="505" y="1009"/>
                </a:lnTo>
                <a:lnTo>
                  <a:pt x="505" y="1009"/>
                </a:lnTo>
                <a:lnTo>
                  <a:pt x="505" y="1009"/>
                </a:lnTo>
                <a:lnTo>
                  <a:pt x="502" y="1009"/>
                </a:lnTo>
                <a:lnTo>
                  <a:pt x="499" y="1009"/>
                </a:lnTo>
                <a:lnTo>
                  <a:pt x="495" y="1009"/>
                </a:lnTo>
                <a:lnTo>
                  <a:pt x="492" y="1006"/>
                </a:lnTo>
                <a:lnTo>
                  <a:pt x="489" y="1006"/>
                </a:lnTo>
                <a:lnTo>
                  <a:pt x="489" y="1006"/>
                </a:lnTo>
                <a:lnTo>
                  <a:pt x="485" y="1006"/>
                </a:lnTo>
                <a:lnTo>
                  <a:pt x="485" y="1006"/>
                </a:lnTo>
                <a:lnTo>
                  <a:pt x="485" y="1006"/>
                </a:lnTo>
                <a:lnTo>
                  <a:pt x="485" y="1006"/>
                </a:lnTo>
                <a:lnTo>
                  <a:pt x="479" y="1006"/>
                </a:lnTo>
                <a:lnTo>
                  <a:pt x="476" y="1006"/>
                </a:lnTo>
                <a:lnTo>
                  <a:pt x="476" y="1006"/>
                </a:lnTo>
                <a:lnTo>
                  <a:pt x="476" y="1006"/>
                </a:lnTo>
                <a:lnTo>
                  <a:pt x="476" y="1009"/>
                </a:lnTo>
                <a:lnTo>
                  <a:pt x="472" y="1009"/>
                </a:lnTo>
                <a:lnTo>
                  <a:pt x="476" y="1016"/>
                </a:lnTo>
                <a:lnTo>
                  <a:pt x="476" y="1016"/>
                </a:lnTo>
                <a:lnTo>
                  <a:pt x="472" y="1019"/>
                </a:lnTo>
                <a:lnTo>
                  <a:pt x="472" y="1019"/>
                </a:lnTo>
                <a:lnTo>
                  <a:pt x="472" y="1019"/>
                </a:lnTo>
                <a:lnTo>
                  <a:pt x="472" y="1019"/>
                </a:lnTo>
                <a:lnTo>
                  <a:pt x="469" y="1019"/>
                </a:lnTo>
                <a:lnTo>
                  <a:pt x="469" y="1019"/>
                </a:lnTo>
                <a:lnTo>
                  <a:pt x="469" y="1019"/>
                </a:lnTo>
                <a:lnTo>
                  <a:pt x="466" y="1019"/>
                </a:lnTo>
                <a:lnTo>
                  <a:pt x="466" y="1019"/>
                </a:lnTo>
                <a:lnTo>
                  <a:pt x="466" y="1023"/>
                </a:lnTo>
                <a:lnTo>
                  <a:pt x="466" y="1023"/>
                </a:lnTo>
                <a:lnTo>
                  <a:pt x="466" y="1023"/>
                </a:lnTo>
                <a:lnTo>
                  <a:pt x="469" y="1029"/>
                </a:lnTo>
                <a:lnTo>
                  <a:pt x="469" y="1032"/>
                </a:lnTo>
                <a:lnTo>
                  <a:pt x="469" y="1032"/>
                </a:lnTo>
                <a:lnTo>
                  <a:pt x="469" y="1032"/>
                </a:lnTo>
                <a:lnTo>
                  <a:pt x="469" y="1036"/>
                </a:lnTo>
                <a:lnTo>
                  <a:pt x="469" y="1036"/>
                </a:lnTo>
                <a:lnTo>
                  <a:pt x="469" y="1039"/>
                </a:lnTo>
                <a:lnTo>
                  <a:pt x="469" y="1042"/>
                </a:lnTo>
                <a:lnTo>
                  <a:pt x="469" y="1046"/>
                </a:lnTo>
                <a:lnTo>
                  <a:pt x="469" y="1049"/>
                </a:lnTo>
                <a:lnTo>
                  <a:pt x="469" y="1049"/>
                </a:lnTo>
                <a:lnTo>
                  <a:pt x="469" y="1052"/>
                </a:lnTo>
                <a:lnTo>
                  <a:pt x="472" y="1052"/>
                </a:lnTo>
                <a:lnTo>
                  <a:pt x="472" y="1052"/>
                </a:lnTo>
                <a:lnTo>
                  <a:pt x="476" y="1052"/>
                </a:lnTo>
                <a:lnTo>
                  <a:pt x="479" y="1052"/>
                </a:lnTo>
                <a:lnTo>
                  <a:pt x="482" y="1052"/>
                </a:lnTo>
                <a:lnTo>
                  <a:pt x="482" y="1052"/>
                </a:lnTo>
                <a:lnTo>
                  <a:pt x="482" y="1052"/>
                </a:lnTo>
                <a:lnTo>
                  <a:pt x="485" y="1055"/>
                </a:lnTo>
                <a:lnTo>
                  <a:pt x="489" y="1055"/>
                </a:lnTo>
                <a:lnTo>
                  <a:pt x="489" y="1055"/>
                </a:lnTo>
                <a:lnTo>
                  <a:pt x="489" y="1055"/>
                </a:lnTo>
                <a:lnTo>
                  <a:pt x="489" y="1059"/>
                </a:lnTo>
                <a:lnTo>
                  <a:pt x="489" y="1062"/>
                </a:lnTo>
                <a:lnTo>
                  <a:pt x="489" y="1062"/>
                </a:lnTo>
                <a:lnTo>
                  <a:pt x="492" y="1065"/>
                </a:lnTo>
                <a:lnTo>
                  <a:pt x="489" y="1065"/>
                </a:lnTo>
                <a:lnTo>
                  <a:pt x="489" y="1065"/>
                </a:lnTo>
                <a:lnTo>
                  <a:pt x="489" y="1065"/>
                </a:lnTo>
                <a:lnTo>
                  <a:pt x="489" y="1068"/>
                </a:lnTo>
                <a:lnTo>
                  <a:pt x="489" y="1068"/>
                </a:lnTo>
                <a:lnTo>
                  <a:pt x="489" y="1072"/>
                </a:lnTo>
                <a:lnTo>
                  <a:pt x="489" y="1075"/>
                </a:lnTo>
                <a:lnTo>
                  <a:pt x="489" y="1075"/>
                </a:lnTo>
                <a:lnTo>
                  <a:pt x="489" y="1075"/>
                </a:lnTo>
                <a:lnTo>
                  <a:pt x="489" y="1075"/>
                </a:lnTo>
                <a:lnTo>
                  <a:pt x="489" y="1075"/>
                </a:lnTo>
                <a:lnTo>
                  <a:pt x="489" y="1075"/>
                </a:lnTo>
                <a:lnTo>
                  <a:pt x="485" y="1075"/>
                </a:lnTo>
                <a:lnTo>
                  <a:pt x="485" y="1075"/>
                </a:lnTo>
                <a:lnTo>
                  <a:pt x="485" y="1078"/>
                </a:lnTo>
                <a:lnTo>
                  <a:pt x="485" y="1075"/>
                </a:lnTo>
                <a:lnTo>
                  <a:pt x="482" y="1075"/>
                </a:lnTo>
                <a:lnTo>
                  <a:pt x="482" y="1075"/>
                </a:lnTo>
                <a:lnTo>
                  <a:pt x="479" y="1075"/>
                </a:lnTo>
                <a:lnTo>
                  <a:pt x="479" y="1075"/>
                </a:lnTo>
                <a:lnTo>
                  <a:pt x="479" y="1075"/>
                </a:lnTo>
                <a:lnTo>
                  <a:pt x="476" y="1078"/>
                </a:lnTo>
                <a:lnTo>
                  <a:pt x="476" y="1078"/>
                </a:lnTo>
                <a:lnTo>
                  <a:pt x="476" y="1078"/>
                </a:lnTo>
                <a:lnTo>
                  <a:pt x="472" y="1082"/>
                </a:lnTo>
                <a:lnTo>
                  <a:pt x="472" y="1082"/>
                </a:lnTo>
                <a:lnTo>
                  <a:pt x="472" y="1082"/>
                </a:lnTo>
                <a:lnTo>
                  <a:pt x="472" y="1082"/>
                </a:lnTo>
                <a:lnTo>
                  <a:pt x="472" y="1085"/>
                </a:lnTo>
                <a:lnTo>
                  <a:pt x="472" y="1085"/>
                </a:lnTo>
                <a:lnTo>
                  <a:pt x="469" y="1085"/>
                </a:lnTo>
                <a:lnTo>
                  <a:pt x="469" y="1088"/>
                </a:lnTo>
                <a:lnTo>
                  <a:pt x="466" y="1088"/>
                </a:lnTo>
                <a:lnTo>
                  <a:pt x="466" y="1088"/>
                </a:lnTo>
                <a:lnTo>
                  <a:pt x="466" y="1085"/>
                </a:lnTo>
                <a:lnTo>
                  <a:pt x="466" y="1085"/>
                </a:lnTo>
                <a:lnTo>
                  <a:pt x="466" y="1085"/>
                </a:lnTo>
                <a:lnTo>
                  <a:pt x="466" y="1085"/>
                </a:lnTo>
                <a:lnTo>
                  <a:pt x="466" y="1085"/>
                </a:lnTo>
                <a:lnTo>
                  <a:pt x="462" y="1085"/>
                </a:lnTo>
                <a:lnTo>
                  <a:pt x="462" y="1082"/>
                </a:lnTo>
                <a:lnTo>
                  <a:pt x="462" y="1082"/>
                </a:lnTo>
                <a:lnTo>
                  <a:pt x="462" y="1082"/>
                </a:lnTo>
                <a:lnTo>
                  <a:pt x="462" y="1082"/>
                </a:lnTo>
                <a:lnTo>
                  <a:pt x="462" y="1082"/>
                </a:lnTo>
                <a:lnTo>
                  <a:pt x="459" y="1082"/>
                </a:lnTo>
                <a:lnTo>
                  <a:pt x="459" y="1085"/>
                </a:lnTo>
                <a:lnTo>
                  <a:pt x="459" y="1085"/>
                </a:lnTo>
                <a:lnTo>
                  <a:pt x="459" y="1082"/>
                </a:lnTo>
                <a:lnTo>
                  <a:pt x="456" y="1082"/>
                </a:lnTo>
                <a:lnTo>
                  <a:pt x="456" y="1082"/>
                </a:lnTo>
                <a:lnTo>
                  <a:pt x="456" y="1082"/>
                </a:lnTo>
                <a:lnTo>
                  <a:pt x="456" y="1082"/>
                </a:lnTo>
                <a:lnTo>
                  <a:pt x="456" y="1082"/>
                </a:lnTo>
                <a:lnTo>
                  <a:pt x="456" y="1085"/>
                </a:lnTo>
                <a:lnTo>
                  <a:pt x="456" y="1085"/>
                </a:lnTo>
                <a:lnTo>
                  <a:pt x="453" y="1088"/>
                </a:lnTo>
                <a:lnTo>
                  <a:pt x="453" y="1088"/>
                </a:lnTo>
                <a:lnTo>
                  <a:pt x="453" y="1085"/>
                </a:lnTo>
                <a:lnTo>
                  <a:pt x="453" y="1085"/>
                </a:lnTo>
                <a:lnTo>
                  <a:pt x="453" y="1085"/>
                </a:lnTo>
                <a:lnTo>
                  <a:pt x="453" y="1082"/>
                </a:lnTo>
                <a:lnTo>
                  <a:pt x="449" y="1082"/>
                </a:lnTo>
                <a:lnTo>
                  <a:pt x="449" y="1082"/>
                </a:lnTo>
                <a:lnTo>
                  <a:pt x="449" y="1082"/>
                </a:lnTo>
                <a:lnTo>
                  <a:pt x="449" y="1082"/>
                </a:lnTo>
                <a:lnTo>
                  <a:pt x="446" y="1082"/>
                </a:lnTo>
                <a:lnTo>
                  <a:pt x="446" y="1085"/>
                </a:lnTo>
                <a:lnTo>
                  <a:pt x="446" y="1085"/>
                </a:lnTo>
                <a:lnTo>
                  <a:pt x="446" y="1085"/>
                </a:lnTo>
                <a:lnTo>
                  <a:pt x="446" y="1085"/>
                </a:lnTo>
                <a:lnTo>
                  <a:pt x="446" y="1085"/>
                </a:lnTo>
                <a:lnTo>
                  <a:pt x="443" y="1085"/>
                </a:lnTo>
                <a:lnTo>
                  <a:pt x="443" y="1085"/>
                </a:lnTo>
                <a:lnTo>
                  <a:pt x="446" y="1085"/>
                </a:lnTo>
                <a:lnTo>
                  <a:pt x="446" y="1082"/>
                </a:lnTo>
                <a:lnTo>
                  <a:pt x="446" y="1082"/>
                </a:lnTo>
                <a:lnTo>
                  <a:pt x="446" y="1082"/>
                </a:lnTo>
                <a:lnTo>
                  <a:pt x="443" y="1082"/>
                </a:lnTo>
                <a:lnTo>
                  <a:pt x="443" y="1082"/>
                </a:lnTo>
                <a:lnTo>
                  <a:pt x="443" y="1082"/>
                </a:lnTo>
                <a:lnTo>
                  <a:pt x="443" y="1082"/>
                </a:lnTo>
                <a:lnTo>
                  <a:pt x="443" y="1082"/>
                </a:lnTo>
                <a:lnTo>
                  <a:pt x="443" y="1082"/>
                </a:lnTo>
                <a:lnTo>
                  <a:pt x="440" y="1082"/>
                </a:lnTo>
                <a:lnTo>
                  <a:pt x="440" y="1085"/>
                </a:lnTo>
                <a:lnTo>
                  <a:pt x="440" y="1085"/>
                </a:lnTo>
                <a:lnTo>
                  <a:pt x="440" y="1085"/>
                </a:lnTo>
                <a:lnTo>
                  <a:pt x="440" y="1085"/>
                </a:lnTo>
                <a:lnTo>
                  <a:pt x="440" y="1085"/>
                </a:lnTo>
                <a:lnTo>
                  <a:pt x="436" y="1082"/>
                </a:lnTo>
                <a:lnTo>
                  <a:pt x="440" y="1082"/>
                </a:lnTo>
                <a:lnTo>
                  <a:pt x="440" y="1082"/>
                </a:lnTo>
                <a:lnTo>
                  <a:pt x="440" y="1082"/>
                </a:lnTo>
                <a:lnTo>
                  <a:pt x="440" y="1082"/>
                </a:lnTo>
                <a:lnTo>
                  <a:pt x="440" y="1078"/>
                </a:lnTo>
                <a:lnTo>
                  <a:pt x="440" y="1078"/>
                </a:lnTo>
                <a:lnTo>
                  <a:pt x="440" y="1078"/>
                </a:lnTo>
                <a:lnTo>
                  <a:pt x="440" y="1078"/>
                </a:lnTo>
                <a:lnTo>
                  <a:pt x="440" y="1078"/>
                </a:lnTo>
                <a:lnTo>
                  <a:pt x="436" y="1075"/>
                </a:lnTo>
                <a:lnTo>
                  <a:pt x="436" y="1075"/>
                </a:lnTo>
                <a:lnTo>
                  <a:pt x="436" y="1075"/>
                </a:lnTo>
                <a:lnTo>
                  <a:pt x="440" y="1072"/>
                </a:lnTo>
                <a:lnTo>
                  <a:pt x="440" y="1072"/>
                </a:lnTo>
                <a:lnTo>
                  <a:pt x="440" y="1068"/>
                </a:lnTo>
                <a:lnTo>
                  <a:pt x="440" y="1068"/>
                </a:lnTo>
                <a:lnTo>
                  <a:pt x="443" y="1062"/>
                </a:lnTo>
                <a:lnTo>
                  <a:pt x="443" y="1059"/>
                </a:lnTo>
                <a:lnTo>
                  <a:pt x="443" y="1059"/>
                </a:lnTo>
                <a:lnTo>
                  <a:pt x="443" y="1059"/>
                </a:lnTo>
                <a:lnTo>
                  <a:pt x="440" y="1059"/>
                </a:lnTo>
                <a:lnTo>
                  <a:pt x="436" y="1059"/>
                </a:lnTo>
                <a:lnTo>
                  <a:pt x="433" y="1059"/>
                </a:lnTo>
                <a:lnTo>
                  <a:pt x="430" y="1055"/>
                </a:lnTo>
                <a:lnTo>
                  <a:pt x="426" y="1052"/>
                </a:lnTo>
                <a:lnTo>
                  <a:pt x="426" y="1049"/>
                </a:lnTo>
                <a:lnTo>
                  <a:pt x="423" y="1049"/>
                </a:lnTo>
                <a:lnTo>
                  <a:pt x="423" y="1046"/>
                </a:lnTo>
                <a:lnTo>
                  <a:pt x="423" y="1046"/>
                </a:lnTo>
                <a:lnTo>
                  <a:pt x="423" y="1046"/>
                </a:lnTo>
                <a:lnTo>
                  <a:pt x="423" y="1046"/>
                </a:lnTo>
                <a:lnTo>
                  <a:pt x="420" y="1042"/>
                </a:lnTo>
                <a:lnTo>
                  <a:pt x="420" y="1042"/>
                </a:lnTo>
                <a:lnTo>
                  <a:pt x="420" y="1039"/>
                </a:lnTo>
                <a:lnTo>
                  <a:pt x="420" y="1039"/>
                </a:lnTo>
                <a:lnTo>
                  <a:pt x="420" y="1039"/>
                </a:lnTo>
                <a:lnTo>
                  <a:pt x="417" y="1036"/>
                </a:lnTo>
                <a:lnTo>
                  <a:pt x="417" y="1032"/>
                </a:lnTo>
                <a:lnTo>
                  <a:pt x="417" y="1032"/>
                </a:lnTo>
                <a:lnTo>
                  <a:pt x="417" y="1032"/>
                </a:lnTo>
                <a:lnTo>
                  <a:pt x="413" y="1029"/>
                </a:lnTo>
                <a:lnTo>
                  <a:pt x="413" y="1029"/>
                </a:lnTo>
                <a:lnTo>
                  <a:pt x="407" y="1026"/>
                </a:lnTo>
                <a:lnTo>
                  <a:pt x="403" y="1026"/>
                </a:lnTo>
                <a:lnTo>
                  <a:pt x="403" y="1026"/>
                </a:lnTo>
                <a:lnTo>
                  <a:pt x="403" y="1026"/>
                </a:lnTo>
                <a:lnTo>
                  <a:pt x="403" y="1026"/>
                </a:lnTo>
                <a:lnTo>
                  <a:pt x="400" y="1026"/>
                </a:lnTo>
                <a:lnTo>
                  <a:pt x="397" y="1026"/>
                </a:lnTo>
                <a:lnTo>
                  <a:pt x="397" y="1026"/>
                </a:lnTo>
                <a:lnTo>
                  <a:pt x="397" y="1026"/>
                </a:lnTo>
                <a:lnTo>
                  <a:pt x="397" y="1026"/>
                </a:lnTo>
                <a:lnTo>
                  <a:pt x="394" y="1026"/>
                </a:lnTo>
                <a:lnTo>
                  <a:pt x="394" y="1029"/>
                </a:lnTo>
                <a:lnTo>
                  <a:pt x="394" y="1029"/>
                </a:lnTo>
                <a:lnTo>
                  <a:pt x="390" y="1029"/>
                </a:lnTo>
                <a:lnTo>
                  <a:pt x="387" y="1032"/>
                </a:lnTo>
                <a:lnTo>
                  <a:pt x="387" y="1036"/>
                </a:lnTo>
                <a:lnTo>
                  <a:pt x="384" y="1036"/>
                </a:lnTo>
                <a:lnTo>
                  <a:pt x="384" y="1036"/>
                </a:lnTo>
                <a:lnTo>
                  <a:pt x="384" y="1039"/>
                </a:lnTo>
                <a:lnTo>
                  <a:pt x="384" y="1042"/>
                </a:lnTo>
                <a:lnTo>
                  <a:pt x="381" y="1046"/>
                </a:lnTo>
                <a:lnTo>
                  <a:pt x="381" y="1046"/>
                </a:lnTo>
                <a:lnTo>
                  <a:pt x="377" y="1042"/>
                </a:lnTo>
                <a:lnTo>
                  <a:pt x="367" y="1039"/>
                </a:lnTo>
                <a:lnTo>
                  <a:pt x="367" y="1039"/>
                </a:lnTo>
                <a:lnTo>
                  <a:pt x="367" y="1039"/>
                </a:lnTo>
                <a:lnTo>
                  <a:pt x="364" y="1036"/>
                </a:lnTo>
                <a:lnTo>
                  <a:pt x="361" y="1036"/>
                </a:lnTo>
                <a:lnTo>
                  <a:pt x="358" y="1032"/>
                </a:lnTo>
                <a:lnTo>
                  <a:pt x="358" y="1032"/>
                </a:lnTo>
                <a:lnTo>
                  <a:pt x="354" y="1032"/>
                </a:lnTo>
                <a:lnTo>
                  <a:pt x="354" y="1032"/>
                </a:lnTo>
                <a:lnTo>
                  <a:pt x="354" y="1032"/>
                </a:lnTo>
                <a:lnTo>
                  <a:pt x="351" y="1029"/>
                </a:lnTo>
                <a:lnTo>
                  <a:pt x="348" y="1026"/>
                </a:lnTo>
                <a:lnTo>
                  <a:pt x="344" y="1023"/>
                </a:lnTo>
                <a:lnTo>
                  <a:pt x="341" y="1023"/>
                </a:lnTo>
                <a:lnTo>
                  <a:pt x="338" y="1023"/>
                </a:lnTo>
                <a:lnTo>
                  <a:pt x="338" y="1019"/>
                </a:lnTo>
                <a:lnTo>
                  <a:pt x="335" y="1016"/>
                </a:lnTo>
                <a:lnTo>
                  <a:pt x="331" y="1013"/>
                </a:lnTo>
                <a:lnTo>
                  <a:pt x="328" y="1013"/>
                </a:lnTo>
                <a:lnTo>
                  <a:pt x="328" y="1019"/>
                </a:lnTo>
                <a:lnTo>
                  <a:pt x="328" y="1019"/>
                </a:lnTo>
                <a:lnTo>
                  <a:pt x="325" y="1016"/>
                </a:lnTo>
                <a:lnTo>
                  <a:pt x="325" y="1013"/>
                </a:lnTo>
                <a:lnTo>
                  <a:pt x="325" y="1009"/>
                </a:lnTo>
                <a:lnTo>
                  <a:pt x="325" y="1009"/>
                </a:lnTo>
                <a:lnTo>
                  <a:pt x="322" y="1009"/>
                </a:lnTo>
                <a:lnTo>
                  <a:pt x="318" y="1013"/>
                </a:lnTo>
                <a:lnTo>
                  <a:pt x="318" y="1013"/>
                </a:lnTo>
                <a:lnTo>
                  <a:pt x="318" y="1016"/>
                </a:lnTo>
                <a:lnTo>
                  <a:pt x="318" y="1016"/>
                </a:lnTo>
                <a:lnTo>
                  <a:pt x="318" y="1016"/>
                </a:lnTo>
                <a:lnTo>
                  <a:pt x="315" y="1016"/>
                </a:lnTo>
                <a:lnTo>
                  <a:pt x="312" y="1013"/>
                </a:lnTo>
                <a:lnTo>
                  <a:pt x="312" y="1013"/>
                </a:lnTo>
                <a:lnTo>
                  <a:pt x="308" y="1013"/>
                </a:lnTo>
                <a:lnTo>
                  <a:pt x="305" y="1013"/>
                </a:lnTo>
                <a:lnTo>
                  <a:pt x="305" y="1009"/>
                </a:lnTo>
                <a:lnTo>
                  <a:pt x="302" y="1006"/>
                </a:lnTo>
                <a:lnTo>
                  <a:pt x="305" y="1006"/>
                </a:lnTo>
                <a:lnTo>
                  <a:pt x="305" y="1003"/>
                </a:lnTo>
                <a:lnTo>
                  <a:pt x="302" y="1000"/>
                </a:lnTo>
                <a:lnTo>
                  <a:pt x="302" y="1000"/>
                </a:lnTo>
                <a:lnTo>
                  <a:pt x="302" y="996"/>
                </a:lnTo>
                <a:lnTo>
                  <a:pt x="302" y="996"/>
                </a:lnTo>
                <a:lnTo>
                  <a:pt x="302" y="993"/>
                </a:lnTo>
                <a:lnTo>
                  <a:pt x="299" y="993"/>
                </a:lnTo>
                <a:lnTo>
                  <a:pt x="299" y="990"/>
                </a:lnTo>
                <a:lnTo>
                  <a:pt x="295" y="987"/>
                </a:lnTo>
                <a:lnTo>
                  <a:pt x="295" y="993"/>
                </a:lnTo>
                <a:lnTo>
                  <a:pt x="295" y="993"/>
                </a:lnTo>
                <a:lnTo>
                  <a:pt x="295" y="1000"/>
                </a:lnTo>
                <a:lnTo>
                  <a:pt x="295" y="1003"/>
                </a:lnTo>
                <a:lnTo>
                  <a:pt x="295" y="1003"/>
                </a:lnTo>
                <a:lnTo>
                  <a:pt x="299" y="1006"/>
                </a:lnTo>
                <a:lnTo>
                  <a:pt x="299" y="1006"/>
                </a:lnTo>
                <a:lnTo>
                  <a:pt x="299" y="1006"/>
                </a:lnTo>
                <a:lnTo>
                  <a:pt x="299" y="1009"/>
                </a:lnTo>
                <a:lnTo>
                  <a:pt x="299" y="1009"/>
                </a:lnTo>
                <a:lnTo>
                  <a:pt x="302" y="1009"/>
                </a:lnTo>
                <a:lnTo>
                  <a:pt x="308" y="1013"/>
                </a:lnTo>
                <a:lnTo>
                  <a:pt x="308" y="1016"/>
                </a:lnTo>
                <a:lnTo>
                  <a:pt x="308" y="1016"/>
                </a:lnTo>
                <a:lnTo>
                  <a:pt x="308" y="1016"/>
                </a:lnTo>
                <a:lnTo>
                  <a:pt x="308" y="1016"/>
                </a:lnTo>
                <a:lnTo>
                  <a:pt x="299" y="1013"/>
                </a:lnTo>
                <a:lnTo>
                  <a:pt x="299" y="1009"/>
                </a:lnTo>
                <a:lnTo>
                  <a:pt x="295" y="1009"/>
                </a:lnTo>
                <a:lnTo>
                  <a:pt x="292" y="1006"/>
                </a:lnTo>
                <a:lnTo>
                  <a:pt x="285" y="1006"/>
                </a:lnTo>
                <a:lnTo>
                  <a:pt x="282" y="1006"/>
                </a:lnTo>
                <a:lnTo>
                  <a:pt x="282" y="1003"/>
                </a:lnTo>
                <a:lnTo>
                  <a:pt x="276" y="1000"/>
                </a:lnTo>
                <a:lnTo>
                  <a:pt x="272" y="1000"/>
                </a:lnTo>
                <a:lnTo>
                  <a:pt x="272" y="1000"/>
                </a:lnTo>
                <a:lnTo>
                  <a:pt x="269" y="1000"/>
                </a:lnTo>
                <a:lnTo>
                  <a:pt x="266" y="996"/>
                </a:lnTo>
                <a:lnTo>
                  <a:pt x="266" y="996"/>
                </a:lnTo>
                <a:lnTo>
                  <a:pt x="263" y="993"/>
                </a:lnTo>
                <a:lnTo>
                  <a:pt x="259" y="993"/>
                </a:lnTo>
                <a:lnTo>
                  <a:pt x="259" y="993"/>
                </a:lnTo>
                <a:lnTo>
                  <a:pt x="256" y="993"/>
                </a:lnTo>
                <a:lnTo>
                  <a:pt x="256" y="993"/>
                </a:lnTo>
                <a:lnTo>
                  <a:pt x="253" y="993"/>
                </a:lnTo>
                <a:lnTo>
                  <a:pt x="243" y="987"/>
                </a:lnTo>
                <a:lnTo>
                  <a:pt x="233" y="983"/>
                </a:lnTo>
                <a:lnTo>
                  <a:pt x="233" y="983"/>
                </a:lnTo>
                <a:lnTo>
                  <a:pt x="230" y="980"/>
                </a:lnTo>
                <a:lnTo>
                  <a:pt x="226" y="980"/>
                </a:lnTo>
                <a:lnTo>
                  <a:pt x="217" y="973"/>
                </a:lnTo>
                <a:lnTo>
                  <a:pt x="213" y="973"/>
                </a:lnTo>
                <a:lnTo>
                  <a:pt x="210" y="973"/>
                </a:lnTo>
                <a:lnTo>
                  <a:pt x="210" y="973"/>
                </a:lnTo>
                <a:lnTo>
                  <a:pt x="207" y="970"/>
                </a:lnTo>
                <a:lnTo>
                  <a:pt x="204" y="970"/>
                </a:lnTo>
                <a:lnTo>
                  <a:pt x="200" y="967"/>
                </a:lnTo>
                <a:lnTo>
                  <a:pt x="200" y="970"/>
                </a:lnTo>
                <a:lnTo>
                  <a:pt x="197" y="967"/>
                </a:lnTo>
                <a:lnTo>
                  <a:pt x="197" y="967"/>
                </a:lnTo>
                <a:lnTo>
                  <a:pt x="194" y="967"/>
                </a:lnTo>
                <a:lnTo>
                  <a:pt x="194" y="967"/>
                </a:lnTo>
                <a:lnTo>
                  <a:pt x="187" y="964"/>
                </a:lnTo>
                <a:lnTo>
                  <a:pt x="187" y="964"/>
                </a:lnTo>
                <a:lnTo>
                  <a:pt x="184" y="964"/>
                </a:lnTo>
                <a:lnTo>
                  <a:pt x="184" y="960"/>
                </a:lnTo>
                <a:lnTo>
                  <a:pt x="184" y="960"/>
                </a:lnTo>
                <a:lnTo>
                  <a:pt x="181" y="960"/>
                </a:lnTo>
                <a:lnTo>
                  <a:pt x="177" y="960"/>
                </a:lnTo>
                <a:lnTo>
                  <a:pt x="177" y="957"/>
                </a:lnTo>
                <a:lnTo>
                  <a:pt x="174" y="957"/>
                </a:lnTo>
                <a:lnTo>
                  <a:pt x="171" y="957"/>
                </a:lnTo>
                <a:lnTo>
                  <a:pt x="167" y="957"/>
                </a:lnTo>
                <a:lnTo>
                  <a:pt x="164" y="954"/>
                </a:lnTo>
                <a:lnTo>
                  <a:pt x="161" y="950"/>
                </a:lnTo>
                <a:lnTo>
                  <a:pt x="158" y="950"/>
                </a:lnTo>
                <a:lnTo>
                  <a:pt x="158" y="950"/>
                </a:lnTo>
                <a:lnTo>
                  <a:pt x="154" y="947"/>
                </a:lnTo>
                <a:lnTo>
                  <a:pt x="151" y="947"/>
                </a:lnTo>
                <a:lnTo>
                  <a:pt x="151" y="947"/>
                </a:lnTo>
                <a:lnTo>
                  <a:pt x="151" y="947"/>
                </a:lnTo>
                <a:lnTo>
                  <a:pt x="141" y="944"/>
                </a:lnTo>
                <a:lnTo>
                  <a:pt x="131" y="937"/>
                </a:lnTo>
                <a:lnTo>
                  <a:pt x="125" y="937"/>
                </a:lnTo>
                <a:lnTo>
                  <a:pt x="122" y="934"/>
                </a:lnTo>
                <a:lnTo>
                  <a:pt x="122" y="934"/>
                </a:lnTo>
                <a:lnTo>
                  <a:pt x="118" y="934"/>
                </a:lnTo>
                <a:lnTo>
                  <a:pt x="118" y="934"/>
                </a:lnTo>
                <a:lnTo>
                  <a:pt x="115" y="934"/>
                </a:lnTo>
                <a:lnTo>
                  <a:pt x="115" y="934"/>
                </a:lnTo>
                <a:lnTo>
                  <a:pt x="112" y="931"/>
                </a:lnTo>
                <a:lnTo>
                  <a:pt x="108" y="931"/>
                </a:lnTo>
                <a:lnTo>
                  <a:pt x="105" y="928"/>
                </a:lnTo>
                <a:lnTo>
                  <a:pt x="105" y="928"/>
                </a:lnTo>
                <a:lnTo>
                  <a:pt x="105" y="928"/>
                </a:lnTo>
                <a:lnTo>
                  <a:pt x="105" y="928"/>
                </a:lnTo>
                <a:lnTo>
                  <a:pt x="105" y="928"/>
                </a:lnTo>
                <a:lnTo>
                  <a:pt x="105" y="928"/>
                </a:lnTo>
                <a:lnTo>
                  <a:pt x="105" y="924"/>
                </a:lnTo>
                <a:lnTo>
                  <a:pt x="105" y="928"/>
                </a:lnTo>
                <a:lnTo>
                  <a:pt x="102" y="928"/>
                </a:lnTo>
                <a:lnTo>
                  <a:pt x="102" y="924"/>
                </a:lnTo>
                <a:lnTo>
                  <a:pt x="99" y="924"/>
                </a:lnTo>
                <a:lnTo>
                  <a:pt x="95" y="924"/>
                </a:lnTo>
                <a:lnTo>
                  <a:pt x="92" y="918"/>
                </a:lnTo>
                <a:lnTo>
                  <a:pt x="92" y="918"/>
                </a:lnTo>
                <a:lnTo>
                  <a:pt x="89" y="918"/>
                </a:lnTo>
                <a:lnTo>
                  <a:pt x="89" y="918"/>
                </a:lnTo>
                <a:lnTo>
                  <a:pt x="89" y="914"/>
                </a:lnTo>
                <a:lnTo>
                  <a:pt x="89" y="914"/>
                </a:lnTo>
                <a:lnTo>
                  <a:pt x="89" y="914"/>
                </a:lnTo>
                <a:lnTo>
                  <a:pt x="86" y="911"/>
                </a:lnTo>
                <a:lnTo>
                  <a:pt x="86" y="908"/>
                </a:lnTo>
                <a:lnTo>
                  <a:pt x="82" y="908"/>
                </a:lnTo>
                <a:lnTo>
                  <a:pt x="82" y="905"/>
                </a:lnTo>
                <a:lnTo>
                  <a:pt x="82" y="905"/>
                </a:lnTo>
                <a:lnTo>
                  <a:pt x="82" y="905"/>
                </a:lnTo>
                <a:lnTo>
                  <a:pt x="79" y="905"/>
                </a:lnTo>
                <a:lnTo>
                  <a:pt x="79" y="901"/>
                </a:lnTo>
                <a:lnTo>
                  <a:pt x="79" y="901"/>
                </a:lnTo>
                <a:lnTo>
                  <a:pt x="79" y="901"/>
                </a:lnTo>
                <a:lnTo>
                  <a:pt x="76" y="898"/>
                </a:lnTo>
                <a:lnTo>
                  <a:pt x="79" y="895"/>
                </a:lnTo>
                <a:lnTo>
                  <a:pt x="79" y="895"/>
                </a:lnTo>
                <a:lnTo>
                  <a:pt x="79" y="891"/>
                </a:lnTo>
                <a:lnTo>
                  <a:pt x="82" y="891"/>
                </a:lnTo>
                <a:lnTo>
                  <a:pt x="82" y="891"/>
                </a:lnTo>
                <a:lnTo>
                  <a:pt x="86" y="888"/>
                </a:lnTo>
                <a:lnTo>
                  <a:pt x="89" y="885"/>
                </a:lnTo>
                <a:lnTo>
                  <a:pt x="89" y="885"/>
                </a:lnTo>
                <a:lnTo>
                  <a:pt x="92" y="888"/>
                </a:lnTo>
                <a:lnTo>
                  <a:pt x="95" y="888"/>
                </a:lnTo>
                <a:lnTo>
                  <a:pt x="99" y="885"/>
                </a:lnTo>
                <a:lnTo>
                  <a:pt x="99" y="885"/>
                </a:lnTo>
                <a:lnTo>
                  <a:pt x="102" y="888"/>
                </a:lnTo>
                <a:lnTo>
                  <a:pt x="105" y="888"/>
                </a:lnTo>
                <a:lnTo>
                  <a:pt x="105" y="891"/>
                </a:lnTo>
                <a:lnTo>
                  <a:pt x="105" y="891"/>
                </a:lnTo>
                <a:lnTo>
                  <a:pt x="108" y="891"/>
                </a:lnTo>
                <a:lnTo>
                  <a:pt x="108" y="895"/>
                </a:lnTo>
                <a:lnTo>
                  <a:pt x="112" y="895"/>
                </a:lnTo>
                <a:lnTo>
                  <a:pt x="115" y="898"/>
                </a:lnTo>
                <a:lnTo>
                  <a:pt x="115" y="898"/>
                </a:lnTo>
                <a:lnTo>
                  <a:pt x="112" y="901"/>
                </a:lnTo>
                <a:lnTo>
                  <a:pt x="112" y="901"/>
                </a:lnTo>
                <a:lnTo>
                  <a:pt x="115" y="905"/>
                </a:lnTo>
                <a:lnTo>
                  <a:pt x="115" y="905"/>
                </a:lnTo>
                <a:lnTo>
                  <a:pt x="115" y="908"/>
                </a:lnTo>
                <a:lnTo>
                  <a:pt x="115" y="908"/>
                </a:lnTo>
                <a:lnTo>
                  <a:pt x="115" y="911"/>
                </a:lnTo>
                <a:lnTo>
                  <a:pt x="118" y="911"/>
                </a:lnTo>
                <a:lnTo>
                  <a:pt x="118" y="908"/>
                </a:lnTo>
                <a:lnTo>
                  <a:pt x="118" y="908"/>
                </a:lnTo>
                <a:lnTo>
                  <a:pt x="122" y="908"/>
                </a:lnTo>
                <a:lnTo>
                  <a:pt x="125" y="911"/>
                </a:lnTo>
                <a:lnTo>
                  <a:pt x="125" y="911"/>
                </a:lnTo>
                <a:lnTo>
                  <a:pt x="135" y="918"/>
                </a:lnTo>
                <a:lnTo>
                  <a:pt x="135" y="921"/>
                </a:lnTo>
                <a:lnTo>
                  <a:pt x="138" y="921"/>
                </a:lnTo>
                <a:lnTo>
                  <a:pt x="138" y="921"/>
                </a:lnTo>
                <a:lnTo>
                  <a:pt x="138" y="921"/>
                </a:lnTo>
                <a:lnTo>
                  <a:pt x="141" y="921"/>
                </a:lnTo>
                <a:lnTo>
                  <a:pt x="141" y="921"/>
                </a:lnTo>
                <a:lnTo>
                  <a:pt x="145" y="924"/>
                </a:lnTo>
                <a:lnTo>
                  <a:pt x="148" y="924"/>
                </a:lnTo>
                <a:lnTo>
                  <a:pt x="148" y="921"/>
                </a:lnTo>
                <a:lnTo>
                  <a:pt x="151" y="921"/>
                </a:lnTo>
                <a:lnTo>
                  <a:pt x="151" y="924"/>
                </a:lnTo>
                <a:lnTo>
                  <a:pt x="151" y="924"/>
                </a:lnTo>
                <a:lnTo>
                  <a:pt x="151" y="924"/>
                </a:lnTo>
                <a:lnTo>
                  <a:pt x="154" y="928"/>
                </a:lnTo>
                <a:lnTo>
                  <a:pt x="158" y="928"/>
                </a:lnTo>
                <a:lnTo>
                  <a:pt x="161" y="931"/>
                </a:lnTo>
                <a:lnTo>
                  <a:pt x="161" y="931"/>
                </a:lnTo>
                <a:lnTo>
                  <a:pt x="164" y="934"/>
                </a:lnTo>
                <a:lnTo>
                  <a:pt x="171" y="937"/>
                </a:lnTo>
                <a:lnTo>
                  <a:pt x="174" y="937"/>
                </a:lnTo>
                <a:lnTo>
                  <a:pt x="174" y="937"/>
                </a:lnTo>
                <a:lnTo>
                  <a:pt x="177" y="937"/>
                </a:lnTo>
                <a:lnTo>
                  <a:pt x="177" y="937"/>
                </a:lnTo>
                <a:lnTo>
                  <a:pt x="181" y="937"/>
                </a:lnTo>
                <a:lnTo>
                  <a:pt x="184" y="941"/>
                </a:lnTo>
                <a:lnTo>
                  <a:pt x="187" y="941"/>
                </a:lnTo>
                <a:lnTo>
                  <a:pt x="187" y="941"/>
                </a:lnTo>
                <a:lnTo>
                  <a:pt x="194" y="941"/>
                </a:lnTo>
                <a:lnTo>
                  <a:pt x="194" y="941"/>
                </a:lnTo>
                <a:lnTo>
                  <a:pt x="197" y="941"/>
                </a:lnTo>
                <a:lnTo>
                  <a:pt x="197" y="941"/>
                </a:lnTo>
                <a:lnTo>
                  <a:pt x="200" y="941"/>
                </a:lnTo>
                <a:lnTo>
                  <a:pt x="204" y="944"/>
                </a:lnTo>
                <a:lnTo>
                  <a:pt x="204" y="944"/>
                </a:lnTo>
                <a:lnTo>
                  <a:pt x="204" y="944"/>
                </a:lnTo>
                <a:lnTo>
                  <a:pt x="207" y="944"/>
                </a:lnTo>
                <a:lnTo>
                  <a:pt x="210" y="947"/>
                </a:lnTo>
                <a:lnTo>
                  <a:pt x="210" y="947"/>
                </a:lnTo>
                <a:lnTo>
                  <a:pt x="210" y="947"/>
                </a:lnTo>
                <a:lnTo>
                  <a:pt x="210" y="944"/>
                </a:lnTo>
                <a:lnTo>
                  <a:pt x="213" y="944"/>
                </a:lnTo>
                <a:lnTo>
                  <a:pt x="213" y="941"/>
                </a:lnTo>
                <a:lnTo>
                  <a:pt x="217" y="941"/>
                </a:lnTo>
                <a:lnTo>
                  <a:pt x="217" y="941"/>
                </a:lnTo>
                <a:lnTo>
                  <a:pt x="217" y="941"/>
                </a:lnTo>
                <a:lnTo>
                  <a:pt x="217" y="937"/>
                </a:lnTo>
                <a:lnTo>
                  <a:pt x="217" y="941"/>
                </a:lnTo>
                <a:lnTo>
                  <a:pt x="213" y="937"/>
                </a:lnTo>
                <a:lnTo>
                  <a:pt x="213" y="937"/>
                </a:lnTo>
                <a:lnTo>
                  <a:pt x="217" y="937"/>
                </a:lnTo>
                <a:lnTo>
                  <a:pt x="217" y="934"/>
                </a:lnTo>
                <a:lnTo>
                  <a:pt x="220" y="931"/>
                </a:lnTo>
                <a:lnTo>
                  <a:pt x="220" y="931"/>
                </a:lnTo>
                <a:lnTo>
                  <a:pt x="220" y="931"/>
                </a:lnTo>
                <a:lnTo>
                  <a:pt x="220" y="928"/>
                </a:lnTo>
                <a:lnTo>
                  <a:pt x="223" y="924"/>
                </a:lnTo>
                <a:lnTo>
                  <a:pt x="223" y="921"/>
                </a:lnTo>
                <a:lnTo>
                  <a:pt x="223" y="921"/>
                </a:lnTo>
                <a:lnTo>
                  <a:pt x="223" y="921"/>
                </a:lnTo>
                <a:lnTo>
                  <a:pt x="226" y="921"/>
                </a:lnTo>
                <a:lnTo>
                  <a:pt x="226" y="918"/>
                </a:lnTo>
                <a:lnTo>
                  <a:pt x="226" y="918"/>
                </a:lnTo>
                <a:lnTo>
                  <a:pt x="226" y="918"/>
                </a:lnTo>
                <a:lnTo>
                  <a:pt x="226" y="918"/>
                </a:lnTo>
                <a:lnTo>
                  <a:pt x="226" y="918"/>
                </a:lnTo>
                <a:lnTo>
                  <a:pt x="223" y="918"/>
                </a:lnTo>
                <a:lnTo>
                  <a:pt x="220" y="918"/>
                </a:lnTo>
                <a:lnTo>
                  <a:pt x="220" y="918"/>
                </a:lnTo>
                <a:lnTo>
                  <a:pt x="217" y="918"/>
                </a:lnTo>
                <a:lnTo>
                  <a:pt x="213" y="914"/>
                </a:lnTo>
                <a:lnTo>
                  <a:pt x="213" y="911"/>
                </a:lnTo>
                <a:lnTo>
                  <a:pt x="213" y="908"/>
                </a:lnTo>
                <a:lnTo>
                  <a:pt x="210" y="908"/>
                </a:lnTo>
                <a:lnTo>
                  <a:pt x="207" y="905"/>
                </a:lnTo>
                <a:lnTo>
                  <a:pt x="204" y="905"/>
                </a:lnTo>
                <a:lnTo>
                  <a:pt x="204" y="905"/>
                </a:lnTo>
                <a:lnTo>
                  <a:pt x="204" y="905"/>
                </a:lnTo>
                <a:lnTo>
                  <a:pt x="204" y="905"/>
                </a:lnTo>
                <a:lnTo>
                  <a:pt x="204" y="905"/>
                </a:lnTo>
                <a:lnTo>
                  <a:pt x="204" y="901"/>
                </a:lnTo>
                <a:lnTo>
                  <a:pt x="207" y="901"/>
                </a:lnTo>
                <a:lnTo>
                  <a:pt x="207" y="895"/>
                </a:lnTo>
                <a:lnTo>
                  <a:pt x="207" y="895"/>
                </a:lnTo>
                <a:lnTo>
                  <a:pt x="207" y="895"/>
                </a:lnTo>
                <a:lnTo>
                  <a:pt x="207" y="895"/>
                </a:lnTo>
                <a:lnTo>
                  <a:pt x="210" y="895"/>
                </a:lnTo>
                <a:lnTo>
                  <a:pt x="210" y="895"/>
                </a:lnTo>
                <a:lnTo>
                  <a:pt x="210" y="891"/>
                </a:lnTo>
                <a:lnTo>
                  <a:pt x="207" y="891"/>
                </a:lnTo>
                <a:lnTo>
                  <a:pt x="207" y="895"/>
                </a:lnTo>
                <a:lnTo>
                  <a:pt x="207" y="891"/>
                </a:lnTo>
                <a:lnTo>
                  <a:pt x="204" y="891"/>
                </a:lnTo>
                <a:lnTo>
                  <a:pt x="204" y="888"/>
                </a:lnTo>
                <a:lnTo>
                  <a:pt x="197" y="885"/>
                </a:lnTo>
                <a:lnTo>
                  <a:pt x="197" y="885"/>
                </a:lnTo>
                <a:lnTo>
                  <a:pt x="194" y="885"/>
                </a:lnTo>
                <a:lnTo>
                  <a:pt x="190" y="882"/>
                </a:lnTo>
                <a:lnTo>
                  <a:pt x="187" y="882"/>
                </a:lnTo>
                <a:lnTo>
                  <a:pt x="187" y="882"/>
                </a:lnTo>
                <a:lnTo>
                  <a:pt x="194" y="875"/>
                </a:lnTo>
                <a:lnTo>
                  <a:pt x="194" y="875"/>
                </a:lnTo>
                <a:lnTo>
                  <a:pt x="190" y="872"/>
                </a:lnTo>
                <a:lnTo>
                  <a:pt x="190" y="869"/>
                </a:lnTo>
                <a:lnTo>
                  <a:pt x="190" y="865"/>
                </a:lnTo>
                <a:lnTo>
                  <a:pt x="190" y="865"/>
                </a:lnTo>
                <a:lnTo>
                  <a:pt x="187" y="865"/>
                </a:lnTo>
                <a:lnTo>
                  <a:pt x="187" y="865"/>
                </a:lnTo>
                <a:lnTo>
                  <a:pt x="187" y="865"/>
                </a:lnTo>
                <a:lnTo>
                  <a:pt x="187" y="869"/>
                </a:lnTo>
                <a:lnTo>
                  <a:pt x="187" y="872"/>
                </a:lnTo>
                <a:lnTo>
                  <a:pt x="184" y="872"/>
                </a:lnTo>
                <a:lnTo>
                  <a:pt x="184" y="872"/>
                </a:lnTo>
                <a:lnTo>
                  <a:pt x="181" y="872"/>
                </a:lnTo>
                <a:lnTo>
                  <a:pt x="181" y="872"/>
                </a:lnTo>
                <a:lnTo>
                  <a:pt x="177" y="872"/>
                </a:lnTo>
                <a:lnTo>
                  <a:pt x="177" y="872"/>
                </a:lnTo>
                <a:lnTo>
                  <a:pt x="174" y="872"/>
                </a:lnTo>
                <a:lnTo>
                  <a:pt x="174" y="872"/>
                </a:lnTo>
                <a:lnTo>
                  <a:pt x="174" y="872"/>
                </a:lnTo>
                <a:lnTo>
                  <a:pt x="174" y="869"/>
                </a:lnTo>
                <a:lnTo>
                  <a:pt x="171" y="869"/>
                </a:lnTo>
                <a:lnTo>
                  <a:pt x="171" y="869"/>
                </a:lnTo>
                <a:lnTo>
                  <a:pt x="167" y="869"/>
                </a:lnTo>
                <a:lnTo>
                  <a:pt x="164" y="872"/>
                </a:lnTo>
                <a:lnTo>
                  <a:pt x="164" y="872"/>
                </a:lnTo>
                <a:lnTo>
                  <a:pt x="164" y="872"/>
                </a:lnTo>
                <a:lnTo>
                  <a:pt x="164" y="872"/>
                </a:lnTo>
                <a:lnTo>
                  <a:pt x="161" y="875"/>
                </a:lnTo>
                <a:lnTo>
                  <a:pt x="161" y="875"/>
                </a:lnTo>
                <a:lnTo>
                  <a:pt x="161" y="872"/>
                </a:lnTo>
                <a:lnTo>
                  <a:pt x="158" y="875"/>
                </a:lnTo>
                <a:lnTo>
                  <a:pt x="158" y="872"/>
                </a:lnTo>
                <a:lnTo>
                  <a:pt x="154" y="872"/>
                </a:lnTo>
                <a:lnTo>
                  <a:pt x="151" y="875"/>
                </a:lnTo>
                <a:lnTo>
                  <a:pt x="151" y="875"/>
                </a:lnTo>
                <a:lnTo>
                  <a:pt x="151" y="875"/>
                </a:lnTo>
                <a:lnTo>
                  <a:pt x="151" y="878"/>
                </a:lnTo>
                <a:lnTo>
                  <a:pt x="151" y="875"/>
                </a:lnTo>
                <a:lnTo>
                  <a:pt x="148" y="875"/>
                </a:lnTo>
                <a:lnTo>
                  <a:pt x="148" y="875"/>
                </a:lnTo>
                <a:lnTo>
                  <a:pt x="145" y="878"/>
                </a:lnTo>
                <a:lnTo>
                  <a:pt x="145" y="878"/>
                </a:lnTo>
                <a:lnTo>
                  <a:pt x="145" y="878"/>
                </a:lnTo>
                <a:lnTo>
                  <a:pt x="141" y="878"/>
                </a:lnTo>
                <a:lnTo>
                  <a:pt x="141" y="878"/>
                </a:lnTo>
                <a:lnTo>
                  <a:pt x="138" y="878"/>
                </a:lnTo>
                <a:lnTo>
                  <a:pt x="138" y="878"/>
                </a:lnTo>
                <a:lnTo>
                  <a:pt x="135" y="878"/>
                </a:lnTo>
                <a:lnTo>
                  <a:pt x="128" y="882"/>
                </a:lnTo>
                <a:lnTo>
                  <a:pt x="128" y="885"/>
                </a:lnTo>
                <a:lnTo>
                  <a:pt x="125" y="885"/>
                </a:lnTo>
                <a:lnTo>
                  <a:pt x="125" y="888"/>
                </a:lnTo>
                <a:lnTo>
                  <a:pt x="122" y="888"/>
                </a:lnTo>
                <a:lnTo>
                  <a:pt x="118" y="888"/>
                </a:lnTo>
                <a:lnTo>
                  <a:pt x="118" y="888"/>
                </a:lnTo>
                <a:lnTo>
                  <a:pt x="115" y="888"/>
                </a:lnTo>
                <a:lnTo>
                  <a:pt x="115" y="888"/>
                </a:lnTo>
                <a:lnTo>
                  <a:pt x="112" y="888"/>
                </a:lnTo>
                <a:lnTo>
                  <a:pt x="112" y="885"/>
                </a:lnTo>
                <a:lnTo>
                  <a:pt x="108" y="885"/>
                </a:lnTo>
                <a:lnTo>
                  <a:pt x="108" y="888"/>
                </a:lnTo>
                <a:lnTo>
                  <a:pt x="105" y="888"/>
                </a:lnTo>
                <a:lnTo>
                  <a:pt x="102" y="882"/>
                </a:lnTo>
                <a:lnTo>
                  <a:pt x="95" y="882"/>
                </a:lnTo>
                <a:lnTo>
                  <a:pt x="95" y="882"/>
                </a:lnTo>
                <a:lnTo>
                  <a:pt x="95" y="878"/>
                </a:lnTo>
                <a:lnTo>
                  <a:pt x="99" y="875"/>
                </a:lnTo>
                <a:lnTo>
                  <a:pt x="99" y="869"/>
                </a:lnTo>
                <a:lnTo>
                  <a:pt x="99" y="869"/>
                </a:lnTo>
                <a:lnTo>
                  <a:pt x="99" y="865"/>
                </a:lnTo>
                <a:lnTo>
                  <a:pt x="99" y="865"/>
                </a:lnTo>
                <a:lnTo>
                  <a:pt x="95" y="869"/>
                </a:lnTo>
                <a:lnTo>
                  <a:pt x="95" y="869"/>
                </a:lnTo>
                <a:lnTo>
                  <a:pt x="95" y="872"/>
                </a:lnTo>
                <a:lnTo>
                  <a:pt x="95" y="872"/>
                </a:lnTo>
                <a:lnTo>
                  <a:pt x="95" y="875"/>
                </a:lnTo>
                <a:lnTo>
                  <a:pt x="95" y="875"/>
                </a:lnTo>
                <a:lnTo>
                  <a:pt x="95" y="875"/>
                </a:lnTo>
                <a:lnTo>
                  <a:pt x="95" y="878"/>
                </a:lnTo>
                <a:lnTo>
                  <a:pt x="92" y="875"/>
                </a:lnTo>
                <a:lnTo>
                  <a:pt x="92" y="872"/>
                </a:lnTo>
                <a:lnTo>
                  <a:pt x="92" y="872"/>
                </a:lnTo>
                <a:lnTo>
                  <a:pt x="92" y="872"/>
                </a:lnTo>
                <a:lnTo>
                  <a:pt x="92" y="872"/>
                </a:lnTo>
                <a:lnTo>
                  <a:pt x="92" y="869"/>
                </a:lnTo>
                <a:lnTo>
                  <a:pt x="92" y="865"/>
                </a:lnTo>
                <a:lnTo>
                  <a:pt x="89" y="862"/>
                </a:lnTo>
                <a:lnTo>
                  <a:pt x="89" y="862"/>
                </a:lnTo>
                <a:lnTo>
                  <a:pt x="89" y="859"/>
                </a:lnTo>
                <a:lnTo>
                  <a:pt x="89" y="859"/>
                </a:lnTo>
                <a:lnTo>
                  <a:pt x="86" y="852"/>
                </a:lnTo>
                <a:lnTo>
                  <a:pt x="86" y="849"/>
                </a:lnTo>
                <a:lnTo>
                  <a:pt x="86" y="849"/>
                </a:lnTo>
                <a:lnTo>
                  <a:pt x="86" y="849"/>
                </a:lnTo>
                <a:lnTo>
                  <a:pt x="82" y="846"/>
                </a:lnTo>
                <a:lnTo>
                  <a:pt x="79" y="842"/>
                </a:lnTo>
                <a:lnTo>
                  <a:pt x="79" y="842"/>
                </a:lnTo>
                <a:lnTo>
                  <a:pt x="79" y="839"/>
                </a:lnTo>
                <a:lnTo>
                  <a:pt x="76" y="836"/>
                </a:lnTo>
                <a:lnTo>
                  <a:pt x="76" y="836"/>
                </a:lnTo>
                <a:lnTo>
                  <a:pt x="76" y="836"/>
                </a:lnTo>
                <a:lnTo>
                  <a:pt x="76" y="832"/>
                </a:lnTo>
                <a:lnTo>
                  <a:pt x="76" y="832"/>
                </a:lnTo>
                <a:lnTo>
                  <a:pt x="72" y="829"/>
                </a:lnTo>
                <a:lnTo>
                  <a:pt x="69" y="823"/>
                </a:lnTo>
                <a:lnTo>
                  <a:pt x="66" y="819"/>
                </a:lnTo>
                <a:lnTo>
                  <a:pt x="66" y="819"/>
                </a:lnTo>
                <a:lnTo>
                  <a:pt x="63" y="816"/>
                </a:lnTo>
                <a:lnTo>
                  <a:pt x="59" y="816"/>
                </a:lnTo>
                <a:lnTo>
                  <a:pt x="56" y="813"/>
                </a:lnTo>
                <a:lnTo>
                  <a:pt x="53" y="813"/>
                </a:lnTo>
                <a:lnTo>
                  <a:pt x="53" y="809"/>
                </a:lnTo>
                <a:lnTo>
                  <a:pt x="49" y="809"/>
                </a:lnTo>
                <a:lnTo>
                  <a:pt x="46" y="806"/>
                </a:lnTo>
                <a:lnTo>
                  <a:pt x="43" y="806"/>
                </a:lnTo>
                <a:lnTo>
                  <a:pt x="43" y="806"/>
                </a:lnTo>
                <a:lnTo>
                  <a:pt x="43" y="806"/>
                </a:lnTo>
                <a:lnTo>
                  <a:pt x="40" y="803"/>
                </a:lnTo>
                <a:lnTo>
                  <a:pt x="40" y="803"/>
                </a:lnTo>
                <a:lnTo>
                  <a:pt x="36" y="803"/>
                </a:lnTo>
                <a:lnTo>
                  <a:pt x="33" y="800"/>
                </a:lnTo>
                <a:lnTo>
                  <a:pt x="30" y="800"/>
                </a:lnTo>
                <a:lnTo>
                  <a:pt x="30" y="800"/>
                </a:lnTo>
                <a:lnTo>
                  <a:pt x="27" y="796"/>
                </a:lnTo>
                <a:lnTo>
                  <a:pt x="30" y="796"/>
                </a:lnTo>
                <a:lnTo>
                  <a:pt x="30" y="793"/>
                </a:lnTo>
                <a:lnTo>
                  <a:pt x="27" y="793"/>
                </a:lnTo>
                <a:lnTo>
                  <a:pt x="27" y="793"/>
                </a:lnTo>
                <a:lnTo>
                  <a:pt x="27" y="790"/>
                </a:lnTo>
                <a:lnTo>
                  <a:pt x="20" y="783"/>
                </a:lnTo>
                <a:lnTo>
                  <a:pt x="20" y="783"/>
                </a:lnTo>
                <a:lnTo>
                  <a:pt x="20" y="783"/>
                </a:lnTo>
                <a:lnTo>
                  <a:pt x="17" y="780"/>
                </a:lnTo>
                <a:lnTo>
                  <a:pt x="13" y="777"/>
                </a:lnTo>
                <a:lnTo>
                  <a:pt x="10" y="777"/>
                </a:lnTo>
                <a:lnTo>
                  <a:pt x="7" y="773"/>
                </a:lnTo>
                <a:lnTo>
                  <a:pt x="4" y="773"/>
                </a:lnTo>
                <a:lnTo>
                  <a:pt x="0" y="770"/>
                </a:lnTo>
                <a:lnTo>
                  <a:pt x="0" y="770"/>
                </a:lnTo>
                <a:lnTo>
                  <a:pt x="0" y="770"/>
                </a:lnTo>
                <a:lnTo>
                  <a:pt x="0" y="770"/>
                </a:lnTo>
                <a:lnTo>
                  <a:pt x="4" y="770"/>
                </a:lnTo>
                <a:lnTo>
                  <a:pt x="7" y="770"/>
                </a:lnTo>
                <a:lnTo>
                  <a:pt x="10" y="770"/>
                </a:lnTo>
                <a:lnTo>
                  <a:pt x="17" y="770"/>
                </a:lnTo>
                <a:lnTo>
                  <a:pt x="17" y="770"/>
                </a:lnTo>
                <a:lnTo>
                  <a:pt x="20" y="770"/>
                </a:lnTo>
                <a:lnTo>
                  <a:pt x="20" y="770"/>
                </a:lnTo>
                <a:lnTo>
                  <a:pt x="23" y="767"/>
                </a:lnTo>
                <a:lnTo>
                  <a:pt x="27" y="770"/>
                </a:lnTo>
                <a:lnTo>
                  <a:pt x="27" y="770"/>
                </a:lnTo>
                <a:lnTo>
                  <a:pt x="30" y="770"/>
                </a:lnTo>
                <a:lnTo>
                  <a:pt x="33" y="767"/>
                </a:lnTo>
                <a:lnTo>
                  <a:pt x="33" y="764"/>
                </a:lnTo>
                <a:lnTo>
                  <a:pt x="33" y="760"/>
                </a:lnTo>
                <a:lnTo>
                  <a:pt x="36" y="760"/>
                </a:lnTo>
                <a:lnTo>
                  <a:pt x="43" y="757"/>
                </a:lnTo>
                <a:lnTo>
                  <a:pt x="43" y="757"/>
                </a:lnTo>
                <a:lnTo>
                  <a:pt x="49" y="757"/>
                </a:lnTo>
                <a:lnTo>
                  <a:pt x="53" y="760"/>
                </a:lnTo>
                <a:lnTo>
                  <a:pt x="53" y="760"/>
                </a:lnTo>
                <a:lnTo>
                  <a:pt x="56" y="760"/>
                </a:lnTo>
                <a:lnTo>
                  <a:pt x="56" y="757"/>
                </a:lnTo>
                <a:lnTo>
                  <a:pt x="56" y="754"/>
                </a:lnTo>
                <a:lnTo>
                  <a:pt x="53" y="747"/>
                </a:lnTo>
                <a:lnTo>
                  <a:pt x="49" y="741"/>
                </a:lnTo>
                <a:lnTo>
                  <a:pt x="49" y="737"/>
                </a:lnTo>
                <a:lnTo>
                  <a:pt x="49" y="734"/>
                </a:lnTo>
                <a:lnTo>
                  <a:pt x="53" y="734"/>
                </a:lnTo>
                <a:lnTo>
                  <a:pt x="56" y="734"/>
                </a:lnTo>
                <a:lnTo>
                  <a:pt x="56" y="734"/>
                </a:lnTo>
                <a:lnTo>
                  <a:pt x="56" y="734"/>
                </a:lnTo>
                <a:lnTo>
                  <a:pt x="56" y="734"/>
                </a:lnTo>
                <a:lnTo>
                  <a:pt x="56" y="731"/>
                </a:lnTo>
                <a:lnTo>
                  <a:pt x="59" y="728"/>
                </a:lnTo>
                <a:lnTo>
                  <a:pt x="59" y="728"/>
                </a:lnTo>
                <a:lnTo>
                  <a:pt x="66" y="724"/>
                </a:lnTo>
                <a:lnTo>
                  <a:pt x="69" y="724"/>
                </a:lnTo>
                <a:lnTo>
                  <a:pt x="69" y="724"/>
                </a:lnTo>
                <a:lnTo>
                  <a:pt x="72" y="718"/>
                </a:lnTo>
                <a:lnTo>
                  <a:pt x="72" y="718"/>
                </a:lnTo>
                <a:lnTo>
                  <a:pt x="76" y="714"/>
                </a:lnTo>
                <a:lnTo>
                  <a:pt x="76" y="714"/>
                </a:lnTo>
                <a:lnTo>
                  <a:pt x="76" y="714"/>
                </a:lnTo>
                <a:lnTo>
                  <a:pt x="79" y="711"/>
                </a:lnTo>
                <a:lnTo>
                  <a:pt x="79" y="708"/>
                </a:lnTo>
                <a:lnTo>
                  <a:pt x="86" y="708"/>
                </a:lnTo>
                <a:lnTo>
                  <a:pt x="89" y="705"/>
                </a:lnTo>
                <a:lnTo>
                  <a:pt x="89" y="701"/>
                </a:lnTo>
                <a:lnTo>
                  <a:pt x="92" y="701"/>
                </a:lnTo>
                <a:lnTo>
                  <a:pt x="92" y="698"/>
                </a:lnTo>
                <a:lnTo>
                  <a:pt x="92" y="695"/>
                </a:lnTo>
                <a:lnTo>
                  <a:pt x="92" y="695"/>
                </a:lnTo>
                <a:lnTo>
                  <a:pt x="92" y="685"/>
                </a:lnTo>
                <a:lnTo>
                  <a:pt x="92" y="682"/>
                </a:lnTo>
                <a:lnTo>
                  <a:pt x="95" y="682"/>
                </a:lnTo>
                <a:lnTo>
                  <a:pt x="95" y="682"/>
                </a:lnTo>
                <a:lnTo>
                  <a:pt x="95" y="678"/>
                </a:lnTo>
                <a:lnTo>
                  <a:pt x="89" y="672"/>
                </a:lnTo>
                <a:lnTo>
                  <a:pt x="89" y="672"/>
                </a:lnTo>
                <a:lnTo>
                  <a:pt x="86" y="665"/>
                </a:lnTo>
                <a:lnTo>
                  <a:pt x="89" y="665"/>
                </a:lnTo>
                <a:lnTo>
                  <a:pt x="92" y="659"/>
                </a:lnTo>
                <a:lnTo>
                  <a:pt x="95" y="659"/>
                </a:lnTo>
                <a:lnTo>
                  <a:pt x="105" y="659"/>
                </a:lnTo>
                <a:lnTo>
                  <a:pt x="108" y="659"/>
                </a:lnTo>
                <a:lnTo>
                  <a:pt x="115" y="662"/>
                </a:lnTo>
                <a:lnTo>
                  <a:pt x="115" y="662"/>
                </a:lnTo>
                <a:lnTo>
                  <a:pt x="118" y="659"/>
                </a:lnTo>
                <a:lnTo>
                  <a:pt x="115" y="639"/>
                </a:lnTo>
                <a:lnTo>
                  <a:pt x="115" y="639"/>
                </a:lnTo>
                <a:lnTo>
                  <a:pt x="118" y="632"/>
                </a:lnTo>
                <a:lnTo>
                  <a:pt x="115" y="632"/>
                </a:lnTo>
                <a:lnTo>
                  <a:pt x="115" y="629"/>
                </a:lnTo>
                <a:lnTo>
                  <a:pt x="105" y="616"/>
                </a:lnTo>
                <a:lnTo>
                  <a:pt x="105" y="616"/>
                </a:lnTo>
                <a:lnTo>
                  <a:pt x="108" y="613"/>
                </a:lnTo>
                <a:lnTo>
                  <a:pt x="115" y="613"/>
                </a:lnTo>
                <a:lnTo>
                  <a:pt x="115" y="613"/>
                </a:lnTo>
                <a:lnTo>
                  <a:pt x="122" y="610"/>
                </a:lnTo>
                <a:lnTo>
                  <a:pt x="118" y="606"/>
                </a:lnTo>
                <a:lnTo>
                  <a:pt x="118" y="606"/>
                </a:lnTo>
                <a:lnTo>
                  <a:pt x="118" y="606"/>
                </a:lnTo>
                <a:lnTo>
                  <a:pt x="115" y="603"/>
                </a:lnTo>
                <a:lnTo>
                  <a:pt x="118" y="600"/>
                </a:lnTo>
                <a:lnTo>
                  <a:pt x="128" y="593"/>
                </a:lnTo>
                <a:lnTo>
                  <a:pt x="131" y="587"/>
                </a:lnTo>
                <a:lnTo>
                  <a:pt x="131" y="583"/>
                </a:lnTo>
                <a:lnTo>
                  <a:pt x="131" y="580"/>
                </a:lnTo>
                <a:lnTo>
                  <a:pt x="131" y="577"/>
                </a:lnTo>
                <a:lnTo>
                  <a:pt x="135" y="573"/>
                </a:lnTo>
                <a:lnTo>
                  <a:pt x="135" y="567"/>
                </a:lnTo>
                <a:lnTo>
                  <a:pt x="135" y="567"/>
                </a:lnTo>
                <a:lnTo>
                  <a:pt x="138" y="564"/>
                </a:lnTo>
                <a:lnTo>
                  <a:pt x="138" y="564"/>
                </a:lnTo>
                <a:lnTo>
                  <a:pt x="138" y="570"/>
                </a:lnTo>
                <a:lnTo>
                  <a:pt x="141" y="570"/>
                </a:lnTo>
                <a:lnTo>
                  <a:pt x="145" y="570"/>
                </a:lnTo>
                <a:lnTo>
                  <a:pt x="148" y="570"/>
                </a:lnTo>
                <a:lnTo>
                  <a:pt x="148" y="570"/>
                </a:lnTo>
                <a:lnTo>
                  <a:pt x="145" y="573"/>
                </a:lnTo>
                <a:lnTo>
                  <a:pt x="145" y="577"/>
                </a:lnTo>
                <a:lnTo>
                  <a:pt x="145" y="577"/>
                </a:lnTo>
                <a:lnTo>
                  <a:pt x="145" y="577"/>
                </a:lnTo>
                <a:lnTo>
                  <a:pt x="148" y="573"/>
                </a:lnTo>
                <a:lnTo>
                  <a:pt x="148" y="573"/>
                </a:lnTo>
                <a:lnTo>
                  <a:pt x="151" y="564"/>
                </a:lnTo>
                <a:lnTo>
                  <a:pt x="151" y="564"/>
                </a:lnTo>
                <a:lnTo>
                  <a:pt x="154" y="564"/>
                </a:lnTo>
                <a:lnTo>
                  <a:pt x="158" y="557"/>
                </a:lnTo>
                <a:lnTo>
                  <a:pt x="161" y="554"/>
                </a:lnTo>
                <a:lnTo>
                  <a:pt x="161" y="547"/>
                </a:lnTo>
                <a:lnTo>
                  <a:pt x="161" y="547"/>
                </a:lnTo>
                <a:lnTo>
                  <a:pt x="161" y="547"/>
                </a:lnTo>
                <a:lnTo>
                  <a:pt x="164" y="550"/>
                </a:lnTo>
                <a:lnTo>
                  <a:pt x="164" y="550"/>
                </a:lnTo>
                <a:lnTo>
                  <a:pt x="164" y="550"/>
                </a:lnTo>
                <a:lnTo>
                  <a:pt x="174" y="550"/>
                </a:lnTo>
                <a:lnTo>
                  <a:pt x="174" y="550"/>
                </a:lnTo>
                <a:lnTo>
                  <a:pt x="181" y="544"/>
                </a:lnTo>
                <a:lnTo>
                  <a:pt x="184" y="544"/>
                </a:lnTo>
                <a:lnTo>
                  <a:pt x="187" y="541"/>
                </a:lnTo>
                <a:lnTo>
                  <a:pt x="190" y="541"/>
                </a:lnTo>
                <a:lnTo>
                  <a:pt x="194" y="537"/>
                </a:lnTo>
                <a:lnTo>
                  <a:pt x="194" y="541"/>
                </a:lnTo>
                <a:lnTo>
                  <a:pt x="197" y="541"/>
                </a:lnTo>
                <a:lnTo>
                  <a:pt x="197" y="541"/>
                </a:lnTo>
                <a:lnTo>
                  <a:pt x="200" y="541"/>
                </a:lnTo>
                <a:lnTo>
                  <a:pt x="204" y="537"/>
                </a:lnTo>
                <a:lnTo>
                  <a:pt x="213" y="531"/>
                </a:lnTo>
                <a:lnTo>
                  <a:pt x="217" y="531"/>
                </a:lnTo>
                <a:lnTo>
                  <a:pt x="220" y="531"/>
                </a:lnTo>
                <a:lnTo>
                  <a:pt x="220" y="531"/>
                </a:lnTo>
                <a:lnTo>
                  <a:pt x="226" y="528"/>
                </a:lnTo>
                <a:lnTo>
                  <a:pt x="226" y="528"/>
                </a:lnTo>
                <a:lnTo>
                  <a:pt x="226" y="524"/>
                </a:lnTo>
                <a:lnTo>
                  <a:pt x="223" y="521"/>
                </a:lnTo>
                <a:lnTo>
                  <a:pt x="223" y="521"/>
                </a:lnTo>
                <a:lnTo>
                  <a:pt x="223" y="521"/>
                </a:lnTo>
                <a:lnTo>
                  <a:pt x="226" y="518"/>
                </a:lnTo>
                <a:lnTo>
                  <a:pt x="226" y="514"/>
                </a:lnTo>
                <a:lnTo>
                  <a:pt x="230" y="514"/>
                </a:lnTo>
                <a:lnTo>
                  <a:pt x="230" y="514"/>
                </a:lnTo>
                <a:lnTo>
                  <a:pt x="226" y="511"/>
                </a:lnTo>
                <a:lnTo>
                  <a:pt x="230" y="508"/>
                </a:lnTo>
                <a:lnTo>
                  <a:pt x="230" y="508"/>
                </a:lnTo>
                <a:lnTo>
                  <a:pt x="230" y="508"/>
                </a:lnTo>
                <a:lnTo>
                  <a:pt x="230" y="505"/>
                </a:lnTo>
                <a:lnTo>
                  <a:pt x="233" y="501"/>
                </a:lnTo>
                <a:lnTo>
                  <a:pt x="236" y="498"/>
                </a:lnTo>
                <a:lnTo>
                  <a:pt x="240" y="498"/>
                </a:lnTo>
                <a:lnTo>
                  <a:pt x="253" y="488"/>
                </a:lnTo>
                <a:lnTo>
                  <a:pt x="253" y="478"/>
                </a:lnTo>
                <a:lnTo>
                  <a:pt x="249" y="475"/>
                </a:lnTo>
                <a:lnTo>
                  <a:pt x="253" y="475"/>
                </a:lnTo>
                <a:lnTo>
                  <a:pt x="256" y="472"/>
                </a:lnTo>
                <a:lnTo>
                  <a:pt x="259" y="469"/>
                </a:lnTo>
                <a:lnTo>
                  <a:pt x="263" y="469"/>
                </a:lnTo>
                <a:lnTo>
                  <a:pt x="263" y="465"/>
                </a:lnTo>
                <a:lnTo>
                  <a:pt x="263" y="462"/>
                </a:lnTo>
                <a:lnTo>
                  <a:pt x="266" y="459"/>
                </a:lnTo>
                <a:lnTo>
                  <a:pt x="266" y="459"/>
                </a:lnTo>
                <a:lnTo>
                  <a:pt x="266" y="459"/>
                </a:lnTo>
                <a:lnTo>
                  <a:pt x="266" y="455"/>
                </a:lnTo>
                <a:lnTo>
                  <a:pt x="272" y="452"/>
                </a:lnTo>
                <a:lnTo>
                  <a:pt x="272" y="452"/>
                </a:lnTo>
                <a:lnTo>
                  <a:pt x="272" y="449"/>
                </a:lnTo>
                <a:lnTo>
                  <a:pt x="272" y="449"/>
                </a:lnTo>
                <a:lnTo>
                  <a:pt x="276" y="449"/>
                </a:lnTo>
                <a:lnTo>
                  <a:pt x="279" y="446"/>
                </a:lnTo>
                <a:lnTo>
                  <a:pt x="282" y="439"/>
                </a:lnTo>
                <a:lnTo>
                  <a:pt x="289" y="439"/>
                </a:lnTo>
                <a:lnTo>
                  <a:pt x="292" y="439"/>
                </a:lnTo>
                <a:lnTo>
                  <a:pt x="295" y="439"/>
                </a:lnTo>
                <a:lnTo>
                  <a:pt x="295" y="439"/>
                </a:lnTo>
                <a:lnTo>
                  <a:pt x="302" y="436"/>
                </a:lnTo>
                <a:lnTo>
                  <a:pt x="308" y="432"/>
                </a:lnTo>
                <a:lnTo>
                  <a:pt x="315" y="426"/>
                </a:lnTo>
                <a:lnTo>
                  <a:pt x="325" y="416"/>
                </a:lnTo>
                <a:lnTo>
                  <a:pt x="328" y="416"/>
                </a:lnTo>
                <a:lnTo>
                  <a:pt x="328" y="413"/>
                </a:lnTo>
                <a:lnTo>
                  <a:pt x="328" y="413"/>
                </a:lnTo>
                <a:lnTo>
                  <a:pt x="331" y="410"/>
                </a:lnTo>
                <a:lnTo>
                  <a:pt x="335" y="410"/>
                </a:lnTo>
                <a:lnTo>
                  <a:pt x="335" y="406"/>
                </a:lnTo>
                <a:lnTo>
                  <a:pt x="344" y="403"/>
                </a:lnTo>
                <a:lnTo>
                  <a:pt x="344" y="400"/>
                </a:lnTo>
                <a:lnTo>
                  <a:pt x="348" y="400"/>
                </a:lnTo>
                <a:lnTo>
                  <a:pt x="354" y="393"/>
                </a:lnTo>
                <a:lnTo>
                  <a:pt x="358" y="387"/>
                </a:lnTo>
                <a:lnTo>
                  <a:pt x="361" y="387"/>
                </a:lnTo>
                <a:lnTo>
                  <a:pt x="367" y="383"/>
                </a:lnTo>
                <a:lnTo>
                  <a:pt x="374" y="373"/>
                </a:lnTo>
                <a:lnTo>
                  <a:pt x="377" y="370"/>
                </a:lnTo>
                <a:lnTo>
                  <a:pt x="384" y="367"/>
                </a:lnTo>
                <a:lnTo>
                  <a:pt x="387" y="364"/>
                </a:lnTo>
                <a:lnTo>
                  <a:pt x="394" y="357"/>
                </a:lnTo>
                <a:lnTo>
                  <a:pt x="397" y="357"/>
                </a:lnTo>
                <a:lnTo>
                  <a:pt x="397" y="357"/>
                </a:lnTo>
                <a:lnTo>
                  <a:pt x="400" y="354"/>
                </a:lnTo>
                <a:lnTo>
                  <a:pt x="400" y="354"/>
                </a:lnTo>
                <a:lnTo>
                  <a:pt x="403" y="354"/>
                </a:lnTo>
                <a:lnTo>
                  <a:pt x="403" y="354"/>
                </a:lnTo>
                <a:lnTo>
                  <a:pt x="403" y="360"/>
                </a:lnTo>
                <a:lnTo>
                  <a:pt x="403" y="360"/>
                </a:lnTo>
                <a:lnTo>
                  <a:pt x="407" y="364"/>
                </a:lnTo>
                <a:lnTo>
                  <a:pt x="413" y="360"/>
                </a:lnTo>
                <a:lnTo>
                  <a:pt x="413" y="357"/>
                </a:lnTo>
                <a:lnTo>
                  <a:pt x="417" y="357"/>
                </a:lnTo>
                <a:lnTo>
                  <a:pt x="426" y="351"/>
                </a:lnTo>
                <a:lnTo>
                  <a:pt x="426" y="351"/>
                </a:lnTo>
                <a:lnTo>
                  <a:pt x="430" y="347"/>
                </a:lnTo>
                <a:lnTo>
                  <a:pt x="433" y="344"/>
                </a:lnTo>
                <a:lnTo>
                  <a:pt x="440" y="344"/>
                </a:lnTo>
                <a:lnTo>
                  <a:pt x="449" y="337"/>
                </a:lnTo>
                <a:lnTo>
                  <a:pt x="459" y="331"/>
                </a:lnTo>
                <a:lnTo>
                  <a:pt x="472" y="314"/>
                </a:lnTo>
                <a:lnTo>
                  <a:pt x="472" y="318"/>
                </a:lnTo>
                <a:lnTo>
                  <a:pt x="476" y="318"/>
                </a:lnTo>
                <a:lnTo>
                  <a:pt x="476" y="318"/>
                </a:lnTo>
                <a:lnTo>
                  <a:pt x="476" y="318"/>
                </a:lnTo>
                <a:lnTo>
                  <a:pt x="476" y="314"/>
                </a:lnTo>
                <a:lnTo>
                  <a:pt x="479" y="308"/>
                </a:lnTo>
                <a:lnTo>
                  <a:pt x="485" y="298"/>
                </a:lnTo>
                <a:lnTo>
                  <a:pt x="485" y="295"/>
                </a:lnTo>
                <a:lnTo>
                  <a:pt x="489" y="298"/>
                </a:lnTo>
                <a:lnTo>
                  <a:pt x="495" y="295"/>
                </a:lnTo>
                <a:lnTo>
                  <a:pt x="495" y="295"/>
                </a:lnTo>
                <a:lnTo>
                  <a:pt x="499" y="295"/>
                </a:lnTo>
                <a:lnTo>
                  <a:pt x="499" y="295"/>
                </a:lnTo>
                <a:lnTo>
                  <a:pt x="502" y="288"/>
                </a:lnTo>
                <a:lnTo>
                  <a:pt x="502" y="288"/>
                </a:lnTo>
                <a:lnTo>
                  <a:pt x="502" y="285"/>
                </a:lnTo>
                <a:lnTo>
                  <a:pt x="502" y="275"/>
                </a:lnTo>
                <a:lnTo>
                  <a:pt x="505" y="272"/>
                </a:lnTo>
                <a:lnTo>
                  <a:pt x="512" y="265"/>
                </a:lnTo>
                <a:lnTo>
                  <a:pt x="512" y="255"/>
                </a:lnTo>
                <a:lnTo>
                  <a:pt x="512" y="255"/>
                </a:lnTo>
                <a:lnTo>
                  <a:pt x="515" y="252"/>
                </a:lnTo>
                <a:lnTo>
                  <a:pt x="515" y="255"/>
                </a:lnTo>
                <a:lnTo>
                  <a:pt x="518" y="255"/>
                </a:lnTo>
                <a:lnTo>
                  <a:pt x="521" y="249"/>
                </a:lnTo>
                <a:lnTo>
                  <a:pt x="521" y="249"/>
                </a:lnTo>
                <a:lnTo>
                  <a:pt x="528" y="249"/>
                </a:lnTo>
                <a:lnTo>
                  <a:pt x="531" y="246"/>
                </a:lnTo>
                <a:lnTo>
                  <a:pt x="531" y="246"/>
                </a:lnTo>
                <a:lnTo>
                  <a:pt x="531" y="246"/>
                </a:lnTo>
                <a:lnTo>
                  <a:pt x="531" y="242"/>
                </a:lnTo>
                <a:lnTo>
                  <a:pt x="535" y="239"/>
                </a:lnTo>
                <a:lnTo>
                  <a:pt x="538" y="232"/>
                </a:lnTo>
                <a:lnTo>
                  <a:pt x="538" y="232"/>
                </a:lnTo>
                <a:lnTo>
                  <a:pt x="541" y="232"/>
                </a:lnTo>
                <a:lnTo>
                  <a:pt x="541" y="232"/>
                </a:lnTo>
                <a:lnTo>
                  <a:pt x="544" y="229"/>
                </a:lnTo>
                <a:lnTo>
                  <a:pt x="544" y="229"/>
                </a:lnTo>
                <a:lnTo>
                  <a:pt x="548" y="229"/>
                </a:lnTo>
                <a:lnTo>
                  <a:pt x="548" y="229"/>
                </a:lnTo>
                <a:lnTo>
                  <a:pt x="548" y="226"/>
                </a:lnTo>
                <a:lnTo>
                  <a:pt x="548" y="223"/>
                </a:lnTo>
                <a:lnTo>
                  <a:pt x="548" y="219"/>
                </a:lnTo>
                <a:lnTo>
                  <a:pt x="558" y="210"/>
                </a:lnTo>
                <a:lnTo>
                  <a:pt x="561" y="206"/>
                </a:lnTo>
                <a:lnTo>
                  <a:pt x="561" y="203"/>
                </a:lnTo>
                <a:lnTo>
                  <a:pt x="561" y="200"/>
                </a:lnTo>
                <a:lnTo>
                  <a:pt x="561" y="200"/>
                </a:lnTo>
                <a:lnTo>
                  <a:pt x="564" y="200"/>
                </a:lnTo>
                <a:lnTo>
                  <a:pt x="567" y="193"/>
                </a:lnTo>
                <a:lnTo>
                  <a:pt x="567" y="196"/>
                </a:lnTo>
                <a:lnTo>
                  <a:pt x="567" y="196"/>
                </a:lnTo>
                <a:lnTo>
                  <a:pt x="571" y="193"/>
                </a:lnTo>
                <a:lnTo>
                  <a:pt x="571" y="193"/>
                </a:lnTo>
                <a:lnTo>
                  <a:pt x="571" y="193"/>
                </a:lnTo>
                <a:lnTo>
                  <a:pt x="571" y="193"/>
                </a:lnTo>
                <a:lnTo>
                  <a:pt x="571" y="190"/>
                </a:lnTo>
                <a:lnTo>
                  <a:pt x="577" y="190"/>
                </a:lnTo>
                <a:lnTo>
                  <a:pt x="577" y="190"/>
                </a:lnTo>
                <a:lnTo>
                  <a:pt x="580" y="187"/>
                </a:lnTo>
                <a:lnTo>
                  <a:pt x="584" y="187"/>
                </a:lnTo>
                <a:lnTo>
                  <a:pt x="584" y="187"/>
                </a:lnTo>
                <a:lnTo>
                  <a:pt x="587" y="187"/>
                </a:lnTo>
                <a:lnTo>
                  <a:pt x="594" y="183"/>
                </a:lnTo>
                <a:lnTo>
                  <a:pt x="597" y="180"/>
                </a:lnTo>
                <a:lnTo>
                  <a:pt x="597" y="180"/>
                </a:lnTo>
                <a:lnTo>
                  <a:pt x="597" y="177"/>
                </a:lnTo>
                <a:lnTo>
                  <a:pt x="597" y="177"/>
                </a:lnTo>
                <a:lnTo>
                  <a:pt x="597" y="177"/>
                </a:lnTo>
                <a:lnTo>
                  <a:pt x="600" y="173"/>
                </a:lnTo>
                <a:lnTo>
                  <a:pt x="600" y="173"/>
                </a:lnTo>
                <a:lnTo>
                  <a:pt x="600" y="173"/>
                </a:lnTo>
                <a:lnTo>
                  <a:pt x="603" y="173"/>
                </a:lnTo>
                <a:lnTo>
                  <a:pt x="603" y="170"/>
                </a:lnTo>
                <a:lnTo>
                  <a:pt x="607" y="170"/>
                </a:lnTo>
                <a:lnTo>
                  <a:pt x="610" y="170"/>
                </a:lnTo>
                <a:lnTo>
                  <a:pt x="610" y="173"/>
                </a:lnTo>
                <a:lnTo>
                  <a:pt x="613" y="173"/>
                </a:lnTo>
                <a:lnTo>
                  <a:pt x="623" y="170"/>
                </a:lnTo>
                <a:lnTo>
                  <a:pt x="633" y="167"/>
                </a:lnTo>
                <a:lnTo>
                  <a:pt x="633" y="167"/>
                </a:lnTo>
                <a:lnTo>
                  <a:pt x="633" y="118"/>
                </a:lnTo>
                <a:lnTo>
                  <a:pt x="633" y="101"/>
                </a:lnTo>
                <a:lnTo>
                  <a:pt x="633" y="69"/>
                </a:lnTo>
                <a:lnTo>
                  <a:pt x="653" y="55"/>
                </a:lnTo>
                <a:lnTo>
                  <a:pt x="659" y="52"/>
                </a:lnTo>
                <a:lnTo>
                  <a:pt x="662" y="49"/>
                </a:lnTo>
                <a:lnTo>
                  <a:pt x="662" y="46"/>
                </a:lnTo>
                <a:lnTo>
                  <a:pt x="666" y="46"/>
                </a:lnTo>
                <a:lnTo>
                  <a:pt x="666" y="46"/>
                </a:lnTo>
                <a:lnTo>
                  <a:pt x="669" y="42"/>
                </a:lnTo>
                <a:lnTo>
                  <a:pt x="669" y="42"/>
                </a:lnTo>
                <a:lnTo>
                  <a:pt x="672" y="39"/>
                </a:lnTo>
                <a:lnTo>
                  <a:pt x="672" y="39"/>
                </a:lnTo>
                <a:lnTo>
                  <a:pt x="676" y="36"/>
                </a:lnTo>
                <a:lnTo>
                  <a:pt x="676" y="32"/>
                </a:lnTo>
                <a:lnTo>
                  <a:pt x="676" y="36"/>
                </a:lnTo>
                <a:lnTo>
                  <a:pt x="676" y="42"/>
                </a:lnTo>
                <a:lnTo>
                  <a:pt x="676" y="42"/>
                </a:lnTo>
                <a:lnTo>
                  <a:pt x="682" y="39"/>
                </a:lnTo>
                <a:lnTo>
                  <a:pt x="689" y="39"/>
                </a:lnTo>
                <a:lnTo>
                  <a:pt x="702" y="36"/>
                </a:lnTo>
                <a:lnTo>
                  <a:pt x="705" y="32"/>
                </a:lnTo>
                <a:lnTo>
                  <a:pt x="718" y="26"/>
                </a:lnTo>
                <a:lnTo>
                  <a:pt x="718" y="26"/>
                </a:lnTo>
                <a:lnTo>
                  <a:pt x="728" y="23"/>
                </a:lnTo>
                <a:lnTo>
                  <a:pt x="735" y="23"/>
                </a:lnTo>
                <a:lnTo>
                  <a:pt x="735" y="23"/>
                </a:lnTo>
                <a:lnTo>
                  <a:pt x="741" y="19"/>
                </a:lnTo>
                <a:lnTo>
                  <a:pt x="744" y="16"/>
                </a:lnTo>
                <a:lnTo>
                  <a:pt x="748" y="16"/>
                </a:lnTo>
                <a:lnTo>
                  <a:pt x="748" y="16"/>
                </a:lnTo>
                <a:lnTo>
                  <a:pt x="751" y="16"/>
                </a:lnTo>
                <a:lnTo>
                  <a:pt x="754" y="16"/>
                </a:lnTo>
                <a:lnTo>
                  <a:pt x="757" y="19"/>
                </a:lnTo>
                <a:lnTo>
                  <a:pt x="757" y="19"/>
                </a:lnTo>
                <a:lnTo>
                  <a:pt x="764" y="16"/>
                </a:lnTo>
                <a:lnTo>
                  <a:pt x="764" y="16"/>
                </a:lnTo>
                <a:lnTo>
                  <a:pt x="767" y="16"/>
                </a:lnTo>
                <a:lnTo>
                  <a:pt x="767" y="16"/>
                </a:lnTo>
                <a:lnTo>
                  <a:pt x="774" y="16"/>
                </a:lnTo>
                <a:lnTo>
                  <a:pt x="780" y="16"/>
                </a:lnTo>
                <a:lnTo>
                  <a:pt x="780" y="19"/>
                </a:lnTo>
                <a:lnTo>
                  <a:pt x="780" y="23"/>
                </a:lnTo>
                <a:lnTo>
                  <a:pt x="780" y="26"/>
                </a:lnTo>
                <a:lnTo>
                  <a:pt x="784" y="26"/>
                </a:lnTo>
                <a:lnTo>
                  <a:pt x="797" y="19"/>
                </a:lnTo>
                <a:lnTo>
                  <a:pt x="800" y="19"/>
                </a:lnTo>
                <a:lnTo>
                  <a:pt x="816" y="13"/>
                </a:lnTo>
                <a:lnTo>
                  <a:pt x="820" y="10"/>
                </a:lnTo>
                <a:lnTo>
                  <a:pt x="823" y="10"/>
                </a:lnTo>
                <a:lnTo>
                  <a:pt x="823" y="10"/>
                </a:lnTo>
                <a:lnTo>
                  <a:pt x="826" y="10"/>
                </a:lnTo>
                <a:lnTo>
                  <a:pt x="830" y="0"/>
                </a:lnTo>
                <a:lnTo>
                  <a:pt x="830" y="0"/>
                </a:lnTo>
                <a:lnTo>
                  <a:pt x="833" y="0"/>
                </a:lnTo>
                <a:lnTo>
                  <a:pt x="833" y="0"/>
                </a:lnTo>
                <a:close/>
              </a:path>
            </a:pathLst>
          </a:custGeom>
          <a:solidFill>
            <a:schemeClr val="accent5">
              <a:lumMod val="75000"/>
              <a:lumOff val="25000"/>
            </a:schemeClr>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noEditPoints="1"/>
          </p:cNvSpPr>
          <p:nvPr/>
        </p:nvSpPr>
        <p:spPr bwMode="auto">
          <a:xfrm>
            <a:off x="5745193" y="5191593"/>
            <a:ext cx="1709561" cy="1585913"/>
          </a:xfrm>
          <a:custGeom>
            <a:avLst/>
            <a:gdLst>
              <a:gd name="T0" fmla="*/ 826 w 954"/>
              <a:gd name="T1" fmla="*/ 872 h 885"/>
              <a:gd name="T2" fmla="*/ 347 w 954"/>
              <a:gd name="T3" fmla="*/ 737 h 885"/>
              <a:gd name="T4" fmla="*/ 82 w 954"/>
              <a:gd name="T5" fmla="*/ 603 h 885"/>
              <a:gd name="T6" fmla="*/ 501 w 954"/>
              <a:gd name="T7" fmla="*/ 3 h 885"/>
              <a:gd name="T8" fmla="*/ 655 w 954"/>
              <a:gd name="T9" fmla="*/ 32 h 885"/>
              <a:gd name="T10" fmla="*/ 777 w 954"/>
              <a:gd name="T11" fmla="*/ 52 h 885"/>
              <a:gd name="T12" fmla="*/ 937 w 954"/>
              <a:gd name="T13" fmla="*/ 65 h 885"/>
              <a:gd name="T14" fmla="*/ 918 w 954"/>
              <a:gd name="T15" fmla="*/ 121 h 885"/>
              <a:gd name="T16" fmla="*/ 921 w 954"/>
              <a:gd name="T17" fmla="*/ 163 h 885"/>
              <a:gd name="T18" fmla="*/ 954 w 954"/>
              <a:gd name="T19" fmla="*/ 193 h 885"/>
              <a:gd name="T20" fmla="*/ 924 w 954"/>
              <a:gd name="T21" fmla="*/ 242 h 885"/>
              <a:gd name="T22" fmla="*/ 891 w 954"/>
              <a:gd name="T23" fmla="*/ 232 h 885"/>
              <a:gd name="T24" fmla="*/ 882 w 954"/>
              <a:gd name="T25" fmla="*/ 281 h 885"/>
              <a:gd name="T26" fmla="*/ 865 w 954"/>
              <a:gd name="T27" fmla="*/ 344 h 885"/>
              <a:gd name="T28" fmla="*/ 826 w 954"/>
              <a:gd name="T29" fmla="*/ 363 h 885"/>
              <a:gd name="T30" fmla="*/ 823 w 954"/>
              <a:gd name="T31" fmla="*/ 432 h 885"/>
              <a:gd name="T32" fmla="*/ 836 w 954"/>
              <a:gd name="T33" fmla="*/ 488 h 885"/>
              <a:gd name="T34" fmla="*/ 796 w 954"/>
              <a:gd name="T35" fmla="*/ 508 h 885"/>
              <a:gd name="T36" fmla="*/ 803 w 954"/>
              <a:gd name="T37" fmla="*/ 573 h 885"/>
              <a:gd name="T38" fmla="*/ 819 w 954"/>
              <a:gd name="T39" fmla="*/ 639 h 885"/>
              <a:gd name="T40" fmla="*/ 823 w 954"/>
              <a:gd name="T41" fmla="*/ 695 h 885"/>
              <a:gd name="T42" fmla="*/ 819 w 954"/>
              <a:gd name="T43" fmla="*/ 757 h 885"/>
              <a:gd name="T44" fmla="*/ 819 w 954"/>
              <a:gd name="T45" fmla="*/ 822 h 885"/>
              <a:gd name="T46" fmla="*/ 819 w 954"/>
              <a:gd name="T47" fmla="*/ 868 h 885"/>
              <a:gd name="T48" fmla="*/ 819 w 954"/>
              <a:gd name="T49" fmla="*/ 878 h 885"/>
              <a:gd name="T50" fmla="*/ 777 w 954"/>
              <a:gd name="T51" fmla="*/ 885 h 885"/>
              <a:gd name="T52" fmla="*/ 721 w 954"/>
              <a:gd name="T53" fmla="*/ 875 h 885"/>
              <a:gd name="T54" fmla="*/ 688 w 954"/>
              <a:gd name="T55" fmla="*/ 862 h 885"/>
              <a:gd name="T56" fmla="*/ 655 w 954"/>
              <a:gd name="T57" fmla="*/ 855 h 885"/>
              <a:gd name="T58" fmla="*/ 626 w 954"/>
              <a:gd name="T59" fmla="*/ 839 h 885"/>
              <a:gd name="T60" fmla="*/ 606 w 954"/>
              <a:gd name="T61" fmla="*/ 806 h 885"/>
              <a:gd name="T62" fmla="*/ 554 w 954"/>
              <a:gd name="T63" fmla="*/ 786 h 885"/>
              <a:gd name="T64" fmla="*/ 531 w 954"/>
              <a:gd name="T65" fmla="*/ 773 h 885"/>
              <a:gd name="T66" fmla="*/ 495 w 954"/>
              <a:gd name="T67" fmla="*/ 763 h 885"/>
              <a:gd name="T68" fmla="*/ 465 w 954"/>
              <a:gd name="T69" fmla="*/ 757 h 885"/>
              <a:gd name="T70" fmla="*/ 446 w 954"/>
              <a:gd name="T71" fmla="*/ 754 h 885"/>
              <a:gd name="T72" fmla="*/ 419 w 954"/>
              <a:gd name="T73" fmla="*/ 747 h 885"/>
              <a:gd name="T74" fmla="*/ 370 w 954"/>
              <a:gd name="T75" fmla="*/ 740 h 885"/>
              <a:gd name="T76" fmla="*/ 331 w 954"/>
              <a:gd name="T77" fmla="*/ 731 h 885"/>
              <a:gd name="T78" fmla="*/ 308 w 954"/>
              <a:gd name="T79" fmla="*/ 714 h 885"/>
              <a:gd name="T80" fmla="*/ 269 w 954"/>
              <a:gd name="T81" fmla="*/ 688 h 885"/>
              <a:gd name="T82" fmla="*/ 242 w 954"/>
              <a:gd name="T83" fmla="*/ 678 h 885"/>
              <a:gd name="T84" fmla="*/ 210 w 954"/>
              <a:gd name="T85" fmla="*/ 668 h 885"/>
              <a:gd name="T86" fmla="*/ 180 w 954"/>
              <a:gd name="T87" fmla="*/ 652 h 885"/>
              <a:gd name="T88" fmla="*/ 167 w 954"/>
              <a:gd name="T89" fmla="*/ 636 h 885"/>
              <a:gd name="T90" fmla="*/ 115 w 954"/>
              <a:gd name="T91" fmla="*/ 606 h 885"/>
              <a:gd name="T92" fmla="*/ 72 w 954"/>
              <a:gd name="T93" fmla="*/ 586 h 885"/>
              <a:gd name="T94" fmla="*/ 36 w 954"/>
              <a:gd name="T95" fmla="*/ 573 h 885"/>
              <a:gd name="T96" fmla="*/ 13 w 954"/>
              <a:gd name="T97" fmla="*/ 567 h 885"/>
              <a:gd name="T98" fmla="*/ 59 w 954"/>
              <a:gd name="T99" fmla="*/ 508 h 885"/>
              <a:gd name="T100" fmla="*/ 108 w 954"/>
              <a:gd name="T101" fmla="*/ 436 h 885"/>
              <a:gd name="T102" fmla="*/ 180 w 954"/>
              <a:gd name="T103" fmla="*/ 432 h 885"/>
              <a:gd name="T104" fmla="*/ 239 w 954"/>
              <a:gd name="T105" fmla="*/ 406 h 885"/>
              <a:gd name="T106" fmla="*/ 282 w 954"/>
              <a:gd name="T107" fmla="*/ 390 h 885"/>
              <a:gd name="T108" fmla="*/ 315 w 954"/>
              <a:gd name="T109" fmla="*/ 347 h 885"/>
              <a:gd name="T110" fmla="*/ 337 w 954"/>
              <a:gd name="T111" fmla="*/ 226 h 885"/>
              <a:gd name="T112" fmla="*/ 377 w 954"/>
              <a:gd name="T113" fmla="*/ 193 h 885"/>
              <a:gd name="T114" fmla="*/ 436 w 954"/>
              <a:gd name="T115" fmla="*/ 190 h 885"/>
              <a:gd name="T116" fmla="*/ 452 w 954"/>
              <a:gd name="T117" fmla="*/ 163 h 885"/>
              <a:gd name="T118" fmla="*/ 403 w 954"/>
              <a:gd name="T119" fmla="*/ 111 h 885"/>
              <a:gd name="T120" fmla="*/ 331 w 954"/>
              <a:gd name="T121" fmla="*/ 72 h 885"/>
              <a:gd name="T122" fmla="*/ 465 w 954"/>
              <a:gd name="T123" fmla="*/ 36 h 885"/>
              <a:gd name="T124" fmla="*/ 492 w 954"/>
              <a:gd name="T125" fmla="*/ 0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4" h="885">
                <a:moveTo>
                  <a:pt x="698" y="878"/>
                </a:moveTo>
                <a:lnTo>
                  <a:pt x="695" y="878"/>
                </a:lnTo>
                <a:lnTo>
                  <a:pt x="695" y="875"/>
                </a:lnTo>
                <a:lnTo>
                  <a:pt x="698" y="875"/>
                </a:lnTo>
                <a:lnTo>
                  <a:pt x="698" y="875"/>
                </a:lnTo>
                <a:lnTo>
                  <a:pt x="698" y="875"/>
                </a:lnTo>
                <a:lnTo>
                  <a:pt x="698" y="875"/>
                </a:lnTo>
                <a:lnTo>
                  <a:pt x="698" y="878"/>
                </a:lnTo>
                <a:lnTo>
                  <a:pt x="698" y="878"/>
                </a:lnTo>
                <a:close/>
                <a:moveTo>
                  <a:pt x="832" y="872"/>
                </a:moveTo>
                <a:lnTo>
                  <a:pt x="829" y="872"/>
                </a:lnTo>
                <a:lnTo>
                  <a:pt x="826" y="868"/>
                </a:lnTo>
                <a:lnTo>
                  <a:pt x="826" y="868"/>
                </a:lnTo>
                <a:lnTo>
                  <a:pt x="829" y="868"/>
                </a:lnTo>
                <a:lnTo>
                  <a:pt x="832" y="872"/>
                </a:lnTo>
                <a:lnTo>
                  <a:pt x="832" y="872"/>
                </a:lnTo>
                <a:lnTo>
                  <a:pt x="832" y="872"/>
                </a:lnTo>
                <a:close/>
                <a:moveTo>
                  <a:pt x="826" y="872"/>
                </a:moveTo>
                <a:lnTo>
                  <a:pt x="823" y="872"/>
                </a:lnTo>
                <a:lnTo>
                  <a:pt x="819" y="868"/>
                </a:lnTo>
                <a:lnTo>
                  <a:pt x="819" y="868"/>
                </a:lnTo>
                <a:lnTo>
                  <a:pt x="823" y="865"/>
                </a:lnTo>
                <a:lnTo>
                  <a:pt x="823" y="865"/>
                </a:lnTo>
                <a:lnTo>
                  <a:pt x="826" y="872"/>
                </a:lnTo>
                <a:lnTo>
                  <a:pt x="826" y="872"/>
                </a:lnTo>
                <a:lnTo>
                  <a:pt x="826" y="872"/>
                </a:lnTo>
                <a:close/>
                <a:moveTo>
                  <a:pt x="557" y="790"/>
                </a:moveTo>
                <a:lnTo>
                  <a:pt x="554" y="790"/>
                </a:lnTo>
                <a:lnTo>
                  <a:pt x="554" y="790"/>
                </a:lnTo>
                <a:lnTo>
                  <a:pt x="557" y="790"/>
                </a:lnTo>
                <a:lnTo>
                  <a:pt x="557" y="790"/>
                </a:lnTo>
                <a:lnTo>
                  <a:pt x="557" y="790"/>
                </a:lnTo>
                <a:close/>
                <a:moveTo>
                  <a:pt x="347" y="740"/>
                </a:moveTo>
                <a:lnTo>
                  <a:pt x="344" y="740"/>
                </a:lnTo>
                <a:lnTo>
                  <a:pt x="344" y="737"/>
                </a:lnTo>
                <a:lnTo>
                  <a:pt x="347" y="737"/>
                </a:lnTo>
                <a:lnTo>
                  <a:pt x="347" y="737"/>
                </a:lnTo>
                <a:lnTo>
                  <a:pt x="347" y="737"/>
                </a:lnTo>
                <a:lnTo>
                  <a:pt x="347" y="737"/>
                </a:lnTo>
                <a:lnTo>
                  <a:pt x="347" y="740"/>
                </a:lnTo>
                <a:lnTo>
                  <a:pt x="347" y="740"/>
                </a:lnTo>
                <a:close/>
                <a:moveTo>
                  <a:pt x="318" y="727"/>
                </a:moveTo>
                <a:lnTo>
                  <a:pt x="315" y="727"/>
                </a:lnTo>
                <a:lnTo>
                  <a:pt x="315" y="724"/>
                </a:lnTo>
                <a:lnTo>
                  <a:pt x="315" y="724"/>
                </a:lnTo>
                <a:lnTo>
                  <a:pt x="318" y="724"/>
                </a:lnTo>
                <a:lnTo>
                  <a:pt x="318" y="724"/>
                </a:lnTo>
                <a:lnTo>
                  <a:pt x="318" y="727"/>
                </a:lnTo>
                <a:lnTo>
                  <a:pt x="318" y="727"/>
                </a:lnTo>
                <a:lnTo>
                  <a:pt x="318" y="727"/>
                </a:lnTo>
                <a:close/>
                <a:moveTo>
                  <a:pt x="82" y="606"/>
                </a:moveTo>
                <a:lnTo>
                  <a:pt x="82" y="606"/>
                </a:lnTo>
                <a:lnTo>
                  <a:pt x="82" y="603"/>
                </a:lnTo>
                <a:lnTo>
                  <a:pt x="82" y="603"/>
                </a:lnTo>
                <a:lnTo>
                  <a:pt x="82" y="603"/>
                </a:lnTo>
                <a:lnTo>
                  <a:pt x="82" y="603"/>
                </a:lnTo>
                <a:lnTo>
                  <a:pt x="82" y="606"/>
                </a:lnTo>
                <a:lnTo>
                  <a:pt x="82" y="606"/>
                </a:lnTo>
                <a:lnTo>
                  <a:pt x="82" y="606"/>
                </a:lnTo>
                <a:close/>
                <a:moveTo>
                  <a:pt x="20" y="573"/>
                </a:moveTo>
                <a:lnTo>
                  <a:pt x="16" y="573"/>
                </a:lnTo>
                <a:lnTo>
                  <a:pt x="16" y="573"/>
                </a:lnTo>
                <a:lnTo>
                  <a:pt x="16" y="570"/>
                </a:lnTo>
                <a:lnTo>
                  <a:pt x="20" y="570"/>
                </a:lnTo>
                <a:lnTo>
                  <a:pt x="20" y="570"/>
                </a:lnTo>
                <a:lnTo>
                  <a:pt x="20" y="570"/>
                </a:lnTo>
                <a:lnTo>
                  <a:pt x="20" y="570"/>
                </a:lnTo>
                <a:lnTo>
                  <a:pt x="20" y="573"/>
                </a:lnTo>
                <a:lnTo>
                  <a:pt x="20" y="573"/>
                </a:lnTo>
                <a:close/>
                <a:moveTo>
                  <a:pt x="492" y="0"/>
                </a:moveTo>
                <a:lnTo>
                  <a:pt x="498" y="3"/>
                </a:lnTo>
                <a:lnTo>
                  <a:pt x="501" y="3"/>
                </a:lnTo>
                <a:lnTo>
                  <a:pt x="511" y="0"/>
                </a:lnTo>
                <a:lnTo>
                  <a:pt x="514" y="0"/>
                </a:lnTo>
                <a:lnTo>
                  <a:pt x="528" y="3"/>
                </a:lnTo>
                <a:lnTo>
                  <a:pt x="528" y="3"/>
                </a:lnTo>
                <a:lnTo>
                  <a:pt x="544" y="3"/>
                </a:lnTo>
                <a:lnTo>
                  <a:pt x="577" y="0"/>
                </a:lnTo>
                <a:lnTo>
                  <a:pt x="583" y="0"/>
                </a:lnTo>
                <a:lnTo>
                  <a:pt x="587" y="0"/>
                </a:lnTo>
                <a:lnTo>
                  <a:pt x="603" y="3"/>
                </a:lnTo>
                <a:lnTo>
                  <a:pt x="610" y="3"/>
                </a:lnTo>
                <a:lnTo>
                  <a:pt x="629" y="3"/>
                </a:lnTo>
                <a:lnTo>
                  <a:pt x="642" y="3"/>
                </a:lnTo>
                <a:lnTo>
                  <a:pt x="646" y="6"/>
                </a:lnTo>
                <a:lnTo>
                  <a:pt x="649" y="9"/>
                </a:lnTo>
                <a:lnTo>
                  <a:pt x="649" y="9"/>
                </a:lnTo>
                <a:lnTo>
                  <a:pt x="652" y="22"/>
                </a:lnTo>
                <a:lnTo>
                  <a:pt x="655" y="29"/>
                </a:lnTo>
                <a:lnTo>
                  <a:pt x="655" y="32"/>
                </a:lnTo>
                <a:lnTo>
                  <a:pt x="659" y="39"/>
                </a:lnTo>
                <a:lnTo>
                  <a:pt x="655" y="39"/>
                </a:lnTo>
                <a:lnTo>
                  <a:pt x="659" y="42"/>
                </a:lnTo>
                <a:lnTo>
                  <a:pt x="665" y="49"/>
                </a:lnTo>
                <a:lnTo>
                  <a:pt x="682" y="49"/>
                </a:lnTo>
                <a:lnTo>
                  <a:pt x="701" y="49"/>
                </a:lnTo>
                <a:lnTo>
                  <a:pt x="705" y="49"/>
                </a:lnTo>
                <a:lnTo>
                  <a:pt x="708" y="49"/>
                </a:lnTo>
                <a:lnTo>
                  <a:pt x="721" y="49"/>
                </a:lnTo>
                <a:lnTo>
                  <a:pt x="724" y="49"/>
                </a:lnTo>
                <a:lnTo>
                  <a:pt x="724" y="49"/>
                </a:lnTo>
                <a:lnTo>
                  <a:pt x="728" y="49"/>
                </a:lnTo>
                <a:lnTo>
                  <a:pt x="728" y="49"/>
                </a:lnTo>
                <a:lnTo>
                  <a:pt x="737" y="49"/>
                </a:lnTo>
                <a:lnTo>
                  <a:pt x="754" y="52"/>
                </a:lnTo>
                <a:lnTo>
                  <a:pt x="757" y="52"/>
                </a:lnTo>
                <a:lnTo>
                  <a:pt x="773" y="52"/>
                </a:lnTo>
                <a:lnTo>
                  <a:pt x="777" y="52"/>
                </a:lnTo>
                <a:lnTo>
                  <a:pt x="803" y="52"/>
                </a:lnTo>
                <a:lnTo>
                  <a:pt x="823" y="52"/>
                </a:lnTo>
                <a:lnTo>
                  <a:pt x="832" y="52"/>
                </a:lnTo>
                <a:lnTo>
                  <a:pt x="839" y="52"/>
                </a:lnTo>
                <a:lnTo>
                  <a:pt x="846" y="52"/>
                </a:lnTo>
                <a:lnTo>
                  <a:pt x="859" y="52"/>
                </a:lnTo>
                <a:lnTo>
                  <a:pt x="865" y="62"/>
                </a:lnTo>
                <a:lnTo>
                  <a:pt x="875" y="62"/>
                </a:lnTo>
                <a:lnTo>
                  <a:pt x="888" y="62"/>
                </a:lnTo>
                <a:lnTo>
                  <a:pt x="898" y="62"/>
                </a:lnTo>
                <a:lnTo>
                  <a:pt x="901" y="62"/>
                </a:lnTo>
                <a:lnTo>
                  <a:pt x="905" y="62"/>
                </a:lnTo>
                <a:lnTo>
                  <a:pt x="905" y="65"/>
                </a:lnTo>
                <a:lnTo>
                  <a:pt x="908" y="65"/>
                </a:lnTo>
                <a:lnTo>
                  <a:pt x="914" y="65"/>
                </a:lnTo>
                <a:lnTo>
                  <a:pt x="934" y="62"/>
                </a:lnTo>
                <a:lnTo>
                  <a:pt x="937" y="62"/>
                </a:lnTo>
                <a:lnTo>
                  <a:pt x="937" y="65"/>
                </a:lnTo>
                <a:lnTo>
                  <a:pt x="937" y="65"/>
                </a:lnTo>
                <a:lnTo>
                  <a:pt x="934" y="68"/>
                </a:lnTo>
                <a:lnTo>
                  <a:pt x="927" y="68"/>
                </a:lnTo>
                <a:lnTo>
                  <a:pt x="927" y="72"/>
                </a:lnTo>
                <a:lnTo>
                  <a:pt x="927" y="75"/>
                </a:lnTo>
                <a:lnTo>
                  <a:pt x="924" y="78"/>
                </a:lnTo>
                <a:lnTo>
                  <a:pt x="921" y="78"/>
                </a:lnTo>
                <a:lnTo>
                  <a:pt x="921" y="78"/>
                </a:lnTo>
                <a:lnTo>
                  <a:pt x="918" y="81"/>
                </a:lnTo>
                <a:lnTo>
                  <a:pt x="918" y="88"/>
                </a:lnTo>
                <a:lnTo>
                  <a:pt x="918" y="91"/>
                </a:lnTo>
                <a:lnTo>
                  <a:pt x="918" y="98"/>
                </a:lnTo>
                <a:lnTo>
                  <a:pt x="918" y="101"/>
                </a:lnTo>
                <a:lnTo>
                  <a:pt x="918" y="104"/>
                </a:lnTo>
                <a:lnTo>
                  <a:pt x="918" y="111"/>
                </a:lnTo>
                <a:lnTo>
                  <a:pt x="921" y="114"/>
                </a:lnTo>
                <a:lnTo>
                  <a:pt x="921" y="118"/>
                </a:lnTo>
                <a:lnTo>
                  <a:pt x="918" y="121"/>
                </a:lnTo>
                <a:lnTo>
                  <a:pt x="914" y="121"/>
                </a:lnTo>
                <a:lnTo>
                  <a:pt x="911" y="118"/>
                </a:lnTo>
                <a:lnTo>
                  <a:pt x="908" y="114"/>
                </a:lnTo>
                <a:lnTo>
                  <a:pt x="905" y="114"/>
                </a:lnTo>
                <a:lnTo>
                  <a:pt x="905" y="118"/>
                </a:lnTo>
                <a:lnTo>
                  <a:pt x="905" y="121"/>
                </a:lnTo>
                <a:lnTo>
                  <a:pt x="905" y="127"/>
                </a:lnTo>
                <a:lnTo>
                  <a:pt x="908" y="131"/>
                </a:lnTo>
                <a:lnTo>
                  <a:pt x="908" y="134"/>
                </a:lnTo>
                <a:lnTo>
                  <a:pt x="911" y="137"/>
                </a:lnTo>
                <a:lnTo>
                  <a:pt x="911" y="141"/>
                </a:lnTo>
                <a:lnTo>
                  <a:pt x="911" y="144"/>
                </a:lnTo>
                <a:lnTo>
                  <a:pt x="914" y="147"/>
                </a:lnTo>
                <a:lnTo>
                  <a:pt x="914" y="150"/>
                </a:lnTo>
                <a:lnTo>
                  <a:pt x="918" y="154"/>
                </a:lnTo>
                <a:lnTo>
                  <a:pt x="918" y="157"/>
                </a:lnTo>
                <a:lnTo>
                  <a:pt x="921" y="160"/>
                </a:lnTo>
                <a:lnTo>
                  <a:pt x="921" y="163"/>
                </a:lnTo>
                <a:lnTo>
                  <a:pt x="924" y="167"/>
                </a:lnTo>
                <a:lnTo>
                  <a:pt x="924" y="170"/>
                </a:lnTo>
                <a:lnTo>
                  <a:pt x="927" y="170"/>
                </a:lnTo>
                <a:lnTo>
                  <a:pt x="931" y="173"/>
                </a:lnTo>
                <a:lnTo>
                  <a:pt x="934" y="170"/>
                </a:lnTo>
                <a:lnTo>
                  <a:pt x="934" y="167"/>
                </a:lnTo>
                <a:lnTo>
                  <a:pt x="937" y="163"/>
                </a:lnTo>
                <a:lnTo>
                  <a:pt x="941" y="160"/>
                </a:lnTo>
                <a:lnTo>
                  <a:pt x="944" y="160"/>
                </a:lnTo>
                <a:lnTo>
                  <a:pt x="947" y="163"/>
                </a:lnTo>
                <a:lnTo>
                  <a:pt x="947" y="167"/>
                </a:lnTo>
                <a:lnTo>
                  <a:pt x="947" y="170"/>
                </a:lnTo>
                <a:lnTo>
                  <a:pt x="947" y="177"/>
                </a:lnTo>
                <a:lnTo>
                  <a:pt x="947" y="180"/>
                </a:lnTo>
                <a:lnTo>
                  <a:pt x="950" y="183"/>
                </a:lnTo>
                <a:lnTo>
                  <a:pt x="950" y="186"/>
                </a:lnTo>
                <a:lnTo>
                  <a:pt x="954" y="190"/>
                </a:lnTo>
                <a:lnTo>
                  <a:pt x="954" y="193"/>
                </a:lnTo>
                <a:lnTo>
                  <a:pt x="954" y="200"/>
                </a:lnTo>
                <a:lnTo>
                  <a:pt x="950" y="203"/>
                </a:lnTo>
                <a:lnTo>
                  <a:pt x="950" y="203"/>
                </a:lnTo>
                <a:lnTo>
                  <a:pt x="950" y="203"/>
                </a:lnTo>
                <a:lnTo>
                  <a:pt x="947" y="206"/>
                </a:lnTo>
                <a:lnTo>
                  <a:pt x="944" y="209"/>
                </a:lnTo>
                <a:lnTo>
                  <a:pt x="941" y="209"/>
                </a:lnTo>
                <a:lnTo>
                  <a:pt x="937" y="213"/>
                </a:lnTo>
                <a:lnTo>
                  <a:pt x="937" y="216"/>
                </a:lnTo>
                <a:lnTo>
                  <a:pt x="937" y="219"/>
                </a:lnTo>
                <a:lnTo>
                  <a:pt x="934" y="222"/>
                </a:lnTo>
                <a:lnTo>
                  <a:pt x="934" y="229"/>
                </a:lnTo>
                <a:lnTo>
                  <a:pt x="934" y="232"/>
                </a:lnTo>
                <a:lnTo>
                  <a:pt x="931" y="232"/>
                </a:lnTo>
                <a:lnTo>
                  <a:pt x="931" y="236"/>
                </a:lnTo>
                <a:lnTo>
                  <a:pt x="931" y="236"/>
                </a:lnTo>
                <a:lnTo>
                  <a:pt x="927" y="239"/>
                </a:lnTo>
                <a:lnTo>
                  <a:pt x="924" y="242"/>
                </a:lnTo>
                <a:lnTo>
                  <a:pt x="918" y="242"/>
                </a:lnTo>
                <a:lnTo>
                  <a:pt x="918" y="239"/>
                </a:lnTo>
                <a:lnTo>
                  <a:pt x="918" y="236"/>
                </a:lnTo>
                <a:lnTo>
                  <a:pt x="918" y="229"/>
                </a:lnTo>
                <a:lnTo>
                  <a:pt x="918" y="229"/>
                </a:lnTo>
                <a:lnTo>
                  <a:pt x="921" y="226"/>
                </a:lnTo>
                <a:lnTo>
                  <a:pt x="921" y="222"/>
                </a:lnTo>
                <a:lnTo>
                  <a:pt x="921" y="216"/>
                </a:lnTo>
                <a:lnTo>
                  <a:pt x="921" y="216"/>
                </a:lnTo>
                <a:lnTo>
                  <a:pt x="914" y="216"/>
                </a:lnTo>
                <a:lnTo>
                  <a:pt x="914" y="219"/>
                </a:lnTo>
                <a:lnTo>
                  <a:pt x="911" y="222"/>
                </a:lnTo>
                <a:lnTo>
                  <a:pt x="908" y="226"/>
                </a:lnTo>
                <a:lnTo>
                  <a:pt x="908" y="229"/>
                </a:lnTo>
                <a:lnTo>
                  <a:pt x="905" y="229"/>
                </a:lnTo>
                <a:lnTo>
                  <a:pt x="898" y="229"/>
                </a:lnTo>
                <a:lnTo>
                  <a:pt x="895" y="229"/>
                </a:lnTo>
                <a:lnTo>
                  <a:pt x="891" y="232"/>
                </a:lnTo>
                <a:lnTo>
                  <a:pt x="888" y="232"/>
                </a:lnTo>
                <a:lnTo>
                  <a:pt x="885" y="232"/>
                </a:lnTo>
                <a:lnTo>
                  <a:pt x="882" y="236"/>
                </a:lnTo>
                <a:lnTo>
                  <a:pt x="882" y="239"/>
                </a:lnTo>
                <a:lnTo>
                  <a:pt x="882" y="242"/>
                </a:lnTo>
                <a:lnTo>
                  <a:pt x="885" y="245"/>
                </a:lnTo>
                <a:lnTo>
                  <a:pt x="885" y="249"/>
                </a:lnTo>
                <a:lnTo>
                  <a:pt x="888" y="252"/>
                </a:lnTo>
                <a:lnTo>
                  <a:pt x="885" y="255"/>
                </a:lnTo>
                <a:lnTo>
                  <a:pt x="885" y="255"/>
                </a:lnTo>
                <a:lnTo>
                  <a:pt x="882" y="259"/>
                </a:lnTo>
                <a:lnTo>
                  <a:pt x="882" y="262"/>
                </a:lnTo>
                <a:lnTo>
                  <a:pt x="878" y="265"/>
                </a:lnTo>
                <a:lnTo>
                  <a:pt x="878" y="268"/>
                </a:lnTo>
                <a:lnTo>
                  <a:pt x="878" y="272"/>
                </a:lnTo>
                <a:lnTo>
                  <a:pt x="878" y="275"/>
                </a:lnTo>
                <a:lnTo>
                  <a:pt x="882" y="278"/>
                </a:lnTo>
                <a:lnTo>
                  <a:pt x="882" y="281"/>
                </a:lnTo>
                <a:lnTo>
                  <a:pt x="882" y="285"/>
                </a:lnTo>
                <a:lnTo>
                  <a:pt x="882" y="288"/>
                </a:lnTo>
                <a:lnTo>
                  <a:pt x="882" y="295"/>
                </a:lnTo>
                <a:lnTo>
                  <a:pt x="882" y="298"/>
                </a:lnTo>
                <a:lnTo>
                  <a:pt x="885" y="301"/>
                </a:lnTo>
                <a:lnTo>
                  <a:pt x="885" y="304"/>
                </a:lnTo>
                <a:lnTo>
                  <a:pt x="885" y="308"/>
                </a:lnTo>
                <a:lnTo>
                  <a:pt x="882" y="314"/>
                </a:lnTo>
                <a:lnTo>
                  <a:pt x="882" y="318"/>
                </a:lnTo>
                <a:lnTo>
                  <a:pt x="878" y="318"/>
                </a:lnTo>
                <a:lnTo>
                  <a:pt x="878" y="321"/>
                </a:lnTo>
                <a:lnTo>
                  <a:pt x="875" y="327"/>
                </a:lnTo>
                <a:lnTo>
                  <a:pt x="875" y="331"/>
                </a:lnTo>
                <a:lnTo>
                  <a:pt x="875" y="334"/>
                </a:lnTo>
                <a:lnTo>
                  <a:pt x="872" y="337"/>
                </a:lnTo>
                <a:lnTo>
                  <a:pt x="872" y="340"/>
                </a:lnTo>
                <a:lnTo>
                  <a:pt x="868" y="340"/>
                </a:lnTo>
                <a:lnTo>
                  <a:pt x="865" y="344"/>
                </a:lnTo>
                <a:lnTo>
                  <a:pt x="865" y="347"/>
                </a:lnTo>
                <a:lnTo>
                  <a:pt x="865" y="350"/>
                </a:lnTo>
                <a:lnTo>
                  <a:pt x="862" y="357"/>
                </a:lnTo>
                <a:lnTo>
                  <a:pt x="862" y="357"/>
                </a:lnTo>
                <a:lnTo>
                  <a:pt x="859" y="360"/>
                </a:lnTo>
                <a:lnTo>
                  <a:pt x="859" y="360"/>
                </a:lnTo>
                <a:lnTo>
                  <a:pt x="855" y="360"/>
                </a:lnTo>
                <a:lnTo>
                  <a:pt x="852" y="360"/>
                </a:lnTo>
                <a:lnTo>
                  <a:pt x="849" y="357"/>
                </a:lnTo>
                <a:lnTo>
                  <a:pt x="849" y="354"/>
                </a:lnTo>
                <a:lnTo>
                  <a:pt x="846" y="350"/>
                </a:lnTo>
                <a:lnTo>
                  <a:pt x="842" y="350"/>
                </a:lnTo>
                <a:lnTo>
                  <a:pt x="839" y="354"/>
                </a:lnTo>
                <a:lnTo>
                  <a:pt x="839" y="357"/>
                </a:lnTo>
                <a:lnTo>
                  <a:pt x="836" y="360"/>
                </a:lnTo>
                <a:lnTo>
                  <a:pt x="832" y="360"/>
                </a:lnTo>
                <a:lnTo>
                  <a:pt x="829" y="363"/>
                </a:lnTo>
                <a:lnTo>
                  <a:pt x="826" y="363"/>
                </a:lnTo>
                <a:lnTo>
                  <a:pt x="823" y="363"/>
                </a:lnTo>
                <a:lnTo>
                  <a:pt x="819" y="367"/>
                </a:lnTo>
                <a:lnTo>
                  <a:pt x="819" y="370"/>
                </a:lnTo>
                <a:lnTo>
                  <a:pt x="816" y="373"/>
                </a:lnTo>
                <a:lnTo>
                  <a:pt x="816" y="377"/>
                </a:lnTo>
                <a:lnTo>
                  <a:pt x="816" y="383"/>
                </a:lnTo>
                <a:lnTo>
                  <a:pt x="816" y="386"/>
                </a:lnTo>
                <a:lnTo>
                  <a:pt x="816" y="390"/>
                </a:lnTo>
                <a:lnTo>
                  <a:pt x="816" y="393"/>
                </a:lnTo>
                <a:lnTo>
                  <a:pt x="819" y="400"/>
                </a:lnTo>
                <a:lnTo>
                  <a:pt x="819" y="403"/>
                </a:lnTo>
                <a:lnTo>
                  <a:pt x="819" y="406"/>
                </a:lnTo>
                <a:lnTo>
                  <a:pt x="823" y="409"/>
                </a:lnTo>
                <a:lnTo>
                  <a:pt x="823" y="416"/>
                </a:lnTo>
                <a:lnTo>
                  <a:pt x="819" y="419"/>
                </a:lnTo>
                <a:lnTo>
                  <a:pt x="819" y="422"/>
                </a:lnTo>
                <a:lnTo>
                  <a:pt x="819" y="426"/>
                </a:lnTo>
                <a:lnTo>
                  <a:pt x="823" y="432"/>
                </a:lnTo>
                <a:lnTo>
                  <a:pt x="819" y="436"/>
                </a:lnTo>
                <a:lnTo>
                  <a:pt x="819" y="439"/>
                </a:lnTo>
                <a:lnTo>
                  <a:pt x="819" y="442"/>
                </a:lnTo>
                <a:lnTo>
                  <a:pt x="816" y="445"/>
                </a:lnTo>
                <a:lnTo>
                  <a:pt x="819" y="449"/>
                </a:lnTo>
                <a:lnTo>
                  <a:pt x="823" y="452"/>
                </a:lnTo>
                <a:lnTo>
                  <a:pt x="826" y="452"/>
                </a:lnTo>
                <a:lnTo>
                  <a:pt x="829" y="455"/>
                </a:lnTo>
                <a:lnTo>
                  <a:pt x="832" y="459"/>
                </a:lnTo>
                <a:lnTo>
                  <a:pt x="832" y="462"/>
                </a:lnTo>
                <a:lnTo>
                  <a:pt x="832" y="465"/>
                </a:lnTo>
                <a:lnTo>
                  <a:pt x="832" y="468"/>
                </a:lnTo>
                <a:lnTo>
                  <a:pt x="832" y="472"/>
                </a:lnTo>
                <a:lnTo>
                  <a:pt x="836" y="475"/>
                </a:lnTo>
                <a:lnTo>
                  <a:pt x="839" y="475"/>
                </a:lnTo>
                <a:lnTo>
                  <a:pt x="839" y="478"/>
                </a:lnTo>
                <a:lnTo>
                  <a:pt x="839" y="485"/>
                </a:lnTo>
                <a:lnTo>
                  <a:pt x="836" y="488"/>
                </a:lnTo>
                <a:lnTo>
                  <a:pt x="832" y="488"/>
                </a:lnTo>
                <a:lnTo>
                  <a:pt x="829" y="488"/>
                </a:lnTo>
                <a:lnTo>
                  <a:pt x="826" y="485"/>
                </a:lnTo>
                <a:lnTo>
                  <a:pt x="823" y="485"/>
                </a:lnTo>
                <a:lnTo>
                  <a:pt x="819" y="481"/>
                </a:lnTo>
                <a:lnTo>
                  <a:pt x="816" y="481"/>
                </a:lnTo>
                <a:lnTo>
                  <a:pt x="813" y="481"/>
                </a:lnTo>
                <a:lnTo>
                  <a:pt x="813" y="485"/>
                </a:lnTo>
                <a:lnTo>
                  <a:pt x="813" y="488"/>
                </a:lnTo>
                <a:lnTo>
                  <a:pt x="809" y="491"/>
                </a:lnTo>
                <a:lnTo>
                  <a:pt x="806" y="495"/>
                </a:lnTo>
                <a:lnTo>
                  <a:pt x="803" y="495"/>
                </a:lnTo>
                <a:lnTo>
                  <a:pt x="800" y="491"/>
                </a:lnTo>
                <a:lnTo>
                  <a:pt x="796" y="495"/>
                </a:lnTo>
                <a:lnTo>
                  <a:pt x="796" y="498"/>
                </a:lnTo>
                <a:lnTo>
                  <a:pt x="796" y="501"/>
                </a:lnTo>
                <a:lnTo>
                  <a:pt x="796" y="504"/>
                </a:lnTo>
                <a:lnTo>
                  <a:pt x="796" y="508"/>
                </a:lnTo>
                <a:lnTo>
                  <a:pt x="800" y="514"/>
                </a:lnTo>
                <a:lnTo>
                  <a:pt x="800" y="518"/>
                </a:lnTo>
                <a:lnTo>
                  <a:pt x="800" y="521"/>
                </a:lnTo>
                <a:lnTo>
                  <a:pt x="800" y="527"/>
                </a:lnTo>
                <a:lnTo>
                  <a:pt x="800" y="531"/>
                </a:lnTo>
                <a:lnTo>
                  <a:pt x="800" y="534"/>
                </a:lnTo>
                <a:lnTo>
                  <a:pt x="803" y="537"/>
                </a:lnTo>
                <a:lnTo>
                  <a:pt x="803" y="540"/>
                </a:lnTo>
                <a:lnTo>
                  <a:pt x="800" y="544"/>
                </a:lnTo>
                <a:lnTo>
                  <a:pt x="796" y="547"/>
                </a:lnTo>
                <a:lnTo>
                  <a:pt x="796" y="547"/>
                </a:lnTo>
                <a:lnTo>
                  <a:pt x="796" y="554"/>
                </a:lnTo>
                <a:lnTo>
                  <a:pt x="796" y="557"/>
                </a:lnTo>
                <a:lnTo>
                  <a:pt x="796" y="560"/>
                </a:lnTo>
                <a:lnTo>
                  <a:pt x="800" y="563"/>
                </a:lnTo>
                <a:lnTo>
                  <a:pt x="800" y="567"/>
                </a:lnTo>
                <a:lnTo>
                  <a:pt x="800" y="570"/>
                </a:lnTo>
                <a:lnTo>
                  <a:pt x="803" y="573"/>
                </a:lnTo>
                <a:lnTo>
                  <a:pt x="806" y="573"/>
                </a:lnTo>
                <a:lnTo>
                  <a:pt x="809" y="577"/>
                </a:lnTo>
                <a:lnTo>
                  <a:pt x="813" y="577"/>
                </a:lnTo>
                <a:lnTo>
                  <a:pt x="816" y="580"/>
                </a:lnTo>
                <a:lnTo>
                  <a:pt x="816" y="583"/>
                </a:lnTo>
                <a:lnTo>
                  <a:pt x="816" y="590"/>
                </a:lnTo>
                <a:lnTo>
                  <a:pt x="816" y="593"/>
                </a:lnTo>
                <a:lnTo>
                  <a:pt x="816" y="596"/>
                </a:lnTo>
                <a:lnTo>
                  <a:pt x="816" y="599"/>
                </a:lnTo>
                <a:lnTo>
                  <a:pt x="819" y="603"/>
                </a:lnTo>
                <a:lnTo>
                  <a:pt x="819" y="609"/>
                </a:lnTo>
                <a:lnTo>
                  <a:pt x="819" y="613"/>
                </a:lnTo>
                <a:lnTo>
                  <a:pt x="819" y="616"/>
                </a:lnTo>
                <a:lnTo>
                  <a:pt x="816" y="622"/>
                </a:lnTo>
                <a:lnTo>
                  <a:pt x="816" y="626"/>
                </a:lnTo>
                <a:lnTo>
                  <a:pt x="816" y="632"/>
                </a:lnTo>
                <a:lnTo>
                  <a:pt x="819" y="636"/>
                </a:lnTo>
                <a:lnTo>
                  <a:pt x="819" y="639"/>
                </a:lnTo>
                <a:lnTo>
                  <a:pt x="819" y="642"/>
                </a:lnTo>
                <a:lnTo>
                  <a:pt x="819" y="645"/>
                </a:lnTo>
                <a:lnTo>
                  <a:pt x="816" y="649"/>
                </a:lnTo>
                <a:lnTo>
                  <a:pt x="813" y="649"/>
                </a:lnTo>
                <a:lnTo>
                  <a:pt x="813" y="655"/>
                </a:lnTo>
                <a:lnTo>
                  <a:pt x="816" y="655"/>
                </a:lnTo>
                <a:lnTo>
                  <a:pt x="816" y="659"/>
                </a:lnTo>
                <a:lnTo>
                  <a:pt x="816" y="662"/>
                </a:lnTo>
                <a:lnTo>
                  <a:pt x="813" y="662"/>
                </a:lnTo>
                <a:lnTo>
                  <a:pt x="813" y="665"/>
                </a:lnTo>
                <a:lnTo>
                  <a:pt x="813" y="672"/>
                </a:lnTo>
                <a:lnTo>
                  <a:pt x="816" y="675"/>
                </a:lnTo>
                <a:lnTo>
                  <a:pt x="816" y="675"/>
                </a:lnTo>
                <a:lnTo>
                  <a:pt x="819" y="678"/>
                </a:lnTo>
                <a:lnTo>
                  <a:pt x="819" y="681"/>
                </a:lnTo>
                <a:lnTo>
                  <a:pt x="823" y="685"/>
                </a:lnTo>
                <a:lnTo>
                  <a:pt x="823" y="691"/>
                </a:lnTo>
                <a:lnTo>
                  <a:pt x="823" y="695"/>
                </a:lnTo>
                <a:lnTo>
                  <a:pt x="823" y="701"/>
                </a:lnTo>
                <a:lnTo>
                  <a:pt x="823" y="704"/>
                </a:lnTo>
                <a:lnTo>
                  <a:pt x="823" y="708"/>
                </a:lnTo>
                <a:lnTo>
                  <a:pt x="823" y="711"/>
                </a:lnTo>
                <a:lnTo>
                  <a:pt x="819" y="714"/>
                </a:lnTo>
                <a:lnTo>
                  <a:pt x="819" y="718"/>
                </a:lnTo>
                <a:lnTo>
                  <a:pt x="816" y="721"/>
                </a:lnTo>
                <a:lnTo>
                  <a:pt x="813" y="721"/>
                </a:lnTo>
                <a:lnTo>
                  <a:pt x="813" y="727"/>
                </a:lnTo>
                <a:lnTo>
                  <a:pt x="813" y="731"/>
                </a:lnTo>
                <a:lnTo>
                  <a:pt x="813" y="734"/>
                </a:lnTo>
                <a:lnTo>
                  <a:pt x="813" y="737"/>
                </a:lnTo>
                <a:lnTo>
                  <a:pt x="816" y="740"/>
                </a:lnTo>
                <a:lnTo>
                  <a:pt x="816" y="744"/>
                </a:lnTo>
                <a:lnTo>
                  <a:pt x="819" y="747"/>
                </a:lnTo>
                <a:lnTo>
                  <a:pt x="819" y="750"/>
                </a:lnTo>
                <a:lnTo>
                  <a:pt x="819" y="754"/>
                </a:lnTo>
                <a:lnTo>
                  <a:pt x="819" y="757"/>
                </a:lnTo>
                <a:lnTo>
                  <a:pt x="816" y="760"/>
                </a:lnTo>
                <a:lnTo>
                  <a:pt x="816" y="763"/>
                </a:lnTo>
                <a:lnTo>
                  <a:pt x="816" y="767"/>
                </a:lnTo>
                <a:lnTo>
                  <a:pt x="816" y="773"/>
                </a:lnTo>
                <a:lnTo>
                  <a:pt x="819" y="773"/>
                </a:lnTo>
                <a:lnTo>
                  <a:pt x="823" y="777"/>
                </a:lnTo>
                <a:lnTo>
                  <a:pt x="823" y="780"/>
                </a:lnTo>
                <a:lnTo>
                  <a:pt x="823" y="783"/>
                </a:lnTo>
                <a:lnTo>
                  <a:pt x="823" y="786"/>
                </a:lnTo>
                <a:lnTo>
                  <a:pt x="819" y="790"/>
                </a:lnTo>
                <a:lnTo>
                  <a:pt x="819" y="796"/>
                </a:lnTo>
                <a:lnTo>
                  <a:pt x="819" y="799"/>
                </a:lnTo>
                <a:lnTo>
                  <a:pt x="819" y="803"/>
                </a:lnTo>
                <a:lnTo>
                  <a:pt x="819" y="806"/>
                </a:lnTo>
                <a:lnTo>
                  <a:pt x="816" y="809"/>
                </a:lnTo>
                <a:lnTo>
                  <a:pt x="816" y="816"/>
                </a:lnTo>
                <a:lnTo>
                  <a:pt x="816" y="819"/>
                </a:lnTo>
                <a:lnTo>
                  <a:pt x="819" y="822"/>
                </a:lnTo>
                <a:lnTo>
                  <a:pt x="819" y="826"/>
                </a:lnTo>
                <a:lnTo>
                  <a:pt x="823" y="829"/>
                </a:lnTo>
                <a:lnTo>
                  <a:pt x="826" y="832"/>
                </a:lnTo>
                <a:lnTo>
                  <a:pt x="826" y="832"/>
                </a:lnTo>
                <a:lnTo>
                  <a:pt x="826" y="836"/>
                </a:lnTo>
                <a:lnTo>
                  <a:pt x="826" y="839"/>
                </a:lnTo>
                <a:lnTo>
                  <a:pt x="823" y="842"/>
                </a:lnTo>
                <a:lnTo>
                  <a:pt x="823" y="845"/>
                </a:lnTo>
                <a:lnTo>
                  <a:pt x="819" y="845"/>
                </a:lnTo>
                <a:lnTo>
                  <a:pt x="816" y="849"/>
                </a:lnTo>
                <a:lnTo>
                  <a:pt x="813" y="852"/>
                </a:lnTo>
                <a:lnTo>
                  <a:pt x="813" y="855"/>
                </a:lnTo>
                <a:lnTo>
                  <a:pt x="813" y="858"/>
                </a:lnTo>
                <a:lnTo>
                  <a:pt x="813" y="858"/>
                </a:lnTo>
                <a:lnTo>
                  <a:pt x="813" y="858"/>
                </a:lnTo>
                <a:lnTo>
                  <a:pt x="813" y="862"/>
                </a:lnTo>
                <a:lnTo>
                  <a:pt x="813" y="862"/>
                </a:lnTo>
                <a:lnTo>
                  <a:pt x="819" y="868"/>
                </a:lnTo>
                <a:lnTo>
                  <a:pt x="819" y="868"/>
                </a:lnTo>
                <a:lnTo>
                  <a:pt x="823" y="872"/>
                </a:lnTo>
                <a:lnTo>
                  <a:pt x="826" y="872"/>
                </a:lnTo>
                <a:lnTo>
                  <a:pt x="826" y="872"/>
                </a:lnTo>
                <a:lnTo>
                  <a:pt x="829" y="872"/>
                </a:lnTo>
                <a:lnTo>
                  <a:pt x="836" y="875"/>
                </a:lnTo>
                <a:lnTo>
                  <a:pt x="836" y="875"/>
                </a:lnTo>
                <a:lnTo>
                  <a:pt x="836" y="875"/>
                </a:lnTo>
                <a:lnTo>
                  <a:pt x="836" y="878"/>
                </a:lnTo>
                <a:lnTo>
                  <a:pt x="836" y="878"/>
                </a:lnTo>
                <a:lnTo>
                  <a:pt x="832" y="878"/>
                </a:lnTo>
                <a:lnTo>
                  <a:pt x="832" y="878"/>
                </a:lnTo>
                <a:lnTo>
                  <a:pt x="832" y="878"/>
                </a:lnTo>
                <a:lnTo>
                  <a:pt x="832" y="878"/>
                </a:lnTo>
                <a:lnTo>
                  <a:pt x="823" y="878"/>
                </a:lnTo>
                <a:lnTo>
                  <a:pt x="823" y="878"/>
                </a:lnTo>
                <a:lnTo>
                  <a:pt x="823" y="878"/>
                </a:lnTo>
                <a:lnTo>
                  <a:pt x="819" y="878"/>
                </a:lnTo>
                <a:lnTo>
                  <a:pt x="819" y="878"/>
                </a:lnTo>
                <a:lnTo>
                  <a:pt x="809" y="878"/>
                </a:lnTo>
                <a:lnTo>
                  <a:pt x="806" y="881"/>
                </a:lnTo>
                <a:lnTo>
                  <a:pt x="806" y="881"/>
                </a:lnTo>
                <a:lnTo>
                  <a:pt x="806" y="878"/>
                </a:lnTo>
                <a:lnTo>
                  <a:pt x="803" y="881"/>
                </a:lnTo>
                <a:lnTo>
                  <a:pt x="796" y="881"/>
                </a:lnTo>
                <a:lnTo>
                  <a:pt x="793" y="881"/>
                </a:lnTo>
                <a:lnTo>
                  <a:pt x="793" y="881"/>
                </a:lnTo>
                <a:lnTo>
                  <a:pt x="793" y="881"/>
                </a:lnTo>
                <a:lnTo>
                  <a:pt x="790" y="885"/>
                </a:lnTo>
                <a:lnTo>
                  <a:pt x="787" y="885"/>
                </a:lnTo>
                <a:lnTo>
                  <a:pt x="787" y="885"/>
                </a:lnTo>
                <a:lnTo>
                  <a:pt x="783" y="885"/>
                </a:lnTo>
                <a:lnTo>
                  <a:pt x="783" y="885"/>
                </a:lnTo>
                <a:lnTo>
                  <a:pt x="783" y="885"/>
                </a:lnTo>
                <a:lnTo>
                  <a:pt x="783" y="885"/>
                </a:lnTo>
                <a:lnTo>
                  <a:pt x="777" y="885"/>
                </a:lnTo>
                <a:lnTo>
                  <a:pt x="773" y="885"/>
                </a:lnTo>
                <a:lnTo>
                  <a:pt x="770" y="881"/>
                </a:lnTo>
                <a:lnTo>
                  <a:pt x="767" y="878"/>
                </a:lnTo>
                <a:lnTo>
                  <a:pt x="767" y="878"/>
                </a:lnTo>
                <a:lnTo>
                  <a:pt x="767" y="878"/>
                </a:lnTo>
                <a:lnTo>
                  <a:pt x="760" y="878"/>
                </a:lnTo>
                <a:lnTo>
                  <a:pt x="760" y="878"/>
                </a:lnTo>
                <a:lnTo>
                  <a:pt x="750" y="878"/>
                </a:lnTo>
                <a:lnTo>
                  <a:pt x="750" y="875"/>
                </a:lnTo>
                <a:lnTo>
                  <a:pt x="741" y="875"/>
                </a:lnTo>
                <a:lnTo>
                  <a:pt x="741" y="875"/>
                </a:lnTo>
                <a:lnTo>
                  <a:pt x="737" y="875"/>
                </a:lnTo>
                <a:lnTo>
                  <a:pt x="737" y="875"/>
                </a:lnTo>
                <a:lnTo>
                  <a:pt x="734" y="875"/>
                </a:lnTo>
                <a:lnTo>
                  <a:pt x="734" y="875"/>
                </a:lnTo>
                <a:lnTo>
                  <a:pt x="731" y="875"/>
                </a:lnTo>
                <a:lnTo>
                  <a:pt x="731" y="875"/>
                </a:lnTo>
                <a:lnTo>
                  <a:pt x="721" y="875"/>
                </a:lnTo>
                <a:lnTo>
                  <a:pt x="718" y="872"/>
                </a:lnTo>
                <a:lnTo>
                  <a:pt x="705" y="872"/>
                </a:lnTo>
                <a:lnTo>
                  <a:pt x="705" y="872"/>
                </a:lnTo>
                <a:lnTo>
                  <a:pt x="701" y="872"/>
                </a:lnTo>
                <a:lnTo>
                  <a:pt x="701" y="872"/>
                </a:lnTo>
                <a:lnTo>
                  <a:pt x="698" y="875"/>
                </a:lnTo>
                <a:lnTo>
                  <a:pt x="695" y="875"/>
                </a:lnTo>
                <a:lnTo>
                  <a:pt x="695" y="875"/>
                </a:lnTo>
                <a:lnTo>
                  <a:pt x="695" y="875"/>
                </a:lnTo>
                <a:lnTo>
                  <a:pt x="695" y="872"/>
                </a:lnTo>
                <a:lnTo>
                  <a:pt x="698" y="872"/>
                </a:lnTo>
                <a:lnTo>
                  <a:pt x="698" y="868"/>
                </a:lnTo>
                <a:lnTo>
                  <a:pt x="695" y="865"/>
                </a:lnTo>
                <a:lnTo>
                  <a:pt x="691" y="865"/>
                </a:lnTo>
                <a:lnTo>
                  <a:pt x="691" y="865"/>
                </a:lnTo>
                <a:lnTo>
                  <a:pt x="691" y="865"/>
                </a:lnTo>
                <a:lnTo>
                  <a:pt x="688" y="865"/>
                </a:lnTo>
                <a:lnTo>
                  <a:pt x="688" y="862"/>
                </a:lnTo>
                <a:lnTo>
                  <a:pt x="682" y="862"/>
                </a:lnTo>
                <a:lnTo>
                  <a:pt x="682" y="862"/>
                </a:lnTo>
                <a:lnTo>
                  <a:pt x="678" y="862"/>
                </a:lnTo>
                <a:lnTo>
                  <a:pt x="678" y="862"/>
                </a:lnTo>
                <a:lnTo>
                  <a:pt x="675" y="862"/>
                </a:lnTo>
                <a:lnTo>
                  <a:pt x="675" y="862"/>
                </a:lnTo>
                <a:lnTo>
                  <a:pt x="672" y="862"/>
                </a:lnTo>
                <a:lnTo>
                  <a:pt x="672" y="862"/>
                </a:lnTo>
                <a:lnTo>
                  <a:pt x="672" y="862"/>
                </a:lnTo>
                <a:lnTo>
                  <a:pt x="669" y="862"/>
                </a:lnTo>
                <a:lnTo>
                  <a:pt x="669" y="862"/>
                </a:lnTo>
                <a:lnTo>
                  <a:pt x="669" y="858"/>
                </a:lnTo>
                <a:lnTo>
                  <a:pt x="662" y="858"/>
                </a:lnTo>
                <a:lnTo>
                  <a:pt x="662" y="858"/>
                </a:lnTo>
                <a:lnTo>
                  <a:pt x="659" y="858"/>
                </a:lnTo>
                <a:lnTo>
                  <a:pt x="655" y="858"/>
                </a:lnTo>
                <a:lnTo>
                  <a:pt x="655" y="855"/>
                </a:lnTo>
                <a:lnTo>
                  <a:pt x="655" y="855"/>
                </a:lnTo>
                <a:lnTo>
                  <a:pt x="659" y="855"/>
                </a:lnTo>
                <a:lnTo>
                  <a:pt x="659" y="852"/>
                </a:lnTo>
                <a:lnTo>
                  <a:pt x="655" y="849"/>
                </a:lnTo>
                <a:lnTo>
                  <a:pt x="652" y="849"/>
                </a:lnTo>
                <a:lnTo>
                  <a:pt x="646" y="845"/>
                </a:lnTo>
                <a:lnTo>
                  <a:pt x="646" y="845"/>
                </a:lnTo>
                <a:lnTo>
                  <a:pt x="646" y="845"/>
                </a:lnTo>
                <a:lnTo>
                  <a:pt x="642" y="845"/>
                </a:lnTo>
                <a:lnTo>
                  <a:pt x="642" y="842"/>
                </a:lnTo>
                <a:lnTo>
                  <a:pt x="639" y="842"/>
                </a:lnTo>
                <a:lnTo>
                  <a:pt x="639" y="842"/>
                </a:lnTo>
                <a:lnTo>
                  <a:pt x="636" y="842"/>
                </a:lnTo>
                <a:lnTo>
                  <a:pt x="636" y="839"/>
                </a:lnTo>
                <a:lnTo>
                  <a:pt x="636" y="839"/>
                </a:lnTo>
                <a:lnTo>
                  <a:pt x="636" y="839"/>
                </a:lnTo>
                <a:lnTo>
                  <a:pt x="632" y="839"/>
                </a:lnTo>
                <a:lnTo>
                  <a:pt x="632" y="839"/>
                </a:lnTo>
                <a:lnTo>
                  <a:pt x="626" y="839"/>
                </a:lnTo>
                <a:lnTo>
                  <a:pt x="626" y="836"/>
                </a:lnTo>
                <a:lnTo>
                  <a:pt x="626" y="836"/>
                </a:lnTo>
                <a:lnTo>
                  <a:pt x="629" y="832"/>
                </a:lnTo>
                <a:lnTo>
                  <a:pt x="629" y="832"/>
                </a:lnTo>
                <a:lnTo>
                  <a:pt x="632" y="829"/>
                </a:lnTo>
                <a:lnTo>
                  <a:pt x="632" y="826"/>
                </a:lnTo>
                <a:lnTo>
                  <a:pt x="632" y="822"/>
                </a:lnTo>
                <a:lnTo>
                  <a:pt x="629" y="822"/>
                </a:lnTo>
                <a:lnTo>
                  <a:pt x="629" y="819"/>
                </a:lnTo>
                <a:lnTo>
                  <a:pt x="629" y="819"/>
                </a:lnTo>
                <a:lnTo>
                  <a:pt x="623" y="816"/>
                </a:lnTo>
                <a:lnTo>
                  <a:pt x="623" y="813"/>
                </a:lnTo>
                <a:lnTo>
                  <a:pt x="619" y="809"/>
                </a:lnTo>
                <a:lnTo>
                  <a:pt x="616" y="809"/>
                </a:lnTo>
                <a:lnTo>
                  <a:pt x="616" y="809"/>
                </a:lnTo>
                <a:lnTo>
                  <a:pt x="613" y="806"/>
                </a:lnTo>
                <a:lnTo>
                  <a:pt x="610" y="806"/>
                </a:lnTo>
                <a:lnTo>
                  <a:pt x="606" y="806"/>
                </a:lnTo>
                <a:lnTo>
                  <a:pt x="603" y="803"/>
                </a:lnTo>
                <a:lnTo>
                  <a:pt x="600" y="803"/>
                </a:lnTo>
                <a:lnTo>
                  <a:pt x="596" y="799"/>
                </a:lnTo>
                <a:lnTo>
                  <a:pt x="596" y="799"/>
                </a:lnTo>
                <a:lnTo>
                  <a:pt x="593" y="799"/>
                </a:lnTo>
                <a:lnTo>
                  <a:pt x="590" y="799"/>
                </a:lnTo>
                <a:lnTo>
                  <a:pt x="583" y="796"/>
                </a:lnTo>
                <a:lnTo>
                  <a:pt x="583" y="796"/>
                </a:lnTo>
                <a:lnTo>
                  <a:pt x="580" y="793"/>
                </a:lnTo>
                <a:lnTo>
                  <a:pt x="573" y="793"/>
                </a:lnTo>
                <a:lnTo>
                  <a:pt x="573" y="793"/>
                </a:lnTo>
                <a:lnTo>
                  <a:pt x="570" y="793"/>
                </a:lnTo>
                <a:lnTo>
                  <a:pt x="567" y="790"/>
                </a:lnTo>
                <a:lnTo>
                  <a:pt x="557" y="790"/>
                </a:lnTo>
                <a:lnTo>
                  <a:pt x="557" y="786"/>
                </a:lnTo>
                <a:lnTo>
                  <a:pt x="557" y="786"/>
                </a:lnTo>
                <a:lnTo>
                  <a:pt x="554" y="786"/>
                </a:lnTo>
                <a:lnTo>
                  <a:pt x="554" y="786"/>
                </a:lnTo>
                <a:lnTo>
                  <a:pt x="554" y="786"/>
                </a:lnTo>
                <a:lnTo>
                  <a:pt x="547" y="786"/>
                </a:lnTo>
                <a:lnTo>
                  <a:pt x="547" y="783"/>
                </a:lnTo>
                <a:lnTo>
                  <a:pt x="547" y="783"/>
                </a:lnTo>
                <a:lnTo>
                  <a:pt x="551" y="780"/>
                </a:lnTo>
                <a:lnTo>
                  <a:pt x="551" y="780"/>
                </a:lnTo>
                <a:lnTo>
                  <a:pt x="551" y="777"/>
                </a:lnTo>
                <a:lnTo>
                  <a:pt x="547" y="777"/>
                </a:lnTo>
                <a:lnTo>
                  <a:pt x="547" y="780"/>
                </a:lnTo>
                <a:lnTo>
                  <a:pt x="547" y="780"/>
                </a:lnTo>
                <a:lnTo>
                  <a:pt x="547" y="780"/>
                </a:lnTo>
                <a:lnTo>
                  <a:pt x="547" y="780"/>
                </a:lnTo>
                <a:lnTo>
                  <a:pt x="541" y="777"/>
                </a:lnTo>
                <a:lnTo>
                  <a:pt x="541" y="777"/>
                </a:lnTo>
                <a:lnTo>
                  <a:pt x="541" y="773"/>
                </a:lnTo>
                <a:lnTo>
                  <a:pt x="537" y="773"/>
                </a:lnTo>
                <a:lnTo>
                  <a:pt x="534" y="773"/>
                </a:lnTo>
                <a:lnTo>
                  <a:pt x="531" y="773"/>
                </a:lnTo>
                <a:lnTo>
                  <a:pt x="531" y="773"/>
                </a:lnTo>
                <a:lnTo>
                  <a:pt x="528" y="770"/>
                </a:lnTo>
                <a:lnTo>
                  <a:pt x="524" y="770"/>
                </a:lnTo>
                <a:lnTo>
                  <a:pt x="521" y="770"/>
                </a:lnTo>
                <a:lnTo>
                  <a:pt x="518" y="767"/>
                </a:lnTo>
                <a:lnTo>
                  <a:pt x="518" y="767"/>
                </a:lnTo>
                <a:lnTo>
                  <a:pt x="514" y="767"/>
                </a:lnTo>
                <a:lnTo>
                  <a:pt x="514" y="767"/>
                </a:lnTo>
                <a:lnTo>
                  <a:pt x="514" y="767"/>
                </a:lnTo>
                <a:lnTo>
                  <a:pt x="511" y="767"/>
                </a:lnTo>
                <a:lnTo>
                  <a:pt x="511" y="767"/>
                </a:lnTo>
                <a:lnTo>
                  <a:pt x="508" y="767"/>
                </a:lnTo>
                <a:lnTo>
                  <a:pt x="508" y="763"/>
                </a:lnTo>
                <a:lnTo>
                  <a:pt x="505" y="763"/>
                </a:lnTo>
                <a:lnTo>
                  <a:pt x="501" y="763"/>
                </a:lnTo>
                <a:lnTo>
                  <a:pt x="501" y="763"/>
                </a:lnTo>
                <a:lnTo>
                  <a:pt x="498" y="763"/>
                </a:lnTo>
                <a:lnTo>
                  <a:pt x="495" y="763"/>
                </a:lnTo>
                <a:lnTo>
                  <a:pt x="495" y="763"/>
                </a:lnTo>
                <a:lnTo>
                  <a:pt x="495" y="763"/>
                </a:lnTo>
                <a:lnTo>
                  <a:pt x="492" y="763"/>
                </a:lnTo>
                <a:lnTo>
                  <a:pt x="492" y="760"/>
                </a:lnTo>
                <a:lnTo>
                  <a:pt x="488" y="760"/>
                </a:lnTo>
                <a:lnTo>
                  <a:pt x="488" y="760"/>
                </a:lnTo>
                <a:lnTo>
                  <a:pt x="482" y="760"/>
                </a:lnTo>
                <a:lnTo>
                  <a:pt x="482" y="760"/>
                </a:lnTo>
                <a:lnTo>
                  <a:pt x="478" y="760"/>
                </a:lnTo>
                <a:lnTo>
                  <a:pt x="478" y="760"/>
                </a:lnTo>
                <a:lnTo>
                  <a:pt x="475" y="760"/>
                </a:lnTo>
                <a:lnTo>
                  <a:pt x="475" y="760"/>
                </a:lnTo>
                <a:lnTo>
                  <a:pt x="472" y="760"/>
                </a:lnTo>
                <a:lnTo>
                  <a:pt x="469" y="757"/>
                </a:lnTo>
                <a:lnTo>
                  <a:pt x="469" y="757"/>
                </a:lnTo>
                <a:lnTo>
                  <a:pt x="469" y="757"/>
                </a:lnTo>
                <a:lnTo>
                  <a:pt x="465" y="757"/>
                </a:lnTo>
                <a:lnTo>
                  <a:pt x="465" y="757"/>
                </a:lnTo>
                <a:lnTo>
                  <a:pt x="465" y="754"/>
                </a:lnTo>
                <a:lnTo>
                  <a:pt x="465" y="754"/>
                </a:lnTo>
                <a:lnTo>
                  <a:pt x="469" y="754"/>
                </a:lnTo>
                <a:lnTo>
                  <a:pt x="469" y="750"/>
                </a:lnTo>
                <a:lnTo>
                  <a:pt x="465" y="754"/>
                </a:lnTo>
                <a:lnTo>
                  <a:pt x="465" y="754"/>
                </a:lnTo>
                <a:lnTo>
                  <a:pt x="462" y="754"/>
                </a:lnTo>
                <a:lnTo>
                  <a:pt x="465" y="754"/>
                </a:lnTo>
                <a:lnTo>
                  <a:pt x="462" y="757"/>
                </a:lnTo>
                <a:lnTo>
                  <a:pt x="459" y="757"/>
                </a:lnTo>
                <a:lnTo>
                  <a:pt x="459" y="757"/>
                </a:lnTo>
                <a:lnTo>
                  <a:pt x="455" y="757"/>
                </a:lnTo>
                <a:lnTo>
                  <a:pt x="455" y="754"/>
                </a:lnTo>
                <a:lnTo>
                  <a:pt x="452" y="754"/>
                </a:lnTo>
                <a:lnTo>
                  <a:pt x="452" y="754"/>
                </a:lnTo>
                <a:lnTo>
                  <a:pt x="449" y="754"/>
                </a:lnTo>
                <a:lnTo>
                  <a:pt x="449" y="754"/>
                </a:lnTo>
                <a:lnTo>
                  <a:pt x="446" y="754"/>
                </a:lnTo>
                <a:lnTo>
                  <a:pt x="446" y="750"/>
                </a:lnTo>
                <a:lnTo>
                  <a:pt x="442" y="750"/>
                </a:lnTo>
                <a:lnTo>
                  <a:pt x="442" y="750"/>
                </a:lnTo>
                <a:lnTo>
                  <a:pt x="442" y="750"/>
                </a:lnTo>
                <a:lnTo>
                  <a:pt x="439" y="750"/>
                </a:lnTo>
                <a:lnTo>
                  <a:pt x="439" y="750"/>
                </a:lnTo>
                <a:lnTo>
                  <a:pt x="439" y="750"/>
                </a:lnTo>
                <a:lnTo>
                  <a:pt x="436" y="750"/>
                </a:lnTo>
                <a:lnTo>
                  <a:pt x="436" y="750"/>
                </a:lnTo>
                <a:lnTo>
                  <a:pt x="433" y="750"/>
                </a:lnTo>
                <a:lnTo>
                  <a:pt x="433" y="750"/>
                </a:lnTo>
                <a:lnTo>
                  <a:pt x="429" y="750"/>
                </a:lnTo>
                <a:lnTo>
                  <a:pt x="429" y="747"/>
                </a:lnTo>
                <a:lnTo>
                  <a:pt x="426" y="747"/>
                </a:lnTo>
                <a:lnTo>
                  <a:pt x="426" y="747"/>
                </a:lnTo>
                <a:lnTo>
                  <a:pt x="423" y="747"/>
                </a:lnTo>
                <a:lnTo>
                  <a:pt x="423" y="747"/>
                </a:lnTo>
                <a:lnTo>
                  <a:pt x="419" y="747"/>
                </a:lnTo>
                <a:lnTo>
                  <a:pt x="419" y="747"/>
                </a:lnTo>
                <a:lnTo>
                  <a:pt x="416" y="747"/>
                </a:lnTo>
                <a:lnTo>
                  <a:pt x="416" y="747"/>
                </a:lnTo>
                <a:lnTo>
                  <a:pt x="413" y="747"/>
                </a:lnTo>
                <a:lnTo>
                  <a:pt x="410" y="744"/>
                </a:lnTo>
                <a:lnTo>
                  <a:pt x="406" y="744"/>
                </a:lnTo>
                <a:lnTo>
                  <a:pt x="406" y="744"/>
                </a:lnTo>
                <a:lnTo>
                  <a:pt x="403" y="744"/>
                </a:lnTo>
                <a:lnTo>
                  <a:pt x="400" y="744"/>
                </a:lnTo>
                <a:lnTo>
                  <a:pt x="396" y="744"/>
                </a:lnTo>
                <a:lnTo>
                  <a:pt x="396" y="744"/>
                </a:lnTo>
                <a:lnTo>
                  <a:pt x="390" y="744"/>
                </a:lnTo>
                <a:lnTo>
                  <a:pt x="390" y="744"/>
                </a:lnTo>
                <a:lnTo>
                  <a:pt x="387" y="744"/>
                </a:lnTo>
                <a:lnTo>
                  <a:pt x="387" y="740"/>
                </a:lnTo>
                <a:lnTo>
                  <a:pt x="377" y="740"/>
                </a:lnTo>
                <a:lnTo>
                  <a:pt x="377" y="740"/>
                </a:lnTo>
                <a:lnTo>
                  <a:pt x="370" y="740"/>
                </a:lnTo>
                <a:lnTo>
                  <a:pt x="370" y="740"/>
                </a:lnTo>
                <a:lnTo>
                  <a:pt x="367" y="740"/>
                </a:lnTo>
                <a:lnTo>
                  <a:pt x="360" y="737"/>
                </a:lnTo>
                <a:lnTo>
                  <a:pt x="357" y="737"/>
                </a:lnTo>
                <a:lnTo>
                  <a:pt x="354" y="737"/>
                </a:lnTo>
                <a:lnTo>
                  <a:pt x="347" y="737"/>
                </a:lnTo>
                <a:lnTo>
                  <a:pt x="347" y="734"/>
                </a:lnTo>
                <a:lnTo>
                  <a:pt x="344" y="734"/>
                </a:lnTo>
                <a:lnTo>
                  <a:pt x="344" y="734"/>
                </a:lnTo>
                <a:lnTo>
                  <a:pt x="337" y="734"/>
                </a:lnTo>
                <a:lnTo>
                  <a:pt x="341" y="731"/>
                </a:lnTo>
                <a:lnTo>
                  <a:pt x="341" y="731"/>
                </a:lnTo>
                <a:lnTo>
                  <a:pt x="341" y="731"/>
                </a:lnTo>
                <a:lnTo>
                  <a:pt x="337" y="731"/>
                </a:lnTo>
                <a:lnTo>
                  <a:pt x="337" y="731"/>
                </a:lnTo>
                <a:lnTo>
                  <a:pt x="334" y="731"/>
                </a:lnTo>
                <a:lnTo>
                  <a:pt x="334" y="731"/>
                </a:lnTo>
                <a:lnTo>
                  <a:pt x="331" y="731"/>
                </a:lnTo>
                <a:lnTo>
                  <a:pt x="331" y="731"/>
                </a:lnTo>
                <a:lnTo>
                  <a:pt x="328" y="731"/>
                </a:lnTo>
                <a:lnTo>
                  <a:pt x="328" y="731"/>
                </a:lnTo>
                <a:lnTo>
                  <a:pt x="324" y="731"/>
                </a:lnTo>
                <a:lnTo>
                  <a:pt x="324" y="731"/>
                </a:lnTo>
                <a:lnTo>
                  <a:pt x="321" y="727"/>
                </a:lnTo>
                <a:lnTo>
                  <a:pt x="321" y="727"/>
                </a:lnTo>
                <a:lnTo>
                  <a:pt x="321" y="724"/>
                </a:lnTo>
                <a:lnTo>
                  <a:pt x="318" y="724"/>
                </a:lnTo>
                <a:lnTo>
                  <a:pt x="315" y="721"/>
                </a:lnTo>
                <a:lnTo>
                  <a:pt x="315" y="721"/>
                </a:lnTo>
                <a:lnTo>
                  <a:pt x="315" y="718"/>
                </a:lnTo>
                <a:lnTo>
                  <a:pt x="311" y="718"/>
                </a:lnTo>
                <a:lnTo>
                  <a:pt x="311" y="718"/>
                </a:lnTo>
                <a:lnTo>
                  <a:pt x="308" y="718"/>
                </a:lnTo>
                <a:lnTo>
                  <a:pt x="308" y="714"/>
                </a:lnTo>
                <a:lnTo>
                  <a:pt x="308" y="714"/>
                </a:lnTo>
                <a:lnTo>
                  <a:pt x="308" y="714"/>
                </a:lnTo>
                <a:lnTo>
                  <a:pt x="305" y="714"/>
                </a:lnTo>
                <a:lnTo>
                  <a:pt x="305" y="714"/>
                </a:lnTo>
                <a:lnTo>
                  <a:pt x="301" y="714"/>
                </a:lnTo>
                <a:lnTo>
                  <a:pt x="298" y="711"/>
                </a:lnTo>
                <a:lnTo>
                  <a:pt x="295" y="708"/>
                </a:lnTo>
                <a:lnTo>
                  <a:pt x="295" y="708"/>
                </a:lnTo>
                <a:lnTo>
                  <a:pt x="292" y="704"/>
                </a:lnTo>
                <a:lnTo>
                  <a:pt x="292" y="701"/>
                </a:lnTo>
                <a:lnTo>
                  <a:pt x="292" y="701"/>
                </a:lnTo>
                <a:lnTo>
                  <a:pt x="288" y="701"/>
                </a:lnTo>
                <a:lnTo>
                  <a:pt x="285" y="698"/>
                </a:lnTo>
                <a:lnTo>
                  <a:pt x="282" y="695"/>
                </a:lnTo>
                <a:lnTo>
                  <a:pt x="278" y="691"/>
                </a:lnTo>
                <a:lnTo>
                  <a:pt x="275" y="691"/>
                </a:lnTo>
                <a:lnTo>
                  <a:pt x="275" y="691"/>
                </a:lnTo>
                <a:lnTo>
                  <a:pt x="275" y="691"/>
                </a:lnTo>
                <a:lnTo>
                  <a:pt x="275" y="691"/>
                </a:lnTo>
                <a:lnTo>
                  <a:pt x="269" y="688"/>
                </a:lnTo>
                <a:lnTo>
                  <a:pt x="265" y="688"/>
                </a:lnTo>
                <a:lnTo>
                  <a:pt x="265" y="688"/>
                </a:lnTo>
                <a:lnTo>
                  <a:pt x="262" y="688"/>
                </a:lnTo>
                <a:lnTo>
                  <a:pt x="262" y="685"/>
                </a:lnTo>
                <a:lnTo>
                  <a:pt x="262" y="681"/>
                </a:lnTo>
                <a:lnTo>
                  <a:pt x="262" y="678"/>
                </a:lnTo>
                <a:lnTo>
                  <a:pt x="262" y="678"/>
                </a:lnTo>
                <a:lnTo>
                  <a:pt x="262" y="681"/>
                </a:lnTo>
                <a:lnTo>
                  <a:pt x="262" y="685"/>
                </a:lnTo>
                <a:lnTo>
                  <a:pt x="262" y="685"/>
                </a:lnTo>
                <a:lnTo>
                  <a:pt x="262" y="685"/>
                </a:lnTo>
                <a:lnTo>
                  <a:pt x="259" y="685"/>
                </a:lnTo>
                <a:lnTo>
                  <a:pt x="259" y="685"/>
                </a:lnTo>
                <a:lnTo>
                  <a:pt x="256" y="685"/>
                </a:lnTo>
                <a:lnTo>
                  <a:pt x="256" y="681"/>
                </a:lnTo>
                <a:lnTo>
                  <a:pt x="246" y="681"/>
                </a:lnTo>
                <a:lnTo>
                  <a:pt x="246" y="678"/>
                </a:lnTo>
                <a:lnTo>
                  <a:pt x="242" y="678"/>
                </a:lnTo>
                <a:lnTo>
                  <a:pt x="242" y="678"/>
                </a:lnTo>
                <a:lnTo>
                  <a:pt x="239" y="678"/>
                </a:lnTo>
                <a:lnTo>
                  <a:pt x="236" y="678"/>
                </a:lnTo>
                <a:lnTo>
                  <a:pt x="233" y="678"/>
                </a:lnTo>
                <a:lnTo>
                  <a:pt x="233" y="678"/>
                </a:lnTo>
                <a:lnTo>
                  <a:pt x="226" y="675"/>
                </a:lnTo>
                <a:lnTo>
                  <a:pt x="226" y="675"/>
                </a:lnTo>
                <a:lnTo>
                  <a:pt x="223" y="675"/>
                </a:lnTo>
                <a:lnTo>
                  <a:pt x="223" y="675"/>
                </a:lnTo>
                <a:lnTo>
                  <a:pt x="223" y="675"/>
                </a:lnTo>
                <a:lnTo>
                  <a:pt x="223" y="675"/>
                </a:lnTo>
                <a:lnTo>
                  <a:pt x="219" y="675"/>
                </a:lnTo>
                <a:lnTo>
                  <a:pt x="219" y="675"/>
                </a:lnTo>
                <a:lnTo>
                  <a:pt x="216" y="675"/>
                </a:lnTo>
                <a:lnTo>
                  <a:pt x="213" y="672"/>
                </a:lnTo>
                <a:lnTo>
                  <a:pt x="213" y="672"/>
                </a:lnTo>
                <a:lnTo>
                  <a:pt x="210" y="672"/>
                </a:lnTo>
                <a:lnTo>
                  <a:pt x="210" y="668"/>
                </a:lnTo>
                <a:lnTo>
                  <a:pt x="206" y="668"/>
                </a:lnTo>
                <a:lnTo>
                  <a:pt x="203" y="668"/>
                </a:lnTo>
                <a:lnTo>
                  <a:pt x="203" y="668"/>
                </a:lnTo>
                <a:lnTo>
                  <a:pt x="200" y="665"/>
                </a:lnTo>
                <a:lnTo>
                  <a:pt x="200" y="665"/>
                </a:lnTo>
                <a:lnTo>
                  <a:pt x="197" y="665"/>
                </a:lnTo>
                <a:lnTo>
                  <a:pt x="200" y="665"/>
                </a:lnTo>
                <a:lnTo>
                  <a:pt x="197" y="665"/>
                </a:lnTo>
                <a:lnTo>
                  <a:pt x="193" y="662"/>
                </a:lnTo>
                <a:lnTo>
                  <a:pt x="190" y="662"/>
                </a:lnTo>
                <a:lnTo>
                  <a:pt x="190" y="662"/>
                </a:lnTo>
                <a:lnTo>
                  <a:pt x="190" y="662"/>
                </a:lnTo>
                <a:lnTo>
                  <a:pt x="190" y="659"/>
                </a:lnTo>
                <a:lnTo>
                  <a:pt x="183" y="659"/>
                </a:lnTo>
                <a:lnTo>
                  <a:pt x="183" y="655"/>
                </a:lnTo>
                <a:lnTo>
                  <a:pt x="183" y="652"/>
                </a:lnTo>
                <a:lnTo>
                  <a:pt x="183" y="652"/>
                </a:lnTo>
                <a:lnTo>
                  <a:pt x="180" y="652"/>
                </a:lnTo>
                <a:lnTo>
                  <a:pt x="180" y="652"/>
                </a:lnTo>
                <a:lnTo>
                  <a:pt x="177" y="652"/>
                </a:lnTo>
                <a:lnTo>
                  <a:pt x="177" y="649"/>
                </a:lnTo>
                <a:lnTo>
                  <a:pt x="177" y="649"/>
                </a:lnTo>
                <a:lnTo>
                  <a:pt x="180" y="649"/>
                </a:lnTo>
                <a:lnTo>
                  <a:pt x="177" y="649"/>
                </a:lnTo>
                <a:lnTo>
                  <a:pt x="177" y="649"/>
                </a:lnTo>
                <a:lnTo>
                  <a:pt x="177" y="649"/>
                </a:lnTo>
                <a:lnTo>
                  <a:pt x="177" y="649"/>
                </a:lnTo>
                <a:lnTo>
                  <a:pt x="174" y="649"/>
                </a:lnTo>
                <a:lnTo>
                  <a:pt x="170" y="645"/>
                </a:lnTo>
                <a:lnTo>
                  <a:pt x="170" y="645"/>
                </a:lnTo>
                <a:lnTo>
                  <a:pt x="170" y="645"/>
                </a:lnTo>
                <a:lnTo>
                  <a:pt x="170" y="642"/>
                </a:lnTo>
                <a:lnTo>
                  <a:pt x="170" y="642"/>
                </a:lnTo>
                <a:lnTo>
                  <a:pt x="167" y="639"/>
                </a:lnTo>
                <a:lnTo>
                  <a:pt x="167" y="639"/>
                </a:lnTo>
                <a:lnTo>
                  <a:pt x="167" y="636"/>
                </a:lnTo>
                <a:lnTo>
                  <a:pt x="167" y="639"/>
                </a:lnTo>
                <a:lnTo>
                  <a:pt x="164" y="632"/>
                </a:lnTo>
                <a:lnTo>
                  <a:pt x="147" y="626"/>
                </a:lnTo>
                <a:lnTo>
                  <a:pt x="147" y="626"/>
                </a:lnTo>
                <a:lnTo>
                  <a:pt x="144" y="622"/>
                </a:lnTo>
                <a:lnTo>
                  <a:pt x="144" y="622"/>
                </a:lnTo>
                <a:lnTo>
                  <a:pt x="144" y="619"/>
                </a:lnTo>
                <a:lnTo>
                  <a:pt x="144" y="619"/>
                </a:lnTo>
                <a:lnTo>
                  <a:pt x="144" y="619"/>
                </a:lnTo>
                <a:lnTo>
                  <a:pt x="141" y="619"/>
                </a:lnTo>
                <a:lnTo>
                  <a:pt x="141" y="619"/>
                </a:lnTo>
                <a:lnTo>
                  <a:pt x="141" y="619"/>
                </a:lnTo>
                <a:lnTo>
                  <a:pt x="138" y="616"/>
                </a:lnTo>
                <a:lnTo>
                  <a:pt x="134" y="616"/>
                </a:lnTo>
                <a:lnTo>
                  <a:pt x="131" y="616"/>
                </a:lnTo>
                <a:lnTo>
                  <a:pt x="128" y="613"/>
                </a:lnTo>
                <a:lnTo>
                  <a:pt x="121" y="609"/>
                </a:lnTo>
                <a:lnTo>
                  <a:pt x="115" y="606"/>
                </a:lnTo>
                <a:lnTo>
                  <a:pt x="111" y="603"/>
                </a:lnTo>
                <a:lnTo>
                  <a:pt x="105" y="603"/>
                </a:lnTo>
                <a:lnTo>
                  <a:pt x="105" y="603"/>
                </a:lnTo>
                <a:lnTo>
                  <a:pt x="101" y="599"/>
                </a:lnTo>
                <a:lnTo>
                  <a:pt x="101" y="599"/>
                </a:lnTo>
                <a:lnTo>
                  <a:pt x="98" y="596"/>
                </a:lnTo>
                <a:lnTo>
                  <a:pt x="95" y="596"/>
                </a:lnTo>
                <a:lnTo>
                  <a:pt x="88" y="593"/>
                </a:lnTo>
                <a:lnTo>
                  <a:pt x="85" y="593"/>
                </a:lnTo>
                <a:lnTo>
                  <a:pt x="85" y="593"/>
                </a:lnTo>
                <a:lnTo>
                  <a:pt x="85" y="593"/>
                </a:lnTo>
                <a:lnTo>
                  <a:pt x="82" y="593"/>
                </a:lnTo>
                <a:lnTo>
                  <a:pt x="82" y="593"/>
                </a:lnTo>
                <a:lnTo>
                  <a:pt x="79" y="593"/>
                </a:lnTo>
                <a:lnTo>
                  <a:pt x="75" y="586"/>
                </a:lnTo>
                <a:lnTo>
                  <a:pt x="75" y="586"/>
                </a:lnTo>
                <a:lnTo>
                  <a:pt x="72" y="586"/>
                </a:lnTo>
                <a:lnTo>
                  <a:pt x="72" y="586"/>
                </a:lnTo>
                <a:lnTo>
                  <a:pt x="69" y="583"/>
                </a:lnTo>
                <a:lnTo>
                  <a:pt x="65" y="583"/>
                </a:lnTo>
                <a:lnTo>
                  <a:pt x="65" y="583"/>
                </a:lnTo>
                <a:lnTo>
                  <a:pt x="65" y="580"/>
                </a:lnTo>
                <a:lnTo>
                  <a:pt x="62" y="580"/>
                </a:lnTo>
                <a:lnTo>
                  <a:pt x="62" y="583"/>
                </a:lnTo>
                <a:lnTo>
                  <a:pt x="59" y="583"/>
                </a:lnTo>
                <a:lnTo>
                  <a:pt x="59" y="583"/>
                </a:lnTo>
                <a:lnTo>
                  <a:pt x="59" y="583"/>
                </a:lnTo>
                <a:lnTo>
                  <a:pt x="56" y="580"/>
                </a:lnTo>
                <a:lnTo>
                  <a:pt x="52" y="580"/>
                </a:lnTo>
                <a:lnTo>
                  <a:pt x="49" y="577"/>
                </a:lnTo>
                <a:lnTo>
                  <a:pt x="46" y="577"/>
                </a:lnTo>
                <a:lnTo>
                  <a:pt x="46" y="577"/>
                </a:lnTo>
                <a:lnTo>
                  <a:pt x="42" y="577"/>
                </a:lnTo>
                <a:lnTo>
                  <a:pt x="39" y="577"/>
                </a:lnTo>
                <a:lnTo>
                  <a:pt x="39" y="577"/>
                </a:lnTo>
                <a:lnTo>
                  <a:pt x="36" y="573"/>
                </a:lnTo>
                <a:lnTo>
                  <a:pt x="33" y="573"/>
                </a:lnTo>
                <a:lnTo>
                  <a:pt x="33" y="573"/>
                </a:lnTo>
                <a:lnTo>
                  <a:pt x="29" y="573"/>
                </a:lnTo>
                <a:lnTo>
                  <a:pt x="29" y="570"/>
                </a:lnTo>
                <a:lnTo>
                  <a:pt x="29" y="570"/>
                </a:lnTo>
                <a:lnTo>
                  <a:pt x="29" y="570"/>
                </a:lnTo>
                <a:lnTo>
                  <a:pt x="29" y="570"/>
                </a:lnTo>
                <a:lnTo>
                  <a:pt x="26" y="570"/>
                </a:lnTo>
                <a:lnTo>
                  <a:pt x="23" y="570"/>
                </a:lnTo>
                <a:lnTo>
                  <a:pt x="23" y="570"/>
                </a:lnTo>
                <a:lnTo>
                  <a:pt x="20" y="570"/>
                </a:lnTo>
                <a:lnTo>
                  <a:pt x="20" y="570"/>
                </a:lnTo>
                <a:lnTo>
                  <a:pt x="20" y="567"/>
                </a:lnTo>
                <a:lnTo>
                  <a:pt x="16" y="567"/>
                </a:lnTo>
                <a:lnTo>
                  <a:pt x="16" y="567"/>
                </a:lnTo>
                <a:lnTo>
                  <a:pt x="13" y="567"/>
                </a:lnTo>
                <a:lnTo>
                  <a:pt x="13" y="567"/>
                </a:lnTo>
                <a:lnTo>
                  <a:pt x="13" y="567"/>
                </a:lnTo>
                <a:lnTo>
                  <a:pt x="13" y="567"/>
                </a:lnTo>
                <a:lnTo>
                  <a:pt x="10" y="567"/>
                </a:lnTo>
                <a:lnTo>
                  <a:pt x="10" y="567"/>
                </a:lnTo>
                <a:lnTo>
                  <a:pt x="6" y="563"/>
                </a:lnTo>
                <a:lnTo>
                  <a:pt x="3" y="563"/>
                </a:lnTo>
                <a:lnTo>
                  <a:pt x="3" y="563"/>
                </a:lnTo>
                <a:lnTo>
                  <a:pt x="3" y="563"/>
                </a:lnTo>
                <a:lnTo>
                  <a:pt x="0" y="563"/>
                </a:lnTo>
                <a:lnTo>
                  <a:pt x="13" y="550"/>
                </a:lnTo>
                <a:lnTo>
                  <a:pt x="13" y="547"/>
                </a:lnTo>
                <a:lnTo>
                  <a:pt x="20" y="540"/>
                </a:lnTo>
                <a:lnTo>
                  <a:pt x="23" y="540"/>
                </a:lnTo>
                <a:lnTo>
                  <a:pt x="23" y="537"/>
                </a:lnTo>
                <a:lnTo>
                  <a:pt x="29" y="534"/>
                </a:lnTo>
                <a:lnTo>
                  <a:pt x="36" y="527"/>
                </a:lnTo>
                <a:lnTo>
                  <a:pt x="46" y="521"/>
                </a:lnTo>
                <a:lnTo>
                  <a:pt x="52" y="514"/>
                </a:lnTo>
                <a:lnTo>
                  <a:pt x="59" y="508"/>
                </a:lnTo>
                <a:lnTo>
                  <a:pt x="59" y="508"/>
                </a:lnTo>
                <a:lnTo>
                  <a:pt x="69" y="501"/>
                </a:lnTo>
                <a:lnTo>
                  <a:pt x="69" y="498"/>
                </a:lnTo>
                <a:lnTo>
                  <a:pt x="75" y="495"/>
                </a:lnTo>
                <a:lnTo>
                  <a:pt x="75" y="491"/>
                </a:lnTo>
                <a:lnTo>
                  <a:pt x="79" y="491"/>
                </a:lnTo>
                <a:lnTo>
                  <a:pt x="82" y="488"/>
                </a:lnTo>
                <a:lnTo>
                  <a:pt x="82" y="485"/>
                </a:lnTo>
                <a:lnTo>
                  <a:pt x="82" y="481"/>
                </a:lnTo>
                <a:lnTo>
                  <a:pt x="85" y="478"/>
                </a:lnTo>
                <a:lnTo>
                  <a:pt x="88" y="475"/>
                </a:lnTo>
                <a:lnTo>
                  <a:pt x="92" y="468"/>
                </a:lnTo>
                <a:lnTo>
                  <a:pt x="95" y="459"/>
                </a:lnTo>
                <a:lnTo>
                  <a:pt x="98" y="455"/>
                </a:lnTo>
                <a:lnTo>
                  <a:pt x="98" y="452"/>
                </a:lnTo>
                <a:lnTo>
                  <a:pt x="98" y="452"/>
                </a:lnTo>
                <a:lnTo>
                  <a:pt x="105" y="439"/>
                </a:lnTo>
                <a:lnTo>
                  <a:pt x="108" y="436"/>
                </a:lnTo>
                <a:lnTo>
                  <a:pt x="108" y="436"/>
                </a:lnTo>
                <a:lnTo>
                  <a:pt x="111" y="436"/>
                </a:lnTo>
                <a:lnTo>
                  <a:pt x="111" y="436"/>
                </a:lnTo>
                <a:lnTo>
                  <a:pt x="118" y="436"/>
                </a:lnTo>
                <a:lnTo>
                  <a:pt x="121" y="436"/>
                </a:lnTo>
                <a:lnTo>
                  <a:pt x="128" y="436"/>
                </a:lnTo>
                <a:lnTo>
                  <a:pt x="131" y="436"/>
                </a:lnTo>
                <a:lnTo>
                  <a:pt x="138" y="436"/>
                </a:lnTo>
                <a:lnTo>
                  <a:pt x="144" y="436"/>
                </a:lnTo>
                <a:lnTo>
                  <a:pt x="151" y="436"/>
                </a:lnTo>
                <a:lnTo>
                  <a:pt x="157" y="432"/>
                </a:lnTo>
                <a:lnTo>
                  <a:pt x="164" y="436"/>
                </a:lnTo>
                <a:lnTo>
                  <a:pt x="167" y="436"/>
                </a:lnTo>
                <a:lnTo>
                  <a:pt x="167" y="436"/>
                </a:lnTo>
                <a:lnTo>
                  <a:pt x="174" y="432"/>
                </a:lnTo>
                <a:lnTo>
                  <a:pt x="177" y="432"/>
                </a:lnTo>
                <a:lnTo>
                  <a:pt x="177" y="432"/>
                </a:lnTo>
                <a:lnTo>
                  <a:pt x="180" y="432"/>
                </a:lnTo>
                <a:lnTo>
                  <a:pt x="190" y="432"/>
                </a:lnTo>
                <a:lnTo>
                  <a:pt x="193" y="432"/>
                </a:lnTo>
                <a:lnTo>
                  <a:pt x="197" y="432"/>
                </a:lnTo>
                <a:lnTo>
                  <a:pt x="203" y="432"/>
                </a:lnTo>
                <a:lnTo>
                  <a:pt x="210" y="432"/>
                </a:lnTo>
                <a:lnTo>
                  <a:pt x="216" y="432"/>
                </a:lnTo>
                <a:lnTo>
                  <a:pt x="219" y="432"/>
                </a:lnTo>
                <a:lnTo>
                  <a:pt x="223" y="429"/>
                </a:lnTo>
                <a:lnTo>
                  <a:pt x="223" y="429"/>
                </a:lnTo>
                <a:lnTo>
                  <a:pt x="226" y="429"/>
                </a:lnTo>
                <a:lnTo>
                  <a:pt x="226" y="426"/>
                </a:lnTo>
                <a:lnTo>
                  <a:pt x="229" y="422"/>
                </a:lnTo>
                <a:lnTo>
                  <a:pt x="233" y="419"/>
                </a:lnTo>
                <a:lnTo>
                  <a:pt x="233" y="416"/>
                </a:lnTo>
                <a:lnTo>
                  <a:pt x="236" y="413"/>
                </a:lnTo>
                <a:lnTo>
                  <a:pt x="236" y="409"/>
                </a:lnTo>
                <a:lnTo>
                  <a:pt x="236" y="406"/>
                </a:lnTo>
                <a:lnTo>
                  <a:pt x="239" y="406"/>
                </a:lnTo>
                <a:lnTo>
                  <a:pt x="239" y="406"/>
                </a:lnTo>
                <a:lnTo>
                  <a:pt x="242" y="406"/>
                </a:lnTo>
                <a:lnTo>
                  <a:pt x="246" y="406"/>
                </a:lnTo>
                <a:lnTo>
                  <a:pt x="246" y="403"/>
                </a:lnTo>
                <a:lnTo>
                  <a:pt x="249" y="400"/>
                </a:lnTo>
                <a:lnTo>
                  <a:pt x="252" y="400"/>
                </a:lnTo>
                <a:lnTo>
                  <a:pt x="256" y="396"/>
                </a:lnTo>
                <a:lnTo>
                  <a:pt x="256" y="396"/>
                </a:lnTo>
                <a:lnTo>
                  <a:pt x="259" y="393"/>
                </a:lnTo>
                <a:lnTo>
                  <a:pt x="262" y="393"/>
                </a:lnTo>
                <a:lnTo>
                  <a:pt x="262" y="393"/>
                </a:lnTo>
                <a:lnTo>
                  <a:pt x="262" y="393"/>
                </a:lnTo>
                <a:lnTo>
                  <a:pt x="265" y="393"/>
                </a:lnTo>
                <a:lnTo>
                  <a:pt x="272" y="393"/>
                </a:lnTo>
                <a:lnTo>
                  <a:pt x="275" y="393"/>
                </a:lnTo>
                <a:lnTo>
                  <a:pt x="278" y="393"/>
                </a:lnTo>
                <a:lnTo>
                  <a:pt x="282" y="390"/>
                </a:lnTo>
                <a:lnTo>
                  <a:pt x="282" y="390"/>
                </a:lnTo>
                <a:lnTo>
                  <a:pt x="285" y="390"/>
                </a:lnTo>
                <a:lnTo>
                  <a:pt x="288" y="386"/>
                </a:lnTo>
                <a:lnTo>
                  <a:pt x="288" y="383"/>
                </a:lnTo>
                <a:lnTo>
                  <a:pt x="288" y="380"/>
                </a:lnTo>
                <a:lnTo>
                  <a:pt x="292" y="377"/>
                </a:lnTo>
                <a:lnTo>
                  <a:pt x="292" y="373"/>
                </a:lnTo>
                <a:lnTo>
                  <a:pt x="292" y="370"/>
                </a:lnTo>
                <a:lnTo>
                  <a:pt x="292" y="370"/>
                </a:lnTo>
                <a:lnTo>
                  <a:pt x="295" y="367"/>
                </a:lnTo>
                <a:lnTo>
                  <a:pt x="295" y="363"/>
                </a:lnTo>
                <a:lnTo>
                  <a:pt x="298" y="363"/>
                </a:lnTo>
                <a:lnTo>
                  <a:pt x="301" y="360"/>
                </a:lnTo>
                <a:lnTo>
                  <a:pt x="305" y="360"/>
                </a:lnTo>
                <a:lnTo>
                  <a:pt x="305" y="360"/>
                </a:lnTo>
                <a:lnTo>
                  <a:pt x="308" y="357"/>
                </a:lnTo>
                <a:lnTo>
                  <a:pt x="311" y="354"/>
                </a:lnTo>
                <a:lnTo>
                  <a:pt x="311" y="350"/>
                </a:lnTo>
                <a:lnTo>
                  <a:pt x="315" y="347"/>
                </a:lnTo>
                <a:lnTo>
                  <a:pt x="315" y="344"/>
                </a:lnTo>
                <a:lnTo>
                  <a:pt x="318" y="340"/>
                </a:lnTo>
                <a:lnTo>
                  <a:pt x="318" y="334"/>
                </a:lnTo>
                <a:lnTo>
                  <a:pt x="321" y="327"/>
                </a:lnTo>
                <a:lnTo>
                  <a:pt x="321" y="324"/>
                </a:lnTo>
                <a:lnTo>
                  <a:pt x="324" y="321"/>
                </a:lnTo>
                <a:lnTo>
                  <a:pt x="324" y="318"/>
                </a:lnTo>
                <a:lnTo>
                  <a:pt x="324" y="314"/>
                </a:lnTo>
                <a:lnTo>
                  <a:pt x="324" y="311"/>
                </a:lnTo>
                <a:lnTo>
                  <a:pt x="324" y="281"/>
                </a:lnTo>
                <a:lnTo>
                  <a:pt x="328" y="275"/>
                </a:lnTo>
                <a:lnTo>
                  <a:pt x="328" y="262"/>
                </a:lnTo>
                <a:lnTo>
                  <a:pt x="328" y="249"/>
                </a:lnTo>
                <a:lnTo>
                  <a:pt x="328" y="249"/>
                </a:lnTo>
                <a:lnTo>
                  <a:pt x="331" y="242"/>
                </a:lnTo>
                <a:lnTo>
                  <a:pt x="337" y="226"/>
                </a:lnTo>
                <a:lnTo>
                  <a:pt x="337" y="226"/>
                </a:lnTo>
                <a:lnTo>
                  <a:pt x="337" y="226"/>
                </a:lnTo>
                <a:lnTo>
                  <a:pt x="331" y="219"/>
                </a:lnTo>
                <a:lnTo>
                  <a:pt x="331" y="213"/>
                </a:lnTo>
                <a:lnTo>
                  <a:pt x="331" y="213"/>
                </a:lnTo>
                <a:lnTo>
                  <a:pt x="334" y="209"/>
                </a:lnTo>
                <a:lnTo>
                  <a:pt x="337" y="200"/>
                </a:lnTo>
                <a:lnTo>
                  <a:pt x="347" y="186"/>
                </a:lnTo>
                <a:lnTo>
                  <a:pt x="347" y="186"/>
                </a:lnTo>
                <a:lnTo>
                  <a:pt x="351" y="190"/>
                </a:lnTo>
                <a:lnTo>
                  <a:pt x="357" y="190"/>
                </a:lnTo>
                <a:lnTo>
                  <a:pt x="357" y="190"/>
                </a:lnTo>
                <a:lnTo>
                  <a:pt x="360" y="190"/>
                </a:lnTo>
                <a:lnTo>
                  <a:pt x="364" y="193"/>
                </a:lnTo>
                <a:lnTo>
                  <a:pt x="367" y="193"/>
                </a:lnTo>
                <a:lnTo>
                  <a:pt x="367" y="190"/>
                </a:lnTo>
                <a:lnTo>
                  <a:pt x="370" y="190"/>
                </a:lnTo>
                <a:lnTo>
                  <a:pt x="374" y="190"/>
                </a:lnTo>
                <a:lnTo>
                  <a:pt x="377" y="190"/>
                </a:lnTo>
                <a:lnTo>
                  <a:pt x="377" y="193"/>
                </a:lnTo>
                <a:lnTo>
                  <a:pt x="380" y="193"/>
                </a:lnTo>
                <a:lnTo>
                  <a:pt x="383" y="193"/>
                </a:lnTo>
                <a:lnTo>
                  <a:pt x="383" y="193"/>
                </a:lnTo>
                <a:lnTo>
                  <a:pt x="390" y="190"/>
                </a:lnTo>
                <a:lnTo>
                  <a:pt x="393" y="186"/>
                </a:lnTo>
                <a:lnTo>
                  <a:pt x="396" y="186"/>
                </a:lnTo>
                <a:lnTo>
                  <a:pt x="396" y="190"/>
                </a:lnTo>
                <a:lnTo>
                  <a:pt x="396" y="190"/>
                </a:lnTo>
                <a:lnTo>
                  <a:pt x="400" y="186"/>
                </a:lnTo>
                <a:lnTo>
                  <a:pt x="403" y="186"/>
                </a:lnTo>
                <a:lnTo>
                  <a:pt x="406" y="180"/>
                </a:lnTo>
                <a:lnTo>
                  <a:pt x="413" y="177"/>
                </a:lnTo>
                <a:lnTo>
                  <a:pt x="416" y="177"/>
                </a:lnTo>
                <a:lnTo>
                  <a:pt x="419" y="180"/>
                </a:lnTo>
                <a:lnTo>
                  <a:pt x="423" y="180"/>
                </a:lnTo>
                <a:lnTo>
                  <a:pt x="423" y="183"/>
                </a:lnTo>
                <a:lnTo>
                  <a:pt x="433" y="186"/>
                </a:lnTo>
                <a:lnTo>
                  <a:pt x="436" y="190"/>
                </a:lnTo>
                <a:lnTo>
                  <a:pt x="436" y="190"/>
                </a:lnTo>
                <a:lnTo>
                  <a:pt x="436" y="190"/>
                </a:lnTo>
                <a:lnTo>
                  <a:pt x="439" y="190"/>
                </a:lnTo>
                <a:lnTo>
                  <a:pt x="439" y="186"/>
                </a:lnTo>
                <a:lnTo>
                  <a:pt x="439" y="186"/>
                </a:lnTo>
                <a:lnTo>
                  <a:pt x="442" y="186"/>
                </a:lnTo>
                <a:lnTo>
                  <a:pt x="442" y="183"/>
                </a:lnTo>
                <a:lnTo>
                  <a:pt x="442" y="180"/>
                </a:lnTo>
                <a:lnTo>
                  <a:pt x="442" y="180"/>
                </a:lnTo>
                <a:lnTo>
                  <a:pt x="446" y="180"/>
                </a:lnTo>
                <a:lnTo>
                  <a:pt x="446" y="180"/>
                </a:lnTo>
                <a:lnTo>
                  <a:pt x="446" y="177"/>
                </a:lnTo>
                <a:lnTo>
                  <a:pt x="446" y="173"/>
                </a:lnTo>
                <a:lnTo>
                  <a:pt x="446" y="170"/>
                </a:lnTo>
                <a:lnTo>
                  <a:pt x="446" y="170"/>
                </a:lnTo>
                <a:lnTo>
                  <a:pt x="449" y="170"/>
                </a:lnTo>
                <a:lnTo>
                  <a:pt x="452" y="167"/>
                </a:lnTo>
                <a:lnTo>
                  <a:pt x="452" y="163"/>
                </a:lnTo>
                <a:lnTo>
                  <a:pt x="455" y="157"/>
                </a:lnTo>
                <a:lnTo>
                  <a:pt x="452" y="144"/>
                </a:lnTo>
                <a:lnTo>
                  <a:pt x="452" y="134"/>
                </a:lnTo>
                <a:lnTo>
                  <a:pt x="449" y="131"/>
                </a:lnTo>
                <a:lnTo>
                  <a:pt x="449" y="127"/>
                </a:lnTo>
                <a:lnTo>
                  <a:pt x="449" y="127"/>
                </a:lnTo>
                <a:lnTo>
                  <a:pt x="446" y="127"/>
                </a:lnTo>
                <a:lnTo>
                  <a:pt x="442" y="127"/>
                </a:lnTo>
                <a:lnTo>
                  <a:pt x="433" y="121"/>
                </a:lnTo>
                <a:lnTo>
                  <a:pt x="429" y="121"/>
                </a:lnTo>
                <a:lnTo>
                  <a:pt x="426" y="118"/>
                </a:lnTo>
                <a:lnTo>
                  <a:pt x="423" y="118"/>
                </a:lnTo>
                <a:lnTo>
                  <a:pt x="423" y="118"/>
                </a:lnTo>
                <a:lnTo>
                  <a:pt x="419" y="114"/>
                </a:lnTo>
                <a:lnTo>
                  <a:pt x="413" y="114"/>
                </a:lnTo>
                <a:lnTo>
                  <a:pt x="410" y="114"/>
                </a:lnTo>
                <a:lnTo>
                  <a:pt x="406" y="114"/>
                </a:lnTo>
                <a:lnTo>
                  <a:pt x="403" y="111"/>
                </a:lnTo>
                <a:lnTo>
                  <a:pt x="393" y="114"/>
                </a:lnTo>
                <a:lnTo>
                  <a:pt x="393" y="114"/>
                </a:lnTo>
                <a:lnTo>
                  <a:pt x="390" y="114"/>
                </a:lnTo>
                <a:lnTo>
                  <a:pt x="387" y="114"/>
                </a:lnTo>
                <a:lnTo>
                  <a:pt x="383" y="111"/>
                </a:lnTo>
                <a:lnTo>
                  <a:pt x="383" y="111"/>
                </a:lnTo>
                <a:lnTo>
                  <a:pt x="380" y="114"/>
                </a:lnTo>
                <a:lnTo>
                  <a:pt x="367" y="104"/>
                </a:lnTo>
                <a:lnTo>
                  <a:pt x="354" y="95"/>
                </a:lnTo>
                <a:lnTo>
                  <a:pt x="344" y="88"/>
                </a:lnTo>
                <a:lnTo>
                  <a:pt x="337" y="85"/>
                </a:lnTo>
                <a:lnTo>
                  <a:pt x="331" y="78"/>
                </a:lnTo>
                <a:lnTo>
                  <a:pt x="331" y="78"/>
                </a:lnTo>
                <a:lnTo>
                  <a:pt x="331" y="75"/>
                </a:lnTo>
                <a:lnTo>
                  <a:pt x="328" y="75"/>
                </a:lnTo>
                <a:lnTo>
                  <a:pt x="328" y="75"/>
                </a:lnTo>
                <a:lnTo>
                  <a:pt x="328" y="72"/>
                </a:lnTo>
                <a:lnTo>
                  <a:pt x="331" y="72"/>
                </a:lnTo>
                <a:lnTo>
                  <a:pt x="328" y="68"/>
                </a:lnTo>
                <a:lnTo>
                  <a:pt x="328" y="62"/>
                </a:lnTo>
                <a:lnTo>
                  <a:pt x="328" y="59"/>
                </a:lnTo>
                <a:lnTo>
                  <a:pt x="331" y="55"/>
                </a:lnTo>
                <a:lnTo>
                  <a:pt x="331" y="52"/>
                </a:lnTo>
                <a:lnTo>
                  <a:pt x="334" y="49"/>
                </a:lnTo>
                <a:lnTo>
                  <a:pt x="334" y="49"/>
                </a:lnTo>
                <a:lnTo>
                  <a:pt x="334" y="49"/>
                </a:lnTo>
                <a:lnTo>
                  <a:pt x="360" y="45"/>
                </a:lnTo>
                <a:lnTo>
                  <a:pt x="364" y="45"/>
                </a:lnTo>
                <a:lnTo>
                  <a:pt x="400" y="45"/>
                </a:lnTo>
                <a:lnTo>
                  <a:pt x="406" y="45"/>
                </a:lnTo>
                <a:lnTo>
                  <a:pt x="433" y="42"/>
                </a:lnTo>
                <a:lnTo>
                  <a:pt x="433" y="42"/>
                </a:lnTo>
                <a:lnTo>
                  <a:pt x="442" y="42"/>
                </a:lnTo>
                <a:lnTo>
                  <a:pt x="446" y="42"/>
                </a:lnTo>
                <a:lnTo>
                  <a:pt x="465" y="36"/>
                </a:lnTo>
                <a:lnTo>
                  <a:pt x="465" y="36"/>
                </a:lnTo>
                <a:lnTo>
                  <a:pt x="465" y="29"/>
                </a:lnTo>
                <a:lnTo>
                  <a:pt x="469" y="22"/>
                </a:lnTo>
                <a:lnTo>
                  <a:pt x="469" y="22"/>
                </a:lnTo>
                <a:lnTo>
                  <a:pt x="472" y="19"/>
                </a:lnTo>
                <a:lnTo>
                  <a:pt x="469" y="19"/>
                </a:lnTo>
                <a:lnTo>
                  <a:pt x="469" y="19"/>
                </a:lnTo>
                <a:lnTo>
                  <a:pt x="465" y="19"/>
                </a:lnTo>
                <a:lnTo>
                  <a:pt x="462" y="19"/>
                </a:lnTo>
                <a:lnTo>
                  <a:pt x="462" y="19"/>
                </a:lnTo>
                <a:lnTo>
                  <a:pt x="459" y="16"/>
                </a:lnTo>
                <a:lnTo>
                  <a:pt x="459" y="13"/>
                </a:lnTo>
                <a:lnTo>
                  <a:pt x="462" y="13"/>
                </a:lnTo>
                <a:lnTo>
                  <a:pt x="472" y="0"/>
                </a:lnTo>
                <a:lnTo>
                  <a:pt x="475" y="0"/>
                </a:lnTo>
                <a:lnTo>
                  <a:pt x="478" y="0"/>
                </a:lnTo>
                <a:lnTo>
                  <a:pt x="478" y="0"/>
                </a:lnTo>
                <a:lnTo>
                  <a:pt x="485" y="0"/>
                </a:lnTo>
                <a:lnTo>
                  <a:pt x="492" y="0"/>
                </a:lnTo>
                <a:lnTo>
                  <a:pt x="492" y="0"/>
                </a:lnTo>
                <a:close/>
              </a:path>
            </a:pathLst>
          </a:custGeom>
          <a:solidFill>
            <a:schemeClr val="accent5"/>
          </a:solidFill>
          <a:ln w="4763">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noEditPoints="1"/>
          </p:cNvSpPr>
          <p:nvPr/>
        </p:nvSpPr>
        <p:spPr bwMode="auto">
          <a:xfrm>
            <a:off x="3066165" y="4157615"/>
            <a:ext cx="247295" cy="258046"/>
          </a:xfrm>
          <a:custGeom>
            <a:avLst/>
            <a:gdLst>
              <a:gd name="T0" fmla="*/ 10 w 138"/>
              <a:gd name="T1" fmla="*/ 62 h 144"/>
              <a:gd name="T2" fmla="*/ 7 w 138"/>
              <a:gd name="T3" fmla="*/ 59 h 144"/>
              <a:gd name="T4" fmla="*/ 10 w 138"/>
              <a:gd name="T5" fmla="*/ 59 h 144"/>
              <a:gd name="T6" fmla="*/ 76 w 138"/>
              <a:gd name="T7" fmla="*/ 9 h 144"/>
              <a:gd name="T8" fmla="*/ 85 w 138"/>
              <a:gd name="T9" fmla="*/ 22 h 144"/>
              <a:gd name="T10" fmla="*/ 82 w 138"/>
              <a:gd name="T11" fmla="*/ 39 h 144"/>
              <a:gd name="T12" fmla="*/ 72 w 138"/>
              <a:gd name="T13" fmla="*/ 42 h 144"/>
              <a:gd name="T14" fmla="*/ 69 w 138"/>
              <a:gd name="T15" fmla="*/ 39 h 144"/>
              <a:gd name="T16" fmla="*/ 66 w 138"/>
              <a:gd name="T17" fmla="*/ 42 h 144"/>
              <a:gd name="T18" fmla="*/ 66 w 138"/>
              <a:gd name="T19" fmla="*/ 42 h 144"/>
              <a:gd name="T20" fmla="*/ 62 w 138"/>
              <a:gd name="T21" fmla="*/ 45 h 144"/>
              <a:gd name="T22" fmla="*/ 66 w 138"/>
              <a:gd name="T23" fmla="*/ 49 h 144"/>
              <a:gd name="T24" fmla="*/ 66 w 138"/>
              <a:gd name="T25" fmla="*/ 49 h 144"/>
              <a:gd name="T26" fmla="*/ 69 w 138"/>
              <a:gd name="T27" fmla="*/ 52 h 144"/>
              <a:gd name="T28" fmla="*/ 72 w 138"/>
              <a:gd name="T29" fmla="*/ 52 h 144"/>
              <a:gd name="T30" fmla="*/ 76 w 138"/>
              <a:gd name="T31" fmla="*/ 55 h 144"/>
              <a:gd name="T32" fmla="*/ 72 w 138"/>
              <a:gd name="T33" fmla="*/ 59 h 144"/>
              <a:gd name="T34" fmla="*/ 82 w 138"/>
              <a:gd name="T35" fmla="*/ 59 h 144"/>
              <a:gd name="T36" fmla="*/ 92 w 138"/>
              <a:gd name="T37" fmla="*/ 62 h 144"/>
              <a:gd name="T38" fmla="*/ 108 w 138"/>
              <a:gd name="T39" fmla="*/ 55 h 144"/>
              <a:gd name="T40" fmla="*/ 112 w 138"/>
              <a:gd name="T41" fmla="*/ 55 h 144"/>
              <a:gd name="T42" fmla="*/ 118 w 138"/>
              <a:gd name="T43" fmla="*/ 55 h 144"/>
              <a:gd name="T44" fmla="*/ 121 w 138"/>
              <a:gd name="T45" fmla="*/ 68 h 144"/>
              <a:gd name="T46" fmla="*/ 121 w 138"/>
              <a:gd name="T47" fmla="*/ 75 h 144"/>
              <a:gd name="T48" fmla="*/ 121 w 138"/>
              <a:gd name="T49" fmla="*/ 85 h 144"/>
              <a:gd name="T50" fmla="*/ 118 w 138"/>
              <a:gd name="T51" fmla="*/ 95 h 144"/>
              <a:gd name="T52" fmla="*/ 115 w 138"/>
              <a:gd name="T53" fmla="*/ 104 h 144"/>
              <a:gd name="T54" fmla="*/ 115 w 138"/>
              <a:gd name="T55" fmla="*/ 104 h 144"/>
              <a:gd name="T56" fmla="*/ 115 w 138"/>
              <a:gd name="T57" fmla="*/ 108 h 144"/>
              <a:gd name="T58" fmla="*/ 115 w 138"/>
              <a:gd name="T59" fmla="*/ 111 h 144"/>
              <a:gd name="T60" fmla="*/ 115 w 138"/>
              <a:gd name="T61" fmla="*/ 111 h 144"/>
              <a:gd name="T62" fmla="*/ 115 w 138"/>
              <a:gd name="T63" fmla="*/ 114 h 144"/>
              <a:gd name="T64" fmla="*/ 121 w 138"/>
              <a:gd name="T65" fmla="*/ 118 h 144"/>
              <a:gd name="T66" fmla="*/ 128 w 138"/>
              <a:gd name="T67" fmla="*/ 127 h 144"/>
              <a:gd name="T68" fmla="*/ 131 w 138"/>
              <a:gd name="T69" fmla="*/ 127 h 144"/>
              <a:gd name="T70" fmla="*/ 138 w 138"/>
              <a:gd name="T71" fmla="*/ 127 h 144"/>
              <a:gd name="T72" fmla="*/ 118 w 138"/>
              <a:gd name="T73" fmla="*/ 140 h 144"/>
              <a:gd name="T74" fmla="*/ 108 w 138"/>
              <a:gd name="T75" fmla="*/ 137 h 144"/>
              <a:gd name="T76" fmla="*/ 92 w 138"/>
              <a:gd name="T77" fmla="*/ 134 h 144"/>
              <a:gd name="T78" fmla="*/ 79 w 138"/>
              <a:gd name="T79" fmla="*/ 118 h 144"/>
              <a:gd name="T80" fmla="*/ 59 w 138"/>
              <a:gd name="T81" fmla="*/ 111 h 144"/>
              <a:gd name="T82" fmla="*/ 53 w 138"/>
              <a:gd name="T83" fmla="*/ 108 h 144"/>
              <a:gd name="T84" fmla="*/ 39 w 138"/>
              <a:gd name="T85" fmla="*/ 104 h 144"/>
              <a:gd name="T86" fmla="*/ 20 w 138"/>
              <a:gd name="T87" fmla="*/ 91 h 144"/>
              <a:gd name="T88" fmla="*/ 7 w 138"/>
              <a:gd name="T89" fmla="*/ 78 h 144"/>
              <a:gd name="T90" fmla="*/ 0 w 138"/>
              <a:gd name="T91" fmla="*/ 68 h 144"/>
              <a:gd name="T92" fmla="*/ 10 w 138"/>
              <a:gd name="T93" fmla="*/ 62 h 144"/>
              <a:gd name="T94" fmla="*/ 10 w 138"/>
              <a:gd name="T95" fmla="*/ 72 h 144"/>
              <a:gd name="T96" fmla="*/ 17 w 138"/>
              <a:gd name="T97" fmla="*/ 81 h 144"/>
              <a:gd name="T98" fmla="*/ 23 w 138"/>
              <a:gd name="T99" fmla="*/ 85 h 144"/>
              <a:gd name="T100" fmla="*/ 20 w 138"/>
              <a:gd name="T101" fmla="*/ 78 h 144"/>
              <a:gd name="T102" fmla="*/ 13 w 138"/>
              <a:gd name="T103" fmla="*/ 68 h 144"/>
              <a:gd name="T104" fmla="*/ 13 w 138"/>
              <a:gd name="T105" fmla="*/ 59 h 144"/>
              <a:gd name="T106" fmla="*/ 17 w 138"/>
              <a:gd name="T107" fmla="*/ 45 h 144"/>
              <a:gd name="T108" fmla="*/ 17 w 138"/>
              <a:gd name="T109" fmla="*/ 42 h 144"/>
              <a:gd name="T110" fmla="*/ 13 w 138"/>
              <a:gd name="T111" fmla="*/ 29 h 144"/>
              <a:gd name="T112" fmla="*/ 23 w 138"/>
              <a:gd name="T113" fmla="*/ 22 h 144"/>
              <a:gd name="T114" fmla="*/ 36 w 138"/>
              <a:gd name="T115" fmla="*/ 16 h 144"/>
              <a:gd name="T116" fmla="*/ 43 w 138"/>
              <a:gd name="T117" fmla="*/ 16 h 144"/>
              <a:gd name="T118" fmla="*/ 49 w 138"/>
              <a:gd name="T119" fmla="*/ 13 h 144"/>
              <a:gd name="T120" fmla="*/ 59 w 138"/>
              <a:gd name="T121" fmla="*/ 0 h 144"/>
              <a:gd name="T122" fmla="*/ 66 w 138"/>
              <a:gd name="T123" fmla="*/ 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8" h="144">
                <a:moveTo>
                  <a:pt x="10" y="62"/>
                </a:moveTo>
                <a:lnTo>
                  <a:pt x="10" y="62"/>
                </a:lnTo>
                <a:lnTo>
                  <a:pt x="10" y="62"/>
                </a:lnTo>
                <a:lnTo>
                  <a:pt x="10" y="62"/>
                </a:lnTo>
                <a:lnTo>
                  <a:pt x="10" y="62"/>
                </a:lnTo>
                <a:lnTo>
                  <a:pt x="10" y="62"/>
                </a:lnTo>
                <a:lnTo>
                  <a:pt x="10" y="62"/>
                </a:lnTo>
                <a:lnTo>
                  <a:pt x="10" y="62"/>
                </a:lnTo>
                <a:lnTo>
                  <a:pt x="10" y="62"/>
                </a:lnTo>
                <a:lnTo>
                  <a:pt x="10" y="62"/>
                </a:lnTo>
                <a:close/>
                <a:moveTo>
                  <a:pt x="10" y="59"/>
                </a:moveTo>
                <a:lnTo>
                  <a:pt x="10" y="62"/>
                </a:lnTo>
                <a:lnTo>
                  <a:pt x="7" y="62"/>
                </a:lnTo>
                <a:lnTo>
                  <a:pt x="7" y="59"/>
                </a:lnTo>
                <a:lnTo>
                  <a:pt x="7" y="55"/>
                </a:lnTo>
                <a:lnTo>
                  <a:pt x="7" y="55"/>
                </a:lnTo>
                <a:lnTo>
                  <a:pt x="7" y="52"/>
                </a:lnTo>
                <a:lnTo>
                  <a:pt x="7" y="52"/>
                </a:lnTo>
                <a:lnTo>
                  <a:pt x="10" y="55"/>
                </a:lnTo>
                <a:lnTo>
                  <a:pt x="10" y="59"/>
                </a:lnTo>
                <a:lnTo>
                  <a:pt x="10" y="59"/>
                </a:lnTo>
                <a:lnTo>
                  <a:pt x="10" y="59"/>
                </a:lnTo>
                <a:close/>
                <a:moveTo>
                  <a:pt x="69" y="6"/>
                </a:moveTo>
                <a:lnTo>
                  <a:pt x="69" y="6"/>
                </a:lnTo>
                <a:lnTo>
                  <a:pt x="69" y="6"/>
                </a:lnTo>
                <a:lnTo>
                  <a:pt x="72" y="9"/>
                </a:lnTo>
                <a:lnTo>
                  <a:pt x="72" y="9"/>
                </a:lnTo>
                <a:lnTo>
                  <a:pt x="76" y="9"/>
                </a:lnTo>
                <a:lnTo>
                  <a:pt x="79" y="13"/>
                </a:lnTo>
                <a:lnTo>
                  <a:pt x="79" y="16"/>
                </a:lnTo>
                <a:lnTo>
                  <a:pt x="79" y="16"/>
                </a:lnTo>
                <a:lnTo>
                  <a:pt x="82" y="16"/>
                </a:lnTo>
                <a:lnTo>
                  <a:pt x="85" y="19"/>
                </a:lnTo>
                <a:lnTo>
                  <a:pt x="85" y="19"/>
                </a:lnTo>
                <a:lnTo>
                  <a:pt x="85" y="22"/>
                </a:lnTo>
                <a:lnTo>
                  <a:pt x="89" y="29"/>
                </a:lnTo>
                <a:lnTo>
                  <a:pt x="89" y="32"/>
                </a:lnTo>
                <a:lnTo>
                  <a:pt x="89" y="36"/>
                </a:lnTo>
                <a:lnTo>
                  <a:pt x="89" y="36"/>
                </a:lnTo>
                <a:lnTo>
                  <a:pt x="85" y="39"/>
                </a:lnTo>
                <a:lnTo>
                  <a:pt x="82" y="39"/>
                </a:lnTo>
                <a:lnTo>
                  <a:pt x="82" y="39"/>
                </a:lnTo>
                <a:lnTo>
                  <a:pt x="79" y="39"/>
                </a:lnTo>
                <a:lnTo>
                  <a:pt x="79" y="39"/>
                </a:lnTo>
                <a:lnTo>
                  <a:pt x="79" y="39"/>
                </a:lnTo>
                <a:lnTo>
                  <a:pt x="76" y="39"/>
                </a:lnTo>
                <a:lnTo>
                  <a:pt x="76" y="39"/>
                </a:lnTo>
                <a:lnTo>
                  <a:pt x="76" y="42"/>
                </a:lnTo>
                <a:lnTo>
                  <a:pt x="72" y="42"/>
                </a:lnTo>
                <a:lnTo>
                  <a:pt x="72" y="42"/>
                </a:lnTo>
                <a:lnTo>
                  <a:pt x="72" y="42"/>
                </a:lnTo>
                <a:lnTo>
                  <a:pt x="72" y="42"/>
                </a:lnTo>
                <a:lnTo>
                  <a:pt x="72" y="42"/>
                </a:lnTo>
                <a:lnTo>
                  <a:pt x="69" y="42"/>
                </a:lnTo>
                <a:lnTo>
                  <a:pt x="69" y="42"/>
                </a:lnTo>
                <a:lnTo>
                  <a:pt x="69" y="39"/>
                </a:lnTo>
                <a:lnTo>
                  <a:pt x="69" y="39"/>
                </a:lnTo>
                <a:lnTo>
                  <a:pt x="69" y="39"/>
                </a:lnTo>
                <a:lnTo>
                  <a:pt x="69" y="39"/>
                </a:lnTo>
                <a:lnTo>
                  <a:pt x="69" y="39"/>
                </a:lnTo>
                <a:lnTo>
                  <a:pt x="66" y="39"/>
                </a:lnTo>
                <a:lnTo>
                  <a:pt x="66" y="39"/>
                </a:lnTo>
                <a:lnTo>
                  <a:pt x="66" y="42"/>
                </a:lnTo>
                <a:lnTo>
                  <a:pt x="66" y="42"/>
                </a:lnTo>
                <a:lnTo>
                  <a:pt x="66" y="42"/>
                </a:lnTo>
                <a:lnTo>
                  <a:pt x="66" y="42"/>
                </a:lnTo>
                <a:lnTo>
                  <a:pt x="66" y="42"/>
                </a:lnTo>
                <a:lnTo>
                  <a:pt x="66" y="42"/>
                </a:lnTo>
                <a:lnTo>
                  <a:pt x="66" y="42"/>
                </a:lnTo>
                <a:lnTo>
                  <a:pt x="66" y="42"/>
                </a:lnTo>
                <a:lnTo>
                  <a:pt x="66" y="42"/>
                </a:lnTo>
                <a:lnTo>
                  <a:pt x="66" y="45"/>
                </a:lnTo>
                <a:lnTo>
                  <a:pt x="66" y="45"/>
                </a:lnTo>
                <a:lnTo>
                  <a:pt x="66" y="45"/>
                </a:lnTo>
                <a:lnTo>
                  <a:pt x="66" y="45"/>
                </a:lnTo>
                <a:lnTo>
                  <a:pt x="62" y="45"/>
                </a:lnTo>
                <a:lnTo>
                  <a:pt x="62" y="45"/>
                </a:lnTo>
                <a:lnTo>
                  <a:pt x="62" y="45"/>
                </a:lnTo>
                <a:lnTo>
                  <a:pt x="62" y="45"/>
                </a:lnTo>
                <a:lnTo>
                  <a:pt x="62" y="45"/>
                </a:lnTo>
                <a:lnTo>
                  <a:pt x="62" y="45"/>
                </a:lnTo>
                <a:lnTo>
                  <a:pt x="62" y="45"/>
                </a:lnTo>
                <a:lnTo>
                  <a:pt x="66" y="49"/>
                </a:lnTo>
                <a:lnTo>
                  <a:pt x="66" y="49"/>
                </a:lnTo>
                <a:lnTo>
                  <a:pt x="66" y="49"/>
                </a:lnTo>
                <a:lnTo>
                  <a:pt x="66" y="49"/>
                </a:lnTo>
                <a:lnTo>
                  <a:pt x="66" y="49"/>
                </a:lnTo>
                <a:lnTo>
                  <a:pt x="66" y="49"/>
                </a:lnTo>
                <a:lnTo>
                  <a:pt x="66" y="49"/>
                </a:lnTo>
                <a:lnTo>
                  <a:pt x="66" y="49"/>
                </a:lnTo>
                <a:lnTo>
                  <a:pt x="66" y="49"/>
                </a:lnTo>
                <a:lnTo>
                  <a:pt x="66" y="49"/>
                </a:lnTo>
                <a:lnTo>
                  <a:pt x="66" y="49"/>
                </a:lnTo>
                <a:lnTo>
                  <a:pt x="69" y="49"/>
                </a:lnTo>
                <a:lnTo>
                  <a:pt x="69" y="52"/>
                </a:lnTo>
                <a:lnTo>
                  <a:pt x="69" y="52"/>
                </a:lnTo>
                <a:lnTo>
                  <a:pt x="69" y="52"/>
                </a:lnTo>
                <a:lnTo>
                  <a:pt x="69" y="52"/>
                </a:lnTo>
                <a:lnTo>
                  <a:pt x="69" y="52"/>
                </a:lnTo>
                <a:lnTo>
                  <a:pt x="69" y="52"/>
                </a:lnTo>
                <a:lnTo>
                  <a:pt x="72" y="55"/>
                </a:lnTo>
                <a:lnTo>
                  <a:pt x="72" y="52"/>
                </a:lnTo>
                <a:lnTo>
                  <a:pt x="72" y="52"/>
                </a:lnTo>
                <a:lnTo>
                  <a:pt x="72" y="52"/>
                </a:lnTo>
                <a:lnTo>
                  <a:pt x="72" y="52"/>
                </a:lnTo>
                <a:lnTo>
                  <a:pt x="72" y="52"/>
                </a:lnTo>
                <a:lnTo>
                  <a:pt x="76" y="52"/>
                </a:lnTo>
                <a:lnTo>
                  <a:pt x="76" y="52"/>
                </a:lnTo>
                <a:lnTo>
                  <a:pt x="76" y="52"/>
                </a:lnTo>
                <a:lnTo>
                  <a:pt x="76" y="52"/>
                </a:lnTo>
                <a:lnTo>
                  <a:pt x="72" y="55"/>
                </a:lnTo>
                <a:lnTo>
                  <a:pt x="76" y="55"/>
                </a:lnTo>
                <a:lnTo>
                  <a:pt x="76" y="55"/>
                </a:lnTo>
                <a:lnTo>
                  <a:pt x="76" y="55"/>
                </a:lnTo>
                <a:lnTo>
                  <a:pt x="76" y="55"/>
                </a:lnTo>
                <a:lnTo>
                  <a:pt x="76" y="59"/>
                </a:lnTo>
                <a:lnTo>
                  <a:pt x="76" y="59"/>
                </a:lnTo>
                <a:lnTo>
                  <a:pt x="72" y="59"/>
                </a:lnTo>
                <a:lnTo>
                  <a:pt x="72" y="59"/>
                </a:lnTo>
                <a:lnTo>
                  <a:pt x="72" y="59"/>
                </a:lnTo>
                <a:lnTo>
                  <a:pt x="76" y="62"/>
                </a:lnTo>
                <a:lnTo>
                  <a:pt x="72" y="62"/>
                </a:lnTo>
                <a:lnTo>
                  <a:pt x="76" y="62"/>
                </a:lnTo>
                <a:lnTo>
                  <a:pt x="76" y="59"/>
                </a:lnTo>
                <a:lnTo>
                  <a:pt x="76" y="59"/>
                </a:lnTo>
                <a:lnTo>
                  <a:pt x="82" y="59"/>
                </a:lnTo>
                <a:lnTo>
                  <a:pt x="82" y="59"/>
                </a:lnTo>
                <a:lnTo>
                  <a:pt x="82" y="59"/>
                </a:lnTo>
                <a:lnTo>
                  <a:pt x="82" y="59"/>
                </a:lnTo>
                <a:lnTo>
                  <a:pt x="89" y="59"/>
                </a:lnTo>
                <a:lnTo>
                  <a:pt x="89" y="62"/>
                </a:lnTo>
                <a:lnTo>
                  <a:pt x="92" y="62"/>
                </a:lnTo>
                <a:lnTo>
                  <a:pt x="92" y="62"/>
                </a:lnTo>
                <a:lnTo>
                  <a:pt x="95" y="62"/>
                </a:lnTo>
                <a:lnTo>
                  <a:pt x="95" y="62"/>
                </a:lnTo>
                <a:lnTo>
                  <a:pt x="98" y="59"/>
                </a:lnTo>
                <a:lnTo>
                  <a:pt x="102" y="59"/>
                </a:lnTo>
                <a:lnTo>
                  <a:pt x="102" y="59"/>
                </a:lnTo>
                <a:lnTo>
                  <a:pt x="102" y="59"/>
                </a:lnTo>
                <a:lnTo>
                  <a:pt x="108" y="55"/>
                </a:lnTo>
                <a:lnTo>
                  <a:pt x="108" y="55"/>
                </a:lnTo>
                <a:lnTo>
                  <a:pt x="108" y="55"/>
                </a:lnTo>
                <a:lnTo>
                  <a:pt x="112" y="55"/>
                </a:lnTo>
                <a:lnTo>
                  <a:pt x="112" y="55"/>
                </a:lnTo>
                <a:lnTo>
                  <a:pt x="112" y="55"/>
                </a:lnTo>
                <a:lnTo>
                  <a:pt x="112" y="55"/>
                </a:lnTo>
                <a:lnTo>
                  <a:pt x="112" y="55"/>
                </a:lnTo>
                <a:lnTo>
                  <a:pt x="115" y="55"/>
                </a:lnTo>
                <a:lnTo>
                  <a:pt x="115" y="55"/>
                </a:lnTo>
                <a:lnTo>
                  <a:pt x="118" y="55"/>
                </a:lnTo>
                <a:lnTo>
                  <a:pt x="118" y="52"/>
                </a:lnTo>
                <a:lnTo>
                  <a:pt x="118" y="55"/>
                </a:lnTo>
                <a:lnTo>
                  <a:pt x="118" y="55"/>
                </a:lnTo>
                <a:lnTo>
                  <a:pt x="118" y="55"/>
                </a:lnTo>
                <a:lnTo>
                  <a:pt x="118" y="55"/>
                </a:lnTo>
                <a:lnTo>
                  <a:pt x="121" y="59"/>
                </a:lnTo>
                <a:lnTo>
                  <a:pt x="121" y="59"/>
                </a:lnTo>
                <a:lnTo>
                  <a:pt x="121" y="62"/>
                </a:lnTo>
                <a:lnTo>
                  <a:pt x="121" y="62"/>
                </a:lnTo>
                <a:lnTo>
                  <a:pt x="121" y="68"/>
                </a:lnTo>
                <a:lnTo>
                  <a:pt x="121" y="68"/>
                </a:lnTo>
                <a:lnTo>
                  <a:pt x="121" y="68"/>
                </a:lnTo>
                <a:lnTo>
                  <a:pt x="121" y="68"/>
                </a:lnTo>
                <a:lnTo>
                  <a:pt x="121" y="72"/>
                </a:lnTo>
                <a:lnTo>
                  <a:pt x="118" y="72"/>
                </a:lnTo>
                <a:lnTo>
                  <a:pt x="118" y="72"/>
                </a:lnTo>
                <a:lnTo>
                  <a:pt x="118" y="75"/>
                </a:lnTo>
                <a:lnTo>
                  <a:pt x="121" y="75"/>
                </a:lnTo>
                <a:lnTo>
                  <a:pt x="121" y="75"/>
                </a:lnTo>
                <a:lnTo>
                  <a:pt x="121" y="78"/>
                </a:lnTo>
                <a:lnTo>
                  <a:pt x="121" y="81"/>
                </a:lnTo>
                <a:lnTo>
                  <a:pt x="121" y="81"/>
                </a:lnTo>
                <a:lnTo>
                  <a:pt x="121" y="81"/>
                </a:lnTo>
                <a:lnTo>
                  <a:pt x="121" y="81"/>
                </a:lnTo>
                <a:lnTo>
                  <a:pt x="121" y="85"/>
                </a:lnTo>
                <a:lnTo>
                  <a:pt x="121" y="88"/>
                </a:lnTo>
                <a:lnTo>
                  <a:pt x="121" y="88"/>
                </a:lnTo>
                <a:lnTo>
                  <a:pt x="121" y="88"/>
                </a:lnTo>
                <a:lnTo>
                  <a:pt x="118" y="91"/>
                </a:lnTo>
                <a:lnTo>
                  <a:pt x="118" y="91"/>
                </a:lnTo>
                <a:lnTo>
                  <a:pt x="118" y="91"/>
                </a:lnTo>
                <a:lnTo>
                  <a:pt x="118" y="95"/>
                </a:lnTo>
                <a:lnTo>
                  <a:pt x="118" y="95"/>
                </a:lnTo>
                <a:lnTo>
                  <a:pt x="118" y="95"/>
                </a:lnTo>
                <a:lnTo>
                  <a:pt x="115" y="101"/>
                </a:lnTo>
                <a:lnTo>
                  <a:pt x="115" y="101"/>
                </a:lnTo>
                <a:lnTo>
                  <a:pt x="115" y="101"/>
                </a:lnTo>
                <a:lnTo>
                  <a:pt x="115" y="104"/>
                </a:lnTo>
                <a:lnTo>
                  <a:pt x="115" y="104"/>
                </a:lnTo>
                <a:lnTo>
                  <a:pt x="115" y="104"/>
                </a:lnTo>
                <a:lnTo>
                  <a:pt x="115" y="104"/>
                </a:lnTo>
                <a:lnTo>
                  <a:pt x="115" y="104"/>
                </a:lnTo>
                <a:lnTo>
                  <a:pt x="115" y="104"/>
                </a:lnTo>
                <a:lnTo>
                  <a:pt x="115" y="104"/>
                </a:lnTo>
                <a:lnTo>
                  <a:pt x="115" y="104"/>
                </a:lnTo>
                <a:lnTo>
                  <a:pt x="115" y="104"/>
                </a:lnTo>
                <a:lnTo>
                  <a:pt x="115" y="108"/>
                </a:lnTo>
                <a:lnTo>
                  <a:pt x="115" y="108"/>
                </a:lnTo>
                <a:lnTo>
                  <a:pt x="115" y="108"/>
                </a:lnTo>
                <a:lnTo>
                  <a:pt x="115" y="108"/>
                </a:lnTo>
                <a:lnTo>
                  <a:pt x="115" y="108"/>
                </a:lnTo>
                <a:lnTo>
                  <a:pt x="115" y="108"/>
                </a:lnTo>
                <a:lnTo>
                  <a:pt x="115" y="108"/>
                </a:lnTo>
                <a:lnTo>
                  <a:pt x="115" y="108"/>
                </a:lnTo>
                <a:lnTo>
                  <a:pt x="115" y="108"/>
                </a:lnTo>
                <a:lnTo>
                  <a:pt x="115" y="108"/>
                </a:lnTo>
                <a:lnTo>
                  <a:pt x="115" y="108"/>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4"/>
                </a:lnTo>
                <a:lnTo>
                  <a:pt x="115" y="114"/>
                </a:lnTo>
                <a:lnTo>
                  <a:pt x="115" y="114"/>
                </a:lnTo>
                <a:lnTo>
                  <a:pt x="115" y="114"/>
                </a:lnTo>
                <a:lnTo>
                  <a:pt x="115" y="114"/>
                </a:lnTo>
                <a:lnTo>
                  <a:pt x="118" y="118"/>
                </a:lnTo>
                <a:lnTo>
                  <a:pt x="118" y="118"/>
                </a:lnTo>
                <a:lnTo>
                  <a:pt x="118" y="121"/>
                </a:lnTo>
                <a:lnTo>
                  <a:pt x="118" y="121"/>
                </a:lnTo>
                <a:lnTo>
                  <a:pt x="118" y="121"/>
                </a:lnTo>
                <a:lnTo>
                  <a:pt x="121" y="118"/>
                </a:lnTo>
                <a:lnTo>
                  <a:pt x="121" y="118"/>
                </a:lnTo>
                <a:lnTo>
                  <a:pt x="121" y="118"/>
                </a:lnTo>
                <a:lnTo>
                  <a:pt x="121" y="118"/>
                </a:lnTo>
                <a:lnTo>
                  <a:pt x="125" y="118"/>
                </a:lnTo>
                <a:lnTo>
                  <a:pt x="128" y="121"/>
                </a:lnTo>
                <a:lnTo>
                  <a:pt x="128" y="121"/>
                </a:lnTo>
                <a:lnTo>
                  <a:pt x="128" y="124"/>
                </a:lnTo>
                <a:lnTo>
                  <a:pt x="128" y="127"/>
                </a:lnTo>
                <a:lnTo>
                  <a:pt x="128" y="127"/>
                </a:lnTo>
                <a:lnTo>
                  <a:pt x="131" y="127"/>
                </a:lnTo>
                <a:lnTo>
                  <a:pt x="131" y="127"/>
                </a:lnTo>
                <a:lnTo>
                  <a:pt x="131" y="127"/>
                </a:lnTo>
                <a:lnTo>
                  <a:pt x="131" y="127"/>
                </a:lnTo>
                <a:lnTo>
                  <a:pt x="131" y="127"/>
                </a:lnTo>
                <a:lnTo>
                  <a:pt x="131" y="127"/>
                </a:lnTo>
                <a:lnTo>
                  <a:pt x="131" y="127"/>
                </a:lnTo>
                <a:lnTo>
                  <a:pt x="131" y="127"/>
                </a:lnTo>
                <a:lnTo>
                  <a:pt x="131" y="127"/>
                </a:lnTo>
                <a:lnTo>
                  <a:pt x="135" y="124"/>
                </a:lnTo>
                <a:lnTo>
                  <a:pt x="135" y="124"/>
                </a:lnTo>
                <a:lnTo>
                  <a:pt x="138" y="124"/>
                </a:lnTo>
                <a:lnTo>
                  <a:pt x="138" y="127"/>
                </a:lnTo>
                <a:lnTo>
                  <a:pt x="138" y="127"/>
                </a:lnTo>
                <a:lnTo>
                  <a:pt x="131" y="144"/>
                </a:lnTo>
                <a:lnTo>
                  <a:pt x="128" y="144"/>
                </a:lnTo>
                <a:lnTo>
                  <a:pt x="128" y="140"/>
                </a:lnTo>
                <a:lnTo>
                  <a:pt x="121" y="140"/>
                </a:lnTo>
                <a:lnTo>
                  <a:pt x="121" y="140"/>
                </a:lnTo>
                <a:lnTo>
                  <a:pt x="118" y="140"/>
                </a:lnTo>
                <a:lnTo>
                  <a:pt x="118" y="140"/>
                </a:lnTo>
                <a:lnTo>
                  <a:pt x="115" y="137"/>
                </a:lnTo>
                <a:lnTo>
                  <a:pt x="115" y="137"/>
                </a:lnTo>
                <a:lnTo>
                  <a:pt x="112" y="137"/>
                </a:lnTo>
                <a:lnTo>
                  <a:pt x="112" y="137"/>
                </a:lnTo>
                <a:lnTo>
                  <a:pt x="112" y="137"/>
                </a:lnTo>
                <a:lnTo>
                  <a:pt x="108" y="137"/>
                </a:lnTo>
                <a:lnTo>
                  <a:pt x="105" y="137"/>
                </a:lnTo>
                <a:lnTo>
                  <a:pt x="102" y="134"/>
                </a:lnTo>
                <a:lnTo>
                  <a:pt x="102" y="134"/>
                </a:lnTo>
                <a:lnTo>
                  <a:pt x="102" y="134"/>
                </a:lnTo>
                <a:lnTo>
                  <a:pt x="98" y="134"/>
                </a:lnTo>
                <a:lnTo>
                  <a:pt x="95" y="134"/>
                </a:lnTo>
                <a:lnTo>
                  <a:pt x="92" y="134"/>
                </a:lnTo>
                <a:lnTo>
                  <a:pt x="89" y="131"/>
                </a:lnTo>
                <a:lnTo>
                  <a:pt x="85" y="131"/>
                </a:lnTo>
                <a:lnTo>
                  <a:pt x="79" y="124"/>
                </a:lnTo>
                <a:lnTo>
                  <a:pt x="79" y="121"/>
                </a:lnTo>
                <a:lnTo>
                  <a:pt x="79" y="121"/>
                </a:lnTo>
                <a:lnTo>
                  <a:pt x="79" y="121"/>
                </a:lnTo>
                <a:lnTo>
                  <a:pt x="79" y="118"/>
                </a:lnTo>
                <a:lnTo>
                  <a:pt x="79" y="118"/>
                </a:lnTo>
                <a:lnTo>
                  <a:pt x="76" y="118"/>
                </a:lnTo>
                <a:lnTo>
                  <a:pt x="72" y="114"/>
                </a:lnTo>
                <a:lnTo>
                  <a:pt x="69" y="114"/>
                </a:lnTo>
                <a:lnTo>
                  <a:pt x="69" y="114"/>
                </a:lnTo>
                <a:lnTo>
                  <a:pt x="62" y="111"/>
                </a:lnTo>
                <a:lnTo>
                  <a:pt x="59" y="111"/>
                </a:lnTo>
                <a:lnTo>
                  <a:pt x="59" y="111"/>
                </a:lnTo>
                <a:lnTo>
                  <a:pt x="59" y="111"/>
                </a:lnTo>
                <a:lnTo>
                  <a:pt x="59" y="108"/>
                </a:lnTo>
                <a:lnTo>
                  <a:pt x="56" y="108"/>
                </a:lnTo>
                <a:lnTo>
                  <a:pt x="56" y="108"/>
                </a:lnTo>
                <a:lnTo>
                  <a:pt x="53" y="108"/>
                </a:lnTo>
                <a:lnTo>
                  <a:pt x="53" y="108"/>
                </a:lnTo>
                <a:lnTo>
                  <a:pt x="53" y="108"/>
                </a:lnTo>
                <a:lnTo>
                  <a:pt x="49" y="108"/>
                </a:lnTo>
                <a:lnTo>
                  <a:pt x="49" y="108"/>
                </a:lnTo>
                <a:lnTo>
                  <a:pt x="46" y="108"/>
                </a:lnTo>
                <a:lnTo>
                  <a:pt x="46" y="104"/>
                </a:lnTo>
                <a:lnTo>
                  <a:pt x="43" y="104"/>
                </a:lnTo>
                <a:lnTo>
                  <a:pt x="39" y="104"/>
                </a:lnTo>
                <a:lnTo>
                  <a:pt x="33" y="98"/>
                </a:lnTo>
                <a:lnTo>
                  <a:pt x="33" y="98"/>
                </a:lnTo>
                <a:lnTo>
                  <a:pt x="30" y="95"/>
                </a:lnTo>
                <a:lnTo>
                  <a:pt x="23" y="91"/>
                </a:lnTo>
                <a:lnTo>
                  <a:pt x="23" y="91"/>
                </a:lnTo>
                <a:lnTo>
                  <a:pt x="23" y="91"/>
                </a:lnTo>
                <a:lnTo>
                  <a:pt x="20" y="91"/>
                </a:lnTo>
                <a:lnTo>
                  <a:pt x="20" y="91"/>
                </a:lnTo>
                <a:lnTo>
                  <a:pt x="17" y="91"/>
                </a:lnTo>
                <a:lnTo>
                  <a:pt x="10" y="85"/>
                </a:lnTo>
                <a:lnTo>
                  <a:pt x="10" y="81"/>
                </a:lnTo>
                <a:lnTo>
                  <a:pt x="10" y="81"/>
                </a:lnTo>
                <a:lnTo>
                  <a:pt x="7" y="81"/>
                </a:lnTo>
                <a:lnTo>
                  <a:pt x="7" y="78"/>
                </a:lnTo>
                <a:lnTo>
                  <a:pt x="0" y="78"/>
                </a:lnTo>
                <a:lnTo>
                  <a:pt x="0" y="75"/>
                </a:lnTo>
                <a:lnTo>
                  <a:pt x="0" y="75"/>
                </a:lnTo>
                <a:lnTo>
                  <a:pt x="0" y="72"/>
                </a:lnTo>
                <a:lnTo>
                  <a:pt x="0" y="72"/>
                </a:lnTo>
                <a:lnTo>
                  <a:pt x="0" y="68"/>
                </a:lnTo>
                <a:lnTo>
                  <a:pt x="0" y="68"/>
                </a:lnTo>
                <a:lnTo>
                  <a:pt x="0" y="68"/>
                </a:lnTo>
                <a:lnTo>
                  <a:pt x="7" y="68"/>
                </a:lnTo>
                <a:lnTo>
                  <a:pt x="7" y="65"/>
                </a:lnTo>
                <a:lnTo>
                  <a:pt x="7" y="65"/>
                </a:lnTo>
                <a:lnTo>
                  <a:pt x="7" y="62"/>
                </a:lnTo>
                <a:lnTo>
                  <a:pt x="10" y="62"/>
                </a:lnTo>
                <a:lnTo>
                  <a:pt x="10" y="62"/>
                </a:lnTo>
                <a:lnTo>
                  <a:pt x="10" y="65"/>
                </a:lnTo>
                <a:lnTo>
                  <a:pt x="7" y="65"/>
                </a:lnTo>
                <a:lnTo>
                  <a:pt x="7" y="68"/>
                </a:lnTo>
                <a:lnTo>
                  <a:pt x="10" y="68"/>
                </a:lnTo>
                <a:lnTo>
                  <a:pt x="10" y="68"/>
                </a:lnTo>
                <a:lnTo>
                  <a:pt x="10" y="68"/>
                </a:lnTo>
                <a:lnTo>
                  <a:pt x="10" y="72"/>
                </a:lnTo>
                <a:lnTo>
                  <a:pt x="13" y="72"/>
                </a:lnTo>
                <a:lnTo>
                  <a:pt x="17" y="72"/>
                </a:lnTo>
                <a:lnTo>
                  <a:pt x="17" y="75"/>
                </a:lnTo>
                <a:lnTo>
                  <a:pt x="17" y="78"/>
                </a:lnTo>
                <a:lnTo>
                  <a:pt x="17" y="78"/>
                </a:lnTo>
                <a:lnTo>
                  <a:pt x="17" y="81"/>
                </a:lnTo>
                <a:lnTo>
                  <a:pt x="17" y="81"/>
                </a:lnTo>
                <a:lnTo>
                  <a:pt x="20" y="81"/>
                </a:lnTo>
                <a:lnTo>
                  <a:pt x="20" y="78"/>
                </a:lnTo>
                <a:lnTo>
                  <a:pt x="23" y="81"/>
                </a:lnTo>
                <a:lnTo>
                  <a:pt x="23" y="81"/>
                </a:lnTo>
                <a:lnTo>
                  <a:pt x="23" y="85"/>
                </a:lnTo>
                <a:lnTo>
                  <a:pt x="23" y="85"/>
                </a:lnTo>
                <a:lnTo>
                  <a:pt x="23" y="85"/>
                </a:lnTo>
                <a:lnTo>
                  <a:pt x="23" y="85"/>
                </a:lnTo>
                <a:lnTo>
                  <a:pt x="26" y="81"/>
                </a:lnTo>
                <a:lnTo>
                  <a:pt x="26" y="78"/>
                </a:lnTo>
                <a:lnTo>
                  <a:pt x="26" y="78"/>
                </a:lnTo>
                <a:lnTo>
                  <a:pt x="23" y="78"/>
                </a:lnTo>
                <a:lnTo>
                  <a:pt x="23" y="78"/>
                </a:lnTo>
                <a:lnTo>
                  <a:pt x="20" y="78"/>
                </a:lnTo>
                <a:lnTo>
                  <a:pt x="17" y="75"/>
                </a:lnTo>
                <a:lnTo>
                  <a:pt x="17" y="72"/>
                </a:lnTo>
                <a:lnTo>
                  <a:pt x="13" y="68"/>
                </a:lnTo>
                <a:lnTo>
                  <a:pt x="13" y="68"/>
                </a:lnTo>
                <a:lnTo>
                  <a:pt x="17" y="65"/>
                </a:lnTo>
                <a:lnTo>
                  <a:pt x="13" y="65"/>
                </a:lnTo>
                <a:lnTo>
                  <a:pt x="13" y="68"/>
                </a:lnTo>
                <a:lnTo>
                  <a:pt x="10" y="68"/>
                </a:lnTo>
                <a:lnTo>
                  <a:pt x="10" y="68"/>
                </a:lnTo>
                <a:lnTo>
                  <a:pt x="10" y="65"/>
                </a:lnTo>
                <a:lnTo>
                  <a:pt x="10" y="65"/>
                </a:lnTo>
                <a:lnTo>
                  <a:pt x="10" y="62"/>
                </a:lnTo>
                <a:lnTo>
                  <a:pt x="10" y="62"/>
                </a:lnTo>
                <a:lnTo>
                  <a:pt x="13" y="59"/>
                </a:lnTo>
                <a:lnTo>
                  <a:pt x="13" y="55"/>
                </a:lnTo>
                <a:lnTo>
                  <a:pt x="17" y="52"/>
                </a:lnTo>
                <a:lnTo>
                  <a:pt x="17" y="49"/>
                </a:lnTo>
                <a:lnTo>
                  <a:pt x="17" y="49"/>
                </a:lnTo>
                <a:lnTo>
                  <a:pt x="17" y="49"/>
                </a:lnTo>
                <a:lnTo>
                  <a:pt x="17" y="45"/>
                </a:lnTo>
                <a:lnTo>
                  <a:pt x="17" y="45"/>
                </a:lnTo>
                <a:lnTo>
                  <a:pt x="17" y="45"/>
                </a:lnTo>
                <a:lnTo>
                  <a:pt x="17" y="45"/>
                </a:lnTo>
                <a:lnTo>
                  <a:pt x="17" y="45"/>
                </a:lnTo>
                <a:lnTo>
                  <a:pt x="13" y="45"/>
                </a:lnTo>
                <a:lnTo>
                  <a:pt x="10" y="45"/>
                </a:lnTo>
                <a:lnTo>
                  <a:pt x="10" y="45"/>
                </a:lnTo>
                <a:lnTo>
                  <a:pt x="17" y="42"/>
                </a:lnTo>
                <a:lnTo>
                  <a:pt x="17" y="42"/>
                </a:lnTo>
                <a:lnTo>
                  <a:pt x="17" y="39"/>
                </a:lnTo>
                <a:lnTo>
                  <a:pt x="17" y="39"/>
                </a:lnTo>
                <a:lnTo>
                  <a:pt x="17" y="36"/>
                </a:lnTo>
                <a:lnTo>
                  <a:pt x="13" y="32"/>
                </a:lnTo>
                <a:lnTo>
                  <a:pt x="10" y="29"/>
                </a:lnTo>
                <a:lnTo>
                  <a:pt x="13" y="29"/>
                </a:lnTo>
                <a:lnTo>
                  <a:pt x="17" y="29"/>
                </a:lnTo>
                <a:lnTo>
                  <a:pt x="20" y="29"/>
                </a:lnTo>
                <a:lnTo>
                  <a:pt x="20" y="29"/>
                </a:lnTo>
                <a:lnTo>
                  <a:pt x="17" y="26"/>
                </a:lnTo>
                <a:lnTo>
                  <a:pt x="20" y="22"/>
                </a:lnTo>
                <a:lnTo>
                  <a:pt x="20" y="22"/>
                </a:lnTo>
                <a:lnTo>
                  <a:pt x="23" y="22"/>
                </a:lnTo>
                <a:lnTo>
                  <a:pt x="23" y="19"/>
                </a:lnTo>
                <a:lnTo>
                  <a:pt x="23" y="16"/>
                </a:lnTo>
                <a:lnTo>
                  <a:pt x="26" y="16"/>
                </a:lnTo>
                <a:lnTo>
                  <a:pt x="26" y="16"/>
                </a:lnTo>
                <a:lnTo>
                  <a:pt x="33" y="16"/>
                </a:lnTo>
                <a:lnTo>
                  <a:pt x="33" y="16"/>
                </a:lnTo>
                <a:lnTo>
                  <a:pt x="36" y="16"/>
                </a:lnTo>
                <a:lnTo>
                  <a:pt x="36" y="16"/>
                </a:lnTo>
                <a:lnTo>
                  <a:pt x="36" y="16"/>
                </a:lnTo>
                <a:lnTo>
                  <a:pt x="39" y="16"/>
                </a:lnTo>
                <a:lnTo>
                  <a:pt x="39" y="16"/>
                </a:lnTo>
                <a:lnTo>
                  <a:pt x="39" y="16"/>
                </a:lnTo>
                <a:lnTo>
                  <a:pt x="43" y="16"/>
                </a:lnTo>
                <a:lnTo>
                  <a:pt x="43" y="16"/>
                </a:lnTo>
                <a:lnTo>
                  <a:pt x="43" y="16"/>
                </a:lnTo>
                <a:lnTo>
                  <a:pt x="43" y="16"/>
                </a:lnTo>
                <a:lnTo>
                  <a:pt x="43" y="16"/>
                </a:lnTo>
                <a:lnTo>
                  <a:pt x="46" y="16"/>
                </a:lnTo>
                <a:lnTo>
                  <a:pt x="46" y="16"/>
                </a:lnTo>
                <a:lnTo>
                  <a:pt x="46" y="16"/>
                </a:lnTo>
                <a:lnTo>
                  <a:pt x="49" y="13"/>
                </a:lnTo>
                <a:lnTo>
                  <a:pt x="49" y="13"/>
                </a:lnTo>
                <a:lnTo>
                  <a:pt x="53" y="13"/>
                </a:lnTo>
                <a:lnTo>
                  <a:pt x="53" y="13"/>
                </a:lnTo>
                <a:lnTo>
                  <a:pt x="56" y="6"/>
                </a:lnTo>
                <a:lnTo>
                  <a:pt x="56" y="3"/>
                </a:lnTo>
                <a:lnTo>
                  <a:pt x="56" y="3"/>
                </a:lnTo>
                <a:lnTo>
                  <a:pt x="59" y="0"/>
                </a:lnTo>
                <a:lnTo>
                  <a:pt x="59" y="0"/>
                </a:lnTo>
                <a:lnTo>
                  <a:pt x="59" y="0"/>
                </a:lnTo>
                <a:lnTo>
                  <a:pt x="62" y="0"/>
                </a:lnTo>
                <a:lnTo>
                  <a:pt x="62" y="0"/>
                </a:lnTo>
                <a:lnTo>
                  <a:pt x="66" y="0"/>
                </a:lnTo>
                <a:lnTo>
                  <a:pt x="66" y="0"/>
                </a:lnTo>
                <a:lnTo>
                  <a:pt x="66" y="3"/>
                </a:lnTo>
                <a:lnTo>
                  <a:pt x="66" y="3"/>
                </a:lnTo>
                <a:lnTo>
                  <a:pt x="66" y="3"/>
                </a:lnTo>
                <a:lnTo>
                  <a:pt x="69" y="6"/>
                </a:lnTo>
                <a:lnTo>
                  <a:pt x="69" y="6"/>
                </a:lnTo>
                <a:lnTo>
                  <a:pt x="69" y="6"/>
                </a:lnTo>
                <a:close/>
              </a:path>
            </a:pathLst>
          </a:custGeom>
          <a:solidFill>
            <a:schemeClr val="accent5">
              <a:lumMod val="25000"/>
              <a:lumOff val="75000"/>
            </a:schemeClr>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TextBox 11"/>
          <p:cNvSpPr txBox="1"/>
          <p:nvPr/>
        </p:nvSpPr>
        <p:spPr>
          <a:xfrm>
            <a:off x="1057845" y="3978554"/>
            <a:ext cx="15843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ysClr val="windowText" lastClr="000000"/>
                </a:solidFill>
                <a:cs typeface="Arial" pitchFamily="34" charset="0"/>
              </a:rPr>
              <a:t>Greater Monrovia</a:t>
            </a:r>
          </a:p>
          <a:p>
            <a:pPr algn="ctr" fontAlgn="base">
              <a:spcBef>
                <a:spcPct val="0"/>
              </a:spcBef>
              <a:spcAft>
                <a:spcPct val="0"/>
              </a:spcAft>
            </a:pPr>
            <a:r>
              <a:rPr lang="en-US" sz="2000" b="1" dirty="0" smtClean="0">
                <a:solidFill>
                  <a:sysClr val="windowText" lastClr="000000"/>
                </a:solidFill>
                <a:cs typeface="Arial" pitchFamily="34" charset="0"/>
              </a:rPr>
              <a:t>12%</a:t>
            </a:r>
          </a:p>
        </p:txBody>
      </p:sp>
      <p:sp>
        <p:nvSpPr>
          <p:cNvPr id="13" name="TextBox 12"/>
          <p:cNvSpPr txBox="1"/>
          <p:nvPr/>
        </p:nvSpPr>
        <p:spPr>
          <a:xfrm>
            <a:off x="4132729" y="2925163"/>
            <a:ext cx="13684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North Central</a:t>
            </a:r>
          </a:p>
          <a:p>
            <a:pPr algn="ctr" fontAlgn="base">
              <a:spcBef>
                <a:spcPct val="0"/>
              </a:spcBef>
              <a:spcAft>
                <a:spcPct val="0"/>
              </a:spcAft>
            </a:pPr>
            <a:r>
              <a:rPr lang="en-US" sz="2000" b="1" dirty="0" smtClean="0">
                <a:solidFill>
                  <a:schemeClr val="bg1"/>
                </a:solidFill>
                <a:cs typeface="Arial" pitchFamily="34" charset="0"/>
              </a:rPr>
              <a:t>62%</a:t>
            </a:r>
            <a:endParaRPr lang="en-US" sz="2000" b="1" dirty="0">
              <a:solidFill>
                <a:schemeClr val="bg1"/>
              </a:solidFill>
              <a:cs typeface="Arial" pitchFamily="34" charset="0"/>
            </a:endParaRPr>
          </a:p>
        </p:txBody>
      </p:sp>
      <p:sp>
        <p:nvSpPr>
          <p:cNvPr id="14" name="TextBox 13"/>
          <p:cNvSpPr txBox="1"/>
          <p:nvPr/>
        </p:nvSpPr>
        <p:spPr>
          <a:xfrm>
            <a:off x="4946620" y="4920941"/>
            <a:ext cx="13684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rgbClr val="FFFFFF"/>
                </a:solidFill>
                <a:cs typeface="Arial" pitchFamily="34" charset="0"/>
              </a:rPr>
              <a:t>South Eastern A</a:t>
            </a:r>
          </a:p>
          <a:p>
            <a:pPr algn="ctr" fontAlgn="base">
              <a:spcBef>
                <a:spcPct val="0"/>
              </a:spcBef>
              <a:spcAft>
                <a:spcPct val="0"/>
              </a:spcAft>
            </a:pPr>
            <a:r>
              <a:rPr lang="en-US" sz="2000" b="1" dirty="0" smtClean="0">
                <a:solidFill>
                  <a:srgbClr val="FFFFFF"/>
                </a:solidFill>
                <a:cs typeface="Arial" pitchFamily="34" charset="0"/>
              </a:rPr>
              <a:t>58%</a:t>
            </a:r>
          </a:p>
        </p:txBody>
      </p:sp>
      <p:sp>
        <p:nvSpPr>
          <p:cNvPr id="15" name="TextBox 14"/>
          <p:cNvSpPr txBox="1"/>
          <p:nvPr/>
        </p:nvSpPr>
        <p:spPr>
          <a:xfrm>
            <a:off x="2914996" y="2385387"/>
            <a:ext cx="13684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North Western</a:t>
            </a:r>
          </a:p>
          <a:p>
            <a:pPr algn="ctr" fontAlgn="base">
              <a:spcBef>
                <a:spcPct val="0"/>
              </a:spcBef>
              <a:spcAft>
                <a:spcPct val="0"/>
              </a:spcAft>
            </a:pPr>
            <a:r>
              <a:rPr lang="en-US" sz="2000" b="1" dirty="0" smtClean="0">
                <a:solidFill>
                  <a:schemeClr val="bg1"/>
                </a:solidFill>
                <a:cs typeface="Arial" pitchFamily="34" charset="0"/>
              </a:rPr>
              <a:t>46%</a:t>
            </a:r>
          </a:p>
        </p:txBody>
      </p:sp>
      <p:sp>
        <p:nvSpPr>
          <p:cNvPr id="16" name="TextBox 15"/>
          <p:cNvSpPr txBox="1"/>
          <p:nvPr/>
        </p:nvSpPr>
        <p:spPr>
          <a:xfrm>
            <a:off x="3174561" y="3978103"/>
            <a:ext cx="1806122" cy="707886"/>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South Central</a:t>
            </a:r>
          </a:p>
          <a:p>
            <a:pPr algn="ctr" fontAlgn="base">
              <a:spcBef>
                <a:spcPct val="0"/>
              </a:spcBef>
              <a:spcAft>
                <a:spcPct val="0"/>
              </a:spcAft>
            </a:pPr>
            <a:r>
              <a:rPr lang="en-US" sz="2000" b="1" dirty="0" smtClean="0">
                <a:solidFill>
                  <a:schemeClr val="bg1"/>
                </a:solidFill>
                <a:cs typeface="Arial" pitchFamily="34" charset="0"/>
              </a:rPr>
              <a:t>52%</a:t>
            </a:r>
          </a:p>
        </p:txBody>
      </p:sp>
      <p:sp>
        <p:nvSpPr>
          <p:cNvPr id="17" name="TextBox 16"/>
          <p:cNvSpPr txBox="1"/>
          <p:nvPr/>
        </p:nvSpPr>
        <p:spPr>
          <a:xfrm>
            <a:off x="5957962" y="5527019"/>
            <a:ext cx="1381509" cy="1015663"/>
          </a:xfrm>
          <a:prstGeom prst="rect">
            <a:avLst/>
          </a:prstGeom>
          <a:noFill/>
          <a:ln w="6350">
            <a:noFill/>
          </a:ln>
        </p:spPr>
        <p:txBody>
          <a:bodyPr wrap="square" rtlCol="0">
            <a:spAutoFit/>
          </a:bodyPr>
          <a:lstStyle/>
          <a:p>
            <a:pPr algn="ctr" fontAlgn="base">
              <a:spcBef>
                <a:spcPct val="0"/>
              </a:spcBef>
              <a:spcAft>
                <a:spcPct val="0"/>
              </a:spcAft>
            </a:pPr>
            <a:r>
              <a:rPr lang="en-US" sz="2000" b="1" dirty="0" smtClean="0">
                <a:solidFill>
                  <a:srgbClr val="FFFFFF"/>
                </a:solidFill>
                <a:cs typeface="Arial" pitchFamily="34" charset="0"/>
              </a:rPr>
              <a:t>South </a:t>
            </a:r>
            <a:br>
              <a:rPr lang="en-US" sz="2000" b="1" dirty="0" smtClean="0">
                <a:solidFill>
                  <a:srgbClr val="FFFFFF"/>
                </a:solidFill>
                <a:cs typeface="Arial" pitchFamily="34" charset="0"/>
              </a:rPr>
            </a:br>
            <a:r>
              <a:rPr lang="en-US" sz="2000" b="1" dirty="0" smtClean="0">
                <a:solidFill>
                  <a:srgbClr val="FFFFFF"/>
                </a:solidFill>
                <a:cs typeface="Arial" pitchFamily="34" charset="0"/>
              </a:rPr>
              <a:t>Eastern B</a:t>
            </a:r>
          </a:p>
          <a:p>
            <a:pPr algn="ctr" fontAlgn="base">
              <a:spcBef>
                <a:spcPct val="0"/>
              </a:spcBef>
              <a:spcAft>
                <a:spcPct val="0"/>
              </a:spcAft>
            </a:pPr>
            <a:r>
              <a:rPr lang="en-US" sz="2000" b="1" dirty="0" smtClean="0">
                <a:solidFill>
                  <a:srgbClr val="FFFFFF"/>
                </a:solidFill>
                <a:cs typeface="Arial" pitchFamily="34" charset="0"/>
              </a:rPr>
              <a:t>69%</a:t>
            </a:r>
            <a:endParaRPr lang="en-US" sz="2000" b="1" dirty="0">
              <a:solidFill>
                <a:srgbClr val="FFFFFF"/>
              </a:solidFill>
              <a:cs typeface="Arial" pitchFamily="34" charset="0"/>
            </a:endParaRPr>
          </a:p>
        </p:txBody>
      </p:sp>
      <p:cxnSp>
        <p:nvCxnSpPr>
          <p:cNvPr id="18" name="Straight Connector 17"/>
          <p:cNvCxnSpPr>
            <a:endCxn id="11" idx="42"/>
          </p:cNvCxnSpPr>
          <p:nvPr/>
        </p:nvCxnSpPr>
        <p:spPr>
          <a:xfrm>
            <a:off x="2322256" y="4279359"/>
            <a:ext cx="813797" cy="646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05949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Malaria Prevalence by Wealth</a:t>
            </a:r>
            <a:endParaRPr lang="en-US" noProof="0" dirty="0"/>
          </a:p>
        </p:txBody>
      </p:sp>
      <p:graphicFrame>
        <p:nvGraphicFramePr>
          <p:cNvPr id="8" name="Content Placeholder 7"/>
          <p:cNvGraphicFramePr>
            <a:graphicFrameLocks noGrp="1"/>
          </p:cNvGraphicFramePr>
          <p:nvPr>
            <p:ph idx="1"/>
            <p:extLst/>
          </p:nvPr>
        </p:nvGraphicFramePr>
        <p:xfrm>
          <a:off x="461963" y="1606551"/>
          <a:ext cx="8256587" cy="434924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564"/>
            <a:ext cx="9144000" cy="646331"/>
          </a:xfrm>
          <a:prstGeom prst="rect">
            <a:avLst/>
          </a:prstGeom>
          <a:noFill/>
        </p:spPr>
        <p:txBody>
          <a:bodyPr wrap="square" rtlCol="0">
            <a:spAutoFit/>
          </a:bodyPr>
          <a:lstStyle/>
          <a:p>
            <a:pPr algn="ctr"/>
            <a:r>
              <a:rPr lang="en-US" i="1" dirty="0"/>
              <a:t>Percent of children age 6-59 months who tested positive for malaria </a:t>
            </a:r>
            <a:br>
              <a:rPr lang="en-US" i="1" dirty="0"/>
            </a:br>
            <a:r>
              <a:rPr lang="en-US" i="1" dirty="0"/>
              <a:t>by rapid diagnostic test (RDT)</a:t>
            </a:r>
          </a:p>
        </p:txBody>
      </p:sp>
      <p:sp>
        <p:nvSpPr>
          <p:cNvPr id="9" name="Right Arrow 8"/>
          <p:cNvSpPr/>
          <p:nvPr/>
        </p:nvSpPr>
        <p:spPr>
          <a:xfrm>
            <a:off x="1796143" y="6183086"/>
            <a:ext cx="5584371" cy="359228"/>
          </a:xfrm>
          <a:prstGeom prst="rightArrow">
            <a:avLst/>
          </a:prstGeom>
          <a:solidFill>
            <a:schemeClr val="accent3"/>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461963" y="6039535"/>
            <a:ext cx="1418658" cy="646331"/>
          </a:xfrm>
          <a:prstGeom prst="rect">
            <a:avLst/>
          </a:prstGeom>
          <a:noFill/>
        </p:spPr>
        <p:txBody>
          <a:bodyPr wrap="square" rtlCol="0">
            <a:spAutoFit/>
          </a:bodyPr>
          <a:lstStyle/>
          <a:p>
            <a:pPr algn="ctr"/>
            <a:r>
              <a:rPr lang="en-US" dirty="0" smtClean="0"/>
              <a:t>Poorest households</a:t>
            </a:r>
            <a:endParaRPr lang="en-US" dirty="0"/>
          </a:p>
        </p:txBody>
      </p:sp>
      <p:sp>
        <p:nvSpPr>
          <p:cNvPr id="11" name="TextBox 10"/>
          <p:cNvSpPr txBox="1"/>
          <p:nvPr/>
        </p:nvSpPr>
        <p:spPr>
          <a:xfrm>
            <a:off x="7380514" y="6039534"/>
            <a:ext cx="1418658" cy="646331"/>
          </a:xfrm>
          <a:prstGeom prst="rect">
            <a:avLst/>
          </a:prstGeom>
          <a:noFill/>
        </p:spPr>
        <p:txBody>
          <a:bodyPr wrap="square" rtlCol="0">
            <a:spAutoFit/>
          </a:bodyPr>
          <a:lstStyle/>
          <a:p>
            <a:pPr algn="ctr"/>
            <a:r>
              <a:rPr lang="en-US" dirty="0" smtClean="0"/>
              <a:t>Wealthiest households</a:t>
            </a:r>
            <a:endParaRPr lang="en-US" dirty="0"/>
          </a:p>
        </p:txBody>
      </p:sp>
    </p:spTree>
    <p:extLst>
      <p:ext uri="{BB962C8B-B14F-4D97-AF65-F5344CB8AC3E}">
        <p14:creationId xmlns:p14="http://schemas.microsoft.com/office/powerpoint/2010/main" val="10017253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Sample Design</a:t>
            </a:r>
            <a:endParaRPr lang="en-US" noProof="0" dirty="0"/>
          </a:p>
        </p:txBody>
      </p:sp>
      <p:sp>
        <p:nvSpPr>
          <p:cNvPr id="3" name="Content Placeholder 2"/>
          <p:cNvSpPr>
            <a:spLocks noGrp="1"/>
          </p:cNvSpPr>
          <p:nvPr>
            <p:ph idx="1"/>
          </p:nvPr>
        </p:nvSpPr>
        <p:spPr/>
        <p:txBody>
          <a:bodyPr>
            <a:normAutofit fontScale="92500" lnSpcReduction="10000"/>
          </a:bodyPr>
          <a:lstStyle/>
          <a:p>
            <a:pPr marL="0" indent="0">
              <a:spcBef>
                <a:spcPts val="0"/>
              </a:spcBef>
              <a:spcAft>
                <a:spcPts val="1800"/>
              </a:spcAft>
              <a:buNone/>
            </a:pPr>
            <a:r>
              <a:rPr lang="en-US" sz="3200" b="1" noProof="0" dirty="0" smtClean="0">
                <a:solidFill>
                  <a:schemeClr val="accent5"/>
                </a:solidFill>
              </a:rPr>
              <a:t>Sampling Frame:</a:t>
            </a:r>
            <a:r>
              <a:rPr lang="en-US" sz="3200" noProof="0" dirty="0" smtClean="0"/>
              <a:t>  2008 National Population and Housing Census</a:t>
            </a:r>
          </a:p>
          <a:p>
            <a:pPr marL="0" indent="0">
              <a:spcBef>
                <a:spcPts val="0"/>
              </a:spcBef>
              <a:spcAft>
                <a:spcPts val="1800"/>
              </a:spcAft>
              <a:buNone/>
            </a:pPr>
            <a:r>
              <a:rPr lang="en-US" sz="3200" b="1" noProof="0" dirty="0" smtClean="0">
                <a:solidFill>
                  <a:schemeClr val="accent5"/>
                </a:solidFill>
              </a:rPr>
              <a:t>First Stage:  </a:t>
            </a:r>
            <a:r>
              <a:rPr lang="en-US" sz="3200" noProof="0" dirty="0" smtClean="0"/>
              <a:t>70 urban and 80 rural clusters selected</a:t>
            </a:r>
          </a:p>
          <a:p>
            <a:pPr marL="0" indent="0">
              <a:spcBef>
                <a:spcPts val="0"/>
              </a:spcBef>
              <a:spcAft>
                <a:spcPts val="1800"/>
              </a:spcAft>
              <a:buNone/>
            </a:pPr>
            <a:r>
              <a:rPr lang="en-US" sz="3200" b="1" noProof="0" dirty="0" smtClean="0">
                <a:solidFill>
                  <a:schemeClr val="accent5"/>
                </a:solidFill>
              </a:rPr>
              <a:t>Second Stage: </a:t>
            </a:r>
            <a:r>
              <a:rPr lang="en-US" sz="3200" noProof="0" dirty="0" smtClean="0"/>
              <a:t>30 households per cluster were selected. Overall, 4,484 households were selected of which 4,261 were occupied.</a:t>
            </a:r>
            <a:endParaRPr lang="en-US" sz="3200" b="1" noProof="0" dirty="0" smtClean="0">
              <a:solidFill>
                <a:schemeClr val="accent5"/>
              </a:solidFill>
            </a:endParaRPr>
          </a:p>
          <a:p>
            <a:pPr marL="0" indent="0">
              <a:spcBef>
                <a:spcPts val="0"/>
              </a:spcBef>
              <a:spcAft>
                <a:spcPts val="1800"/>
              </a:spcAft>
              <a:buNone/>
            </a:pPr>
            <a:r>
              <a:rPr lang="en-US" sz="3200" noProof="0" dirty="0" smtClean="0"/>
              <a:t>Selected households were visited and interviewed. </a:t>
            </a:r>
            <a:r>
              <a:rPr lang="en-US" sz="3200" b="1" noProof="0" dirty="0" smtClean="0">
                <a:solidFill>
                  <a:schemeClr val="accent5"/>
                </a:solidFill>
              </a:rPr>
              <a:t>All women age 15-49 </a:t>
            </a:r>
            <a:r>
              <a:rPr lang="en-US" sz="3200" noProof="0" dirty="0" smtClean="0"/>
              <a:t>in all selected households were eligible for interview; </a:t>
            </a:r>
            <a:r>
              <a:rPr lang="en-US" sz="3200" b="1" noProof="0" dirty="0" smtClean="0">
                <a:solidFill>
                  <a:schemeClr val="accent5"/>
                </a:solidFill>
              </a:rPr>
              <a:t>children age 6-59 months</a:t>
            </a:r>
            <a:r>
              <a:rPr lang="en-US" sz="3200" noProof="0" dirty="0" smtClean="0"/>
              <a:t> were eligible for malaria and anemia testing.</a:t>
            </a:r>
          </a:p>
        </p:txBody>
      </p:sp>
    </p:spTree>
    <p:extLst>
      <p:ext uri="{BB962C8B-B14F-4D97-AF65-F5344CB8AC3E}">
        <p14:creationId xmlns:p14="http://schemas.microsoft.com/office/powerpoint/2010/main" val="256889343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Trends in Malaria Prevalence</a:t>
            </a:r>
            <a:endParaRPr lang="en-US" noProof="0" dirty="0"/>
          </a:p>
        </p:txBody>
      </p:sp>
      <p:graphicFrame>
        <p:nvGraphicFramePr>
          <p:cNvPr id="8" name="Content Placeholder 7"/>
          <p:cNvGraphicFramePr>
            <a:graphicFrameLocks noGrp="1"/>
          </p:cNvGraphicFramePr>
          <p:nvPr>
            <p:ph idx="1"/>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646331"/>
          </a:xfrm>
          <a:prstGeom prst="rect">
            <a:avLst/>
          </a:prstGeom>
          <a:noFill/>
        </p:spPr>
        <p:txBody>
          <a:bodyPr wrap="square" rtlCol="0">
            <a:spAutoFit/>
          </a:bodyPr>
          <a:lstStyle/>
          <a:p>
            <a:pPr algn="ctr"/>
            <a:r>
              <a:rPr lang="en-US" i="1" dirty="0"/>
              <a:t>Percent of children age 6-59 months who tested positive for malaria </a:t>
            </a:r>
            <a:br>
              <a:rPr lang="en-US" i="1" dirty="0"/>
            </a:br>
            <a:r>
              <a:rPr lang="en-US" i="1" dirty="0"/>
              <a:t>by rapid diagnostic test (RDT)</a:t>
            </a:r>
          </a:p>
        </p:txBody>
      </p:sp>
    </p:spTree>
    <p:extLst>
      <p:ext uri="{BB962C8B-B14F-4D97-AF65-F5344CB8AC3E}">
        <p14:creationId xmlns:p14="http://schemas.microsoft.com/office/powerpoint/2010/main" val="403685599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0" y="2013917"/>
            <a:ext cx="4418729" cy="2800337"/>
          </a:xfrm>
        </p:spPr>
        <p:txBody>
          <a:bodyPr>
            <a:normAutofit/>
          </a:bodyPr>
          <a:lstStyle/>
          <a:p>
            <a:pPr>
              <a:buClr>
                <a:schemeClr val="tx1"/>
              </a:buClr>
            </a:pPr>
            <a:r>
              <a:rPr lang="en-US" sz="3400" noProof="0" dirty="0" smtClean="0"/>
              <a:t>Case management of fever in children</a:t>
            </a:r>
          </a:p>
          <a:p>
            <a:pPr>
              <a:buClr>
                <a:schemeClr val="tx1"/>
              </a:buClr>
            </a:pPr>
            <a:r>
              <a:rPr lang="en-US" sz="3400" noProof="0" dirty="0" smtClean="0"/>
              <a:t>Malaria prevalence</a:t>
            </a:r>
          </a:p>
          <a:p>
            <a:pPr>
              <a:buClr>
                <a:schemeClr val="tx1"/>
              </a:buClr>
            </a:pPr>
            <a:r>
              <a:rPr lang="en-US" sz="3400" b="1" dirty="0">
                <a:solidFill>
                  <a:schemeClr val="accent5"/>
                </a:solidFill>
              </a:rPr>
              <a:t>Prevalence of anemia</a:t>
            </a:r>
          </a:p>
          <a:p>
            <a:pPr marL="0" indent="0">
              <a:buClr>
                <a:schemeClr val="tx1"/>
              </a:buClr>
              <a:buNone/>
            </a:pPr>
            <a:endParaRPr lang="en-US" sz="3400" noProof="0" dirty="0" smtClean="0"/>
          </a:p>
        </p:txBody>
      </p:sp>
    </p:spTree>
    <p:extLst>
      <p:ext uri="{BB962C8B-B14F-4D97-AF65-F5344CB8AC3E}">
        <p14:creationId xmlns:p14="http://schemas.microsoft.com/office/powerpoint/2010/main" val="360087694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smtClean="0"/>
              <a:t>Prevalence of </a:t>
            </a:r>
            <a:r>
              <a:rPr lang="en-US" dirty="0"/>
              <a:t>A</a:t>
            </a:r>
            <a:r>
              <a:rPr lang="en-US" noProof="0" dirty="0" err="1" smtClean="0"/>
              <a:t>nemia</a:t>
            </a:r>
            <a:r>
              <a:rPr lang="en-US" noProof="0" dirty="0" smtClean="0"/>
              <a:t> </a:t>
            </a:r>
            <a:br>
              <a:rPr lang="en-US" noProof="0" dirty="0" smtClean="0"/>
            </a:br>
            <a:r>
              <a:rPr lang="en-US" noProof="0" dirty="0" smtClean="0"/>
              <a:t>in Children by Age </a:t>
            </a:r>
            <a:endParaRPr lang="en-US" noProof="0" dirty="0"/>
          </a:p>
        </p:txBody>
      </p:sp>
      <p:graphicFrame>
        <p:nvGraphicFramePr>
          <p:cNvPr id="8" name="Content Placeholder 7"/>
          <p:cNvGraphicFramePr>
            <a:graphicFrameLocks noGrp="1"/>
          </p:cNvGraphicFramePr>
          <p:nvPr>
            <p:ph idx="1"/>
            <p:extLst/>
          </p:nvPr>
        </p:nvGraphicFramePr>
        <p:xfrm>
          <a:off x="0" y="1749425"/>
          <a:ext cx="9143999" cy="47656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73847"/>
            <a:ext cx="9144000" cy="369332"/>
          </a:xfrm>
          <a:prstGeom prst="rect">
            <a:avLst/>
          </a:prstGeom>
          <a:noFill/>
        </p:spPr>
        <p:txBody>
          <a:bodyPr wrap="square" rtlCol="0">
            <a:spAutoFit/>
          </a:bodyPr>
          <a:lstStyle/>
          <a:p>
            <a:pPr algn="ctr"/>
            <a:r>
              <a:rPr lang="en-US" i="1" dirty="0" smtClean="0"/>
              <a:t>Percent of children age 6-59 months with moderate-to-severe anemia (hemoglobin &lt; 8.0 g/dl)</a:t>
            </a:r>
            <a:endParaRPr lang="en-US" i="1" dirty="0"/>
          </a:p>
        </p:txBody>
      </p:sp>
      <p:sp>
        <p:nvSpPr>
          <p:cNvPr id="5" name="TextBox 4"/>
          <p:cNvSpPr txBox="1"/>
          <p:nvPr/>
        </p:nvSpPr>
        <p:spPr>
          <a:xfrm>
            <a:off x="2966603" y="6352014"/>
            <a:ext cx="3210791" cy="369332"/>
          </a:xfrm>
          <a:prstGeom prst="rect">
            <a:avLst/>
          </a:prstGeom>
          <a:noFill/>
        </p:spPr>
        <p:txBody>
          <a:bodyPr wrap="square" rtlCol="0">
            <a:spAutoFit/>
          </a:bodyPr>
          <a:lstStyle/>
          <a:p>
            <a:pPr algn="ctr"/>
            <a:r>
              <a:rPr lang="en-US" b="1" dirty="0" smtClean="0"/>
              <a:t>Age in months</a:t>
            </a:r>
            <a:endParaRPr lang="en-US" b="1" dirty="0"/>
          </a:p>
        </p:txBody>
      </p:sp>
    </p:spTree>
    <p:extLst>
      <p:ext uri="{BB962C8B-B14F-4D97-AF65-F5344CB8AC3E}">
        <p14:creationId xmlns:p14="http://schemas.microsoft.com/office/powerpoint/2010/main" val="4741472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smtClean="0"/>
              <a:t>Prevalence of </a:t>
            </a:r>
            <a:r>
              <a:rPr lang="en-US" dirty="0"/>
              <a:t>A</a:t>
            </a:r>
            <a:r>
              <a:rPr lang="en-US" noProof="0" dirty="0" err="1" smtClean="0"/>
              <a:t>nemia</a:t>
            </a:r>
            <a:r>
              <a:rPr lang="en-US" noProof="0" dirty="0" smtClean="0"/>
              <a:t> by Residence</a:t>
            </a:r>
            <a:endParaRPr lang="en-US" noProof="0" dirty="0"/>
          </a:p>
        </p:txBody>
      </p:sp>
      <p:graphicFrame>
        <p:nvGraphicFramePr>
          <p:cNvPr id="8" name="Content Placeholder 7"/>
          <p:cNvGraphicFramePr>
            <a:graphicFrameLocks noGrp="1"/>
          </p:cNvGraphicFramePr>
          <p:nvPr>
            <p:ph idx="1"/>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8256" y="1056243"/>
            <a:ext cx="9144000" cy="369332"/>
          </a:xfrm>
          <a:prstGeom prst="rect">
            <a:avLst/>
          </a:prstGeom>
          <a:noFill/>
        </p:spPr>
        <p:txBody>
          <a:bodyPr wrap="square" rtlCol="0">
            <a:spAutoFit/>
          </a:bodyPr>
          <a:lstStyle/>
          <a:p>
            <a:pPr algn="ctr"/>
            <a:r>
              <a:rPr lang="en-US" i="1" dirty="0"/>
              <a:t>Percent of children age 6-59 months with moderate-to-severe anemia (hemoglobin &lt; 8.0 g/dl)</a:t>
            </a:r>
          </a:p>
        </p:txBody>
      </p:sp>
    </p:spTree>
    <p:extLst>
      <p:ext uri="{BB962C8B-B14F-4D97-AF65-F5344CB8AC3E}">
        <p14:creationId xmlns:p14="http://schemas.microsoft.com/office/powerpoint/2010/main" val="399306695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Prevalence of A</a:t>
            </a:r>
            <a:r>
              <a:rPr lang="en-US" dirty="0" smtClean="0"/>
              <a:t>nemia </a:t>
            </a:r>
            <a:r>
              <a:rPr lang="en-US" dirty="0"/>
              <a:t>by Region</a:t>
            </a:r>
            <a:endParaRPr lang="en-US" noProof="0" dirty="0"/>
          </a:p>
        </p:txBody>
      </p:sp>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a:t>Percent of children age 6-59 months with moderate-to-severe anemia (hemoglobin &lt; 8.0 g/dl)</a:t>
            </a:r>
          </a:p>
        </p:txBody>
      </p:sp>
      <p:sp>
        <p:nvSpPr>
          <p:cNvPr id="5" name="TextBox 4"/>
          <p:cNvSpPr txBox="1"/>
          <p:nvPr/>
        </p:nvSpPr>
        <p:spPr>
          <a:xfrm>
            <a:off x="6966857" y="1872343"/>
            <a:ext cx="1774372" cy="1077218"/>
          </a:xfrm>
          <a:prstGeom prst="rect">
            <a:avLst/>
          </a:prstGeom>
          <a:noFill/>
        </p:spPr>
        <p:txBody>
          <a:bodyPr wrap="square" rtlCol="0">
            <a:spAutoFit/>
          </a:bodyPr>
          <a:lstStyle/>
          <a:p>
            <a:pPr algn="ctr"/>
            <a:r>
              <a:rPr lang="en-US" sz="3200" b="1" dirty="0" smtClean="0"/>
              <a:t>Liberia</a:t>
            </a:r>
          </a:p>
          <a:p>
            <a:pPr algn="ctr"/>
            <a:r>
              <a:rPr lang="en-US" sz="3200" b="1" dirty="0" smtClean="0"/>
              <a:t>8%</a:t>
            </a:r>
            <a:endParaRPr lang="en-US" sz="3200" b="1" dirty="0"/>
          </a:p>
        </p:txBody>
      </p:sp>
      <p:sp>
        <p:nvSpPr>
          <p:cNvPr id="6" name="Freeform 5"/>
          <p:cNvSpPr>
            <a:spLocks noEditPoints="1"/>
          </p:cNvSpPr>
          <p:nvPr/>
        </p:nvSpPr>
        <p:spPr bwMode="auto">
          <a:xfrm>
            <a:off x="4445999" y="4044718"/>
            <a:ext cx="3008754" cy="2155767"/>
          </a:xfrm>
          <a:custGeom>
            <a:avLst/>
            <a:gdLst>
              <a:gd name="T0" fmla="*/ 217 w 1679"/>
              <a:gd name="T1" fmla="*/ 889 h 1203"/>
              <a:gd name="T2" fmla="*/ 876 w 1679"/>
              <a:gd name="T3" fmla="*/ 46 h 1203"/>
              <a:gd name="T4" fmla="*/ 951 w 1679"/>
              <a:gd name="T5" fmla="*/ 53 h 1203"/>
              <a:gd name="T6" fmla="*/ 981 w 1679"/>
              <a:gd name="T7" fmla="*/ 105 h 1203"/>
              <a:gd name="T8" fmla="*/ 1079 w 1679"/>
              <a:gd name="T9" fmla="*/ 144 h 1203"/>
              <a:gd name="T10" fmla="*/ 1207 w 1679"/>
              <a:gd name="T11" fmla="*/ 144 h 1203"/>
              <a:gd name="T12" fmla="*/ 1315 w 1679"/>
              <a:gd name="T13" fmla="*/ 184 h 1203"/>
              <a:gd name="T14" fmla="*/ 1341 w 1679"/>
              <a:gd name="T15" fmla="*/ 292 h 1203"/>
              <a:gd name="T16" fmla="*/ 1384 w 1679"/>
              <a:gd name="T17" fmla="*/ 361 h 1203"/>
              <a:gd name="T18" fmla="*/ 1466 w 1679"/>
              <a:gd name="T19" fmla="*/ 400 h 1203"/>
              <a:gd name="T20" fmla="*/ 1551 w 1679"/>
              <a:gd name="T21" fmla="*/ 469 h 1203"/>
              <a:gd name="T22" fmla="*/ 1610 w 1679"/>
              <a:gd name="T23" fmla="*/ 456 h 1203"/>
              <a:gd name="T24" fmla="*/ 1639 w 1679"/>
              <a:gd name="T25" fmla="*/ 574 h 1203"/>
              <a:gd name="T26" fmla="*/ 1659 w 1679"/>
              <a:gd name="T27" fmla="*/ 676 h 1203"/>
              <a:gd name="T28" fmla="*/ 1449 w 1679"/>
              <a:gd name="T29" fmla="*/ 689 h 1203"/>
              <a:gd name="T30" fmla="*/ 1184 w 1679"/>
              <a:gd name="T31" fmla="*/ 656 h 1203"/>
              <a:gd name="T32" fmla="*/ 1092 w 1679"/>
              <a:gd name="T33" fmla="*/ 744 h 1203"/>
              <a:gd name="T34" fmla="*/ 1167 w 1679"/>
              <a:gd name="T35" fmla="*/ 826 h 1203"/>
              <a:gd name="T36" fmla="*/ 1059 w 1679"/>
              <a:gd name="T37" fmla="*/ 849 h 1203"/>
              <a:gd name="T38" fmla="*/ 1013 w 1679"/>
              <a:gd name="T39" fmla="*/ 1026 h 1203"/>
              <a:gd name="T40" fmla="*/ 905 w 1679"/>
              <a:gd name="T41" fmla="*/ 1072 h 1203"/>
              <a:gd name="T42" fmla="*/ 771 w 1679"/>
              <a:gd name="T43" fmla="*/ 1161 h 1203"/>
              <a:gd name="T44" fmla="*/ 686 w 1679"/>
              <a:gd name="T45" fmla="*/ 1180 h 1203"/>
              <a:gd name="T46" fmla="*/ 617 w 1679"/>
              <a:gd name="T47" fmla="*/ 1125 h 1203"/>
              <a:gd name="T48" fmla="*/ 551 w 1679"/>
              <a:gd name="T49" fmla="*/ 1095 h 1203"/>
              <a:gd name="T50" fmla="*/ 489 w 1679"/>
              <a:gd name="T51" fmla="*/ 1072 h 1203"/>
              <a:gd name="T52" fmla="*/ 459 w 1679"/>
              <a:gd name="T53" fmla="*/ 1046 h 1203"/>
              <a:gd name="T54" fmla="*/ 397 w 1679"/>
              <a:gd name="T55" fmla="*/ 1007 h 1203"/>
              <a:gd name="T56" fmla="*/ 318 w 1679"/>
              <a:gd name="T57" fmla="*/ 964 h 1203"/>
              <a:gd name="T58" fmla="*/ 276 w 1679"/>
              <a:gd name="T59" fmla="*/ 915 h 1203"/>
              <a:gd name="T60" fmla="*/ 243 w 1679"/>
              <a:gd name="T61" fmla="*/ 892 h 1203"/>
              <a:gd name="T62" fmla="*/ 174 w 1679"/>
              <a:gd name="T63" fmla="*/ 823 h 1203"/>
              <a:gd name="T64" fmla="*/ 102 w 1679"/>
              <a:gd name="T65" fmla="*/ 761 h 1203"/>
              <a:gd name="T66" fmla="*/ 118 w 1679"/>
              <a:gd name="T67" fmla="*/ 731 h 1203"/>
              <a:gd name="T68" fmla="*/ 56 w 1679"/>
              <a:gd name="T69" fmla="*/ 705 h 1203"/>
              <a:gd name="T70" fmla="*/ 7 w 1679"/>
              <a:gd name="T71" fmla="*/ 643 h 1203"/>
              <a:gd name="T72" fmla="*/ 43 w 1679"/>
              <a:gd name="T73" fmla="*/ 603 h 1203"/>
              <a:gd name="T74" fmla="*/ 27 w 1679"/>
              <a:gd name="T75" fmla="*/ 548 h 1203"/>
              <a:gd name="T76" fmla="*/ 27 w 1679"/>
              <a:gd name="T77" fmla="*/ 489 h 1203"/>
              <a:gd name="T78" fmla="*/ 50 w 1679"/>
              <a:gd name="T79" fmla="*/ 443 h 1203"/>
              <a:gd name="T80" fmla="*/ 46 w 1679"/>
              <a:gd name="T81" fmla="*/ 394 h 1203"/>
              <a:gd name="T82" fmla="*/ 59 w 1679"/>
              <a:gd name="T83" fmla="*/ 371 h 1203"/>
              <a:gd name="T84" fmla="*/ 63 w 1679"/>
              <a:gd name="T85" fmla="*/ 331 h 1203"/>
              <a:gd name="T86" fmla="*/ 86 w 1679"/>
              <a:gd name="T87" fmla="*/ 302 h 1203"/>
              <a:gd name="T88" fmla="*/ 118 w 1679"/>
              <a:gd name="T89" fmla="*/ 285 h 1203"/>
              <a:gd name="T90" fmla="*/ 148 w 1679"/>
              <a:gd name="T91" fmla="*/ 308 h 1203"/>
              <a:gd name="T92" fmla="*/ 164 w 1679"/>
              <a:gd name="T93" fmla="*/ 269 h 1203"/>
              <a:gd name="T94" fmla="*/ 200 w 1679"/>
              <a:gd name="T95" fmla="*/ 243 h 1203"/>
              <a:gd name="T96" fmla="*/ 227 w 1679"/>
              <a:gd name="T97" fmla="*/ 210 h 1203"/>
              <a:gd name="T98" fmla="*/ 236 w 1679"/>
              <a:gd name="T99" fmla="*/ 128 h 1203"/>
              <a:gd name="T100" fmla="*/ 282 w 1679"/>
              <a:gd name="T101" fmla="*/ 131 h 1203"/>
              <a:gd name="T102" fmla="*/ 377 w 1679"/>
              <a:gd name="T103" fmla="*/ 82 h 1203"/>
              <a:gd name="T104" fmla="*/ 450 w 1679"/>
              <a:gd name="T105" fmla="*/ 92 h 1203"/>
              <a:gd name="T106" fmla="*/ 417 w 1679"/>
              <a:gd name="T107" fmla="*/ 236 h 1203"/>
              <a:gd name="T108" fmla="*/ 456 w 1679"/>
              <a:gd name="T109" fmla="*/ 364 h 1203"/>
              <a:gd name="T110" fmla="*/ 482 w 1679"/>
              <a:gd name="T111" fmla="*/ 479 h 1203"/>
              <a:gd name="T112" fmla="*/ 597 w 1679"/>
              <a:gd name="T113" fmla="*/ 443 h 1203"/>
              <a:gd name="T114" fmla="*/ 568 w 1679"/>
              <a:gd name="T115" fmla="*/ 397 h 1203"/>
              <a:gd name="T116" fmla="*/ 587 w 1679"/>
              <a:gd name="T117" fmla="*/ 344 h 1203"/>
              <a:gd name="T118" fmla="*/ 646 w 1679"/>
              <a:gd name="T119" fmla="*/ 249 h 1203"/>
              <a:gd name="T120" fmla="*/ 702 w 1679"/>
              <a:gd name="T121" fmla="*/ 203 h 1203"/>
              <a:gd name="T122" fmla="*/ 764 w 1679"/>
              <a:gd name="T123" fmla="*/ 76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9" h="1203">
                <a:moveTo>
                  <a:pt x="663" y="1174"/>
                </a:moveTo>
                <a:lnTo>
                  <a:pt x="663" y="1174"/>
                </a:lnTo>
                <a:lnTo>
                  <a:pt x="663" y="1174"/>
                </a:lnTo>
                <a:lnTo>
                  <a:pt x="663" y="1171"/>
                </a:lnTo>
                <a:lnTo>
                  <a:pt x="663" y="1171"/>
                </a:lnTo>
                <a:lnTo>
                  <a:pt x="663" y="1171"/>
                </a:lnTo>
                <a:lnTo>
                  <a:pt x="663" y="1174"/>
                </a:lnTo>
                <a:lnTo>
                  <a:pt x="663" y="1174"/>
                </a:lnTo>
                <a:lnTo>
                  <a:pt x="663" y="1174"/>
                </a:lnTo>
                <a:close/>
                <a:moveTo>
                  <a:pt x="495" y="1072"/>
                </a:moveTo>
                <a:lnTo>
                  <a:pt x="495" y="1072"/>
                </a:lnTo>
                <a:lnTo>
                  <a:pt x="495" y="1072"/>
                </a:lnTo>
                <a:lnTo>
                  <a:pt x="495" y="1072"/>
                </a:lnTo>
                <a:lnTo>
                  <a:pt x="495" y="1072"/>
                </a:lnTo>
                <a:lnTo>
                  <a:pt x="495" y="1072"/>
                </a:lnTo>
                <a:lnTo>
                  <a:pt x="495" y="1072"/>
                </a:lnTo>
                <a:close/>
                <a:moveTo>
                  <a:pt x="489" y="1072"/>
                </a:moveTo>
                <a:lnTo>
                  <a:pt x="489" y="1072"/>
                </a:lnTo>
                <a:lnTo>
                  <a:pt x="489" y="1069"/>
                </a:lnTo>
                <a:lnTo>
                  <a:pt x="489" y="1069"/>
                </a:lnTo>
                <a:lnTo>
                  <a:pt x="489" y="1069"/>
                </a:lnTo>
                <a:lnTo>
                  <a:pt x="489" y="1069"/>
                </a:lnTo>
                <a:lnTo>
                  <a:pt x="492" y="1069"/>
                </a:lnTo>
                <a:lnTo>
                  <a:pt x="492" y="1069"/>
                </a:lnTo>
                <a:lnTo>
                  <a:pt x="489" y="1072"/>
                </a:lnTo>
                <a:lnTo>
                  <a:pt x="489" y="1072"/>
                </a:lnTo>
                <a:close/>
                <a:moveTo>
                  <a:pt x="374" y="990"/>
                </a:moveTo>
                <a:lnTo>
                  <a:pt x="374" y="990"/>
                </a:lnTo>
                <a:lnTo>
                  <a:pt x="374" y="990"/>
                </a:lnTo>
                <a:lnTo>
                  <a:pt x="374" y="990"/>
                </a:lnTo>
                <a:lnTo>
                  <a:pt x="374" y="990"/>
                </a:lnTo>
                <a:lnTo>
                  <a:pt x="374" y="990"/>
                </a:lnTo>
                <a:lnTo>
                  <a:pt x="374" y="990"/>
                </a:lnTo>
                <a:lnTo>
                  <a:pt x="374" y="990"/>
                </a:lnTo>
                <a:close/>
                <a:moveTo>
                  <a:pt x="220" y="889"/>
                </a:moveTo>
                <a:lnTo>
                  <a:pt x="220" y="889"/>
                </a:lnTo>
                <a:lnTo>
                  <a:pt x="217" y="889"/>
                </a:lnTo>
                <a:lnTo>
                  <a:pt x="217" y="889"/>
                </a:lnTo>
                <a:lnTo>
                  <a:pt x="220" y="889"/>
                </a:lnTo>
                <a:lnTo>
                  <a:pt x="220" y="889"/>
                </a:lnTo>
                <a:lnTo>
                  <a:pt x="220" y="889"/>
                </a:lnTo>
                <a:lnTo>
                  <a:pt x="220" y="889"/>
                </a:lnTo>
                <a:lnTo>
                  <a:pt x="220" y="889"/>
                </a:lnTo>
                <a:close/>
                <a:moveTo>
                  <a:pt x="95" y="767"/>
                </a:moveTo>
                <a:lnTo>
                  <a:pt x="95" y="767"/>
                </a:lnTo>
                <a:lnTo>
                  <a:pt x="95" y="764"/>
                </a:lnTo>
                <a:lnTo>
                  <a:pt x="95" y="761"/>
                </a:lnTo>
                <a:lnTo>
                  <a:pt x="95" y="761"/>
                </a:lnTo>
                <a:lnTo>
                  <a:pt x="95" y="761"/>
                </a:lnTo>
                <a:lnTo>
                  <a:pt x="95" y="764"/>
                </a:lnTo>
                <a:lnTo>
                  <a:pt x="95" y="767"/>
                </a:lnTo>
                <a:lnTo>
                  <a:pt x="95" y="767"/>
                </a:lnTo>
                <a:close/>
                <a:moveTo>
                  <a:pt x="810" y="7"/>
                </a:moveTo>
                <a:lnTo>
                  <a:pt x="813" y="10"/>
                </a:lnTo>
                <a:lnTo>
                  <a:pt x="820" y="7"/>
                </a:lnTo>
                <a:lnTo>
                  <a:pt x="823" y="7"/>
                </a:lnTo>
                <a:lnTo>
                  <a:pt x="826" y="7"/>
                </a:lnTo>
                <a:lnTo>
                  <a:pt x="830" y="7"/>
                </a:lnTo>
                <a:lnTo>
                  <a:pt x="836" y="7"/>
                </a:lnTo>
                <a:lnTo>
                  <a:pt x="840" y="10"/>
                </a:lnTo>
                <a:lnTo>
                  <a:pt x="843" y="10"/>
                </a:lnTo>
                <a:lnTo>
                  <a:pt x="846" y="13"/>
                </a:lnTo>
                <a:lnTo>
                  <a:pt x="849" y="13"/>
                </a:lnTo>
                <a:lnTo>
                  <a:pt x="849" y="17"/>
                </a:lnTo>
                <a:lnTo>
                  <a:pt x="853" y="20"/>
                </a:lnTo>
                <a:lnTo>
                  <a:pt x="856" y="23"/>
                </a:lnTo>
                <a:lnTo>
                  <a:pt x="856" y="26"/>
                </a:lnTo>
                <a:lnTo>
                  <a:pt x="859" y="30"/>
                </a:lnTo>
                <a:lnTo>
                  <a:pt x="863" y="30"/>
                </a:lnTo>
                <a:lnTo>
                  <a:pt x="863" y="33"/>
                </a:lnTo>
                <a:lnTo>
                  <a:pt x="863" y="33"/>
                </a:lnTo>
                <a:lnTo>
                  <a:pt x="866" y="36"/>
                </a:lnTo>
                <a:lnTo>
                  <a:pt x="866" y="40"/>
                </a:lnTo>
                <a:lnTo>
                  <a:pt x="869" y="43"/>
                </a:lnTo>
                <a:lnTo>
                  <a:pt x="872" y="43"/>
                </a:lnTo>
                <a:lnTo>
                  <a:pt x="876" y="46"/>
                </a:lnTo>
                <a:lnTo>
                  <a:pt x="879" y="49"/>
                </a:lnTo>
                <a:lnTo>
                  <a:pt x="882" y="49"/>
                </a:lnTo>
                <a:lnTo>
                  <a:pt x="885" y="53"/>
                </a:lnTo>
                <a:lnTo>
                  <a:pt x="889" y="53"/>
                </a:lnTo>
                <a:lnTo>
                  <a:pt x="892" y="49"/>
                </a:lnTo>
                <a:lnTo>
                  <a:pt x="895" y="46"/>
                </a:lnTo>
                <a:lnTo>
                  <a:pt x="895" y="43"/>
                </a:lnTo>
                <a:lnTo>
                  <a:pt x="899" y="43"/>
                </a:lnTo>
                <a:lnTo>
                  <a:pt x="902" y="40"/>
                </a:lnTo>
                <a:lnTo>
                  <a:pt x="902" y="36"/>
                </a:lnTo>
                <a:lnTo>
                  <a:pt x="902" y="33"/>
                </a:lnTo>
                <a:lnTo>
                  <a:pt x="905" y="30"/>
                </a:lnTo>
                <a:lnTo>
                  <a:pt x="905" y="23"/>
                </a:lnTo>
                <a:lnTo>
                  <a:pt x="905" y="20"/>
                </a:lnTo>
                <a:lnTo>
                  <a:pt x="905" y="17"/>
                </a:lnTo>
                <a:lnTo>
                  <a:pt x="908" y="13"/>
                </a:lnTo>
                <a:lnTo>
                  <a:pt x="912" y="13"/>
                </a:lnTo>
                <a:lnTo>
                  <a:pt x="915" y="13"/>
                </a:lnTo>
                <a:lnTo>
                  <a:pt x="918" y="17"/>
                </a:lnTo>
                <a:lnTo>
                  <a:pt x="918" y="20"/>
                </a:lnTo>
                <a:lnTo>
                  <a:pt x="922" y="23"/>
                </a:lnTo>
                <a:lnTo>
                  <a:pt x="922" y="26"/>
                </a:lnTo>
                <a:lnTo>
                  <a:pt x="925" y="30"/>
                </a:lnTo>
                <a:lnTo>
                  <a:pt x="925" y="30"/>
                </a:lnTo>
                <a:lnTo>
                  <a:pt x="928" y="33"/>
                </a:lnTo>
                <a:lnTo>
                  <a:pt x="931" y="36"/>
                </a:lnTo>
                <a:lnTo>
                  <a:pt x="935" y="36"/>
                </a:lnTo>
                <a:lnTo>
                  <a:pt x="941" y="36"/>
                </a:lnTo>
                <a:lnTo>
                  <a:pt x="944" y="36"/>
                </a:lnTo>
                <a:lnTo>
                  <a:pt x="948" y="40"/>
                </a:lnTo>
                <a:lnTo>
                  <a:pt x="951" y="40"/>
                </a:lnTo>
                <a:lnTo>
                  <a:pt x="951" y="43"/>
                </a:lnTo>
                <a:lnTo>
                  <a:pt x="954" y="43"/>
                </a:lnTo>
                <a:lnTo>
                  <a:pt x="958" y="46"/>
                </a:lnTo>
                <a:lnTo>
                  <a:pt x="958" y="49"/>
                </a:lnTo>
                <a:lnTo>
                  <a:pt x="958" y="53"/>
                </a:lnTo>
                <a:lnTo>
                  <a:pt x="954" y="53"/>
                </a:lnTo>
                <a:lnTo>
                  <a:pt x="951" y="53"/>
                </a:lnTo>
                <a:lnTo>
                  <a:pt x="944" y="53"/>
                </a:lnTo>
                <a:lnTo>
                  <a:pt x="941" y="56"/>
                </a:lnTo>
                <a:lnTo>
                  <a:pt x="941" y="59"/>
                </a:lnTo>
                <a:lnTo>
                  <a:pt x="938" y="63"/>
                </a:lnTo>
                <a:lnTo>
                  <a:pt x="941" y="66"/>
                </a:lnTo>
                <a:lnTo>
                  <a:pt x="944" y="69"/>
                </a:lnTo>
                <a:lnTo>
                  <a:pt x="944" y="72"/>
                </a:lnTo>
                <a:lnTo>
                  <a:pt x="944" y="76"/>
                </a:lnTo>
                <a:lnTo>
                  <a:pt x="944" y="82"/>
                </a:lnTo>
                <a:lnTo>
                  <a:pt x="948" y="85"/>
                </a:lnTo>
                <a:lnTo>
                  <a:pt x="948" y="89"/>
                </a:lnTo>
                <a:lnTo>
                  <a:pt x="951" y="92"/>
                </a:lnTo>
                <a:lnTo>
                  <a:pt x="951" y="92"/>
                </a:lnTo>
                <a:lnTo>
                  <a:pt x="951" y="95"/>
                </a:lnTo>
                <a:lnTo>
                  <a:pt x="948" y="99"/>
                </a:lnTo>
                <a:lnTo>
                  <a:pt x="944" y="99"/>
                </a:lnTo>
                <a:lnTo>
                  <a:pt x="941" y="102"/>
                </a:lnTo>
                <a:lnTo>
                  <a:pt x="938" y="102"/>
                </a:lnTo>
                <a:lnTo>
                  <a:pt x="938" y="105"/>
                </a:lnTo>
                <a:lnTo>
                  <a:pt x="941" y="108"/>
                </a:lnTo>
                <a:lnTo>
                  <a:pt x="944" y="112"/>
                </a:lnTo>
                <a:lnTo>
                  <a:pt x="948" y="112"/>
                </a:lnTo>
                <a:lnTo>
                  <a:pt x="948" y="115"/>
                </a:lnTo>
                <a:lnTo>
                  <a:pt x="951" y="115"/>
                </a:lnTo>
                <a:lnTo>
                  <a:pt x="951" y="115"/>
                </a:lnTo>
                <a:lnTo>
                  <a:pt x="951" y="112"/>
                </a:lnTo>
                <a:lnTo>
                  <a:pt x="951" y="112"/>
                </a:lnTo>
                <a:lnTo>
                  <a:pt x="954" y="108"/>
                </a:lnTo>
                <a:lnTo>
                  <a:pt x="958" y="108"/>
                </a:lnTo>
                <a:lnTo>
                  <a:pt x="961" y="108"/>
                </a:lnTo>
                <a:lnTo>
                  <a:pt x="961" y="105"/>
                </a:lnTo>
                <a:lnTo>
                  <a:pt x="964" y="102"/>
                </a:lnTo>
                <a:lnTo>
                  <a:pt x="967" y="105"/>
                </a:lnTo>
                <a:lnTo>
                  <a:pt x="971" y="108"/>
                </a:lnTo>
                <a:lnTo>
                  <a:pt x="971" y="105"/>
                </a:lnTo>
                <a:lnTo>
                  <a:pt x="974" y="105"/>
                </a:lnTo>
                <a:lnTo>
                  <a:pt x="977" y="102"/>
                </a:lnTo>
                <a:lnTo>
                  <a:pt x="981" y="105"/>
                </a:lnTo>
                <a:lnTo>
                  <a:pt x="981" y="108"/>
                </a:lnTo>
                <a:lnTo>
                  <a:pt x="984" y="108"/>
                </a:lnTo>
                <a:lnTo>
                  <a:pt x="984" y="105"/>
                </a:lnTo>
                <a:lnTo>
                  <a:pt x="987" y="102"/>
                </a:lnTo>
                <a:lnTo>
                  <a:pt x="990" y="102"/>
                </a:lnTo>
                <a:lnTo>
                  <a:pt x="994" y="102"/>
                </a:lnTo>
                <a:lnTo>
                  <a:pt x="1000" y="102"/>
                </a:lnTo>
                <a:lnTo>
                  <a:pt x="1003" y="105"/>
                </a:lnTo>
                <a:lnTo>
                  <a:pt x="1003" y="105"/>
                </a:lnTo>
                <a:lnTo>
                  <a:pt x="1007" y="108"/>
                </a:lnTo>
                <a:lnTo>
                  <a:pt x="1010" y="112"/>
                </a:lnTo>
                <a:lnTo>
                  <a:pt x="1010" y="115"/>
                </a:lnTo>
                <a:lnTo>
                  <a:pt x="1013" y="118"/>
                </a:lnTo>
                <a:lnTo>
                  <a:pt x="1017" y="118"/>
                </a:lnTo>
                <a:lnTo>
                  <a:pt x="1017" y="115"/>
                </a:lnTo>
                <a:lnTo>
                  <a:pt x="1020" y="112"/>
                </a:lnTo>
                <a:lnTo>
                  <a:pt x="1023" y="112"/>
                </a:lnTo>
                <a:lnTo>
                  <a:pt x="1026" y="115"/>
                </a:lnTo>
                <a:lnTo>
                  <a:pt x="1030" y="118"/>
                </a:lnTo>
                <a:lnTo>
                  <a:pt x="1030" y="122"/>
                </a:lnTo>
                <a:lnTo>
                  <a:pt x="1033" y="122"/>
                </a:lnTo>
                <a:lnTo>
                  <a:pt x="1033" y="125"/>
                </a:lnTo>
                <a:lnTo>
                  <a:pt x="1033" y="128"/>
                </a:lnTo>
                <a:lnTo>
                  <a:pt x="1030" y="131"/>
                </a:lnTo>
                <a:lnTo>
                  <a:pt x="1030" y="135"/>
                </a:lnTo>
                <a:lnTo>
                  <a:pt x="1033" y="138"/>
                </a:lnTo>
                <a:lnTo>
                  <a:pt x="1040" y="138"/>
                </a:lnTo>
                <a:lnTo>
                  <a:pt x="1043" y="135"/>
                </a:lnTo>
                <a:lnTo>
                  <a:pt x="1046" y="135"/>
                </a:lnTo>
                <a:lnTo>
                  <a:pt x="1053" y="135"/>
                </a:lnTo>
                <a:lnTo>
                  <a:pt x="1056" y="138"/>
                </a:lnTo>
                <a:lnTo>
                  <a:pt x="1059" y="138"/>
                </a:lnTo>
                <a:lnTo>
                  <a:pt x="1062" y="141"/>
                </a:lnTo>
                <a:lnTo>
                  <a:pt x="1066" y="141"/>
                </a:lnTo>
                <a:lnTo>
                  <a:pt x="1069" y="144"/>
                </a:lnTo>
                <a:lnTo>
                  <a:pt x="1072" y="144"/>
                </a:lnTo>
                <a:lnTo>
                  <a:pt x="1076" y="144"/>
                </a:lnTo>
                <a:lnTo>
                  <a:pt x="1079" y="144"/>
                </a:lnTo>
                <a:lnTo>
                  <a:pt x="1082" y="148"/>
                </a:lnTo>
                <a:lnTo>
                  <a:pt x="1085" y="148"/>
                </a:lnTo>
                <a:lnTo>
                  <a:pt x="1089" y="148"/>
                </a:lnTo>
                <a:lnTo>
                  <a:pt x="1092" y="148"/>
                </a:lnTo>
                <a:lnTo>
                  <a:pt x="1095" y="151"/>
                </a:lnTo>
                <a:lnTo>
                  <a:pt x="1099" y="151"/>
                </a:lnTo>
                <a:lnTo>
                  <a:pt x="1102" y="154"/>
                </a:lnTo>
                <a:lnTo>
                  <a:pt x="1105" y="154"/>
                </a:lnTo>
                <a:lnTo>
                  <a:pt x="1108" y="158"/>
                </a:lnTo>
                <a:lnTo>
                  <a:pt x="1108" y="161"/>
                </a:lnTo>
                <a:lnTo>
                  <a:pt x="1108" y="164"/>
                </a:lnTo>
                <a:lnTo>
                  <a:pt x="1115" y="164"/>
                </a:lnTo>
                <a:lnTo>
                  <a:pt x="1118" y="164"/>
                </a:lnTo>
                <a:lnTo>
                  <a:pt x="1125" y="164"/>
                </a:lnTo>
                <a:lnTo>
                  <a:pt x="1128" y="164"/>
                </a:lnTo>
                <a:lnTo>
                  <a:pt x="1131" y="164"/>
                </a:lnTo>
                <a:lnTo>
                  <a:pt x="1135" y="161"/>
                </a:lnTo>
                <a:lnTo>
                  <a:pt x="1138" y="164"/>
                </a:lnTo>
                <a:lnTo>
                  <a:pt x="1141" y="164"/>
                </a:lnTo>
                <a:lnTo>
                  <a:pt x="1148" y="161"/>
                </a:lnTo>
                <a:lnTo>
                  <a:pt x="1148" y="158"/>
                </a:lnTo>
                <a:lnTo>
                  <a:pt x="1151" y="158"/>
                </a:lnTo>
                <a:lnTo>
                  <a:pt x="1154" y="154"/>
                </a:lnTo>
                <a:lnTo>
                  <a:pt x="1158" y="154"/>
                </a:lnTo>
                <a:lnTo>
                  <a:pt x="1161" y="151"/>
                </a:lnTo>
                <a:lnTo>
                  <a:pt x="1164" y="148"/>
                </a:lnTo>
                <a:lnTo>
                  <a:pt x="1167" y="148"/>
                </a:lnTo>
                <a:lnTo>
                  <a:pt x="1171" y="148"/>
                </a:lnTo>
                <a:lnTo>
                  <a:pt x="1174" y="151"/>
                </a:lnTo>
                <a:lnTo>
                  <a:pt x="1177" y="151"/>
                </a:lnTo>
                <a:lnTo>
                  <a:pt x="1180" y="151"/>
                </a:lnTo>
                <a:lnTo>
                  <a:pt x="1184" y="151"/>
                </a:lnTo>
                <a:lnTo>
                  <a:pt x="1190" y="148"/>
                </a:lnTo>
                <a:lnTo>
                  <a:pt x="1194" y="148"/>
                </a:lnTo>
                <a:lnTo>
                  <a:pt x="1197" y="148"/>
                </a:lnTo>
                <a:lnTo>
                  <a:pt x="1203" y="148"/>
                </a:lnTo>
                <a:lnTo>
                  <a:pt x="1207" y="144"/>
                </a:lnTo>
                <a:lnTo>
                  <a:pt x="1207" y="144"/>
                </a:lnTo>
                <a:lnTo>
                  <a:pt x="1213" y="141"/>
                </a:lnTo>
                <a:lnTo>
                  <a:pt x="1217" y="141"/>
                </a:lnTo>
                <a:lnTo>
                  <a:pt x="1220" y="141"/>
                </a:lnTo>
                <a:lnTo>
                  <a:pt x="1223" y="141"/>
                </a:lnTo>
                <a:lnTo>
                  <a:pt x="1226" y="144"/>
                </a:lnTo>
                <a:lnTo>
                  <a:pt x="1230" y="144"/>
                </a:lnTo>
                <a:lnTo>
                  <a:pt x="1230" y="144"/>
                </a:lnTo>
                <a:lnTo>
                  <a:pt x="1233" y="148"/>
                </a:lnTo>
                <a:lnTo>
                  <a:pt x="1233" y="151"/>
                </a:lnTo>
                <a:lnTo>
                  <a:pt x="1236" y="154"/>
                </a:lnTo>
                <a:lnTo>
                  <a:pt x="1239" y="154"/>
                </a:lnTo>
                <a:lnTo>
                  <a:pt x="1243" y="154"/>
                </a:lnTo>
                <a:lnTo>
                  <a:pt x="1246" y="151"/>
                </a:lnTo>
                <a:lnTo>
                  <a:pt x="1249" y="154"/>
                </a:lnTo>
                <a:lnTo>
                  <a:pt x="1253" y="154"/>
                </a:lnTo>
                <a:lnTo>
                  <a:pt x="1253" y="158"/>
                </a:lnTo>
                <a:lnTo>
                  <a:pt x="1259" y="158"/>
                </a:lnTo>
                <a:lnTo>
                  <a:pt x="1259" y="158"/>
                </a:lnTo>
                <a:lnTo>
                  <a:pt x="1262" y="154"/>
                </a:lnTo>
                <a:lnTo>
                  <a:pt x="1266" y="158"/>
                </a:lnTo>
                <a:lnTo>
                  <a:pt x="1269" y="158"/>
                </a:lnTo>
                <a:lnTo>
                  <a:pt x="1272" y="161"/>
                </a:lnTo>
                <a:lnTo>
                  <a:pt x="1276" y="161"/>
                </a:lnTo>
                <a:lnTo>
                  <a:pt x="1282" y="161"/>
                </a:lnTo>
                <a:lnTo>
                  <a:pt x="1285" y="161"/>
                </a:lnTo>
                <a:lnTo>
                  <a:pt x="1289" y="164"/>
                </a:lnTo>
                <a:lnTo>
                  <a:pt x="1289" y="167"/>
                </a:lnTo>
                <a:lnTo>
                  <a:pt x="1292" y="164"/>
                </a:lnTo>
                <a:lnTo>
                  <a:pt x="1295" y="164"/>
                </a:lnTo>
                <a:lnTo>
                  <a:pt x="1298" y="161"/>
                </a:lnTo>
                <a:lnTo>
                  <a:pt x="1302" y="164"/>
                </a:lnTo>
                <a:lnTo>
                  <a:pt x="1302" y="167"/>
                </a:lnTo>
                <a:lnTo>
                  <a:pt x="1302" y="174"/>
                </a:lnTo>
                <a:lnTo>
                  <a:pt x="1305" y="177"/>
                </a:lnTo>
                <a:lnTo>
                  <a:pt x="1308" y="177"/>
                </a:lnTo>
                <a:lnTo>
                  <a:pt x="1308" y="181"/>
                </a:lnTo>
                <a:lnTo>
                  <a:pt x="1312" y="181"/>
                </a:lnTo>
                <a:lnTo>
                  <a:pt x="1315" y="184"/>
                </a:lnTo>
                <a:lnTo>
                  <a:pt x="1318" y="184"/>
                </a:lnTo>
                <a:lnTo>
                  <a:pt x="1321" y="187"/>
                </a:lnTo>
                <a:lnTo>
                  <a:pt x="1325" y="187"/>
                </a:lnTo>
                <a:lnTo>
                  <a:pt x="1328" y="190"/>
                </a:lnTo>
                <a:lnTo>
                  <a:pt x="1331" y="194"/>
                </a:lnTo>
                <a:lnTo>
                  <a:pt x="1331" y="197"/>
                </a:lnTo>
                <a:lnTo>
                  <a:pt x="1335" y="197"/>
                </a:lnTo>
                <a:lnTo>
                  <a:pt x="1335" y="200"/>
                </a:lnTo>
                <a:lnTo>
                  <a:pt x="1338" y="203"/>
                </a:lnTo>
                <a:lnTo>
                  <a:pt x="1341" y="207"/>
                </a:lnTo>
                <a:lnTo>
                  <a:pt x="1344" y="207"/>
                </a:lnTo>
                <a:lnTo>
                  <a:pt x="1348" y="210"/>
                </a:lnTo>
                <a:lnTo>
                  <a:pt x="1351" y="210"/>
                </a:lnTo>
                <a:lnTo>
                  <a:pt x="1354" y="213"/>
                </a:lnTo>
                <a:lnTo>
                  <a:pt x="1354" y="217"/>
                </a:lnTo>
                <a:lnTo>
                  <a:pt x="1357" y="220"/>
                </a:lnTo>
                <a:lnTo>
                  <a:pt x="1354" y="223"/>
                </a:lnTo>
                <a:lnTo>
                  <a:pt x="1354" y="223"/>
                </a:lnTo>
                <a:lnTo>
                  <a:pt x="1351" y="223"/>
                </a:lnTo>
                <a:lnTo>
                  <a:pt x="1348" y="226"/>
                </a:lnTo>
                <a:lnTo>
                  <a:pt x="1348" y="230"/>
                </a:lnTo>
                <a:lnTo>
                  <a:pt x="1351" y="236"/>
                </a:lnTo>
                <a:lnTo>
                  <a:pt x="1351" y="240"/>
                </a:lnTo>
                <a:lnTo>
                  <a:pt x="1351" y="243"/>
                </a:lnTo>
                <a:lnTo>
                  <a:pt x="1348" y="246"/>
                </a:lnTo>
                <a:lnTo>
                  <a:pt x="1348" y="249"/>
                </a:lnTo>
                <a:lnTo>
                  <a:pt x="1344" y="253"/>
                </a:lnTo>
                <a:lnTo>
                  <a:pt x="1341" y="253"/>
                </a:lnTo>
                <a:lnTo>
                  <a:pt x="1341" y="256"/>
                </a:lnTo>
                <a:lnTo>
                  <a:pt x="1338" y="259"/>
                </a:lnTo>
                <a:lnTo>
                  <a:pt x="1338" y="262"/>
                </a:lnTo>
                <a:lnTo>
                  <a:pt x="1338" y="269"/>
                </a:lnTo>
                <a:lnTo>
                  <a:pt x="1335" y="272"/>
                </a:lnTo>
                <a:lnTo>
                  <a:pt x="1335" y="279"/>
                </a:lnTo>
                <a:lnTo>
                  <a:pt x="1335" y="282"/>
                </a:lnTo>
                <a:lnTo>
                  <a:pt x="1335" y="285"/>
                </a:lnTo>
                <a:lnTo>
                  <a:pt x="1338" y="289"/>
                </a:lnTo>
                <a:lnTo>
                  <a:pt x="1341" y="292"/>
                </a:lnTo>
                <a:lnTo>
                  <a:pt x="1341" y="295"/>
                </a:lnTo>
                <a:lnTo>
                  <a:pt x="1341" y="299"/>
                </a:lnTo>
                <a:lnTo>
                  <a:pt x="1341" y="305"/>
                </a:lnTo>
                <a:lnTo>
                  <a:pt x="1341" y="308"/>
                </a:lnTo>
                <a:lnTo>
                  <a:pt x="1344" y="312"/>
                </a:lnTo>
                <a:lnTo>
                  <a:pt x="1348" y="308"/>
                </a:lnTo>
                <a:lnTo>
                  <a:pt x="1348" y="305"/>
                </a:lnTo>
                <a:lnTo>
                  <a:pt x="1348" y="302"/>
                </a:lnTo>
                <a:lnTo>
                  <a:pt x="1351" y="299"/>
                </a:lnTo>
                <a:lnTo>
                  <a:pt x="1354" y="295"/>
                </a:lnTo>
                <a:lnTo>
                  <a:pt x="1354" y="299"/>
                </a:lnTo>
                <a:lnTo>
                  <a:pt x="1357" y="299"/>
                </a:lnTo>
                <a:lnTo>
                  <a:pt x="1361" y="302"/>
                </a:lnTo>
                <a:lnTo>
                  <a:pt x="1364" y="302"/>
                </a:lnTo>
                <a:lnTo>
                  <a:pt x="1367" y="299"/>
                </a:lnTo>
                <a:lnTo>
                  <a:pt x="1371" y="299"/>
                </a:lnTo>
                <a:lnTo>
                  <a:pt x="1371" y="302"/>
                </a:lnTo>
                <a:lnTo>
                  <a:pt x="1374" y="302"/>
                </a:lnTo>
                <a:lnTo>
                  <a:pt x="1377" y="305"/>
                </a:lnTo>
                <a:lnTo>
                  <a:pt x="1380" y="308"/>
                </a:lnTo>
                <a:lnTo>
                  <a:pt x="1380" y="312"/>
                </a:lnTo>
                <a:lnTo>
                  <a:pt x="1380" y="318"/>
                </a:lnTo>
                <a:lnTo>
                  <a:pt x="1380" y="322"/>
                </a:lnTo>
                <a:lnTo>
                  <a:pt x="1380" y="325"/>
                </a:lnTo>
                <a:lnTo>
                  <a:pt x="1380" y="328"/>
                </a:lnTo>
                <a:lnTo>
                  <a:pt x="1384" y="331"/>
                </a:lnTo>
                <a:lnTo>
                  <a:pt x="1387" y="331"/>
                </a:lnTo>
                <a:lnTo>
                  <a:pt x="1390" y="335"/>
                </a:lnTo>
                <a:lnTo>
                  <a:pt x="1394" y="338"/>
                </a:lnTo>
                <a:lnTo>
                  <a:pt x="1394" y="341"/>
                </a:lnTo>
                <a:lnTo>
                  <a:pt x="1390" y="344"/>
                </a:lnTo>
                <a:lnTo>
                  <a:pt x="1387" y="344"/>
                </a:lnTo>
                <a:lnTo>
                  <a:pt x="1384" y="344"/>
                </a:lnTo>
                <a:lnTo>
                  <a:pt x="1384" y="351"/>
                </a:lnTo>
                <a:lnTo>
                  <a:pt x="1384" y="351"/>
                </a:lnTo>
                <a:lnTo>
                  <a:pt x="1387" y="358"/>
                </a:lnTo>
                <a:lnTo>
                  <a:pt x="1384" y="358"/>
                </a:lnTo>
                <a:lnTo>
                  <a:pt x="1384" y="361"/>
                </a:lnTo>
                <a:lnTo>
                  <a:pt x="1384" y="364"/>
                </a:lnTo>
                <a:lnTo>
                  <a:pt x="1384" y="367"/>
                </a:lnTo>
                <a:lnTo>
                  <a:pt x="1380" y="371"/>
                </a:lnTo>
                <a:lnTo>
                  <a:pt x="1384" y="374"/>
                </a:lnTo>
                <a:lnTo>
                  <a:pt x="1384" y="377"/>
                </a:lnTo>
                <a:lnTo>
                  <a:pt x="1387" y="381"/>
                </a:lnTo>
                <a:lnTo>
                  <a:pt x="1390" y="381"/>
                </a:lnTo>
                <a:lnTo>
                  <a:pt x="1394" y="384"/>
                </a:lnTo>
                <a:lnTo>
                  <a:pt x="1397" y="387"/>
                </a:lnTo>
                <a:lnTo>
                  <a:pt x="1397" y="390"/>
                </a:lnTo>
                <a:lnTo>
                  <a:pt x="1397" y="394"/>
                </a:lnTo>
                <a:lnTo>
                  <a:pt x="1400" y="397"/>
                </a:lnTo>
                <a:lnTo>
                  <a:pt x="1403" y="397"/>
                </a:lnTo>
                <a:lnTo>
                  <a:pt x="1407" y="400"/>
                </a:lnTo>
                <a:lnTo>
                  <a:pt x="1410" y="400"/>
                </a:lnTo>
                <a:lnTo>
                  <a:pt x="1413" y="400"/>
                </a:lnTo>
                <a:lnTo>
                  <a:pt x="1416" y="403"/>
                </a:lnTo>
                <a:lnTo>
                  <a:pt x="1423" y="403"/>
                </a:lnTo>
                <a:lnTo>
                  <a:pt x="1426" y="403"/>
                </a:lnTo>
                <a:lnTo>
                  <a:pt x="1426" y="407"/>
                </a:lnTo>
                <a:lnTo>
                  <a:pt x="1430" y="410"/>
                </a:lnTo>
                <a:lnTo>
                  <a:pt x="1433" y="413"/>
                </a:lnTo>
                <a:lnTo>
                  <a:pt x="1433" y="417"/>
                </a:lnTo>
                <a:lnTo>
                  <a:pt x="1436" y="420"/>
                </a:lnTo>
                <a:lnTo>
                  <a:pt x="1439" y="420"/>
                </a:lnTo>
                <a:lnTo>
                  <a:pt x="1443" y="423"/>
                </a:lnTo>
                <a:lnTo>
                  <a:pt x="1446" y="423"/>
                </a:lnTo>
                <a:lnTo>
                  <a:pt x="1449" y="426"/>
                </a:lnTo>
                <a:lnTo>
                  <a:pt x="1453" y="426"/>
                </a:lnTo>
                <a:lnTo>
                  <a:pt x="1456" y="426"/>
                </a:lnTo>
                <a:lnTo>
                  <a:pt x="1459" y="423"/>
                </a:lnTo>
                <a:lnTo>
                  <a:pt x="1459" y="417"/>
                </a:lnTo>
                <a:lnTo>
                  <a:pt x="1456" y="413"/>
                </a:lnTo>
                <a:lnTo>
                  <a:pt x="1456" y="410"/>
                </a:lnTo>
                <a:lnTo>
                  <a:pt x="1459" y="407"/>
                </a:lnTo>
                <a:lnTo>
                  <a:pt x="1462" y="403"/>
                </a:lnTo>
                <a:lnTo>
                  <a:pt x="1462" y="400"/>
                </a:lnTo>
                <a:lnTo>
                  <a:pt x="1466" y="400"/>
                </a:lnTo>
                <a:lnTo>
                  <a:pt x="1469" y="397"/>
                </a:lnTo>
                <a:lnTo>
                  <a:pt x="1472" y="400"/>
                </a:lnTo>
                <a:lnTo>
                  <a:pt x="1475" y="403"/>
                </a:lnTo>
                <a:lnTo>
                  <a:pt x="1475" y="407"/>
                </a:lnTo>
                <a:lnTo>
                  <a:pt x="1475" y="413"/>
                </a:lnTo>
                <a:lnTo>
                  <a:pt x="1475" y="417"/>
                </a:lnTo>
                <a:lnTo>
                  <a:pt x="1479" y="417"/>
                </a:lnTo>
                <a:lnTo>
                  <a:pt x="1482" y="417"/>
                </a:lnTo>
                <a:lnTo>
                  <a:pt x="1489" y="417"/>
                </a:lnTo>
                <a:lnTo>
                  <a:pt x="1492" y="417"/>
                </a:lnTo>
                <a:lnTo>
                  <a:pt x="1492" y="420"/>
                </a:lnTo>
                <a:lnTo>
                  <a:pt x="1495" y="423"/>
                </a:lnTo>
                <a:lnTo>
                  <a:pt x="1502" y="423"/>
                </a:lnTo>
                <a:lnTo>
                  <a:pt x="1505" y="420"/>
                </a:lnTo>
                <a:lnTo>
                  <a:pt x="1508" y="423"/>
                </a:lnTo>
                <a:lnTo>
                  <a:pt x="1508" y="426"/>
                </a:lnTo>
                <a:lnTo>
                  <a:pt x="1508" y="430"/>
                </a:lnTo>
                <a:lnTo>
                  <a:pt x="1512" y="433"/>
                </a:lnTo>
                <a:lnTo>
                  <a:pt x="1515" y="436"/>
                </a:lnTo>
                <a:lnTo>
                  <a:pt x="1518" y="433"/>
                </a:lnTo>
                <a:lnTo>
                  <a:pt x="1521" y="433"/>
                </a:lnTo>
                <a:lnTo>
                  <a:pt x="1525" y="433"/>
                </a:lnTo>
                <a:lnTo>
                  <a:pt x="1528" y="433"/>
                </a:lnTo>
                <a:lnTo>
                  <a:pt x="1531" y="436"/>
                </a:lnTo>
                <a:lnTo>
                  <a:pt x="1534" y="436"/>
                </a:lnTo>
                <a:lnTo>
                  <a:pt x="1538" y="440"/>
                </a:lnTo>
                <a:lnTo>
                  <a:pt x="1538" y="443"/>
                </a:lnTo>
                <a:lnTo>
                  <a:pt x="1541" y="446"/>
                </a:lnTo>
                <a:lnTo>
                  <a:pt x="1538" y="446"/>
                </a:lnTo>
                <a:lnTo>
                  <a:pt x="1534" y="446"/>
                </a:lnTo>
                <a:lnTo>
                  <a:pt x="1534" y="453"/>
                </a:lnTo>
                <a:lnTo>
                  <a:pt x="1538" y="453"/>
                </a:lnTo>
                <a:lnTo>
                  <a:pt x="1541" y="453"/>
                </a:lnTo>
                <a:lnTo>
                  <a:pt x="1544" y="456"/>
                </a:lnTo>
                <a:lnTo>
                  <a:pt x="1544" y="459"/>
                </a:lnTo>
                <a:lnTo>
                  <a:pt x="1548" y="462"/>
                </a:lnTo>
                <a:lnTo>
                  <a:pt x="1548" y="466"/>
                </a:lnTo>
                <a:lnTo>
                  <a:pt x="1551" y="469"/>
                </a:lnTo>
                <a:lnTo>
                  <a:pt x="1554" y="469"/>
                </a:lnTo>
                <a:lnTo>
                  <a:pt x="1557" y="469"/>
                </a:lnTo>
                <a:lnTo>
                  <a:pt x="1561" y="466"/>
                </a:lnTo>
                <a:lnTo>
                  <a:pt x="1561" y="466"/>
                </a:lnTo>
                <a:lnTo>
                  <a:pt x="1564" y="462"/>
                </a:lnTo>
                <a:lnTo>
                  <a:pt x="1567" y="459"/>
                </a:lnTo>
                <a:lnTo>
                  <a:pt x="1567" y="456"/>
                </a:lnTo>
                <a:lnTo>
                  <a:pt x="1571" y="456"/>
                </a:lnTo>
                <a:lnTo>
                  <a:pt x="1577" y="456"/>
                </a:lnTo>
                <a:lnTo>
                  <a:pt x="1577" y="459"/>
                </a:lnTo>
                <a:lnTo>
                  <a:pt x="1577" y="462"/>
                </a:lnTo>
                <a:lnTo>
                  <a:pt x="1574" y="466"/>
                </a:lnTo>
                <a:lnTo>
                  <a:pt x="1574" y="469"/>
                </a:lnTo>
                <a:lnTo>
                  <a:pt x="1577" y="469"/>
                </a:lnTo>
                <a:lnTo>
                  <a:pt x="1580" y="466"/>
                </a:lnTo>
                <a:lnTo>
                  <a:pt x="1584" y="466"/>
                </a:lnTo>
                <a:lnTo>
                  <a:pt x="1584" y="469"/>
                </a:lnTo>
                <a:lnTo>
                  <a:pt x="1587" y="469"/>
                </a:lnTo>
                <a:lnTo>
                  <a:pt x="1587" y="472"/>
                </a:lnTo>
                <a:lnTo>
                  <a:pt x="1590" y="476"/>
                </a:lnTo>
                <a:lnTo>
                  <a:pt x="1590" y="479"/>
                </a:lnTo>
                <a:lnTo>
                  <a:pt x="1590" y="482"/>
                </a:lnTo>
                <a:lnTo>
                  <a:pt x="1593" y="485"/>
                </a:lnTo>
                <a:lnTo>
                  <a:pt x="1593" y="489"/>
                </a:lnTo>
                <a:lnTo>
                  <a:pt x="1597" y="495"/>
                </a:lnTo>
                <a:lnTo>
                  <a:pt x="1600" y="495"/>
                </a:lnTo>
                <a:lnTo>
                  <a:pt x="1603" y="492"/>
                </a:lnTo>
                <a:lnTo>
                  <a:pt x="1603" y="489"/>
                </a:lnTo>
                <a:lnTo>
                  <a:pt x="1603" y="489"/>
                </a:lnTo>
                <a:lnTo>
                  <a:pt x="1607" y="485"/>
                </a:lnTo>
                <a:lnTo>
                  <a:pt x="1607" y="482"/>
                </a:lnTo>
                <a:lnTo>
                  <a:pt x="1607" y="476"/>
                </a:lnTo>
                <a:lnTo>
                  <a:pt x="1607" y="472"/>
                </a:lnTo>
                <a:lnTo>
                  <a:pt x="1610" y="469"/>
                </a:lnTo>
                <a:lnTo>
                  <a:pt x="1610" y="469"/>
                </a:lnTo>
                <a:lnTo>
                  <a:pt x="1613" y="462"/>
                </a:lnTo>
                <a:lnTo>
                  <a:pt x="1613" y="459"/>
                </a:lnTo>
                <a:lnTo>
                  <a:pt x="1610" y="456"/>
                </a:lnTo>
                <a:lnTo>
                  <a:pt x="1613" y="456"/>
                </a:lnTo>
                <a:lnTo>
                  <a:pt x="1616" y="459"/>
                </a:lnTo>
                <a:lnTo>
                  <a:pt x="1623" y="456"/>
                </a:lnTo>
                <a:lnTo>
                  <a:pt x="1626" y="456"/>
                </a:lnTo>
                <a:lnTo>
                  <a:pt x="1630" y="456"/>
                </a:lnTo>
                <a:lnTo>
                  <a:pt x="1630" y="459"/>
                </a:lnTo>
                <a:lnTo>
                  <a:pt x="1633" y="462"/>
                </a:lnTo>
                <a:lnTo>
                  <a:pt x="1636" y="466"/>
                </a:lnTo>
                <a:lnTo>
                  <a:pt x="1639" y="469"/>
                </a:lnTo>
                <a:lnTo>
                  <a:pt x="1639" y="472"/>
                </a:lnTo>
                <a:lnTo>
                  <a:pt x="1636" y="476"/>
                </a:lnTo>
                <a:lnTo>
                  <a:pt x="1636" y="479"/>
                </a:lnTo>
                <a:lnTo>
                  <a:pt x="1636" y="482"/>
                </a:lnTo>
                <a:lnTo>
                  <a:pt x="1636" y="489"/>
                </a:lnTo>
                <a:lnTo>
                  <a:pt x="1636" y="492"/>
                </a:lnTo>
                <a:lnTo>
                  <a:pt x="1636" y="495"/>
                </a:lnTo>
                <a:lnTo>
                  <a:pt x="1633" y="502"/>
                </a:lnTo>
                <a:lnTo>
                  <a:pt x="1633" y="505"/>
                </a:lnTo>
                <a:lnTo>
                  <a:pt x="1633" y="508"/>
                </a:lnTo>
                <a:lnTo>
                  <a:pt x="1633" y="512"/>
                </a:lnTo>
                <a:lnTo>
                  <a:pt x="1633" y="515"/>
                </a:lnTo>
                <a:lnTo>
                  <a:pt x="1636" y="518"/>
                </a:lnTo>
                <a:lnTo>
                  <a:pt x="1636" y="521"/>
                </a:lnTo>
                <a:lnTo>
                  <a:pt x="1636" y="528"/>
                </a:lnTo>
                <a:lnTo>
                  <a:pt x="1633" y="528"/>
                </a:lnTo>
                <a:lnTo>
                  <a:pt x="1633" y="531"/>
                </a:lnTo>
                <a:lnTo>
                  <a:pt x="1633" y="535"/>
                </a:lnTo>
                <a:lnTo>
                  <a:pt x="1630" y="538"/>
                </a:lnTo>
                <a:lnTo>
                  <a:pt x="1630" y="541"/>
                </a:lnTo>
                <a:lnTo>
                  <a:pt x="1630" y="544"/>
                </a:lnTo>
                <a:lnTo>
                  <a:pt x="1633" y="548"/>
                </a:lnTo>
                <a:lnTo>
                  <a:pt x="1633" y="551"/>
                </a:lnTo>
                <a:lnTo>
                  <a:pt x="1633" y="558"/>
                </a:lnTo>
                <a:lnTo>
                  <a:pt x="1633" y="561"/>
                </a:lnTo>
                <a:lnTo>
                  <a:pt x="1636" y="564"/>
                </a:lnTo>
                <a:lnTo>
                  <a:pt x="1636" y="567"/>
                </a:lnTo>
                <a:lnTo>
                  <a:pt x="1639" y="571"/>
                </a:lnTo>
                <a:lnTo>
                  <a:pt x="1639" y="574"/>
                </a:lnTo>
                <a:lnTo>
                  <a:pt x="1639" y="577"/>
                </a:lnTo>
                <a:lnTo>
                  <a:pt x="1643" y="581"/>
                </a:lnTo>
                <a:lnTo>
                  <a:pt x="1643" y="584"/>
                </a:lnTo>
                <a:lnTo>
                  <a:pt x="1643" y="587"/>
                </a:lnTo>
                <a:lnTo>
                  <a:pt x="1646" y="594"/>
                </a:lnTo>
                <a:lnTo>
                  <a:pt x="1643" y="597"/>
                </a:lnTo>
                <a:lnTo>
                  <a:pt x="1646" y="600"/>
                </a:lnTo>
                <a:lnTo>
                  <a:pt x="1646" y="603"/>
                </a:lnTo>
                <a:lnTo>
                  <a:pt x="1649" y="607"/>
                </a:lnTo>
                <a:lnTo>
                  <a:pt x="1652" y="610"/>
                </a:lnTo>
                <a:lnTo>
                  <a:pt x="1652" y="613"/>
                </a:lnTo>
                <a:lnTo>
                  <a:pt x="1652" y="617"/>
                </a:lnTo>
                <a:lnTo>
                  <a:pt x="1656" y="620"/>
                </a:lnTo>
                <a:lnTo>
                  <a:pt x="1659" y="623"/>
                </a:lnTo>
                <a:lnTo>
                  <a:pt x="1659" y="626"/>
                </a:lnTo>
                <a:lnTo>
                  <a:pt x="1662" y="626"/>
                </a:lnTo>
                <a:lnTo>
                  <a:pt x="1662" y="630"/>
                </a:lnTo>
                <a:lnTo>
                  <a:pt x="1666" y="633"/>
                </a:lnTo>
                <a:lnTo>
                  <a:pt x="1669" y="636"/>
                </a:lnTo>
                <a:lnTo>
                  <a:pt x="1669" y="640"/>
                </a:lnTo>
                <a:lnTo>
                  <a:pt x="1669" y="643"/>
                </a:lnTo>
                <a:lnTo>
                  <a:pt x="1669" y="646"/>
                </a:lnTo>
                <a:lnTo>
                  <a:pt x="1669" y="653"/>
                </a:lnTo>
                <a:lnTo>
                  <a:pt x="1672" y="653"/>
                </a:lnTo>
                <a:lnTo>
                  <a:pt x="1672" y="656"/>
                </a:lnTo>
                <a:lnTo>
                  <a:pt x="1675" y="659"/>
                </a:lnTo>
                <a:lnTo>
                  <a:pt x="1679" y="662"/>
                </a:lnTo>
                <a:lnTo>
                  <a:pt x="1675" y="662"/>
                </a:lnTo>
                <a:lnTo>
                  <a:pt x="1672" y="662"/>
                </a:lnTo>
                <a:lnTo>
                  <a:pt x="1669" y="659"/>
                </a:lnTo>
                <a:lnTo>
                  <a:pt x="1666" y="659"/>
                </a:lnTo>
                <a:lnTo>
                  <a:pt x="1662" y="659"/>
                </a:lnTo>
                <a:lnTo>
                  <a:pt x="1659" y="659"/>
                </a:lnTo>
                <a:lnTo>
                  <a:pt x="1656" y="662"/>
                </a:lnTo>
                <a:lnTo>
                  <a:pt x="1656" y="666"/>
                </a:lnTo>
                <a:lnTo>
                  <a:pt x="1656" y="669"/>
                </a:lnTo>
                <a:lnTo>
                  <a:pt x="1659" y="672"/>
                </a:lnTo>
                <a:lnTo>
                  <a:pt x="1659" y="676"/>
                </a:lnTo>
                <a:lnTo>
                  <a:pt x="1659" y="682"/>
                </a:lnTo>
                <a:lnTo>
                  <a:pt x="1662" y="685"/>
                </a:lnTo>
                <a:lnTo>
                  <a:pt x="1666" y="685"/>
                </a:lnTo>
                <a:lnTo>
                  <a:pt x="1669" y="689"/>
                </a:lnTo>
                <a:lnTo>
                  <a:pt x="1669" y="689"/>
                </a:lnTo>
                <a:lnTo>
                  <a:pt x="1672" y="695"/>
                </a:lnTo>
                <a:lnTo>
                  <a:pt x="1669" y="695"/>
                </a:lnTo>
                <a:lnTo>
                  <a:pt x="1662" y="695"/>
                </a:lnTo>
                <a:lnTo>
                  <a:pt x="1659" y="695"/>
                </a:lnTo>
                <a:lnTo>
                  <a:pt x="1656" y="692"/>
                </a:lnTo>
                <a:lnTo>
                  <a:pt x="1652" y="695"/>
                </a:lnTo>
                <a:lnTo>
                  <a:pt x="1652" y="699"/>
                </a:lnTo>
                <a:lnTo>
                  <a:pt x="1656" y="699"/>
                </a:lnTo>
                <a:lnTo>
                  <a:pt x="1659" y="702"/>
                </a:lnTo>
                <a:lnTo>
                  <a:pt x="1639" y="705"/>
                </a:lnTo>
                <a:lnTo>
                  <a:pt x="1633" y="705"/>
                </a:lnTo>
                <a:lnTo>
                  <a:pt x="1630" y="705"/>
                </a:lnTo>
                <a:lnTo>
                  <a:pt x="1630" y="702"/>
                </a:lnTo>
                <a:lnTo>
                  <a:pt x="1626" y="702"/>
                </a:lnTo>
                <a:lnTo>
                  <a:pt x="1623" y="702"/>
                </a:lnTo>
                <a:lnTo>
                  <a:pt x="1613" y="702"/>
                </a:lnTo>
                <a:lnTo>
                  <a:pt x="1600" y="702"/>
                </a:lnTo>
                <a:lnTo>
                  <a:pt x="1590" y="702"/>
                </a:lnTo>
                <a:lnTo>
                  <a:pt x="1584" y="692"/>
                </a:lnTo>
                <a:lnTo>
                  <a:pt x="1571" y="692"/>
                </a:lnTo>
                <a:lnTo>
                  <a:pt x="1564" y="692"/>
                </a:lnTo>
                <a:lnTo>
                  <a:pt x="1557" y="692"/>
                </a:lnTo>
                <a:lnTo>
                  <a:pt x="1548" y="692"/>
                </a:lnTo>
                <a:lnTo>
                  <a:pt x="1528" y="692"/>
                </a:lnTo>
                <a:lnTo>
                  <a:pt x="1502" y="692"/>
                </a:lnTo>
                <a:lnTo>
                  <a:pt x="1498" y="692"/>
                </a:lnTo>
                <a:lnTo>
                  <a:pt x="1482" y="692"/>
                </a:lnTo>
                <a:lnTo>
                  <a:pt x="1479" y="692"/>
                </a:lnTo>
                <a:lnTo>
                  <a:pt x="1462" y="689"/>
                </a:lnTo>
                <a:lnTo>
                  <a:pt x="1453" y="689"/>
                </a:lnTo>
                <a:lnTo>
                  <a:pt x="1453" y="689"/>
                </a:lnTo>
                <a:lnTo>
                  <a:pt x="1449" y="689"/>
                </a:lnTo>
                <a:lnTo>
                  <a:pt x="1449" y="689"/>
                </a:lnTo>
                <a:lnTo>
                  <a:pt x="1446" y="689"/>
                </a:lnTo>
                <a:lnTo>
                  <a:pt x="1433" y="689"/>
                </a:lnTo>
                <a:lnTo>
                  <a:pt x="1430" y="689"/>
                </a:lnTo>
                <a:lnTo>
                  <a:pt x="1426" y="689"/>
                </a:lnTo>
                <a:lnTo>
                  <a:pt x="1407" y="689"/>
                </a:lnTo>
                <a:lnTo>
                  <a:pt x="1390" y="689"/>
                </a:lnTo>
                <a:lnTo>
                  <a:pt x="1384" y="682"/>
                </a:lnTo>
                <a:lnTo>
                  <a:pt x="1380" y="679"/>
                </a:lnTo>
                <a:lnTo>
                  <a:pt x="1384" y="679"/>
                </a:lnTo>
                <a:lnTo>
                  <a:pt x="1380" y="672"/>
                </a:lnTo>
                <a:lnTo>
                  <a:pt x="1380" y="669"/>
                </a:lnTo>
                <a:lnTo>
                  <a:pt x="1377" y="662"/>
                </a:lnTo>
                <a:lnTo>
                  <a:pt x="1374" y="649"/>
                </a:lnTo>
                <a:lnTo>
                  <a:pt x="1374" y="649"/>
                </a:lnTo>
                <a:lnTo>
                  <a:pt x="1371" y="646"/>
                </a:lnTo>
                <a:lnTo>
                  <a:pt x="1367" y="643"/>
                </a:lnTo>
                <a:lnTo>
                  <a:pt x="1354" y="643"/>
                </a:lnTo>
                <a:lnTo>
                  <a:pt x="1335" y="643"/>
                </a:lnTo>
                <a:lnTo>
                  <a:pt x="1328" y="643"/>
                </a:lnTo>
                <a:lnTo>
                  <a:pt x="1312" y="640"/>
                </a:lnTo>
                <a:lnTo>
                  <a:pt x="1308" y="640"/>
                </a:lnTo>
                <a:lnTo>
                  <a:pt x="1302" y="640"/>
                </a:lnTo>
                <a:lnTo>
                  <a:pt x="1269" y="643"/>
                </a:lnTo>
                <a:lnTo>
                  <a:pt x="1253" y="643"/>
                </a:lnTo>
                <a:lnTo>
                  <a:pt x="1253" y="643"/>
                </a:lnTo>
                <a:lnTo>
                  <a:pt x="1239" y="640"/>
                </a:lnTo>
                <a:lnTo>
                  <a:pt x="1236" y="640"/>
                </a:lnTo>
                <a:lnTo>
                  <a:pt x="1226" y="643"/>
                </a:lnTo>
                <a:lnTo>
                  <a:pt x="1223" y="643"/>
                </a:lnTo>
                <a:lnTo>
                  <a:pt x="1217" y="640"/>
                </a:lnTo>
                <a:lnTo>
                  <a:pt x="1210" y="640"/>
                </a:lnTo>
                <a:lnTo>
                  <a:pt x="1203" y="640"/>
                </a:lnTo>
                <a:lnTo>
                  <a:pt x="1203" y="640"/>
                </a:lnTo>
                <a:lnTo>
                  <a:pt x="1200" y="640"/>
                </a:lnTo>
                <a:lnTo>
                  <a:pt x="1197" y="640"/>
                </a:lnTo>
                <a:lnTo>
                  <a:pt x="1187" y="653"/>
                </a:lnTo>
                <a:lnTo>
                  <a:pt x="1184" y="653"/>
                </a:lnTo>
                <a:lnTo>
                  <a:pt x="1184" y="656"/>
                </a:lnTo>
                <a:lnTo>
                  <a:pt x="1187" y="659"/>
                </a:lnTo>
                <a:lnTo>
                  <a:pt x="1187" y="659"/>
                </a:lnTo>
                <a:lnTo>
                  <a:pt x="1190" y="659"/>
                </a:lnTo>
                <a:lnTo>
                  <a:pt x="1194" y="659"/>
                </a:lnTo>
                <a:lnTo>
                  <a:pt x="1194" y="659"/>
                </a:lnTo>
                <a:lnTo>
                  <a:pt x="1197" y="659"/>
                </a:lnTo>
                <a:lnTo>
                  <a:pt x="1194" y="662"/>
                </a:lnTo>
                <a:lnTo>
                  <a:pt x="1194" y="662"/>
                </a:lnTo>
                <a:lnTo>
                  <a:pt x="1190" y="669"/>
                </a:lnTo>
                <a:lnTo>
                  <a:pt x="1190" y="676"/>
                </a:lnTo>
                <a:lnTo>
                  <a:pt x="1190" y="676"/>
                </a:lnTo>
                <a:lnTo>
                  <a:pt x="1171" y="682"/>
                </a:lnTo>
                <a:lnTo>
                  <a:pt x="1167" y="682"/>
                </a:lnTo>
                <a:lnTo>
                  <a:pt x="1158" y="682"/>
                </a:lnTo>
                <a:lnTo>
                  <a:pt x="1158" y="682"/>
                </a:lnTo>
                <a:lnTo>
                  <a:pt x="1131" y="685"/>
                </a:lnTo>
                <a:lnTo>
                  <a:pt x="1125" y="685"/>
                </a:lnTo>
                <a:lnTo>
                  <a:pt x="1089" y="685"/>
                </a:lnTo>
                <a:lnTo>
                  <a:pt x="1085" y="685"/>
                </a:lnTo>
                <a:lnTo>
                  <a:pt x="1059" y="689"/>
                </a:lnTo>
                <a:lnTo>
                  <a:pt x="1059" y="689"/>
                </a:lnTo>
                <a:lnTo>
                  <a:pt x="1059" y="689"/>
                </a:lnTo>
                <a:lnTo>
                  <a:pt x="1056" y="692"/>
                </a:lnTo>
                <a:lnTo>
                  <a:pt x="1056" y="695"/>
                </a:lnTo>
                <a:lnTo>
                  <a:pt x="1053" y="699"/>
                </a:lnTo>
                <a:lnTo>
                  <a:pt x="1053" y="702"/>
                </a:lnTo>
                <a:lnTo>
                  <a:pt x="1053" y="708"/>
                </a:lnTo>
                <a:lnTo>
                  <a:pt x="1056" y="712"/>
                </a:lnTo>
                <a:lnTo>
                  <a:pt x="1053" y="712"/>
                </a:lnTo>
                <a:lnTo>
                  <a:pt x="1053" y="715"/>
                </a:lnTo>
                <a:lnTo>
                  <a:pt x="1053" y="715"/>
                </a:lnTo>
                <a:lnTo>
                  <a:pt x="1056" y="715"/>
                </a:lnTo>
                <a:lnTo>
                  <a:pt x="1056" y="718"/>
                </a:lnTo>
                <a:lnTo>
                  <a:pt x="1056" y="718"/>
                </a:lnTo>
                <a:lnTo>
                  <a:pt x="1062" y="725"/>
                </a:lnTo>
                <a:lnTo>
                  <a:pt x="1069" y="728"/>
                </a:lnTo>
                <a:lnTo>
                  <a:pt x="1079" y="735"/>
                </a:lnTo>
                <a:lnTo>
                  <a:pt x="1092" y="744"/>
                </a:lnTo>
                <a:lnTo>
                  <a:pt x="1105" y="754"/>
                </a:lnTo>
                <a:lnTo>
                  <a:pt x="1108" y="751"/>
                </a:lnTo>
                <a:lnTo>
                  <a:pt x="1108" y="751"/>
                </a:lnTo>
                <a:lnTo>
                  <a:pt x="1112" y="754"/>
                </a:lnTo>
                <a:lnTo>
                  <a:pt x="1115" y="754"/>
                </a:lnTo>
                <a:lnTo>
                  <a:pt x="1118" y="754"/>
                </a:lnTo>
                <a:lnTo>
                  <a:pt x="1118" y="754"/>
                </a:lnTo>
                <a:lnTo>
                  <a:pt x="1128" y="751"/>
                </a:lnTo>
                <a:lnTo>
                  <a:pt x="1131" y="754"/>
                </a:lnTo>
                <a:lnTo>
                  <a:pt x="1135" y="754"/>
                </a:lnTo>
                <a:lnTo>
                  <a:pt x="1138" y="754"/>
                </a:lnTo>
                <a:lnTo>
                  <a:pt x="1144" y="754"/>
                </a:lnTo>
                <a:lnTo>
                  <a:pt x="1148" y="758"/>
                </a:lnTo>
                <a:lnTo>
                  <a:pt x="1148" y="758"/>
                </a:lnTo>
                <a:lnTo>
                  <a:pt x="1151" y="758"/>
                </a:lnTo>
                <a:lnTo>
                  <a:pt x="1154" y="761"/>
                </a:lnTo>
                <a:lnTo>
                  <a:pt x="1158" y="761"/>
                </a:lnTo>
                <a:lnTo>
                  <a:pt x="1167" y="767"/>
                </a:lnTo>
                <a:lnTo>
                  <a:pt x="1171" y="767"/>
                </a:lnTo>
                <a:lnTo>
                  <a:pt x="1174" y="767"/>
                </a:lnTo>
                <a:lnTo>
                  <a:pt x="1174" y="767"/>
                </a:lnTo>
                <a:lnTo>
                  <a:pt x="1174" y="771"/>
                </a:lnTo>
                <a:lnTo>
                  <a:pt x="1177" y="774"/>
                </a:lnTo>
                <a:lnTo>
                  <a:pt x="1177" y="784"/>
                </a:lnTo>
                <a:lnTo>
                  <a:pt x="1180" y="797"/>
                </a:lnTo>
                <a:lnTo>
                  <a:pt x="1177" y="803"/>
                </a:lnTo>
                <a:lnTo>
                  <a:pt x="1177" y="807"/>
                </a:lnTo>
                <a:lnTo>
                  <a:pt x="1174" y="810"/>
                </a:lnTo>
                <a:lnTo>
                  <a:pt x="1171" y="810"/>
                </a:lnTo>
                <a:lnTo>
                  <a:pt x="1171" y="810"/>
                </a:lnTo>
                <a:lnTo>
                  <a:pt x="1171" y="813"/>
                </a:lnTo>
                <a:lnTo>
                  <a:pt x="1171" y="817"/>
                </a:lnTo>
                <a:lnTo>
                  <a:pt x="1171" y="820"/>
                </a:lnTo>
                <a:lnTo>
                  <a:pt x="1171" y="820"/>
                </a:lnTo>
                <a:lnTo>
                  <a:pt x="1167" y="820"/>
                </a:lnTo>
                <a:lnTo>
                  <a:pt x="1167" y="820"/>
                </a:lnTo>
                <a:lnTo>
                  <a:pt x="1167" y="823"/>
                </a:lnTo>
                <a:lnTo>
                  <a:pt x="1167" y="826"/>
                </a:lnTo>
                <a:lnTo>
                  <a:pt x="1164" y="826"/>
                </a:lnTo>
                <a:lnTo>
                  <a:pt x="1164" y="826"/>
                </a:lnTo>
                <a:lnTo>
                  <a:pt x="1164" y="830"/>
                </a:lnTo>
                <a:lnTo>
                  <a:pt x="1161" y="830"/>
                </a:lnTo>
                <a:lnTo>
                  <a:pt x="1161" y="830"/>
                </a:lnTo>
                <a:lnTo>
                  <a:pt x="1161" y="830"/>
                </a:lnTo>
                <a:lnTo>
                  <a:pt x="1158" y="826"/>
                </a:lnTo>
                <a:lnTo>
                  <a:pt x="1148" y="823"/>
                </a:lnTo>
                <a:lnTo>
                  <a:pt x="1148" y="820"/>
                </a:lnTo>
                <a:lnTo>
                  <a:pt x="1144" y="820"/>
                </a:lnTo>
                <a:lnTo>
                  <a:pt x="1141" y="817"/>
                </a:lnTo>
                <a:lnTo>
                  <a:pt x="1138" y="817"/>
                </a:lnTo>
                <a:lnTo>
                  <a:pt x="1131" y="820"/>
                </a:lnTo>
                <a:lnTo>
                  <a:pt x="1128" y="826"/>
                </a:lnTo>
                <a:lnTo>
                  <a:pt x="1125" y="826"/>
                </a:lnTo>
                <a:lnTo>
                  <a:pt x="1121" y="830"/>
                </a:lnTo>
                <a:lnTo>
                  <a:pt x="1121" y="830"/>
                </a:lnTo>
                <a:lnTo>
                  <a:pt x="1121" y="826"/>
                </a:lnTo>
                <a:lnTo>
                  <a:pt x="1118" y="826"/>
                </a:lnTo>
                <a:lnTo>
                  <a:pt x="1115" y="830"/>
                </a:lnTo>
                <a:lnTo>
                  <a:pt x="1108" y="833"/>
                </a:lnTo>
                <a:lnTo>
                  <a:pt x="1108" y="833"/>
                </a:lnTo>
                <a:lnTo>
                  <a:pt x="1105" y="833"/>
                </a:lnTo>
                <a:lnTo>
                  <a:pt x="1102" y="833"/>
                </a:lnTo>
                <a:lnTo>
                  <a:pt x="1102" y="830"/>
                </a:lnTo>
                <a:lnTo>
                  <a:pt x="1099" y="830"/>
                </a:lnTo>
                <a:lnTo>
                  <a:pt x="1095" y="830"/>
                </a:lnTo>
                <a:lnTo>
                  <a:pt x="1092" y="830"/>
                </a:lnTo>
                <a:lnTo>
                  <a:pt x="1092" y="833"/>
                </a:lnTo>
                <a:lnTo>
                  <a:pt x="1089" y="833"/>
                </a:lnTo>
                <a:lnTo>
                  <a:pt x="1085" y="830"/>
                </a:lnTo>
                <a:lnTo>
                  <a:pt x="1082" y="830"/>
                </a:lnTo>
                <a:lnTo>
                  <a:pt x="1082" y="830"/>
                </a:lnTo>
                <a:lnTo>
                  <a:pt x="1076" y="830"/>
                </a:lnTo>
                <a:lnTo>
                  <a:pt x="1072" y="826"/>
                </a:lnTo>
                <a:lnTo>
                  <a:pt x="1072" y="826"/>
                </a:lnTo>
                <a:lnTo>
                  <a:pt x="1062" y="840"/>
                </a:lnTo>
                <a:lnTo>
                  <a:pt x="1059" y="849"/>
                </a:lnTo>
                <a:lnTo>
                  <a:pt x="1056" y="853"/>
                </a:lnTo>
                <a:lnTo>
                  <a:pt x="1056" y="853"/>
                </a:lnTo>
                <a:lnTo>
                  <a:pt x="1056" y="859"/>
                </a:lnTo>
                <a:lnTo>
                  <a:pt x="1062" y="866"/>
                </a:lnTo>
                <a:lnTo>
                  <a:pt x="1062" y="866"/>
                </a:lnTo>
                <a:lnTo>
                  <a:pt x="1062" y="866"/>
                </a:lnTo>
                <a:lnTo>
                  <a:pt x="1056" y="882"/>
                </a:lnTo>
                <a:lnTo>
                  <a:pt x="1053" y="889"/>
                </a:lnTo>
                <a:lnTo>
                  <a:pt x="1053" y="889"/>
                </a:lnTo>
                <a:lnTo>
                  <a:pt x="1053" y="902"/>
                </a:lnTo>
                <a:lnTo>
                  <a:pt x="1053" y="915"/>
                </a:lnTo>
                <a:lnTo>
                  <a:pt x="1049" y="921"/>
                </a:lnTo>
                <a:lnTo>
                  <a:pt x="1049" y="951"/>
                </a:lnTo>
                <a:lnTo>
                  <a:pt x="1049" y="954"/>
                </a:lnTo>
                <a:lnTo>
                  <a:pt x="1049" y="958"/>
                </a:lnTo>
                <a:lnTo>
                  <a:pt x="1049" y="961"/>
                </a:lnTo>
                <a:lnTo>
                  <a:pt x="1046" y="964"/>
                </a:lnTo>
                <a:lnTo>
                  <a:pt x="1046" y="967"/>
                </a:lnTo>
                <a:lnTo>
                  <a:pt x="1043" y="974"/>
                </a:lnTo>
                <a:lnTo>
                  <a:pt x="1043" y="980"/>
                </a:lnTo>
                <a:lnTo>
                  <a:pt x="1040" y="984"/>
                </a:lnTo>
                <a:lnTo>
                  <a:pt x="1040" y="987"/>
                </a:lnTo>
                <a:lnTo>
                  <a:pt x="1036" y="990"/>
                </a:lnTo>
                <a:lnTo>
                  <a:pt x="1036" y="994"/>
                </a:lnTo>
                <a:lnTo>
                  <a:pt x="1033" y="997"/>
                </a:lnTo>
                <a:lnTo>
                  <a:pt x="1030" y="1000"/>
                </a:lnTo>
                <a:lnTo>
                  <a:pt x="1030" y="1000"/>
                </a:lnTo>
                <a:lnTo>
                  <a:pt x="1026" y="1000"/>
                </a:lnTo>
                <a:lnTo>
                  <a:pt x="1023" y="1003"/>
                </a:lnTo>
                <a:lnTo>
                  <a:pt x="1020" y="1003"/>
                </a:lnTo>
                <a:lnTo>
                  <a:pt x="1020" y="1007"/>
                </a:lnTo>
                <a:lnTo>
                  <a:pt x="1017" y="1010"/>
                </a:lnTo>
                <a:lnTo>
                  <a:pt x="1017" y="1010"/>
                </a:lnTo>
                <a:lnTo>
                  <a:pt x="1017" y="1013"/>
                </a:lnTo>
                <a:lnTo>
                  <a:pt x="1017" y="1017"/>
                </a:lnTo>
                <a:lnTo>
                  <a:pt x="1013" y="1020"/>
                </a:lnTo>
                <a:lnTo>
                  <a:pt x="1013" y="1023"/>
                </a:lnTo>
                <a:lnTo>
                  <a:pt x="1013" y="1026"/>
                </a:lnTo>
                <a:lnTo>
                  <a:pt x="1010" y="1030"/>
                </a:lnTo>
                <a:lnTo>
                  <a:pt x="1007" y="1030"/>
                </a:lnTo>
                <a:lnTo>
                  <a:pt x="1007" y="1030"/>
                </a:lnTo>
                <a:lnTo>
                  <a:pt x="1003" y="1033"/>
                </a:lnTo>
                <a:lnTo>
                  <a:pt x="1000" y="1033"/>
                </a:lnTo>
                <a:lnTo>
                  <a:pt x="997" y="1033"/>
                </a:lnTo>
                <a:lnTo>
                  <a:pt x="990" y="1033"/>
                </a:lnTo>
                <a:lnTo>
                  <a:pt x="987" y="1033"/>
                </a:lnTo>
                <a:lnTo>
                  <a:pt x="987" y="1033"/>
                </a:lnTo>
                <a:lnTo>
                  <a:pt x="987" y="1033"/>
                </a:lnTo>
                <a:lnTo>
                  <a:pt x="984" y="1033"/>
                </a:lnTo>
                <a:lnTo>
                  <a:pt x="981" y="1036"/>
                </a:lnTo>
                <a:lnTo>
                  <a:pt x="981" y="1036"/>
                </a:lnTo>
                <a:lnTo>
                  <a:pt x="977" y="1040"/>
                </a:lnTo>
                <a:lnTo>
                  <a:pt x="974" y="1040"/>
                </a:lnTo>
                <a:lnTo>
                  <a:pt x="971" y="1043"/>
                </a:lnTo>
                <a:lnTo>
                  <a:pt x="971" y="1046"/>
                </a:lnTo>
                <a:lnTo>
                  <a:pt x="967" y="1046"/>
                </a:lnTo>
                <a:lnTo>
                  <a:pt x="964" y="1046"/>
                </a:lnTo>
                <a:lnTo>
                  <a:pt x="964" y="1046"/>
                </a:lnTo>
                <a:lnTo>
                  <a:pt x="961" y="1046"/>
                </a:lnTo>
                <a:lnTo>
                  <a:pt x="961" y="1049"/>
                </a:lnTo>
                <a:lnTo>
                  <a:pt x="961" y="1053"/>
                </a:lnTo>
                <a:lnTo>
                  <a:pt x="958" y="1056"/>
                </a:lnTo>
                <a:lnTo>
                  <a:pt x="958" y="1059"/>
                </a:lnTo>
                <a:lnTo>
                  <a:pt x="954" y="1062"/>
                </a:lnTo>
                <a:lnTo>
                  <a:pt x="951" y="1066"/>
                </a:lnTo>
                <a:lnTo>
                  <a:pt x="951" y="1069"/>
                </a:lnTo>
                <a:lnTo>
                  <a:pt x="948" y="1069"/>
                </a:lnTo>
                <a:lnTo>
                  <a:pt x="948" y="1069"/>
                </a:lnTo>
                <a:lnTo>
                  <a:pt x="944" y="1072"/>
                </a:lnTo>
                <a:lnTo>
                  <a:pt x="941" y="1072"/>
                </a:lnTo>
                <a:lnTo>
                  <a:pt x="935" y="1072"/>
                </a:lnTo>
                <a:lnTo>
                  <a:pt x="928" y="1072"/>
                </a:lnTo>
                <a:lnTo>
                  <a:pt x="922" y="1072"/>
                </a:lnTo>
                <a:lnTo>
                  <a:pt x="918" y="1072"/>
                </a:lnTo>
                <a:lnTo>
                  <a:pt x="915" y="1072"/>
                </a:lnTo>
                <a:lnTo>
                  <a:pt x="905" y="1072"/>
                </a:lnTo>
                <a:lnTo>
                  <a:pt x="902" y="1072"/>
                </a:lnTo>
                <a:lnTo>
                  <a:pt x="902" y="1072"/>
                </a:lnTo>
                <a:lnTo>
                  <a:pt x="899" y="1072"/>
                </a:lnTo>
                <a:lnTo>
                  <a:pt x="892" y="1076"/>
                </a:lnTo>
                <a:lnTo>
                  <a:pt x="892" y="1076"/>
                </a:lnTo>
                <a:lnTo>
                  <a:pt x="889" y="1076"/>
                </a:lnTo>
                <a:lnTo>
                  <a:pt x="882" y="1072"/>
                </a:lnTo>
                <a:lnTo>
                  <a:pt x="876" y="1076"/>
                </a:lnTo>
                <a:lnTo>
                  <a:pt x="869" y="1076"/>
                </a:lnTo>
                <a:lnTo>
                  <a:pt x="863" y="1076"/>
                </a:lnTo>
                <a:lnTo>
                  <a:pt x="856" y="1076"/>
                </a:lnTo>
                <a:lnTo>
                  <a:pt x="853" y="1076"/>
                </a:lnTo>
                <a:lnTo>
                  <a:pt x="846" y="1076"/>
                </a:lnTo>
                <a:lnTo>
                  <a:pt x="843" y="1076"/>
                </a:lnTo>
                <a:lnTo>
                  <a:pt x="836" y="1076"/>
                </a:lnTo>
                <a:lnTo>
                  <a:pt x="836" y="1076"/>
                </a:lnTo>
                <a:lnTo>
                  <a:pt x="833" y="1076"/>
                </a:lnTo>
                <a:lnTo>
                  <a:pt x="833" y="1076"/>
                </a:lnTo>
                <a:lnTo>
                  <a:pt x="830" y="1079"/>
                </a:lnTo>
                <a:lnTo>
                  <a:pt x="823" y="1092"/>
                </a:lnTo>
                <a:lnTo>
                  <a:pt x="823" y="1092"/>
                </a:lnTo>
                <a:lnTo>
                  <a:pt x="823" y="1095"/>
                </a:lnTo>
                <a:lnTo>
                  <a:pt x="820" y="1099"/>
                </a:lnTo>
                <a:lnTo>
                  <a:pt x="817" y="1108"/>
                </a:lnTo>
                <a:lnTo>
                  <a:pt x="813" y="1115"/>
                </a:lnTo>
                <a:lnTo>
                  <a:pt x="810" y="1118"/>
                </a:lnTo>
                <a:lnTo>
                  <a:pt x="807" y="1121"/>
                </a:lnTo>
                <a:lnTo>
                  <a:pt x="807" y="1125"/>
                </a:lnTo>
                <a:lnTo>
                  <a:pt x="807" y="1128"/>
                </a:lnTo>
                <a:lnTo>
                  <a:pt x="804" y="1131"/>
                </a:lnTo>
                <a:lnTo>
                  <a:pt x="800" y="1131"/>
                </a:lnTo>
                <a:lnTo>
                  <a:pt x="800" y="1135"/>
                </a:lnTo>
                <a:lnTo>
                  <a:pt x="794" y="1138"/>
                </a:lnTo>
                <a:lnTo>
                  <a:pt x="794" y="1141"/>
                </a:lnTo>
                <a:lnTo>
                  <a:pt x="784" y="1148"/>
                </a:lnTo>
                <a:lnTo>
                  <a:pt x="784" y="1148"/>
                </a:lnTo>
                <a:lnTo>
                  <a:pt x="777" y="1154"/>
                </a:lnTo>
                <a:lnTo>
                  <a:pt x="771" y="1161"/>
                </a:lnTo>
                <a:lnTo>
                  <a:pt x="761" y="1167"/>
                </a:lnTo>
                <a:lnTo>
                  <a:pt x="754" y="1174"/>
                </a:lnTo>
                <a:lnTo>
                  <a:pt x="748" y="1177"/>
                </a:lnTo>
                <a:lnTo>
                  <a:pt x="748" y="1180"/>
                </a:lnTo>
                <a:lnTo>
                  <a:pt x="745" y="1180"/>
                </a:lnTo>
                <a:lnTo>
                  <a:pt x="738" y="1187"/>
                </a:lnTo>
                <a:lnTo>
                  <a:pt x="738" y="1190"/>
                </a:lnTo>
                <a:lnTo>
                  <a:pt x="725" y="1203"/>
                </a:lnTo>
                <a:lnTo>
                  <a:pt x="725" y="1203"/>
                </a:lnTo>
                <a:lnTo>
                  <a:pt x="722" y="1203"/>
                </a:lnTo>
                <a:lnTo>
                  <a:pt x="722" y="1203"/>
                </a:lnTo>
                <a:lnTo>
                  <a:pt x="718" y="1203"/>
                </a:lnTo>
                <a:lnTo>
                  <a:pt x="718" y="1200"/>
                </a:lnTo>
                <a:lnTo>
                  <a:pt x="718" y="1200"/>
                </a:lnTo>
                <a:lnTo>
                  <a:pt x="715" y="1197"/>
                </a:lnTo>
                <a:lnTo>
                  <a:pt x="718" y="1197"/>
                </a:lnTo>
                <a:lnTo>
                  <a:pt x="718" y="1194"/>
                </a:lnTo>
                <a:lnTo>
                  <a:pt x="718" y="1194"/>
                </a:lnTo>
                <a:lnTo>
                  <a:pt x="715" y="1194"/>
                </a:lnTo>
                <a:lnTo>
                  <a:pt x="715" y="1190"/>
                </a:lnTo>
                <a:lnTo>
                  <a:pt x="715" y="1190"/>
                </a:lnTo>
                <a:lnTo>
                  <a:pt x="715" y="1190"/>
                </a:lnTo>
                <a:lnTo>
                  <a:pt x="715" y="1190"/>
                </a:lnTo>
                <a:lnTo>
                  <a:pt x="715" y="1190"/>
                </a:lnTo>
                <a:lnTo>
                  <a:pt x="712" y="1187"/>
                </a:lnTo>
                <a:lnTo>
                  <a:pt x="708" y="1187"/>
                </a:lnTo>
                <a:lnTo>
                  <a:pt x="708" y="1187"/>
                </a:lnTo>
                <a:lnTo>
                  <a:pt x="705" y="1184"/>
                </a:lnTo>
                <a:lnTo>
                  <a:pt x="702" y="1184"/>
                </a:lnTo>
                <a:lnTo>
                  <a:pt x="702" y="1184"/>
                </a:lnTo>
                <a:lnTo>
                  <a:pt x="699" y="1184"/>
                </a:lnTo>
                <a:lnTo>
                  <a:pt x="695" y="1184"/>
                </a:lnTo>
                <a:lnTo>
                  <a:pt x="695" y="1184"/>
                </a:lnTo>
                <a:lnTo>
                  <a:pt x="692" y="1184"/>
                </a:lnTo>
                <a:lnTo>
                  <a:pt x="692" y="1180"/>
                </a:lnTo>
                <a:lnTo>
                  <a:pt x="689" y="1180"/>
                </a:lnTo>
                <a:lnTo>
                  <a:pt x="689" y="1180"/>
                </a:lnTo>
                <a:lnTo>
                  <a:pt x="686" y="1180"/>
                </a:lnTo>
                <a:lnTo>
                  <a:pt x="686" y="1177"/>
                </a:lnTo>
                <a:lnTo>
                  <a:pt x="686" y="1177"/>
                </a:lnTo>
                <a:lnTo>
                  <a:pt x="686" y="1177"/>
                </a:lnTo>
                <a:lnTo>
                  <a:pt x="686" y="1174"/>
                </a:lnTo>
                <a:lnTo>
                  <a:pt x="686" y="1177"/>
                </a:lnTo>
                <a:lnTo>
                  <a:pt x="682" y="1180"/>
                </a:lnTo>
                <a:lnTo>
                  <a:pt x="682" y="1180"/>
                </a:lnTo>
                <a:lnTo>
                  <a:pt x="679" y="1177"/>
                </a:lnTo>
                <a:lnTo>
                  <a:pt x="676" y="1177"/>
                </a:lnTo>
                <a:lnTo>
                  <a:pt x="672" y="1174"/>
                </a:lnTo>
                <a:lnTo>
                  <a:pt x="666" y="1171"/>
                </a:lnTo>
                <a:lnTo>
                  <a:pt x="666" y="1171"/>
                </a:lnTo>
                <a:lnTo>
                  <a:pt x="666" y="1167"/>
                </a:lnTo>
                <a:lnTo>
                  <a:pt x="663" y="1164"/>
                </a:lnTo>
                <a:lnTo>
                  <a:pt x="659" y="1161"/>
                </a:lnTo>
                <a:lnTo>
                  <a:pt x="659" y="1158"/>
                </a:lnTo>
                <a:lnTo>
                  <a:pt x="659" y="1158"/>
                </a:lnTo>
                <a:lnTo>
                  <a:pt x="656" y="1154"/>
                </a:lnTo>
                <a:lnTo>
                  <a:pt x="656" y="1154"/>
                </a:lnTo>
                <a:lnTo>
                  <a:pt x="649" y="1151"/>
                </a:lnTo>
                <a:lnTo>
                  <a:pt x="646" y="1148"/>
                </a:lnTo>
                <a:lnTo>
                  <a:pt x="643" y="1148"/>
                </a:lnTo>
                <a:lnTo>
                  <a:pt x="643" y="1144"/>
                </a:lnTo>
                <a:lnTo>
                  <a:pt x="640" y="1144"/>
                </a:lnTo>
                <a:lnTo>
                  <a:pt x="636" y="1144"/>
                </a:lnTo>
                <a:lnTo>
                  <a:pt x="633" y="1141"/>
                </a:lnTo>
                <a:lnTo>
                  <a:pt x="633" y="1141"/>
                </a:lnTo>
                <a:lnTo>
                  <a:pt x="630" y="1141"/>
                </a:lnTo>
                <a:lnTo>
                  <a:pt x="630" y="1141"/>
                </a:lnTo>
                <a:lnTo>
                  <a:pt x="627" y="1138"/>
                </a:lnTo>
                <a:lnTo>
                  <a:pt x="627" y="1138"/>
                </a:lnTo>
                <a:lnTo>
                  <a:pt x="630" y="1135"/>
                </a:lnTo>
                <a:lnTo>
                  <a:pt x="630" y="1135"/>
                </a:lnTo>
                <a:lnTo>
                  <a:pt x="630" y="1131"/>
                </a:lnTo>
                <a:lnTo>
                  <a:pt x="623" y="1128"/>
                </a:lnTo>
                <a:lnTo>
                  <a:pt x="620" y="1125"/>
                </a:lnTo>
                <a:lnTo>
                  <a:pt x="620" y="1125"/>
                </a:lnTo>
                <a:lnTo>
                  <a:pt x="617" y="1125"/>
                </a:lnTo>
                <a:lnTo>
                  <a:pt x="617" y="1121"/>
                </a:lnTo>
                <a:lnTo>
                  <a:pt x="617" y="1118"/>
                </a:lnTo>
                <a:lnTo>
                  <a:pt x="613" y="1118"/>
                </a:lnTo>
                <a:lnTo>
                  <a:pt x="613" y="1118"/>
                </a:lnTo>
                <a:lnTo>
                  <a:pt x="610" y="1118"/>
                </a:lnTo>
                <a:lnTo>
                  <a:pt x="610" y="1115"/>
                </a:lnTo>
                <a:lnTo>
                  <a:pt x="607" y="1115"/>
                </a:lnTo>
                <a:lnTo>
                  <a:pt x="604" y="1115"/>
                </a:lnTo>
                <a:lnTo>
                  <a:pt x="604" y="1115"/>
                </a:lnTo>
                <a:lnTo>
                  <a:pt x="600" y="1112"/>
                </a:lnTo>
                <a:lnTo>
                  <a:pt x="590" y="1112"/>
                </a:lnTo>
                <a:lnTo>
                  <a:pt x="584" y="1108"/>
                </a:lnTo>
                <a:lnTo>
                  <a:pt x="584" y="1105"/>
                </a:lnTo>
                <a:lnTo>
                  <a:pt x="584" y="1105"/>
                </a:lnTo>
                <a:lnTo>
                  <a:pt x="587" y="1105"/>
                </a:lnTo>
                <a:lnTo>
                  <a:pt x="587" y="1105"/>
                </a:lnTo>
                <a:lnTo>
                  <a:pt x="587" y="1105"/>
                </a:lnTo>
                <a:lnTo>
                  <a:pt x="587" y="1105"/>
                </a:lnTo>
                <a:lnTo>
                  <a:pt x="581" y="1102"/>
                </a:lnTo>
                <a:lnTo>
                  <a:pt x="581" y="1102"/>
                </a:lnTo>
                <a:lnTo>
                  <a:pt x="577" y="1102"/>
                </a:lnTo>
                <a:lnTo>
                  <a:pt x="577" y="1102"/>
                </a:lnTo>
                <a:lnTo>
                  <a:pt x="577" y="1102"/>
                </a:lnTo>
                <a:lnTo>
                  <a:pt x="577" y="1102"/>
                </a:lnTo>
                <a:lnTo>
                  <a:pt x="581" y="1102"/>
                </a:lnTo>
                <a:lnTo>
                  <a:pt x="581" y="1105"/>
                </a:lnTo>
                <a:lnTo>
                  <a:pt x="581" y="1105"/>
                </a:lnTo>
                <a:lnTo>
                  <a:pt x="581" y="1105"/>
                </a:lnTo>
                <a:lnTo>
                  <a:pt x="577" y="1105"/>
                </a:lnTo>
                <a:lnTo>
                  <a:pt x="574" y="1102"/>
                </a:lnTo>
                <a:lnTo>
                  <a:pt x="574" y="1102"/>
                </a:lnTo>
                <a:lnTo>
                  <a:pt x="568" y="1102"/>
                </a:lnTo>
                <a:lnTo>
                  <a:pt x="564" y="1099"/>
                </a:lnTo>
                <a:lnTo>
                  <a:pt x="561" y="1099"/>
                </a:lnTo>
                <a:lnTo>
                  <a:pt x="561" y="1099"/>
                </a:lnTo>
                <a:lnTo>
                  <a:pt x="554" y="1095"/>
                </a:lnTo>
                <a:lnTo>
                  <a:pt x="551" y="1095"/>
                </a:lnTo>
                <a:lnTo>
                  <a:pt x="551" y="1095"/>
                </a:lnTo>
                <a:lnTo>
                  <a:pt x="548" y="1095"/>
                </a:lnTo>
                <a:lnTo>
                  <a:pt x="548" y="1092"/>
                </a:lnTo>
                <a:lnTo>
                  <a:pt x="545" y="1092"/>
                </a:lnTo>
                <a:lnTo>
                  <a:pt x="545" y="1092"/>
                </a:lnTo>
                <a:lnTo>
                  <a:pt x="541" y="1092"/>
                </a:lnTo>
                <a:lnTo>
                  <a:pt x="538" y="1092"/>
                </a:lnTo>
                <a:lnTo>
                  <a:pt x="538" y="1092"/>
                </a:lnTo>
                <a:lnTo>
                  <a:pt x="538" y="1092"/>
                </a:lnTo>
                <a:lnTo>
                  <a:pt x="535" y="1089"/>
                </a:lnTo>
                <a:lnTo>
                  <a:pt x="531" y="1089"/>
                </a:lnTo>
                <a:lnTo>
                  <a:pt x="531" y="1089"/>
                </a:lnTo>
                <a:lnTo>
                  <a:pt x="525" y="1089"/>
                </a:lnTo>
                <a:lnTo>
                  <a:pt x="525" y="1089"/>
                </a:lnTo>
                <a:lnTo>
                  <a:pt x="522" y="1085"/>
                </a:lnTo>
                <a:lnTo>
                  <a:pt x="518" y="1085"/>
                </a:lnTo>
                <a:lnTo>
                  <a:pt x="518" y="1085"/>
                </a:lnTo>
                <a:lnTo>
                  <a:pt x="515" y="1085"/>
                </a:lnTo>
                <a:lnTo>
                  <a:pt x="515" y="1085"/>
                </a:lnTo>
                <a:lnTo>
                  <a:pt x="512" y="1085"/>
                </a:lnTo>
                <a:lnTo>
                  <a:pt x="512" y="1082"/>
                </a:lnTo>
                <a:lnTo>
                  <a:pt x="509" y="1082"/>
                </a:lnTo>
                <a:lnTo>
                  <a:pt x="509" y="1082"/>
                </a:lnTo>
                <a:lnTo>
                  <a:pt x="505" y="1082"/>
                </a:lnTo>
                <a:lnTo>
                  <a:pt x="505" y="1082"/>
                </a:lnTo>
                <a:lnTo>
                  <a:pt x="502" y="1082"/>
                </a:lnTo>
                <a:lnTo>
                  <a:pt x="502" y="1082"/>
                </a:lnTo>
                <a:lnTo>
                  <a:pt x="499" y="1082"/>
                </a:lnTo>
                <a:lnTo>
                  <a:pt x="499" y="1082"/>
                </a:lnTo>
                <a:lnTo>
                  <a:pt x="495" y="1082"/>
                </a:lnTo>
                <a:lnTo>
                  <a:pt x="495" y="1082"/>
                </a:lnTo>
                <a:lnTo>
                  <a:pt x="492" y="1082"/>
                </a:lnTo>
                <a:lnTo>
                  <a:pt x="492" y="1079"/>
                </a:lnTo>
                <a:lnTo>
                  <a:pt x="492" y="1079"/>
                </a:lnTo>
                <a:lnTo>
                  <a:pt x="489" y="1079"/>
                </a:lnTo>
                <a:lnTo>
                  <a:pt x="489" y="1079"/>
                </a:lnTo>
                <a:lnTo>
                  <a:pt x="486" y="1076"/>
                </a:lnTo>
                <a:lnTo>
                  <a:pt x="492" y="1076"/>
                </a:lnTo>
                <a:lnTo>
                  <a:pt x="489" y="1072"/>
                </a:lnTo>
                <a:lnTo>
                  <a:pt x="492" y="1072"/>
                </a:lnTo>
                <a:lnTo>
                  <a:pt x="492" y="1072"/>
                </a:lnTo>
                <a:lnTo>
                  <a:pt x="495" y="1072"/>
                </a:lnTo>
                <a:lnTo>
                  <a:pt x="495" y="1072"/>
                </a:lnTo>
                <a:lnTo>
                  <a:pt x="495" y="1072"/>
                </a:lnTo>
                <a:lnTo>
                  <a:pt x="495" y="1069"/>
                </a:lnTo>
                <a:lnTo>
                  <a:pt x="495" y="1069"/>
                </a:lnTo>
                <a:lnTo>
                  <a:pt x="495" y="1069"/>
                </a:lnTo>
                <a:lnTo>
                  <a:pt x="495" y="1069"/>
                </a:lnTo>
                <a:lnTo>
                  <a:pt x="495" y="1066"/>
                </a:lnTo>
                <a:lnTo>
                  <a:pt x="499" y="1066"/>
                </a:lnTo>
                <a:lnTo>
                  <a:pt x="499" y="1066"/>
                </a:lnTo>
                <a:lnTo>
                  <a:pt x="499" y="1066"/>
                </a:lnTo>
                <a:lnTo>
                  <a:pt x="495" y="1066"/>
                </a:lnTo>
                <a:lnTo>
                  <a:pt x="495" y="1066"/>
                </a:lnTo>
                <a:lnTo>
                  <a:pt x="495" y="1066"/>
                </a:lnTo>
                <a:lnTo>
                  <a:pt x="495" y="1069"/>
                </a:lnTo>
                <a:lnTo>
                  <a:pt x="495" y="1069"/>
                </a:lnTo>
                <a:lnTo>
                  <a:pt x="492" y="1072"/>
                </a:lnTo>
                <a:lnTo>
                  <a:pt x="492" y="1069"/>
                </a:lnTo>
                <a:lnTo>
                  <a:pt x="492" y="1066"/>
                </a:lnTo>
                <a:lnTo>
                  <a:pt x="492" y="1066"/>
                </a:lnTo>
                <a:lnTo>
                  <a:pt x="492" y="1062"/>
                </a:lnTo>
                <a:lnTo>
                  <a:pt x="489" y="1059"/>
                </a:lnTo>
                <a:lnTo>
                  <a:pt x="486" y="1059"/>
                </a:lnTo>
                <a:lnTo>
                  <a:pt x="486" y="1059"/>
                </a:lnTo>
                <a:lnTo>
                  <a:pt x="486" y="1059"/>
                </a:lnTo>
                <a:lnTo>
                  <a:pt x="479" y="1053"/>
                </a:lnTo>
                <a:lnTo>
                  <a:pt x="476" y="1053"/>
                </a:lnTo>
                <a:lnTo>
                  <a:pt x="476" y="1053"/>
                </a:lnTo>
                <a:lnTo>
                  <a:pt x="472" y="1053"/>
                </a:lnTo>
                <a:lnTo>
                  <a:pt x="469" y="1049"/>
                </a:lnTo>
                <a:lnTo>
                  <a:pt x="469" y="1049"/>
                </a:lnTo>
                <a:lnTo>
                  <a:pt x="466" y="1049"/>
                </a:lnTo>
                <a:lnTo>
                  <a:pt x="466" y="1049"/>
                </a:lnTo>
                <a:lnTo>
                  <a:pt x="466" y="1049"/>
                </a:lnTo>
                <a:lnTo>
                  <a:pt x="463" y="1046"/>
                </a:lnTo>
                <a:lnTo>
                  <a:pt x="459" y="1046"/>
                </a:lnTo>
                <a:lnTo>
                  <a:pt x="456" y="1046"/>
                </a:lnTo>
                <a:lnTo>
                  <a:pt x="456" y="1043"/>
                </a:lnTo>
                <a:lnTo>
                  <a:pt x="456" y="1043"/>
                </a:lnTo>
                <a:lnTo>
                  <a:pt x="453" y="1043"/>
                </a:lnTo>
                <a:lnTo>
                  <a:pt x="450" y="1043"/>
                </a:lnTo>
                <a:lnTo>
                  <a:pt x="450" y="1043"/>
                </a:lnTo>
                <a:lnTo>
                  <a:pt x="446" y="1040"/>
                </a:lnTo>
                <a:lnTo>
                  <a:pt x="443" y="1040"/>
                </a:lnTo>
                <a:lnTo>
                  <a:pt x="443" y="1040"/>
                </a:lnTo>
                <a:lnTo>
                  <a:pt x="440" y="1040"/>
                </a:lnTo>
                <a:lnTo>
                  <a:pt x="440" y="1040"/>
                </a:lnTo>
                <a:lnTo>
                  <a:pt x="436" y="1040"/>
                </a:lnTo>
                <a:lnTo>
                  <a:pt x="436" y="1036"/>
                </a:lnTo>
                <a:lnTo>
                  <a:pt x="436" y="1036"/>
                </a:lnTo>
                <a:lnTo>
                  <a:pt x="433" y="1033"/>
                </a:lnTo>
                <a:lnTo>
                  <a:pt x="433" y="1033"/>
                </a:lnTo>
                <a:lnTo>
                  <a:pt x="433" y="1033"/>
                </a:lnTo>
                <a:lnTo>
                  <a:pt x="430" y="1030"/>
                </a:lnTo>
                <a:lnTo>
                  <a:pt x="430" y="1030"/>
                </a:lnTo>
                <a:lnTo>
                  <a:pt x="433" y="1030"/>
                </a:lnTo>
                <a:lnTo>
                  <a:pt x="433" y="1026"/>
                </a:lnTo>
                <a:lnTo>
                  <a:pt x="433" y="1026"/>
                </a:lnTo>
                <a:lnTo>
                  <a:pt x="433" y="1026"/>
                </a:lnTo>
                <a:lnTo>
                  <a:pt x="430" y="1023"/>
                </a:lnTo>
                <a:lnTo>
                  <a:pt x="427" y="1020"/>
                </a:lnTo>
                <a:lnTo>
                  <a:pt x="427" y="1020"/>
                </a:lnTo>
                <a:lnTo>
                  <a:pt x="427" y="1020"/>
                </a:lnTo>
                <a:lnTo>
                  <a:pt x="423" y="1020"/>
                </a:lnTo>
                <a:lnTo>
                  <a:pt x="423" y="1020"/>
                </a:lnTo>
                <a:lnTo>
                  <a:pt x="417" y="1017"/>
                </a:lnTo>
                <a:lnTo>
                  <a:pt x="417" y="1017"/>
                </a:lnTo>
                <a:lnTo>
                  <a:pt x="413" y="1017"/>
                </a:lnTo>
                <a:lnTo>
                  <a:pt x="410" y="1013"/>
                </a:lnTo>
                <a:lnTo>
                  <a:pt x="404" y="1013"/>
                </a:lnTo>
                <a:lnTo>
                  <a:pt x="400" y="1013"/>
                </a:lnTo>
                <a:lnTo>
                  <a:pt x="400" y="1010"/>
                </a:lnTo>
                <a:lnTo>
                  <a:pt x="397" y="1007"/>
                </a:lnTo>
                <a:lnTo>
                  <a:pt x="397" y="1007"/>
                </a:lnTo>
                <a:lnTo>
                  <a:pt x="394" y="1003"/>
                </a:lnTo>
                <a:lnTo>
                  <a:pt x="394" y="1003"/>
                </a:lnTo>
                <a:lnTo>
                  <a:pt x="391" y="1003"/>
                </a:lnTo>
                <a:lnTo>
                  <a:pt x="387" y="1000"/>
                </a:lnTo>
                <a:lnTo>
                  <a:pt x="387" y="1000"/>
                </a:lnTo>
                <a:lnTo>
                  <a:pt x="384" y="1000"/>
                </a:lnTo>
                <a:lnTo>
                  <a:pt x="384" y="997"/>
                </a:lnTo>
                <a:lnTo>
                  <a:pt x="381" y="997"/>
                </a:lnTo>
                <a:lnTo>
                  <a:pt x="377" y="994"/>
                </a:lnTo>
                <a:lnTo>
                  <a:pt x="377" y="994"/>
                </a:lnTo>
                <a:lnTo>
                  <a:pt x="377" y="990"/>
                </a:lnTo>
                <a:lnTo>
                  <a:pt x="377" y="990"/>
                </a:lnTo>
                <a:lnTo>
                  <a:pt x="374" y="987"/>
                </a:lnTo>
                <a:lnTo>
                  <a:pt x="371" y="987"/>
                </a:lnTo>
                <a:lnTo>
                  <a:pt x="371" y="987"/>
                </a:lnTo>
                <a:lnTo>
                  <a:pt x="368" y="987"/>
                </a:lnTo>
                <a:lnTo>
                  <a:pt x="364" y="984"/>
                </a:lnTo>
                <a:lnTo>
                  <a:pt x="361" y="984"/>
                </a:lnTo>
                <a:lnTo>
                  <a:pt x="358" y="984"/>
                </a:lnTo>
                <a:lnTo>
                  <a:pt x="358" y="980"/>
                </a:lnTo>
                <a:lnTo>
                  <a:pt x="354" y="980"/>
                </a:lnTo>
                <a:lnTo>
                  <a:pt x="354" y="980"/>
                </a:lnTo>
                <a:lnTo>
                  <a:pt x="351" y="980"/>
                </a:lnTo>
                <a:lnTo>
                  <a:pt x="351" y="980"/>
                </a:lnTo>
                <a:lnTo>
                  <a:pt x="348" y="977"/>
                </a:lnTo>
                <a:lnTo>
                  <a:pt x="348" y="977"/>
                </a:lnTo>
                <a:lnTo>
                  <a:pt x="345" y="977"/>
                </a:lnTo>
                <a:lnTo>
                  <a:pt x="341" y="974"/>
                </a:lnTo>
                <a:lnTo>
                  <a:pt x="338" y="974"/>
                </a:lnTo>
                <a:lnTo>
                  <a:pt x="335" y="974"/>
                </a:lnTo>
                <a:lnTo>
                  <a:pt x="335" y="974"/>
                </a:lnTo>
                <a:lnTo>
                  <a:pt x="335" y="971"/>
                </a:lnTo>
                <a:lnTo>
                  <a:pt x="335" y="971"/>
                </a:lnTo>
                <a:lnTo>
                  <a:pt x="332" y="971"/>
                </a:lnTo>
                <a:lnTo>
                  <a:pt x="325" y="967"/>
                </a:lnTo>
                <a:lnTo>
                  <a:pt x="325" y="967"/>
                </a:lnTo>
                <a:lnTo>
                  <a:pt x="318" y="964"/>
                </a:lnTo>
                <a:lnTo>
                  <a:pt x="318" y="964"/>
                </a:lnTo>
                <a:lnTo>
                  <a:pt x="318" y="964"/>
                </a:lnTo>
                <a:lnTo>
                  <a:pt x="315" y="961"/>
                </a:lnTo>
                <a:lnTo>
                  <a:pt x="312" y="961"/>
                </a:lnTo>
                <a:lnTo>
                  <a:pt x="312" y="961"/>
                </a:lnTo>
                <a:lnTo>
                  <a:pt x="309" y="961"/>
                </a:lnTo>
                <a:lnTo>
                  <a:pt x="309" y="958"/>
                </a:lnTo>
                <a:lnTo>
                  <a:pt x="309" y="958"/>
                </a:lnTo>
                <a:lnTo>
                  <a:pt x="312" y="958"/>
                </a:lnTo>
                <a:lnTo>
                  <a:pt x="312" y="958"/>
                </a:lnTo>
                <a:lnTo>
                  <a:pt x="318" y="954"/>
                </a:lnTo>
                <a:lnTo>
                  <a:pt x="318" y="951"/>
                </a:lnTo>
                <a:lnTo>
                  <a:pt x="318" y="951"/>
                </a:lnTo>
                <a:lnTo>
                  <a:pt x="318" y="951"/>
                </a:lnTo>
                <a:lnTo>
                  <a:pt x="318" y="948"/>
                </a:lnTo>
                <a:lnTo>
                  <a:pt x="318" y="944"/>
                </a:lnTo>
                <a:lnTo>
                  <a:pt x="318" y="944"/>
                </a:lnTo>
                <a:lnTo>
                  <a:pt x="315" y="941"/>
                </a:lnTo>
                <a:lnTo>
                  <a:pt x="312" y="938"/>
                </a:lnTo>
                <a:lnTo>
                  <a:pt x="309" y="938"/>
                </a:lnTo>
                <a:lnTo>
                  <a:pt x="305" y="935"/>
                </a:lnTo>
                <a:lnTo>
                  <a:pt x="302" y="935"/>
                </a:lnTo>
                <a:lnTo>
                  <a:pt x="302" y="935"/>
                </a:lnTo>
                <a:lnTo>
                  <a:pt x="302" y="931"/>
                </a:lnTo>
                <a:lnTo>
                  <a:pt x="299" y="931"/>
                </a:lnTo>
                <a:lnTo>
                  <a:pt x="295" y="931"/>
                </a:lnTo>
                <a:lnTo>
                  <a:pt x="292" y="928"/>
                </a:lnTo>
                <a:lnTo>
                  <a:pt x="292" y="928"/>
                </a:lnTo>
                <a:lnTo>
                  <a:pt x="289" y="928"/>
                </a:lnTo>
                <a:lnTo>
                  <a:pt x="286" y="925"/>
                </a:lnTo>
                <a:lnTo>
                  <a:pt x="286" y="925"/>
                </a:lnTo>
                <a:lnTo>
                  <a:pt x="282" y="925"/>
                </a:lnTo>
                <a:lnTo>
                  <a:pt x="279" y="925"/>
                </a:lnTo>
                <a:lnTo>
                  <a:pt x="276" y="921"/>
                </a:lnTo>
                <a:lnTo>
                  <a:pt x="276" y="921"/>
                </a:lnTo>
                <a:lnTo>
                  <a:pt x="273" y="921"/>
                </a:lnTo>
                <a:lnTo>
                  <a:pt x="276" y="921"/>
                </a:lnTo>
                <a:lnTo>
                  <a:pt x="276" y="918"/>
                </a:lnTo>
                <a:lnTo>
                  <a:pt x="276" y="915"/>
                </a:lnTo>
                <a:lnTo>
                  <a:pt x="279" y="915"/>
                </a:lnTo>
                <a:lnTo>
                  <a:pt x="279" y="915"/>
                </a:lnTo>
                <a:lnTo>
                  <a:pt x="282" y="915"/>
                </a:lnTo>
                <a:lnTo>
                  <a:pt x="286" y="915"/>
                </a:lnTo>
                <a:lnTo>
                  <a:pt x="286" y="915"/>
                </a:lnTo>
                <a:lnTo>
                  <a:pt x="286" y="915"/>
                </a:lnTo>
                <a:lnTo>
                  <a:pt x="286" y="912"/>
                </a:lnTo>
                <a:lnTo>
                  <a:pt x="282" y="912"/>
                </a:lnTo>
                <a:lnTo>
                  <a:pt x="279" y="912"/>
                </a:lnTo>
                <a:lnTo>
                  <a:pt x="276" y="912"/>
                </a:lnTo>
                <a:lnTo>
                  <a:pt x="276" y="912"/>
                </a:lnTo>
                <a:lnTo>
                  <a:pt x="276" y="915"/>
                </a:lnTo>
                <a:lnTo>
                  <a:pt x="273" y="915"/>
                </a:lnTo>
                <a:lnTo>
                  <a:pt x="273" y="918"/>
                </a:lnTo>
                <a:lnTo>
                  <a:pt x="273" y="918"/>
                </a:lnTo>
                <a:lnTo>
                  <a:pt x="273" y="918"/>
                </a:lnTo>
                <a:lnTo>
                  <a:pt x="269" y="918"/>
                </a:lnTo>
                <a:lnTo>
                  <a:pt x="266" y="915"/>
                </a:lnTo>
                <a:lnTo>
                  <a:pt x="263" y="915"/>
                </a:lnTo>
                <a:lnTo>
                  <a:pt x="263" y="915"/>
                </a:lnTo>
                <a:lnTo>
                  <a:pt x="263" y="912"/>
                </a:lnTo>
                <a:lnTo>
                  <a:pt x="263" y="912"/>
                </a:lnTo>
                <a:lnTo>
                  <a:pt x="256" y="908"/>
                </a:lnTo>
                <a:lnTo>
                  <a:pt x="256" y="908"/>
                </a:lnTo>
                <a:lnTo>
                  <a:pt x="253" y="908"/>
                </a:lnTo>
                <a:lnTo>
                  <a:pt x="253" y="905"/>
                </a:lnTo>
                <a:lnTo>
                  <a:pt x="250" y="902"/>
                </a:lnTo>
                <a:lnTo>
                  <a:pt x="253" y="902"/>
                </a:lnTo>
                <a:lnTo>
                  <a:pt x="253" y="902"/>
                </a:lnTo>
                <a:lnTo>
                  <a:pt x="253" y="902"/>
                </a:lnTo>
                <a:lnTo>
                  <a:pt x="253" y="899"/>
                </a:lnTo>
                <a:lnTo>
                  <a:pt x="253" y="899"/>
                </a:lnTo>
                <a:lnTo>
                  <a:pt x="253" y="899"/>
                </a:lnTo>
                <a:lnTo>
                  <a:pt x="253" y="895"/>
                </a:lnTo>
                <a:lnTo>
                  <a:pt x="250" y="895"/>
                </a:lnTo>
                <a:lnTo>
                  <a:pt x="246" y="895"/>
                </a:lnTo>
                <a:lnTo>
                  <a:pt x="246" y="895"/>
                </a:lnTo>
                <a:lnTo>
                  <a:pt x="243" y="892"/>
                </a:lnTo>
                <a:lnTo>
                  <a:pt x="243" y="892"/>
                </a:lnTo>
                <a:lnTo>
                  <a:pt x="240" y="892"/>
                </a:lnTo>
                <a:lnTo>
                  <a:pt x="236" y="889"/>
                </a:lnTo>
                <a:lnTo>
                  <a:pt x="233" y="889"/>
                </a:lnTo>
                <a:lnTo>
                  <a:pt x="233" y="885"/>
                </a:lnTo>
                <a:lnTo>
                  <a:pt x="230" y="882"/>
                </a:lnTo>
                <a:lnTo>
                  <a:pt x="227" y="882"/>
                </a:lnTo>
                <a:lnTo>
                  <a:pt x="220" y="876"/>
                </a:lnTo>
                <a:lnTo>
                  <a:pt x="217" y="876"/>
                </a:lnTo>
                <a:lnTo>
                  <a:pt x="214" y="872"/>
                </a:lnTo>
                <a:lnTo>
                  <a:pt x="214" y="872"/>
                </a:lnTo>
                <a:lnTo>
                  <a:pt x="210" y="869"/>
                </a:lnTo>
                <a:lnTo>
                  <a:pt x="210" y="869"/>
                </a:lnTo>
                <a:lnTo>
                  <a:pt x="207" y="866"/>
                </a:lnTo>
                <a:lnTo>
                  <a:pt x="207" y="866"/>
                </a:lnTo>
                <a:lnTo>
                  <a:pt x="207" y="866"/>
                </a:lnTo>
                <a:lnTo>
                  <a:pt x="207" y="862"/>
                </a:lnTo>
                <a:lnTo>
                  <a:pt x="204" y="859"/>
                </a:lnTo>
                <a:lnTo>
                  <a:pt x="200" y="856"/>
                </a:lnTo>
                <a:lnTo>
                  <a:pt x="197" y="853"/>
                </a:lnTo>
                <a:lnTo>
                  <a:pt x="197" y="853"/>
                </a:lnTo>
                <a:lnTo>
                  <a:pt x="194" y="853"/>
                </a:lnTo>
                <a:lnTo>
                  <a:pt x="194" y="849"/>
                </a:lnTo>
                <a:lnTo>
                  <a:pt x="191" y="849"/>
                </a:lnTo>
                <a:lnTo>
                  <a:pt x="191" y="846"/>
                </a:lnTo>
                <a:lnTo>
                  <a:pt x="191" y="846"/>
                </a:lnTo>
                <a:lnTo>
                  <a:pt x="191" y="843"/>
                </a:lnTo>
                <a:lnTo>
                  <a:pt x="187" y="843"/>
                </a:lnTo>
                <a:lnTo>
                  <a:pt x="187" y="840"/>
                </a:lnTo>
                <a:lnTo>
                  <a:pt x="184" y="840"/>
                </a:lnTo>
                <a:lnTo>
                  <a:pt x="181" y="836"/>
                </a:lnTo>
                <a:lnTo>
                  <a:pt x="184" y="833"/>
                </a:lnTo>
                <a:lnTo>
                  <a:pt x="184" y="833"/>
                </a:lnTo>
                <a:lnTo>
                  <a:pt x="177" y="830"/>
                </a:lnTo>
                <a:lnTo>
                  <a:pt x="177" y="830"/>
                </a:lnTo>
                <a:lnTo>
                  <a:pt x="171" y="823"/>
                </a:lnTo>
                <a:lnTo>
                  <a:pt x="171" y="823"/>
                </a:lnTo>
                <a:lnTo>
                  <a:pt x="174" y="823"/>
                </a:lnTo>
                <a:lnTo>
                  <a:pt x="174" y="820"/>
                </a:lnTo>
                <a:lnTo>
                  <a:pt x="171" y="820"/>
                </a:lnTo>
                <a:lnTo>
                  <a:pt x="171" y="817"/>
                </a:lnTo>
                <a:lnTo>
                  <a:pt x="171" y="813"/>
                </a:lnTo>
                <a:lnTo>
                  <a:pt x="171" y="813"/>
                </a:lnTo>
                <a:lnTo>
                  <a:pt x="171" y="810"/>
                </a:lnTo>
                <a:lnTo>
                  <a:pt x="171" y="807"/>
                </a:lnTo>
                <a:lnTo>
                  <a:pt x="171" y="807"/>
                </a:lnTo>
                <a:lnTo>
                  <a:pt x="171" y="803"/>
                </a:lnTo>
                <a:lnTo>
                  <a:pt x="164" y="797"/>
                </a:lnTo>
                <a:lnTo>
                  <a:pt x="164" y="797"/>
                </a:lnTo>
                <a:lnTo>
                  <a:pt x="164" y="797"/>
                </a:lnTo>
                <a:lnTo>
                  <a:pt x="164" y="797"/>
                </a:lnTo>
                <a:lnTo>
                  <a:pt x="164" y="797"/>
                </a:lnTo>
                <a:lnTo>
                  <a:pt x="164" y="797"/>
                </a:lnTo>
                <a:lnTo>
                  <a:pt x="158" y="790"/>
                </a:lnTo>
                <a:lnTo>
                  <a:pt x="158" y="790"/>
                </a:lnTo>
                <a:lnTo>
                  <a:pt x="154" y="790"/>
                </a:lnTo>
                <a:lnTo>
                  <a:pt x="154" y="790"/>
                </a:lnTo>
                <a:lnTo>
                  <a:pt x="148" y="784"/>
                </a:lnTo>
                <a:lnTo>
                  <a:pt x="148" y="784"/>
                </a:lnTo>
                <a:lnTo>
                  <a:pt x="141" y="781"/>
                </a:lnTo>
                <a:lnTo>
                  <a:pt x="141" y="781"/>
                </a:lnTo>
                <a:lnTo>
                  <a:pt x="141" y="777"/>
                </a:lnTo>
                <a:lnTo>
                  <a:pt x="138" y="777"/>
                </a:lnTo>
                <a:lnTo>
                  <a:pt x="135" y="774"/>
                </a:lnTo>
                <a:lnTo>
                  <a:pt x="132" y="771"/>
                </a:lnTo>
                <a:lnTo>
                  <a:pt x="128" y="771"/>
                </a:lnTo>
                <a:lnTo>
                  <a:pt x="122" y="767"/>
                </a:lnTo>
                <a:lnTo>
                  <a:pt x="122" y="767"/>
                </a:lnTo>
                <a:lnTo>
                  <a:pt x="118" y="767"/>
                </a:lnTo>
                <a:lnTo>
                  <a:pt x="112" y="764"/>
                </a:lnTo>
                <a:lnTo>
                  <a:pt x="109" y="764"/>
                </a:lnTo>
                <a:lnTo>
                  <a:pt x="105" y="764"/>
                </a:lnTo>
                <a:lnTo>
                  <a:pt x="105" y="761"/>
                </a:lnTo>
                <a:lnTo>
                  <a:pt x="102" y="761"/>
                </a:lnTo>
                <a:lnTo>
                  <a:pt x="102" y="761"/>
                </a:lnTo>
                <a:lnTo>
                  <a:pt x="102" y="761"/>
                </a:lnTo>
                <a:lnTo>
                  <a:pt x="102" y="761"/>
                </a:lnTo>
                <a:lnTo>
                  <a:pt x="99" y="761"/>
                </a:lnTo>
                <a:lnTo>
                  <a:pt x="99" y="761"/>
                </a:lnTo>
                <a:lnTo>
                  <a:pt x="99" y="758"/>
                </a:lnTo>
                <a:lnTo>
                  <a:pt x="102" y="758"/>
                </a:lnTo>
                <a:lnTo>
                  <a:pt x="102" y="751"/>
                </a:lnTo>
                <a:lnTo>
                  <a:pt x="102" y="751"/>
                </a:lnTo>
                <a:lnTo>
                  <a:pt x="105" y="751"/>
                </a:lnTo>
                <a:lnTo>
                  <a:pt x="105" y="751"/>
                </a:lnTo>
                <a:lnTo>
                  <a:pt x="105" y="754"/>
                </a:lnTo>
                <a:lnTo>
                  <a:pt x="105" y="754"/>
                </a:lnTo>
                <a:lnTo>
                  <a:pt x="109" y="754"/>
                </a:lnTo>
                <a:lnTo>
                  <a:pt x="109" y="754"/>
                </a:lnTo>
                <a:lnTo>
                  <a:pt x="112" y="751"/>
                </a:lnTo>
                <a:lnTo>
                  <a:pt x="112" y="751"/>
                </a:lnTo>
                <a:lnTo>
                  <a:pt x="112" y="751"/>
                </a:lnTo>
                <a:lnTo>
                  <a:pt x="115" y="748"/>
                </a:lnTo>
                <a:lnTo>
                  <a:pt x="115" y="744"/>
                </a:lnTo>
                <a:lnTo>
                  <a:pt x="115" y="741"/>
                </a:lnTo>
                <a:lnTo>
                  <a:pt x="115" y="741"/>
                </a:lnTo>
                <a:lnTo>
                  <a:pt x="115" y="741"/>
                </a:lnTo>
                <a:lnTo>
                  <a:pt x="115" y="738"/>
                </a:lnTo>
                <a:lnTo>
                  <a:pt x="115" y="738"/>
                </a:lnTo>
                <a:lnTo>
                  <a:pt x="122" y="731"/>
                </a:lnTo>
                <a:lnTo>
                  <a:pt x="122" y="731"/>
                </a:lnTo>
                <a:lnTo>
                  <a:pt x="122" y="731"/>
                </a:lnTo>
                <a:lnTo>
                  <a:pt x="125" y="728"/>
                </a:lnTo>
                <a:lnTo>
                  <a:pt x="125" y="728"/>
                </a:lnTo>
                <a:lnTo>
                  <a:pt x="125" y="731"/>
                </a:lnTo>
                <a:lnTo>
                  <a:pt x="128" y="731"/>
                </a:lnTo>
                <a:lnTo>
                  <a:pt x="128" y="728"/>
                </a:lnTo>
                <a:lnTo>
                  <a:pt x="125" y="728"/>
                </a:lnTo>
                <a:lnTo>
                  <a:pt x="122" y="728"/>
                </a:lnTo>
                <a:lnTo>
                  <a:pt x="122" y="728"/>
                </a:lnTo>
                <a:lnTo>
                  <a:pt x="118" y="728"/>
                </a:lnTo>
                <a:lnTo>
                  <a:pt x="118" y="731"/>
                </a:lnTo>
                <a:lnTo>
                  <a:pt x="118" y="731"/>
                </a:lnTo>
                <a:lnTo>
                  <a:pt x="118" y="731"/>
                </a:lnTo>
                <a:lnTo>
                  <a:pt x="118" y="735"/>
                </a:lnTo>
                <a:lnTo>
                  <a:pt x="115" y="735"/>
                </a:lnTo>
                <a:lnTo>
                  <a:pt x="115" y="738"/>
                </a:lnTo>
                <a:lnTo>
                  <a:pt x="115" y="741"/>
                </a:lnTo>
                <a:lnTo>
                  <a:pt x="112" y="744"/>
                </a:lnTo>
                <a:lnTo>
                  <a:pt x="112" y="744"/>
                </a:lnTo>
                <a:lnTo>
                  <a:pt x="109" y="744"/>
                </a:lnTo>
                <a:lnTo>
                  <a:pt x="109" y="744"/>
                </a:lnTo>
                <a:lnTo>
                  <a:pt x="109" y="744"/>
                </a:lnTo>
                <a:lnTo>
                  <a:pt x="109" y="748"/>
                </a:lnTo>
                <a:lnTo>
                  <a:pt x="109" y="748"/>
                </a:lnTo>
                <a:lnTo>
                  <a:pt x="109" y="748"/>
                </a:lnTo>
                <a:lnTo>
                  <a:pt x="109" y="751"/>
                </a:lnTo>
                <a:lnTo>
                  <a:pt x="105" y="751"/>
                </a:lnTo>
                <a:lnTo>
                  <a:pt x="105" y="751"/>
                </a:lnTo>
                <a:lnTo>
                  <a:pt x="105" y="744"/>
                </a:lnTo>
                <a:lnTo>
                  <a:pt x="105" y="744"/>
                </a:lnTo>
                <a:lnTo>
                  <a:pt x="105" y="744"/>
                </a:lnTo>
                <a:lnTo>
                  <a:pt x="105" y="741"/>
                </a:lnTo>
                <a:lnTo>
                  <a:pt x="105" y="738"/>
                </a:lnTo>
                <a:lnTo>
                  <a:pt x="102" y="738"/>
                </a:lnTo>
                <a:lnTo>
                  <a:pt x="102" y="738"/>
                </a:lnTo>
                <a:lnTo>
                  <a:pt x="95" y="728"/>
                </a:lnTo>
                <a:lnTo>
                  <a:pt x="95" y="728"/>
                </a:lnTo>
                <a:lnTo>
                  <a:pt x="86" y="725"/>
                </a:lnTo>
                <a:lnTo>
                  <a:pt x="82" y="725"/>
                </a:lnTo>
                <a:lnTo>
                  <a:pt x="82" y="721"/>
                </a:lnTo>
                <a:lnTo>
                  <a:pt x="79" y="721"/>
                </a:lnTo>
                <a:lnTo>
                  <a:pt x="79" y="721"/>
                </a:lnTo>
                <a:lnTo>
                  <a:pt x="76" y="718"/>
                </a:lnTo>
                <a:lnTo>
                  <a:pt x="76" y="718"/>
                </a:lnTo>
                <a:lnTo>
                  <a:pt x="73" y="715"/>
                </a:lnTo>
                <a:lnTo>
                  <a:pt x="73" y="715"/>
                </a:lnTo>
                <a:lnTo>
                  <a:pt x="66" y="712"/>
                </a:lnTo>
                <a:lnTo>
                  <a:pt x="63" y="708"/>
                </a:lnTo>
                <a:lnTo>
                  <a:pt x="59" y="708"/>
                </a:lnTo>
                <a:lnTo>
                  <a:pt x="59" y="708"/>
                </a:lnTo>
                <a:lnTo>
                  <a:pt x="56" y="705"/>
                </a:lnTo>
                <a:lnTo>
                  <a:pt x="56" y="705"/>
                </a:lnTo>
                <a:lnTo>
                  <a:pt x="53" y="702"/>
                </a:lnTo>
                <a:lnTo>
                  <a:pt x="53" y="702"/>
                </a:lnTo>
                <a:lnTo>
                  <a:pt x="53" y="699"/>
                </a:lnTo>
                <a:lnTo>
                  <a:pt x="50" y="699"/>
                </a:lnTo>
                <a:lnTo>
                  <a:pt x="50" y="699"/>
                </a:lnTo>
                <a:lnTo>
                  <a:pt x="46" y="695"/>
                </a:lnTo>
                <a:lnTo>
                  <a:pt x="43" y="695"/>
                </a:lnTo>
                <a:lnTo>
                  <a:pt x="43" y="695"/>
                </a:lnTo>
                <a:lnTo>
                  <a:pt x="43" y="695"/>
                </a:lnTo>
                <a:lnTo>
                  <a:pt x="40" y="695"/>
                </a:lnTo>
                <a:lnTo>
                  <a:pt x="40" y="692"/>
                </a:lnTo>
                <a:lnTo>
                  <a:pt x="40" y="692"/>
                </a:lnTo>
                <a:lnTo>
                  <a:pt x="36" y="689"/>
                </a:lnTo>
                <a:lnTo>
                  <a:pt x="33" y="685"/>
                </a:lnTo>
                <a:lnTo>
                  <a:pt x="33" y="685"/>
                </a:lnTo>
                <a:lnTo>
                  <a:pt x="27" y="682"/>
                </a:lnTo>
                <a:lnTo>
                  <a:pt x="23" y="679"/>
                </a:lnTo>
                <a:lnTo>
                  <a:pt x="20" y="679"/>
                </a:lnTo>
                <a:lnTo>
                  <a:pt x="20" y="679"/>
                </a:lnTo>
                <a:lnTo>
                  <a:pt x="14" y="676"/>
                </a:lnTo>
                <a:lnTo>
                  <a:pt x="14" y="676"/>
                </a:lnTo>
                <a:lnTo>
                  <a:pt x="7" y="672"/>
                </a:lnTo>
                <a:lnTo>
                  <a:pt x="7" y="669"/>
                </a:lnTo>
                <a:lnTo>
                  <a:pt x="4" y="669"/>
                </a:lnTo>
                <a:lnTo>
                  <a:pt x="4" y="666"/>
                </a:lnTo>
                <a:lnTo>
                  <a:pt x="4" y="666"/>
                </a:lnTo>
                <a:lnTo>
                  <a:pt x="4" y="662"/>
                </a:lnTo>
                <a:lnTo>
                  <a:pt x="4" y="662"/>
                </a:lnTo>
                <a:lnTo>
                  <a:pt x="4" y="659"/>
                </a:lnTo>
                <a:lnTo>
                  <a:pt x="4" y="656"/>
                </a:lnTo>
                <a:lnTo>
                  <a:pt x="4" y="656"/>
                </a:lnTo>
                <a:lnTo>
                  <a:pt x="0" y="653"/>
                </a:lnTo>
                <a:lnTo>
                  <a:pt x="0" y="649"/>
                </a:lnTo>
                <a:lnTo>
                  <a:pt x="0" y="646"/>
                </a:lnTo>
                <a:lnTo>
                  <a:pt x="0" y="643"/>
                </a:lnTo>
                <a:lnTo>
                  <a:pt x="7" y="643"/>
                </a:lnTo>
                <a:lnTo>
                  <a:pt x="7" y="643"/>
                </a:lnTo>
                <a:lnTo>
                  <a:pt x="10" y="640"/>
                </a:lnTo>
                <a:lnTo>
                  <a:pt x="14" y="640"/>
                </a:lnTo>
                <a:lnTo>
                  <a:pt x="14" y="640"/>
                </a:lnTo>
                <a:lnTo>
                  <a:pt x="17" y="640"/>
                </a:lnTo>
                <a:lnTo>
                  <a:pt x="17" y="636"/>
                </a:lnTo>
                <a:lnTo>
                  <a:pt x="17" y="636"/>
                </a:lnTo>
                <a:lnTo>
                  <a:pt x="17" y="636"/>
                </a:lnTo>
                <a:lnTo>
                  <a:pt x="17" y="633"/>
                </a:lnTo>
                <a:lnTo>
                  <a:pt x="17" y="633"/>
                </a:lnTo>
                <a:lnTo>
                  <a:pt x="17" y="633"/>
                </a:lnTo>
                <a:lnTo>
                  <a:pt x="17" y="633"/>
                </a:lnTo>
                <a:lnTo>
                  <a:pt x="14" y="633"/>
                </a:lnTo>
                <a:lnTo>
                  <a:pt x="14" y="630"/>
                </a:lnTo>
                <a:lnTo>
                  <a:pt x="17" y="626"/>
                </a:lnTo>
                <a:lnTo>
                  <a:pt x="17" y="626"/>
                </a:lnTo>
                <a:lnTo>
                  <a:pt x="17" y="623"/>
                </a:lnTo>
                <a:lnTo>
                  <a:pt x="20" y="623"/>
                </a:lnTo>
                <a:lnTo>
                  <a:pt x="20" y="623"/>
                </a:lnTo>
                <a:lnTo>
                  <a:pt x="23" y="623"/>
                </a:lnTo>
                <a:lnTo>
                  <a:pt x="27" y="620"/>
                </a:lnTo>
                <a:lnTo>
                  <a:pt x="27" y="620"/>
                </a:lnTo>
                <a:lnTo>
                  <a:pt x="27" y="620"/>
                </a:lnTo>
                <a:lnTo>
                  <a:pt x="27" y="620"/>
                </a:lnTo>
                <a:lnTo>
                  <a:pt x="30" y="617"/>
                </a:lnTo>
                <a:lnTo>
                  <a:pt x="30" y="617"/>
                </a:lnTo>
                <a:lnTo>
                  <a:pt x="33" y="617"/>
                </a:lnTo>
                <a:lnTo>
                  <a:pt x="33" y="617"/>
                </a:lnTo>
                <a:lnTo>
                  <a:pt x="33" y="613"/>
                </a:lnTo>
                <a:lnTo>
                  <a:pt x="36" y="613"/>
                </a:lnTo>
                <a:lnTo>
                  <a:pt x="36" y="610"/>
                </a:lnTo>
                <a:lnTo>
                  <a:pt x="36" y="610"/>
                </a:lnTo>
                <a:lnTo>
                  <a:pt x="40" y="610"/>
                </a:lnTo>
                <a:lnTo>
                  <a:pt x="40" y="610"/>
                </a:lnTo>
                <a:lnTo>
                  <a:pt x="40" y="610"/>
                </a:lnTo>
                <a:lnTo>
                  <a:pt x="40" y="607"/>
                </a:lnTo>
                <a:lnTo>
                  <a:pt x="40" y="607"/>
                </a:lnTo>
                <a:lnTo>
                  <a:pt x="40" y="603"/>
                </a:lnTo>
                <a:lnTo>
                  <a:pt x="43" y="603"/>
                </a:lnTo>
                <a:lnTo>
                  <a:pt x="46" y="603"/>
                </a:lnTo>
                <a:lnTo>
                  <a:pt x="46" y="603"/>
                </a:lnTo>
                <a:lnTo>
                  <a:pt x="46" y="603"/>
                </a:lnTo>
                <a:lnTo>
                  <a:pt x="46" y="600"/>
                </a:lnTo>
                <a:lnTo>
                  <a:pt x="46" y="600"/>
                </a:lnTo>
                <a:lnTo>
                  <a:pt x="46" y="597"/>
                </a:lnTo>
                <a:lnTo>
                  <a:pt x="46" y="597"/>
                </a:lnTo>
                <a:lnTo>
                  <a:pt x="46" y="594"/>
                </a:lnTo>
                <a:lnTo>
                  <a:pt x="46" y="594"/>
                </a:lnTo>
                <a:lnTo>
                  <a:pt x="46" y="594"/>
                </a:lnTo>
                <a:lnTo>
                  <a:pt x="43" y="594"/>
                </a:lnTo>
                <a:lnTo>
                  <a:pt x="43" y="590"/>
                </a:lnTo>
                <a:lnTo>
                  <a:pt x="43" y="587"/>
                </a:lnTo>
                <a:lnTo>
                  <a:pt x="43" y="587"/>
                </a:lnTo>
                <a:lnTo>
                  <a:pt x="43" y="587"/>
                </a:lnTo>
                <a:lnTo>
                  <a:pt x="43" y="584"/>
                </a:lnTo>
                <a:lnTo>
                  <a:pt x="43" y="584"/>
                </a:lnTo>
                <a:lnTo>
                  <a:pt x="43" y="584"/>
                </a:lnTo>
                <a:lnTo>
                  <a:pt x="43" y="581"/>
                </a:lnTo>
                <a:lnTo>
                  <a:pt x="43" y="577"/>
                </a:lnTo>
                <a:lnTo>
                  <a:pt x="43" y="574"/>
                </a:lnTo>
                <a:lnTo>
                  <a:pt x="43" y="571"/>
                </a:lnTo>
                <a:lnTo>
                  <a:pt x="43" y="571"/>
                </a:lnTo>
                <a:lnTo>
                  <a:pt x="43" y="567"/>
                </a:lnTo>
                <a:lnTo>
                  <a:pt x="43" y="567"/>
                </a:lnTo>
                <a:lnTo>
                  <a:pt x="40" y="564"/>
                </a:lnTo>
                <a:lnTo>
                  <a:pt x="36" y="564"/>
                </a:lnTo>
                <a:lnTo>
                  <a:pt x="36" y="564"/>
                </a:lnTo>
                <a:lnTo>
                  <a:pt x="36" y="561"/>
                </a:lnTo>
                <a:lnTo>
                  <a:pt x="33" y="561"/>
                </a:lnTo>
                <a:lnTo>
                  <a:pt x="33" y="561"/>
                </a:lnTo>
                <a:lnTo>
                  <a:pt x="30" y="558"/>
                </a:lnTo>
                <a:lnTo>
                  <a:pt x="30" y="554"/>
                </a:lnTo>
                <a:lnTo>
                  <a:pt x="30" y="554"/>
                </a:lnTo>
                <a:lnTo>
                  <a:pt x="30" y="551"/>
                </a:lnTo>
                <a:lnTo>
                  <a:pt x="30" y="551"/>
                </a:lnTo>
                <a:lnTo>
                  <a:pt x="30" y="551"/>
                </a:lnTo>
                <a:lnTo>
                  <a:pt x="27" y="548"/>
                </a:lnTo>
                <a:lnTo>
                  <a:pt x="27" y="548"/>
                </a:lnTo>
                <a:lnTo>
                  <a:pt x="30" y="544"/>
                </a:lnTo>
                <a:lnTo>
                  <a:pt x="33" y="541"/>
                </a:lnTo>
                <a:lnTo>
                  <a:pt x="36" y="538"/>
                </a:lnTo>
                <a:lnTo>
                  <a:pt x="36" y="538"/>
                </a:lnTo>
                <a:lnTo>
                  <a:pt x="40" y="538"/>
                </a:lnTo>
                <a:lnTo>
                  <a:pt x="40" y="538"/>
                </a:lnTo>
                <a:lnTo>
                  <a:pt x="36" y="538"/>
                </a:lnTo>
                <a:lnTo>
                  <a:pt x="40" y="535"/>
                </a:lnTo>
                <a:lnTo>
                  <a:pt x="40" y="528"/>
                </a:lnTo>
                <a:lnTo>
                  <a:pt x="40" y="525"/>
                </a:lnTo>
                <a:lnTo>
                  <a:pt x="40" y="525"/>
                </a:lnTo>
                <a:lnTo>
                  <a:pt x="40" y="521"/>
                </a:lnTo>
                <a:lnTo>
                  <a:pt x="36" y="518"/>
                </a:lnTo>
                <a:lnTo>
                  <a:pt x="36" y="518"/>
                </a:lnTo>
                <a:lnTo>
                  <a:pt x="33" y="518"/>
                </a:lnTo>
                <a:lnTo>
                  <a:pt x="33" y="518"/>
                </a:lnTo>
                <a:lnTo>
                  <a:pt x="33" y="518"/>
                </a:lnTo>
                <a:lnTo>
                  <a:pt x="33" y="515"/>
                </a:lnTo>
                <a:lnTo>
                  <a:pt x="33" y="512"/>
                </a:lnTo>
                <a:lnTo>
                  <a:pt x="33" y="508"/>
                </a:lnTo>
                <a:lnTo>
                  <a:pt x="33" y="508"/>
                </a:lnTo>
                <a:lnTo>
                  <a:pt x="33" y="508"/>
                </a:lnTo>
                <a:lnTo>
                  <a:pt x="33" y="508"/>
                </a:lnTo>
                <a:lnTo>
                  <a:pt x="33" y="508"/>
                </a:lnTo>
                <a:lnTo>
                  <a:pt x="33" y="505"/>
                </a:lnTo>
                <a:lnTo>
                  <a:pt x="30" y="505"/>
                </a:lnTo>
                <a:lnTo>
                  <a:pt x="27" y="505"/>
                </a:lnTo>
                <a:lnTo>
                  <a:pt x="27" y="502"/>
                </a:lnTo>
                <a:lnTo>
                  <a:pt x="27" y="499"/>
                </a:lnTo>
                <a:lnTo>
                  <a:pt x="27" y="499"/>
                </a:lnTo>
                <a:lnTo>
                  <a:pt x="23" y="495"/>
                </a:lnTo>
                <a:lnTo>
                  <a:pt x="23" y="499"/>
                </a:lnTo>
                <a:lnTo>
                  <a:pt x="23" y="495"/>
                </a:lnTo>
                <a:lnTo>
                  <a:pt x="27" y="492"/>
                </a:lnTo>
                <a:lnTo>
                  <a:pt x="27" y="492"/>
                </a:lnTo>
                <a:lnTo>
                  <a:pt x="27" y="489"/>
                </a:lnTo>
                <a:lnTo>
                  <a:pt x="27" y="489"/>
                </a:lnTo>
                <a:lnTo>
                  <a:pt x="27" y="489"/>
                </a:lnTo>
                <a:lnTo>
                  <a:pt x="27" y="485"/>
                </a:lnTo>
                <a:lnTo>
                  <a:pt x="23" y="485"/>
                </a:lnTo>
                <a:lnTo>
                  <a:pt x="23" y="485"/>
                </a:lnTo>
                <a:lnTo>
                  <a:pt x="23" y="485"/>
                </a:lnTo>
                <a:lnTo>
                  <a:pt x="23" y="485"/>
                </a:lnTo>
                <a:lnTo>
                  <a:pt x="27" y="482"/>
                </a:lnTo>
                <a:lnTo>
                  <a:pt x="27" y="482"/>
                </a:lnTo>
                <a:lnTo>
                  <a:pt x="27" y="482"/>
                </a:lnTo>
                <a:lnTo>
                  <a:pt x="27" y="482"/>
                </a:lnTo>
                <a:lnTo>
                  <a:pt x="27" y="482"/>
                </a:lnTo>
                <a:lnTo>
                  <a:pt x="27" y="479"/>
                </a:lnTo>
                <a:lnTo>
                  <a:pt x="27" y="479"/>
                </a:lnTo>
                <a:lnTo>
                  <a:pt x="30" y="476"/>
                </a:lnTo>
                <a:lnTo>
                  <a:pt x="30" y="472"/>
                </a:lnTo>
                <a:lnTo>
                  <a:pt x="33" y="469"/>
                </a:lnTo>
                <a:lnTo>
                  <a:pt x="36" y="469"/>
                </a:lnTo>
                <a:lnTo>
                  <a:pt x="40" y="466"/>
                </a:lnTo>
                <a:lnTo>
                  <a:pt x="40" y="462"/>
                </a:lnTo>
                <a:lnTo>
                  <a:pt x="40" y="459"/>
                </a:lnTo>
                <a:lnTo>
                  <a:pt x="40" y="459"/>
                </a:lnTo>
                <a:lnTo>
                  <a:pt x="40" y="459"/>
                </a:lnTo>
                <a:lnTo>
                  <a:pt x="43" y="459"/>
                </a:lnTo>
                <a:lnTo>
                  <a:pt x="43" y="456"/>
                </a:lnTo>
                <a:lnTo>
                  <a:pt x="43" y="456"/>
                </a:lnTo>
                <a:lnTo>
                  <a:pt x="43" y="456"/>
                </a:lnTo>
                <a:lnTo>
                  <a:pt x="46" y="459"/>
                </a:lnTo>
                <a:lnTo>
                  <a:pt x="46" y="459"/>
                </a:lnTo>
                <a:lnTo>
                  <a:pt x="46" y="459"/>
                </a:lnTo>
                <a:lnTo>
                  <a:pt x="46" y="456"/>
                </a:lnTo>
                <a:lnTo>
                  <a:pt x="50" y="456"/>
                </a:lnTo>
                <a:lnTo>
                  <a:pt x="50" y="453"/>
                </a:lnTo>
                <a:lnTo>
                  <a:pt x="50" y="449"/>
                </a:lnTo>
                <a:lnTo>
                  <a:pt x="50" y="446"/>
                </a:lnTo>
                <a:lnTo>
                  <a:pt x="50" y="443"/>
                </a:lnTo>
                <a:lnTo>
                  <a:pt x="50" y="443"/>
                </a:lnTo>
                <a:lnTo>
                  <a:pt x="50" y="443"/>
                </a:lnTo>
                <a:lnTo>
                  <a:pt x="50" y="443"/>
                </a:lnTo>
                <a:lnTo>
                  <a:pt x="53" y="443"/>
                </a:lnTo>
                <a:lnTo>
                  <a:pt x="53" y="443"/>
                </a:lnTo>
                <a:lnTo>
                  <a:pt x="53" y="443"/>
                </a:lnTo>
                <a:lnTo>
                  <a:pt x="53" y="443"/>
                </a:lnTo>
                <a:lnTo>
                  <a:pt x="53" y="443"/>
                </a:lnTo>
                <a:lnTo>
                  <a:pt x="56" y="440"/>
                </a:lnTo>
                <a:lnTo>
                  <a:pt x="56" y="440"/>
                </a:lnTo>
                <a:lnTo>
                  <a:pt x="56" y="440"/>
                </a:lnTo>
                <a:lnTo>
                  <a:pt x="56" y="436"/>
                </a:lnTo>
                <a:lnTo>
                  <a:pt x="53" y="433"/>
                </a:lnTo>
                <a:lnTo>
                  <a:pt x="53" y="430"/>
                </a:lnTo>
                <a:lnTo>
                  <a:pt x="53" y="430"/>
                </a:lnTo>
                <a:lnTo>
                  <a:pt x="50" y="430"/>
                </a:lnTo>
                <a:lnTo>
                  <a:pt x="46" y="426"/>
                </a:lnTo>
                <a:lnTo>
                  <a:pt x="46" y="420"/>
                </a:lnTo>
                <a:lnTo>
                  <a:pt x="46" y="417"/>
                </a:lnTo>
                <a:lnTo>
                  <a:pt x="46" y="413"/>
                </a:lnTo>
                <a:lnTo>
                  <a:pt x="46" y="413"/>
                </a:lnTo>
                <a:lnTo>
                  <a:pt x="46" y="410"/>
                </a:lnTo>
                <a:lnTo>
                  <a:pt x="46" y="407"/>
                </a:lnTo>
                <a:lnTo>
                  <a:pt x="46" y="407"/>
                </a:lnTo>
                <a:lnTo>
                  <a:pt x="46" y="403"/>
                </a:lnTo>
                <a:lnTo>
                  <a:pt x="46" y="403"/>
                </a:lnTo>
                <a:lnTo>
                  <a:pt x="46" y="400"/>
                </a:lnTo>
                <a:lnTo>
                  <a:pt x="46" y="400"/>
                </a:lnTo>
                <a:lnTo>
                  <a:pt x="46" y="400"/>
                </a:lnTo>
                <a:lnTo>
                  <a:pt x="46" y="403"/>
                </a:lnTo>
                <a:lnTo>
                  <a:pt x="50" y="403"/>
                </a:lnTo>
                <a:lnTo>
                  <a:pt x="50" y="407"/>
                </a:lnTo>
                <a:lnTo>
                  <a:pt x="50" y="403"/>
                </a:lnTo>
                <a:lnTo>
                  <a:pt x="53" y="403"/>
                </a:lnTo>
                <a:lnTo>
                  <a:pt x="53" y="403"/>
                </a:lnTo>
                <a:lnTo>
                  <a:pt x="53" y="403"/>
                </a:lnTo>
                <a:lnTo>
                  <a:pt x="53" y="400"/>
                </a:lnTo>
                <a:lnTo>
                  <a:pt x="53" y="400"/>
                </a:lnTo>
                <a:lnTo>
                  <a:pt x="50" y="397"/>
                </a:lnTo>
                <a:lnTo>
                  <a:pt x="46" y="394"/>
                </a:lnTo>
                <a:lnTo>
                  <a:pt x="46" y="394"/>
                </a:lnTo>
                <a:lnTo>
                  <a:pt x="46" y="394"/>
                </a:lnTo>
                <a:lnTo>
                  <a:pt x="46" y="394"/>
                </a:lnTo>
                <a:lnTo>
                  <a:pt x="46" y="394"/>
                </a:lnTo>
                <a:lnTo>
                  <a:pt x="46" y="390"/>
                </a:lnTo>
                <a:lnTo>
                  <a:pt x="46" y="390"/>
                </a:lnTo>
                <a:lnTo>
                  <a:pt x="46" y="390"/>
                </a:lnTo>
                <a:lnTo>
                  <a:pt x="46" y="387"/>
                </a:lnTo>
                <a:lnTo>
                  <a:pt x="46" y="387"/>
                </a:lnTo>
                <a:lnTo>
                  <a:pt x="46" y="387"/>
                </a:lnTo>
                <a:lnTo>
                  <a:pt x="46" y="387"/>
                </a:lnTo>
                <a:lnTo>
                  <a:pt x="46" y="387"/>
                </a:lnTo>
                <a:lnTo>
                  <a:pt x="46" y="387"/>
                </a:lnTo>
                <a:lnTo>
                  <a:pt x="50" y="387"/>
                </a:lnTo>
                <a:lnTo>
                  <a:pt x="50" y="384"/>
                </a:lnTo>
                <a:lnTo>
                  <a:pt x="53" y="384"/>
                </a:lnTo>
                <a:lnTo>
                  <a:pt x="53" y="384"/>
                </a:lnTo>
                <a:lnTo>
                  <a:pt x="53" y="381"/>
                </a:lnTo>
                <a:lnTo>
                  <a:pt x="53" y="377"/>
                </a:lnTo>
                <a:lnTo>
                  <a:pt x="53" y="377"/>
                </a:lnTo>
                <a:lnTo>
                  <a:pt x="53" y="377"/>
                </a:lnTo>
                <a:lnTo>
                  <a:pt x="53" y="377"/>
                </a:lnTo>
                <a:lnTo>
                  <a:pt x="53" y="381"/>
                </a:lnTo>
                <a:lnTo>
                  <a:pt x="56" y="381"/>
                </a:lnTo>
                <a:lnTo>
                  <a:pt x="56" y="381"/>
                </a:lnTo>
                <a:lnTo>
                  <a:pt x="56" y="381"/>
                </a:lnTo>
                <a:lnTo>
                  <a:pt x="56" y="377"/>
                </a:lnTo>
                <a:lnTo>
                  <a:pt x="56" y="377"/>
                </a:lnTo>
                <a:lnTo>
                  <a:pt x="56" y="374"/>
                </a:lnTo>
                <a:lnTo>
                  <a:pt x="56" y="374"/>
                </a:lnTo>
                <a:lnTo>
                  <a:pt x="53" y="374"/>
                </a:lnTo>
                <a:lnTo>
                  <a:pt x="53" y="371"/>
                </a:lnTo>
                <a:lnTo>
                  <a:pt x="53" y="371"/>
                </a:lnTo>
                <a:lnTo>
                  <a:pt x="56" y="371"/>
                </a:lnTo>
                <a:lnTo>
                  <a:pt x="56" y="371"/>
                </a:lnTo>
                <a:lnTo>
                  <a:pt x="56" y="371"/>
                </a:lnTo>
                <a:lnTo>
                  <a:pt x="59" y="371"/>
                </a:lnTo>
                <a:lnTo>
                  <a:pt x="59" y="371"/>
                </a:lnTo>
                <a:lnTo>
                  <a:pt x="59" y="371"/>
                </a:lnTo>
                <a:lnTo>
                  <a:pt x="59" y="371"/>
                </a:lnTo>
                <a:lnTo>
                  <a:pt x="59" y="371"/>
                </a:lnTo>
                <a:lnTo>
                  <a:pt x="59" y="371"/>
                </a:lnTo>
                <a:lnTo>
                  <a:pt x="56" y="367"/>
                </a:lnTo>
                <a:lnTo>
                  <a:pt x="56" y="367"/>
                </a:lnTo>
                <a:lnTo>
                  <a:pt x="56" y="364"/>
                </a:lnTo>
                <a:lnTo>
                  <a:pt x="56" y="364"/>
                </a:lnTo>
                <a:lnTo>
                  <a:pt x="56" y="364"/>
                </a:lnTo>
                <a:lnTo>
                  <a:pt x="56" y="361"/>
                </a:lnTo>
                <a:lnTo>
                  <a:pt x="56" y="361"/>
                </a:lnTo>
                <a:lnTo>
                  <a:pt x="56" y="361"/>
                </a:lnTo>
                <a:lnTo>
                  <a:pt x="59" y="361"/>
                </a:lnTo>
                <a:lnTo>
                  <a:pt x="59" y="361"/>
                </a:lnTo>
                <a:lnTo>
                  <a:pt x="59" y="361"/>
                </a:lnTo>
                <a:lnTo>
                  <a:pt x="59" y="361"/>
                </a:lnTo>
                <a:lnTo>
                  <a:pt x="59" y="361"/>
                </a:lnTo>
                <a:lnTo>
                  <a:pt x="56" y="358"/>
                </a:lnTo>
                <a:lnTo>
                  <a:pt x="56" y="358"/>
                </a:lnTo>
                <a:lnTo>
                  <a:pt x="56" y="358"/>
                </a:lnTo>
                <a:lnTo>
                  <a:pt x="56" y="354"/>
                </a:lnTo>
                <a:lnTo>
                  <a:pt x="56" y="354"/>
                </a:lnTo>
                <a:lnTo>
                  <a:pt x="56" y="354"/>
                </a:lnTo>
                <a:lnTo>
                  <a:pt x="59" y="354"/>
                </a:lnTo>
                <a:lnTo>
                  <a:pt x="59" y="351"/>
                </a:lnTo>
                <a:lnTo>
                  <a:pt x="59" y="351"/>
                </a:lnTo>
                <a:lnTo>
                  <a:pt x="63" y="351"/>
                </a:lnTo>
                <a:lnTo>
                  <a:pt x="63" y="344"/>
                </a:lnTo>
                <a:lnTo>
                  <a:pt x="59" y="344"/>
                </a:lnTo>
                <a:lnTo>
                  <a:pt x="59" y="341"/>
                </a:lnTo>
                <a:lnTo>
                  <a:pt x="56" y="338"/>
                </a:lnTo>
                <a:lnTo>
                  <a:pt x="56" y="335"/>
                </a:lnTo>
                <a:lnTo>
                  <a:pt x="56" y="335"/>
                </a:lnTo>
                <a:lnTo>
                  <a:pt x="56" y="331"/>
                </a:lnTo>
                <a:lnTo>
                  <a:pt x="56" y="331"/>
                </a:lnTo>
                <a:lnTo>
                  <a:pt x="59" y="331"/>
                </a:lnTo>
                <a:lnTo>
                  <a:pt x="59" y="331"/>
                </a:lnTo>
                <a:lnTo>
                  <a:pt x="63" y="331"/>
                </a:lnTo>
                <a:lnTo>
                  <a:pt x="63" y="331"/>
                </a:lnTo>
                <a:lnTo>
                  <a:pt x="63" y="328"/>
                </a:lnTo>
                <a:lnTo>
                  <a:pt x="63" y="328"/>
                </a:lnTo>
                <a:lnTo>
                  <a:pt x="63" y="328"/>
                </a:lnTo>
                <a:lnTo>
                  <a:pt x="63" y="328"/>
                </a:lnTo>
                <a:lnTo>
                  <a:pt x="66" y="328"/>
                </a:lnTo>
                <a:lnTo>
                  <a:pt x="66" y="325"/>
                </a:lnTo>
                <a:lnTo>
                  <a:pt x="66" y="325"/>
                </a:lnTo>
                <a:lnTo>
                  <a:pt x="66" y="325"/>
                </a:lnTo>
                <a:lnTo>
                  <a:pt x="66" y="322"/>
                </a:lnTo>
                <a:lnTo>
                  <a:pt x="66" y="322"/>
                </a:lnTo>
                <a:lnTo>
                  <a:pt x="69" y="322"/>
                </a:lnTo>
                <a:lnTo>
                  <a:pt x="69" y="318"/>
                </a:lnTo>
                <a:lnTo>
                  <a:pt x="73" y="318"/>
                </a:lnTo>
                <a:lnTo>
                  <a:pt x="73" y="318"/>
                </a:lnTo>
                <a:lnTo>
                  <a:pt x="76" y="318"/>
                </a:lnTo>
                <a:lnTo>
                  <a:pt x="79" y="318"/>
                </a:lnTo>
                <a:lnTo>
                  <a:pt x="79" y="318"/>
                </a:lnTo>
                <a:lnTo>
                  <a:pt x="79" y="318"/>
                </a:lnTo>
                <a:lnTo>
                  <a:pt x="79" y="315"/>
                </a:lnTo>
                <a:lnTo>
                  <a:pt x="79" y="315"/>
                </a:lnTo>
                <a:lnTo>
                  <a:pt x="79" y="315"/>
                </a:lnTo>
                <a:lnTo>
                  <a:pt x="82" y="315"/>
                </a:lnTo>
                <a:lnTo>
                  <a:pt x="82" y="315"/>
                </a:lnTo>
                <a:lnTo>
                  <a:pt x="86" y="312"/>
                </a:lnTo>
                <a:lnTo>
                  <a:pt x="86" y="312"/>
                </a:lnTo>
                <a:lnTo>
                  <a:pt x="86" y="312"/>
                </a:lnTo>
                <a:lnTo>
                  <a:pt x="86" y="308"/>
                </a:lnTo>
                <a:lnTo>
                  <a:pt x="86" y="308"/>
                </a:lnTo>
                <a:lnTo>
                  <a:pt x="89" y="308"/>
                </a:lnTo>
                <a:lnTo>
                  <a:pt x="89" y="308"/>
                </a:lnTo>
                <a:lnTo>
                  <a:pt x="92" y="308"/>
                </a:lnTo>
                <a:lnTo>
                  <a:pt x="92" y="308"/>
                </a:lnTo>
                <a:lnTo>
                  <a:pt x="92" y="305"/>
                </a:lnTo>
                <a:lnTo>
                  <a:pt x="92" y="305"/>
                </a:lnTo>
                <a:lnTo>
                  <a:pt x="89" y="302"/>
                </a:lnTo>
                <a:lnTo>
                  <a:pt x="89" y="302"/>
                </a:lnTo>
                <a:lnTo>
                  <a:pt x="86" y="302"/>
                </a:lnTo>
                <a:lnTo>
                  <a:pt x="86" y="302"/>
                </a:lnTo>
                <a:lnTo>
                  <a:pt x="86" y="299"/>
                </a:lnTo>
                <a:lnTo>
                  <a:pt x="86" y="299"/>
                </a:lnTo>
                <a:lnTo>
                  <a:pt x="86" y="299"/>
                </a:lnTo>
                <a:lnTo>
                  <a:pt x="89" y="299"/>
                </a:lnTo>
                <a:lnTo>
                  <a:pt x="89" y="295"/>
                </a:lnTo>
                <a:lnTo>
                  <a:pt x="89" y="295"/>
                </a:lnTo>
                <a:lnTo>
                  <a:pt x="89" y="292"/>
                </a:lnTo>
                <a:lnTo>
                  <a:pt x="89" y="292"/>
                </a:lnTo>
                <a:lnTo>
                  <a:pt x="89" y="289"/>
                </a:lnTo>
                <a:lnTo>
                  <a:pt x="86" y="289"/>
                </a:lnTo>
                <a:lnTo>
                  <a:pt x="86" y="289"/>
                </a:lnTo>
                <a:lnTo>
                  <a:pt x="89" y="285"/>
                </a:lnTo>
                <a:lnTo>
                  <a:pt x="92" y="285"/>
                </a:lnTo>
                <a:lnTo>
                  <a:pt x="92" y="285"/>
                </a:lnTo>
                <a:lnTo>
                  <a:pt x="92" y="285"/>
                </a:lnTo>
                <a:lnTo>
                  <a:pt x="95" y="285"/>
                </a:lnTo>
                <a:lnTo>
                  <a:pt x="95" y="285"/>
                </a:lnTo>
                <a:lnTo>
                  <a:pt x="99" y="285"/>
                </a:lnTo>
                <a:lnTo>
                  <a:pt x="99" y="282"/>
                </a:lnTo>
                <a:lnTo>
                  <a:pt x="99" y="282"/>
                </a:lnTo>
                <a:lnTo>
                  <a:pt x="99" y="282"/>
                </a:lnTo>
                <a:lnTo>
                  <a:pt x="99" y="282"/>
                </a:lnTo>
                <a:lnTo>
                  <a:pt x="102" y="282"/>
                </a:lnTo>
                <a:lnTo>
                  <a:pt x="102" y="282"/>
                </a:lnTo>
                <a:lnTo>
                  <a:pt x="102" y="279"/>
                </a:lnTo>
                <a:lnTo>
                  <a:pt x="105" y="279"/>
                </a:lnTo>
                <a:lnTo>
                  <a:pt x="105" y="279"/>
                </a:lnTo>
                <a:lnTo>
                  <a:pt x="105" y="279"/>
                </a:lnTo>
                <a:lnTo>
                  <a:pt x="109" y="276"/>
                </a:lnTo>
                <a:lnTo>
                  <a:pt x="109" y="276"/>
                </a:lnTo>
                <a:lnTo>
                  <a:pt x="109" y="276"/>
                </a:lnTo>
                <a:lnTo>
                  <a:pt x="109" y="279"/>
                </a:lnTo>
                <a:lnTo>
                  <a:pt x="109" y="279"/>
                </a:lnTo>
                <a:lnTo>
                  <a:pt x="112" y="279"/>
                </a:lnTo>
                <a:lnTo>
                  <a:pt x="112" y="279"/>
                </a:lnTo>
                <a:lnTo>
                  <a:pt x="115" y="282"/>
                </a:lnTo>
                <a:lnTo>
                  <a:pt x="115" y="282"/>
                </a:lnTo>
                <a:lnTo>
                  <a:pt x="118" y="285"/>
                </a:lnTo>
                <a:lnTo>
                  <a:pt x="122" y="285"/>
                </a:lnTo>
                <a:lnTo>
                  <a:pt x="122" y="285"/>
                </a:lnTo>
                <a:lnTo>
                  <a:pt x="122" y="282"/>
                </a:lnTo>
                <a:lnTo>
                  <a:pt x="122" y="282"/>
                </a:lnTo>
                <a:lnTo>
                  <a:pt x="125" y="285"/>
                </a:lnTo>
                <a:lnTo>
                  <a:pt x="128" y="285"/>
                </a:lnTo>
                <a:lnTo>
                  <a:pt x="128" y="285"/>
                </a:lnTo>
                <a:lnTo>
                  <a:pt x="128" y="285"/>
                </a:lnTo>
                <a:lnTo>
                  <a:pt x="128" y="285"/>
                </a:lnTo>
                <a:lnTo>
                  <a:pt x="128" y="285"/>
                </a:lnTo>
                <a:lnTo>
                  <a:pt x="132" y="285"/>
                </a:lnTo>
                <a:lnTo>
                  <a:pt x="132" y="285"/>
                </a:lnTo>
                <a:lnTo>
                  <a:pt x="132" y="285"/>
                </a:lnTo>
                <a:lnTo>
                  <a:pt x="132" y="285"/>
                </a:lnTo>
                <a:lnTo>
                  <a:pt x="135" y="289"/>
                </a:lnTo>
                <a:lnTo>
                  <a:pt x="135" y="289"/>
                </a:lnTo>
                <a:lnTo>
                  <a:pt x="135" y="289"/>
                </a:lnTo>
                <a:lnTo>
                  <a:pt x="135" y="289"/>
                </a:lnTo>
                <a:lnTo>
                  <a:pt x="138" y="289"/>
                </a:lnTo>
                <a:lnTo>
                  <a:pt x="138" y="289"/>
                </a:lnTo>
                <a:lnTo>
                  <a:pt x="138" y="292"/>
                </a:lnTo>
                <a:lnTo>
                  <a:pt x="138" y="292"/>
                </a:lnTo>
                <a:lnTo>
                  <a:pt x="138" y="292"/>
                </a:lnTo>
                <a:lnTo>
                  <a:pt x="135" y="292"/>
                </a:lnTo>
                <a:lnTo>
                  <a:pt x="138" y="295"/>
                </a:lnTo>
                <a:lnTo>
                  <a:pt x="138" y="295"/>
                </a:lnTo>
                <a:lnTo>
                  <a:pt x="138" y="295"/>
                </a:lnTo>
                <a:lnTo>
                  <a:pt x="138" y="299"/>
                </a:lnTo>
                <a:lnTo>
                  <a:pt x="138" y="299"/>
                </a:lnTo>
                <a:lnTo>
                  <a:pt x="138" y="302"/>
                </a:lnTo>
                <a:lnTo>
                  <a:pt x="141" y="302"/>
                </a:lnTo>
                <a:lnTo>
                  <a:pt x="141" y="305"/>
                </a:lnTo>
                <a:lnTo>
                  <a:pt x="145" y="305"/>
                </a:lnTo>
                <a:lnTo>
                  <a:pt x="145" y="308"/>
                </a:lnTo>
                <a:lnTo>
                  <a:pt x="145" y="308"/>
                </a:lnTo>
                <a:lnTo>
                  <a:pt x="145" y="312"/>
                </a:lnTo>
                <a:lnTo>
                  <a:pt x="145" y="308"/>
                </a:lnTo>
                <a:lnTo>
                  <a:pt x="148" y="308"/>
                </a:lnTo>
                <a:lnTo>
                  <a:pt x="148" y="308"/>
                </a:lnTo>
                <a:lnTo>
                  <a:pt x="148" y="305"/>
                </a:lnTo>
                <a:lnTo>
                  <a:pt x="148" y="302"/>
                </a:lnTo>
                <a:lnTo>
                  <a:pt x="148" y="302"/>
                </a:lnTo>
                <a:lnTo>
                  <a:pt x="151" y="299"/>
                </a:lnTo>
                <a:lnTo>
                  <a:pt x="151" y="295"/>
                </a:lnTo>
                <a:lnTo>
                  <a:pt x="148" y="292"/>
                </a:lnTo>
                <a:lnTo>
                  <a:pt x="148" y="292"/>
                </a:lnTo>
                <a:lnTo>
                  <a:pt x="151" y="292"/>
                </a:lnTo>
                <a:lnTo>
                  <a:pt x="151" y="289"/>
                </a:lnTo>
                <a:lnTo>
                  <a:pt x="151" y="289"/>
                </a:lnTo>
                <a:lnTo>
                  <a:pt x="151" y="285"/>
                </a:lnTo>
                <a:lnTo>
                  <a:pt x="154" y="285"/>
                </a:lnTo>
                <a:lnTo>
                  <a:pt x="154" y="285"/>
                </a:lnTo>
                <a:lnTo>
                  <a:pt x="154" y="282"/>
                </a:lnTo>
                <a:lnTo>
                  <a:pt x="154" y="282"/>
                </a:lnTo>
                <a:lnTo>
                  <a:pt x="154" y="282"/>
                </a:lnTo>
                <a:lnTo>
                  <a:pt x="158" y="282"/>
                </a:lnTo>
                <a:lnTo>
                  <a:pt x="158" y="282"/>
                </a:lnTo>
                <a:lnTo>
                  <a:pt x="158" y="282"/>
                </a:lnTo>
                <a:lnTo>
                  <a:pt x="158" y="279"/>
                </a:lnTo>
                <a:lnTo>
                  <a:pt x="161" y="279"/>
                </a:lnTo>
                <a:lnTo>
                  <a:pt x="161" y="279"/>
                </a:lnTo>
                <a:lnTo>
                  <a:pt x="161" y="279"/>
                </a:lnTo>
                <a:lnTo>
                  <a:pt x="161" y="279"/>
                </a:lnTo>
                <a:lnTo>
                  <a:pt x="158" y="276"/>
                </a:lnTo>
                <a:lnTo>
                  <a:pt x="158" y="276"/>
                </a:lnTo>
                <a:lnTo>
                  <a:pt x="158" y="276"/>
                </a:lnTo>
                <a:lnTo>
                  <a:pt x="158" y="276"/>
                </a:lnTo>
                <a:lnTo>
                  <a:pt x="158" y="272"/>
                </a:lnTo>
                <a:lnTo>
                  <a:pt x="161" y="272"/>
                </a:lnTo>
                <a:lnTo>
                  <a:pt x="161" y="272"/>
                </a:lnTo>
                <a:lnTo>
                  <a:pt x="161" y="269"/>
                </a:lnTo>
                <a:lnTo>
                  <a:pt x="161" y="269"/>
                </a:lnTo>
                <a:lnTo>
                  <a:pt x="164" y="269"/>
                </a:lnTo>
                <a:lnTo>
                  <a:pt x="164" y="269"/>
                </a:lnTo>
                <a:lnTo>
                  <a:pt x="164" y="269"/>
                </a:lnTo>
                <a:lnTo>
                  <a:pt x="164" y="269"/>
                </a:lnTo>
                <a:lnTo>
                  <a:pt x="164" y="266"/>
                </a:lnTo>
                <a:lnTo>
                  <a:pt x="164" y="266"/>
                </a:lnTo>
                <a:lnTo>
                  <a:pt x="168" y="262"/>
                </a:lnTo>
                <a:lnTo>
                  <a:pt x="168" y="259"/>
                </a:lnTo>
                <a:lnTo>
                  <a:pt x="168" y="259"/>
                </a:lnTo>
                <a:lnTo>
                  <a:pt x="171" y="259"/>
                </a:lnTo>
                <a:lnTo>
                  <a:pt x="171" y="259"/>
                </a:lnTo>
                <a:lnTo>
                  <a:pt x="171" y="256"/>
                </a:lnTo>
                <a:lnTo>
                  <a:pt x="171" y="256"/>
                </a:lnTo>
                <a:lnTo>
                  <a:pt x="174" y="253"/>
                </a:lnTo>
                <a:lnTo>
                  <a:pt x="177" y="253"/>
                </a:lnTo>
                <a:lnTo>
                  <a:pt x="177" y="253"/>
                </a:lnTo>
                <a:lnTo>
                  <a:pt x="177" y="253"/>
                </a:lnTo>
                <a:lnTo>
                  <a:pt x="177" y="253"/>
                </a:lnTo>
                <a:lnTo>
                  <a:pt x="177" y="246"/>
                </a:lnTo>
                <a:lnTo>
                  <a:pt x="177" y="249"/>
                </a:lnTo>
                <a:lnTo>
                  <a:pt x="181" y="249"/>
                </a:lnTo>
                <a:lnTo>
                  <a:pt x="181" y="249"/>
                </a:lnTo>
                <a:lnTo>
                  <a:pt x="181" y="246"/>
                </a:lnTo>
                <a:lnTo>
                  <a:pt x="181" y="249"/>
                </a:lnTo>
                <a:lnTo>
                  <a:pt x="181" y="249"/>
                </a:lnTo>
                <a:lnTo>
                  <a:pt x="184" y="249"/>
                </a:lnTo>
                <a:lnTo>
                  <a:pt x="184" y="249"/>
                </a:lnTo>
                <a:lnTo>
                  <a:pt x="187" y="246"/>
                </a:lnTo>
                <a:lnTo>
                  <a:pt x="191" y="246"/>
                </a:lnTo>
                <a:lnTo>
                  <a:pt x="191" y="246"/>
                </a:lnTo>
                <a:lnTo>
                  <a:pt x="191" y="243"/>
                </a:lnTo>
                <a:lnTo>
                  <a:pt x="191" y="246"/>
                </a:lnTo>
                <a:lnTo>
                  <a:pt x="191" y="246"/>
                </a:lnTo>
                <a:lnTo>
                  <a:pt x="194" y="243"/>
                </a:lnTo>
                <a:lnTo>
                  <a:pt x="194" y="243"/>
                </a:lnTo>
                <a:lnTo>
                  <a:pt x="194" y="243"/>
                </a:lnTo>
                <a:lnTo>
                  <a:pt x="197" y="243"/>
                </a:lnTo>
                <a:lnTo>
                  <a:pt x="197" y="243"/>
                </a:lnTo>
                <a:lnTo>
                  <a:pt x="197" y="246"/>
                </a:lnTo>
                <a:lnTo>
                  <a:pt x="200" y="246"/>
                </a:lnTo>
                <a:lnTo>
                  <a:pt x="200" y="243"/>
                </a:lnTo>
                <a:lnTo>
                  <a:pt x="200" y="243"/>
                </a:lnTo>
                <a:lnTo>
                  <a:pt x="200" y="243"/>
                </a:lnTo>
                <a:lnTo>
                  <a:pt x="204" y="243"/>
                </a:lnTo>
                <a:lnTo>
                  <a:pt x="204" y="243"/>
                </a:lnTo>
                <a:lnTo>
                  <a:pt x="207" y="243"/>
                </a:lnTo>
                <a:lnTo>
                  <a:pt x="207" y="243"/>
                </a:lnTo>
                <a:lnTo>
                  <a:pt x="207" y="243"/>
                </a:lnTo>
                <a:lnTo>
                  <a:pt x="210" y="246"/>
                </a:lnTo>
                <a:lnTo>
                  <a:pt x="210" y="246"/>
                </a:lnTo>
                <a:lnTo>
                  <a:pt x="214" y="246"/>
                </a:lnTo>
                <a:lnTo>
                  <a:pt x="217" y="246"/>
                </a:lnTo>
                <a:lnTo>
                  <a:pt x="217" y="246"/>
                </a:lnTo>
                <a:lnTo>
                  <a:pt x="217" y="246"/>
                </a:lnTo>
                <a:lnTo>
                  <a:pt x="220" y="246"/>
                </a:lnTo>
                <a:lnTo>
                  <a:pt x="220" y="246"/>
                </a:lnTo>
                <a:lnTo>
                  <a:pt x="220" y="246"/>
                </a:lnTo>
                <a:lnTo>
                  <a:pt x="220" y="246"/>
                </a:lnTo>
                <a:lnTo>
                  <a:pt x="223" y="246"/>
                </a:lnTo>
                <a:lnTo>
                  <a:pt x="223" y="243"/>
                </a:lnTo>
                <a:lnTo>
                  <a:pt x="227" y="243"/>
                </a:lnTo>
                <a:lnTo>
                  <a:pt x="227" y="240"/>
                </a:lnTo>
                <a:lnTo>
                  <a:pt x="227" y="240"/>
                </a:lnTo>
                <a:lnTo>
                  <a:pt x="227" y="236"/>
                </a:lnTo>
                <a:lnTo>
                  <a:pt x="227" y="236"/>
                </a:lnTo>
                <a:lnTo>
                  <a:pt x="230" y="236"/>
                </a:lnTo>
                <a:lnTo>
                  <a:pt x="230" y="236"/>
                </a:lnTo>
                <a:lnTo>
                  <a:pt x="233" y="233"/>
                </a:lnTo>
                <a:lnTo>
                  <a:pt x="230" y="233"/>
                </a:lnTo>
                <a:lnTo>
                  <a:pt x="233" y="230"/>
                </a:lnTo>
                <a:lnTo>
                  <a:pt x="233" y="226"/>
                </a:lnTo>
                <a:lnTo>
                  <a:pt x="230" y="223"/>
                </a:lnTo>
                <a:lnTo>
                  <a:pt x="230" y="223"/>
                </a:lnTo>
                <a:lnTo>
                  <a:pt x="230" y="220"/>
                </a:lnTo>
                <a:lnTo>
                  <a:pt x="230" y="220"/>
                </a:lnTo>
                <a:lnTo>
                  <a:pt x="227" y="217"/>
                </a:lnTo>
                <a:lnTo>
                  <a:pt x="227" y="213"/>
                </a:lnTo>
                <a:lnTo>
                  <a:pt x="227" y="213"/>
                </a:lnTo>
                <a:lnTo>
                  <a:pt x="227" y="213"/>
                </a:lnTo>
                <a:lnTo>
                  <a:pt x="227" y="210"/>
                </a:lnTo>
                <a:lnTo>
                  <a:pt x="227" y="207"/>
                </a:lnTo>
                <a:lnTo>
                  <a:pt x="227" y="207"/>
                </a:lnTo>
                <a:lnTo>
                  <a:pt x="227" y="203"/>
                </a:lnTo>
                <a:lnTo>
                  <a:pt x="227" y="200"/>
                </a:lnTo>
                <a:lnTo>
                  <a:pt x="223" y="197"/>
                </a:lnTo>
                <a:lnTo>
                  <a:pt x="227" y="197"/>
                </a:lnTo>
                <a:lnTo>
                  <a:pt x="223" y="194"/>
                </a:lnTo>
                <a:lnTo>
                  <a:pt x="223" y="194"/>
                </a:lnTo>
                <a:lnTo>
                  <a:pt x="223" y="190"/>
                </a:lnTo>
                <a:lnTo>
                  <a:pt x="223" y="190"/>
                </a:lnTo>
                <a:lnTo>
                  <a:pt x="227" y="190"/>
                </a:lnTo>
                <a:lnTo>
                  <a:pt x="227" y="190"/>
                </a:lnTo>
                <a:lnTo>
                  <a:pt x="227" y="187"/>
                </a:lnTo>
                <a:lnTo>
                  <a:pt x="227" y="187"/>
                </a:lnTo>
                <a:lnTo>
                  <a:pt x="227" y="184"/>
                </a:lnTo>
                <a:lnTo>
                  <a:pt x="227" y="181"/>
                </a:lnTo>
                <a:lnTo>
                  <a:pt x="227" y="174"/>
                </a:lnTo>
                <a:lnTo>
                  <a:pt x="227" y="174"/>
                </a:lnTo>
                <a:lnTo>
                  <a:pt x="227" y="171"/>
                </a:lnTo>
                <a:lnTo>
                  <a:pt x="227" y="171"/>
                </a:lnTo>
                <a:lnTo>
                  <a:pt x="227" y="167"/>
                </a:lnTo>
                <a:lnTo>
                  <a:pt x="227" y="167"/>
                </a:lnTo>
                <a:lnTo>
                  <a:pt x="227" y="164"/>
                </a:lnTo>
                <a:lnTo>
                  <a:pt x="230" y="158"/>
                </a:lnTo>
                <a:lnTo>
                  <a:pt x="230" y="158"/>
                </a:lnTo>
                <a:lnTo>
                  <a:pt x="230" y="158"/>
                </a:lnTo>
                <a:lnTo>
                  <a:pt x="230" y="154"/>
                </a:lnTo>
                <a:lnTo>
                  <a:pt x="230" y="154"/>
                </a:lnTo>
                <a:lnTo>
                  <a:pt x="233" y="148"/>
                </a:lnTo>
                <a:lnTo>
                  <a:pt x="230" y="144"/>
                </a:lnTo>
                <a:lnTo>
                  <a:pt x="230" y="144"/>
                </a:lnTo>
                <a:lnTo>
                  <a:pt x="233" y="144"/>
                </a:lnTo>
                <a:lnTo>
                  <a:pt x="230" y="141"/>
                </a:lnTo>
                <a:lnTo>
                  <a:pt x="230" y="141"/>
                </a:lnTo>
                <a:lnTo>
                  <a:pt x="233" y="138"/>
                </a:lnTo>
                <a:lnTo>
                  <a:pt x="233" y="138"/>
                </a:lnTo>
                <a:lnTo>
                  <a:pt x="233" y="135"/>
                </a:lnTo>
                <a:lnTo>
                  <a:pt x="236" y="128"/>
                </a:lnTo>
                <a:lnTo>
                  <a:pt x="236" y="128"/>
                </a:lnTo>
                <a:lnTo>
                  <a:pt x="236" y="128"/>
                </a:lnTo>
                <a:lnTo>
                  <a:pt x="236" y="125"/>
                </a:lnTo>
                <a:lnTo>
                  <a:pt x="236" y="125"/>
                </a:lnTo>
                <a:lnTo>
                  <a:pt x="240" y="125"/>
                </a:lnTo>
                <a:lnTo>
                  <a:pt x="240" y="125"/>
                </a:lnTo>
                <a:lnTo>
                  <a:pt x="240" y="128"/>
                </a:lnTo>
                <a:lnTo>
                  <a:pt x="240" y="128"/>
                </a:lnTo>
                <a:lnTo>
                  <a:pt x="243" y="128"/>
                </a:lnTo>
                <a:lnTo>
                  <a:pt x="243" y="128"/>
                </a:lnTo>
                <a:lnTo>
                  <a:pt x="243" y="125"/>
                </a:lnTo>
                <a:lnTo>
                  <a:pt x="243" y="125"/>
                </a:lnTo>
                <a:lnTo>
                  <a:pt x="246" y="128"/>
                </a:lnTo>
                <a:lnTo>
                  <a:pt x="246" y="128"/>
                </a:lnTo>
                <a:lnTo>
                  <a:pt x="246" y="128"/>
                </a:lnTo>
                <a:lnTo>
                  <a:pt x="246" y="128"/>
                </a:lnTo>
                <a:lnTo>
                  <a:pt x="250" y="128"/>
                </a:lnTo>
                <a:lnTo>
                  <a:pt x="253" y="131"/>
                </a:lnTo>
                <a:lnTo>
                  <a:pt x="253" y="135"/>
                </a:lnTo>
                <a:lnTo>
                  <a:pt x="253" y="135"/>
                </a:lnTo>
                <a:lnTo>
                  <a:pt x="253" y="135"/>
                </a:lnTo>
                <a:lnTo>
                  <a:pt x="256" y="138"/>
                </a:lnTo>
                <a:lnTo>
                  <a:pt x="259" y="138"/>
                </a:lnTo>
                <a:lnTo>
                  <a:pt x="259" y="138"/>
                </a:lnTo>
                <a:lnTo>
                  <a:pt x="263" y="141"/>
                </a:lnTo>
                <a:lnTo>
                  <a:pt x="263" y="141"/>
                </a:lnTo>
                <a:lnTo>
                  <a:pt x="266" y="141"/>
                </a:lnTo>
                <a:lnTo>
                  <a:pt x="266" y="141"/>
                </a:lnTo>
                <a:lnTo>
                  <a:pt x="266" y="138"/>
                </a:lnTo>
                <a:lnTo>
                  <a:pt x="269" y="141"/>
                </a:lnTo>
                <a:lnTo>
                  <a:pt x="273" y="141"/>
                </a:lnTo>
                <a:lnTo>
                  <a:pt x="273" y="141"/>
                </a:lnTo>
                <a:lnTo>
                  <a:pt x="276" y="141"/>
                </a:lnTo>
                <a:lnTo>
                  <a:pt x="276" y="141"/>
                </a:lnTo>
                <a:lnTo>
                  <a:pt x="276" y="141"/>
                </a:lnTo>
                <a:lnTo>
                  <a:pt x="279" y="141"/>
                </a:lnTo>
                <a:lnTo>
                  <a:pt x="279" y="135"/>
                </a:lnTo>
                <a:lnTo>
                  <a:pt x="282" y="131"/>
                </a:lnTo>
                <a:lnTo>
                  <a:pt x="286" y="131"/>
                </a:lnTo>
                <a:lnTo>
                  <a:pt x="286" y="128"/>
                </a:lnTo>
                <a:lnTo>
                  <a:pt x="286" y="125"/>
                </a:lnTo>
                <a:lnTo>
                  <a:pt x="286" y="122"/>
                </a:lnTo>
                <a:lnTo>
                  <a:pt x="286" y="118"/>
                </a:lnTo>
                <a:lnTo>
                  <a:pt x="286" y="115"/>
                </a:lnTo>
                <a:lnTo>
                  <a:pt x="286" y="112"/>
                </a:lnTo>
                <a:lnTo>
                  <a:pt x="286" y="112"/>
                </a:lnTo>
                <a:lnTo>
                  <a:pt x="286" y="108"/>
                </a:lnTo>
                <a:lnTo>
                  <a:pt x="289" y="108"/>
                </a:lnTo>
                <a:lnTo>
                  <a:pt x="289" y="108"/>
                </a:lnTo>
                <a:lnTo>
                  <a:pt x="292" y="108"/>
                </a:lnTo>
                <a:lnTo>
                  <a:pt x="292" y="112"/>
                </a:lnTo>
                <a:lnTo>
                  <a:pt x="299" y="108"/>
                </a:lnTo>
                <a:lnTo>
                  <a:pt x="302" y="108"/>
                </a:lnTo>
                <a:lnTo>
                  <a:pt x="302" y="108"/>
                </a:lnTo>
                <a:lnTo>
                  <a:pt x="305" y="112"/>
                </a:lnTo>
                <a:lnTo>
                  <a:pt x="309" y="112"/>
                </a:lnTo>
                <a:lnTo>
                  <a:pt x="309" y="112"/>
                </a:lnTo>
                <a:lnTo>
                  <a:pt x="315" y="112"/>
                </a:lnTo>
                <a:lnTo>
                  <a:pt x="318" y="112"/>
                </a:lnTo>
                <a:lnTo>
                  <a:pt x="322" y="112"/>
                </a:lnTo>
                <a:lnTo>
                  <a:pt x="325" y="108"/>
                </a:lnTo>
                <a:lnTo>
                  <a:pt x="325" y="108"/>
                </a:lnTo>
                <a:lnTo>
                  <a:pt x="332" y="105"/>
                </a:lnTo>
                <a:lnTo>
                  <a:pt x="338" y="102"/>
                </a:lnTo>
                <a:lnTo>
                  <a:pt x="345" y="102"/>
                </a:lnTo>
                <a:lnTo>
                  <a:pt x="348" y="102"/>
                </a:lnTo>
                <a:lnTo>
                  <a:pt x="348" y="102"/>
                </a:lnTo>
                <a:lnTo>
                  <a:pt x="351" y="102"/>
                </a:lnTo>
                <a:lnTo>
                  <a:pt x="354" y="102"/>
                </a:lnTo>
                <a:lnTo>
                  <a:pt x="358" y="99"/>
                </a:lnTo>
                <a:lnTo>
                  <a:pt x="361" y="92"/>
                </a:lnTo>
                <a:lnTo>
                  <a:pt x="364" y="89"/>
                </a:lnTo>
                <a:lnTo>
                  <a:pt x="368" y="85"/>
                </a:lnTo>
                <a:lnTo>
                  <a:pt x="374" y="82"/>
                </a:lnTo>
                <a:lnTo>
                  <a:pt x="377" y="82"/>
                </a:lnTo>
                <a:lnTo>
                  <a:pt x="377" y="82"/>
                </a:lnTo>
                <a:lnTo>
                  <a:pt x="384" y="79"/>
                </a:lnTo>
                <a:lnTo>
                  <a:pt x="387" y="76"/>
                </a:lnTo>
                <a:lnTo>
                  <a:pt x="391" y="69"/>
                </a:lnTo>
                <a:lnTo>
                  <a:pt x="394" y="69"/>
                </a:lnTo>
                <a:lnTo>
                  <a:pt x="394" y="63"/>
                </a:lnTo>
                <a:lnTo>
                  <a:pt x="394" y="63"/>
                </a:lnTo>
                <a:lnTo>
                  <a:pt x="391" y="56"/>
                </a:lnTo>
                <a:lnTo>
                  <a:pt x="391" y="56"/>
                </a:lnTo>
                <a:lnTo>
                  <a:pt x="391" y="56"/>
                </a:lnTo>
                <a:lnTo>
                  <a:pt x="391" y="46"/>
                </a:lnTo>
                <a:lnTo>
                  <a:pt x="391" y="36"/>
                </a:lnTo>
                <a:lnTo>
                  <a:pt x="391" y="30"/>
                </a:lnTo>
                <a:lnTo>
                  <a:pt x="394" y="30"/>
                </a:lnTo>
                <a:lnTo>
                  <a:pt x="394" y="26"/>
                </a:lnTo>
                <a:lnTo>
                  <a:pt x="394" y="26"/>
                </a:lnTo>
                <a:lnTo>
                  <a:pt x="397" y="23"/>
                </a:lnTo>
                <a:lnTo>
                  <a:pt x="397" y="17"/>
                </a:lnTo>
                <a:lnTo>
                  <a:pt x="400" y="13"/>
                </a:lnTo>
                <a:lnTo>
                  <a:pt x="400" y="10"/>
                </a:lnTo>
                <a:lnTo>
                  <a:pt x="404" y="7"/>
                </a:lnTo>
                <a:lnTo>
                  <a:pt x="404" y="7"/>
                </a:lnTo>
                <a:lnTo>
                  <a:pt x="404" y="10"/>
                </a:lnTo>
                <a:lnTo>
                  <a:pt x="407" y="13"/>
                </a:lnTo>
                <a:lnTo>
                  <a:pt x="410" y="13"/>
                </a:lnTo>
                <a:lnTo>
                  <a:pt x="417" y="17"/>
                </a:lnTo>
                <a:lnTo>
                  <a:pt x="420" y="13"/>
                </a:lnTo>
                <a:lnTo>
                  <a:pt x="423" y="13"/>
                </a:lnTo>
                <a:lnTo>
                  <a:pt x="430" y="13"/>
                </a:lnTo>
                <a:lnTo>
                  <a:pt x="427" y="26"/>
                </a:lnTo>
                <a:lnTo>
                  <a:pt x="427" y="30"/>
                </a:lnTo>
                <a:lnTo>
                  <a:pt x="427" y="30"/>
                </a:lnTo>
                <a:lnTo>
                  <a:pt x="427" y="46"/>
                </a:lnTo>
                <a:lnTo>
                  <a:pt x="427" y="53"/>
                </a:lnTo>
                <a:lnTo>
                  <a:pt x="436" y="69"/>
                </a:lnTo>
                <a:lnTo>
                  <a:pt x="436" y="69"/>
                </a:lnTo>
                <a:lnTo>
                  <a:pt x="436" y="72"/>
                </a:lnTo>
                <a:lnTo>
                  <a:pt x="450" y="92"/>
                </a:lnTo>
                <a:lnTo>
                  <a:pt x="450" y="92"/>
                </a:lnTo>
                <a:lnTo>
                  <a:pt x="453" y="92"/>
                </a:lnTo>
                <a:lnTo>
                  <a:pt x="453" y="92"/>
                </a:lnTo>
                <a:lnTo>
                  <a:pt x="459" y="102"/>
                </a:lnTo>
                <a:lnTo>
                  <a:pt x="463" y="105"/>
                </a:lnTo>
                <a:lnTo>
                  <a:pt x="466" y="108"/>
                </a:lnTo>
                <a:lnTo>
                  <a:pt x="472" y="112"/>
                </a:lnTo>
                <a:lnTo>
                  <a:pt x="472" y="112"/>
                </a:lnTo>
                <a:lnTo>
                  <a:pt x="469" y="122"/>
                </a:lnTo>
                <a:lnTo>
                  <a:pt x="446" y="128"/>
                </a:lnTo>
                <a:lnTo>
                  <a:pt x="450" y="131"/>
                </a:lnTo>
                <a:lnTo>
                  <a:pt x="456" y="144"/>
                </a:lnTo>
                <a:lnTo>
                  <a:pt x="456" y="154"/>
                </a:lnTo>
                <a:lnTo>
                  <a:pt x="456" y="164"/>
                </a:lnTo>
                <a:lnTo>
                  <a:pt x="456" y="171"/>
                </a:lnTo>
                <a:lnTo>
                  <a:pt x="456" y="171"/>
                </a:lnTo>
                <a:lnTo>
                  <a:pt x="466" y="171"/>
                </a:lnTo>
                <a:lnTo>
                  <a:pt x="466" y="174"/>
                </a:lnTo>
                <a:lnTo>
                  <a:pt x="466" y="181"/>
                </a:lnTo>
                <a:lnTo>
                  <a:pt x="453" y="190"/>
                </a:lnTo>
                <a:lnTo>
                  <a:pt x="446" y="194"/>
                </a:lnTo>
                <a:lnTo>
                  <a:pt x="446" y="194"/>
                </a:lnTo>
                <a:lnTo>
                  <a:pt x="433" y="190"/>
                </a:lnTo>
                <a:lnTo>
                  <a:pt x="427" y="190"/>
                </a:lnTo>
                <a:lnTo>
                  <a:pt x="427" y="190"/>
                </a:lnTo>
                <a:lnTo>
                  <a:pt x="427" y="194"/>
                </a:lnTo>
                <a:lnTo>
                  <a:pt x="423" y="194"/>
                </a:lnTo>
                <a:lnTo>
                  <a:pt x="407" y="194"/>
                </a:lnTo>
                <a:lnTo>
                  <a:pt x="407" y="197"/>
                </a:lnTo>
                <a:lnTo>
                  <a:pt x="407" y="207"/>
                </a:lnTo>
                <a:lnTo>
                  <a:pt x="407" y="207"/>
                </a:lnTo>
                <a:lnTo>
                  <a:pt x="407" y="213"/>
                </a:lnTo>
                <a:lnTo>
                  <a:pt x="410" y="217"/>
                </a:lnTo>
                <a:lnTo>
                  <a:pt x="413" y="217"/>
                </a:lnTo>
                <a:lnTo>
                  <a:pt x="413" y="217"/>
                </a:lnTo>
                <a:lnTo>
                  <a:pt x="413" y="223"/>
                </a:lnTo>
                <a:lnTo>
                  <a:pt x="413" y="223"/>
                </a:lnTo>
                <a:lnTo>
                  <a:pt x="413" y="226"/>
                </a:lnTo>
                <a:lnTo>
                  <a:pt x="417" y="236"/>
                </a:lnTo>
                <a:lnTo>
                  <a:pt x="423" y="236"/>
                </a:lnTo>
                <a:lnTo>
                  <a:pt x="430" y="240"/>
                </a:lnTo>
                <a:lnTo>
                  <a:pt x="440" y="240"/>
                </a:lnTo>
                <a:lnTo>
                  <a:pt x="436" y="243"/>
                </a:lnTo>
                <a:lnTo>
                  <a:pt x="433" y="256"/>
                </a:lnTo>
                <a:lnTo>
                  <a:pt x="433" y="256"/>
                </a:lnTo>
                <a:lnTo>
                  <a:pt x="433" y="256"/>
                </a:lnTo>
                <a:lnTo>
                  <a:pt x="436" y="259"/>
                </a:lnTo>
                <a:lnTo>
                  <a:pt x="436" y="259"/>
                </a:lnTo>
                <a:lnTo>
                  <a:pt x="440" y="266"/>
                </a:lnTo>
                <a:lnTo>
                  <a:pt x="443" y="266"/>
                </a:lnTo>
                <a:lnTo>
                  <a:pt x="446" y="276"/>
                </a:lnTo>
                <a:lnTo>
                  <a:pt x="450" y="279"/>
                </a:lnTo>
                <a:lnTo>
                  <a:pt x="453" y="282"/>
                </a:lnTo>
                <a:lnTo>
                  <a:pt x="453" y="282"/>
                </a:lnTo>
                <a:lnTo>
                  <a:pt x="453" y="289"/>
                </a:lnTo>
                <a:lnTo>
                  <a:pt x="453" y="289"/>
                </a:lnTo>
                <a:lnTo>
                  <a:pt x="453" y="295"/>
                </a:lnTo>
                <a:lnTo>
                  <a:pt x="453" y="295"/>
                </a:lnTo>
                <a:lnTo>
                  <a:pt x="453" y="299"/>
                </a:lnTo>
                <a:lnTo>
                  <a:pt x="420" y="285"/>
                </a:lnTo>
                <a:lnTo>
                  <a:pt x="413" y="285"/>
                </a:lnTo>
                <a:lnTo>
                  <a:pt x="397" y="279"/>
                </a:lnTo>
                <a:lnTo>
                  <a:pt x="397" y="279"/>
                </a:lnTo>
                <a:lnTo>
                  <a:pt x="391" y="285"/>
                </a:lnTo>
                <a:lnTo>
                  <a:pt x="377" y="295"/>
                </a:lnTo>
                <a:lnTo>
                  <a:pt x="364" y="305"/>
                </a:lnTo>
                <a:lnTo>
                  <a:pt x="368" y="308"/>
                </a:lnTo>
                <a:lnTo>
                  <a:pt x="374" y="312"/>
                </a:lnTo>
                <a:lnTo>
                  <a:pt x="374" y="312"/>
                </a:lnTo>
                <a:lnTo>
                  <a:pt x="374" y="312"/>
                </a:lnTo>
                <a:lnTo>
                  <a:pt x="404" y="325"/>
                </a:lnTo>
                <a:lnTo>
                  <a:pt x="407" y="325"/>
                </a:lnTo>
                <a:lnTo>
                  <a:pt x="453" y="341"/>
                </a:lnTo>
                <a:lnTo>
                  <a:pt x="459" y="351"/>
                </a:lnTo>
                <a:lnTo>
                  <a:pt x="466" y="358"/>
                </a:lnTo>
                <a:lnTo>
                  <a:pt x="463" y="364"/>
                </a:lnTo>
                <a:lnTo>
                  <a:pt x="456" y="364"/>
                </a:lnTo>
                <a:lnTo>
                  <a:pt x="456" y="367"/>
                </a:lnTo>
                <a:lnTo>
                  <a:pt x="453" y="367"/>
                </a:lnTo>
                <a:lnTo>
                  <a:pt x="450" y="371"/>
                </a:lnTo>
                <a:lnTo>
                  <a:pt x="446" y="374"/>
                </a:lnTo>
                <a:lnTo>
                  <a:pt x="446" y="381"/>
                </a:lnTo>
                <a:lnTo>
                  <a:pt x="446" y="384"/>
                </a:lnTo>
                <a:lnTo>
                  <a:pt x="453" y="387"/>
                </a:lnTo>
                <a:lnTo>
                  <a:pt x="453" y="387"/>
                </a:lnTo>
                <a:lnTo>
                  <a:pt x="456" y="397"/>
                </a:lnTo>
                <a:lnTo>
                  <a:pt x="459" y="397"/>
                </a:lnTo>
                <a:lnTo>
                  <a:pt x="466" y="400"/>
                </a:lnTo>
                <a:lnTo>
                  <a:pt x="466" y="400"/>
                </a:lnTo>
                <a:lnTo>
                  <a:pt x="466" y="403"/>
                </a:lnTo>
                <a:lnTo>
                  <a:pt x="463" y="403"/>
                </a:lnTo>
                <a:lnTo>
                  <a:pt x="459" y="403"/>
                </a:lnTo>
                <a:lnTo>
                  <a:pt x="456" y="403"/>
                </a:lnTo>
                <a:lnTo>
                  <a:pt x="456" y="403"/>
                </a:lnTo>
                <a:lnTo>
                  <a:pt x="456" y="410"/>
                </a:lnTo>
                <a:lnTo>
                  <a:pt x="453" y="417"/>
                </a:lnTo>
                <a:lnTo>
                  <a:pt x="459" y="426"/>
                </a:lnTo>
                <a:lnTo>
                  <a:pt x="466" y="430"/>
                </a:lnTo>
                <a:lnTo>
                  <a:pt x="469" y="436"/>
                </a:lnTo>
                <a:lnTo>
                  <a:pt x="469" y="440"/>
                </a:lnTo>
                <a:lnTo>
                  <a:pt x="469" y="440"/>
                </a:lnTo>
                <a:lnTo>
                  <a:pt x="469" y="443"/>
                </a:lnTo>
                <a:lnTo>
                  <a:pt x="469" y="446"/>
                </a:lnTo>
                <a:lnTo>
                  <a:pt x="463" y="456"/>
                </a:lnTo>
                <a:lnTo>
                  <a:pt x="463" y="466"/>
                </a:lnTo>
                <a:lnTo>
                  <a:pt x="459" y="469"/>
                </a:lnTo>
                <a:lnTo>
                  <a:pt x="453" y="476"/>
                </a:lnTo>
                <a:lnTo>
                  <a:pt x="456" y="479"/>
                </a:lnTo>
                <a:lnTo>
                  <a:pt x="459" y="479"/>
                </a:lnTo>
                <a:lnTo>
                  <a:pt x="469" y="469"/>
                </a:lnTo>
                <a:lnTo>
                  <a:pt x="469" y="469"/>
                </a:lnTo>
                <a:lnTo>
                  <a:pt x="469" y="469"/>
                </a:lnTo>
                <a:lnTo>
                  <a:pt x="472" y="479"/>
                </a:lnTo>
                <a:lnTo>
                  <a:pt x="476" y="479"/>
                </a:lnTo>
                <a:lnTo>
                  <a:pt x="482" y="479"/>
                </a:lnTo>
                <a:lnTo>
                  <a:pt x="482" y="479"/>
                </a:lnTo>
                <a:lnTo>
                  <a:pt x="489" y="485"/>
                </a:lnTo>
                <a:lnTo>
                  <a:pt x="492" y="485"/>
                </a:lnTo>
                <a:lnTo>
                  <a:pt x="509" y="479"/>
                </a:lnTo>
                <a:lnTo>
                  <a:pt x="509" y="479"/>
                </a:lnTo>
                <a:lnTo>
                  <a:pt x="512" y="476"/>
                </a:lnTo>
                <a:lnTo>
                  <a:pt x="515" y="472"/>
                </a:lnTo>
                <a:lnTo>
                  <a:pt x="525" y="485"/>
                </a:lnTo>
                <a:lnTo>
                  <a:pt x="535" y="479"/>
                </a:lnTo>
                <a:lnTo>
                  <a:pt x="535" y="476"/>
                </a:lnTo>
                <a:lnTo>
                  <a:pt x="541" y="476"/>
                </a:lnTo>
                <a:lnTo>
                  <a:pt x="548" y="476"/>
                </a:lnTo>
                <a:lnTo>
                  <a:pt x="561" y="476"/>
                </a:lnTo>
                <a:lnTo>
                  <a:pt x="564" y="476"/>
                </a:lnTo>
                <a:lnTo>
                  <a:pt x="564" y="479"/>
                </a:lnTo>
                <a:lnTo>
                  <a:pt x="568" y="482"/>
                </a:lnTo>
                <a:lnTo>
                  <a:pt x="568" y="482"/>
                </a:lnTo>
                <a:lnTo>
                  <a:pt x="571" y="482"/>
                </a:lnTo>
                <a:lnTo>
                  <a:pt x="574" y="479"/>
                </a:lnTo>
                <a:lnTo>
                  <a:pt x="574" y="479"/>
                </a:lnTo>
                <a:lnTo>
                  <a:pt x="574" y="476"/>
                </a:lnTo>
                <a:lnTo>
                  <a:pt x="574" y="472"/>
                </a:lnTo>
                <a:lnTo>
                  <a:pt x="574" y="472"/>
                </a:lnTo>
                <a:lnTo>
                  <a:pt x="577" y="472"/>
                </a:lnTo>
                <a:lnTo>
                  <a:pt x="577" y="469"/>
                </a:lnTo>
                <a:lnTo>
                  <a:pt x="577" y="469"/>
                </a:lnTo>
                <a:lnTo>
                  <a:pt x="577" y="466"/>
                </a:lnTo>
                <a:lnTo>
                  <a:pt x="581" y="466"/>
                </a:lnTo>
                <a:lnTo>
                  <a:pt x="581" y="466"/>
                </a:lnTo>
                <a:lnTo>
                  <a:pt x="581" y="459"/>
                </a:lnTo>
                <a:lnTo>
                  <a:pt x="584" y="459"/>
                </a:lnTo>
                <a:lnTo>
                  <a:pt x="587" y="462"/>
                </a:lnTo>
                <a:lnTo>
                  <a:pt x="587" y="462"/>
                </a:lnTo>
                <a:lnTo>
                  <a:pt x="587" y="456"/>
                </a:lnTo>
                <a:lnTo>
                  <a:pt x="587" y="456"/>
                </a:lnTo>
                <a:lnTo>
                  <a:pt x="587" y="456"/>
                </a:lnTo>
                <a:lnTo>
                  <a:pt x="597" y="446"/>
                </a:lnTo>
                <a:lnTo>
                  <a:pt x="597" y="443"/>
                </a:lnTo>
                <a:lnTo>
                  <a:pt x="597" y="443"/>
                </a:lnTo>
                <a:lnTo>
                  <a:pt x="590" y="443"/>
                </a:lnTo>
                <a:lnTo>
                  <a:pt x="587" y="440"/>
                </a:lnTo>
                <a:lnTo>
                  <a:pt x="587" y="433"/>
                </a:lnTo>
                <a:lnTo>
                  <a:pt x="587" y="430"/>
                </a:lnTo>
                <a:lnTo>
                  <a:pt x="590" y="426"/>
                </a:lnTo>
                <a:lnTo>
                  <a:pt x="594" y="423"/>
                </a:lnTo>
                <a:lnTo>
                  <a:pt x="594" y="420"/>
                </a:lnTo>
                <a:lnTo>
                  <a:pt x="594" y="420"/>
                </a:lnTo>
                <a:lnTo>
                  <a:pt x="594" y="420"/>
                </a:lnTo>
                <a:lnTo>
                  <a:pt x="587" y="420"/>
                </a:lnTo>
                <a:lnTo>
                  <a:pt x="581" y="420"/>
                </a:lnTo>
                <a:lnTo>
                  <a:pt x="577" y="420"/>
                </a:lnTo>
                <a:lnTo>
                  <a:pt x="577" y="417"/>
                </a:lnTo>
                <a:lnTo>
                  <a:pt x="577" y="417"/>
                </a:lnTo>
                <a:lnTo>
                  <a:pt x="584" y="417"/>
                </a:lnTo>
                <a:lnTo>
                  <a:pt x="584" y="417"/>
                </a:lnTo>
                <a:lnTo>
                  <a:pt x="587" y="417"/>
                </a:lnTo>
                <a:lnTo>
                  <a:pt x="584" y="413"/>
                </a:lnTo>
                <a:lnTo>
                  <a:pt x="574" y="413"/>
                </a:lnTo>
                <a:lnTo>
                  <a:pt x="574" y="413"/>
                </a:lnTo>
                <a:lnTo>
                  <a:pt x="571" y="413"/>
                </a:lnTo>
                <a:lnTo>
                  <a:pt x="571" y="420"/>
                </a:lnTo>
                <a:lnTo>
                  <a:pt x="571" y="423"/>
                </a:lnTo>
                <a:lnTo>
                  <a:pt x="571" y="423"/>
                </a:lnTo>
                <a:lnTo>
                  <a:pt x="568" y="426"/>
                </a:lnTo>
                <a:lnTo>
                  <a:pt x="564" y="426"/>
                </a:lnTo>
                <a:lnTo>
                  <a:pt x="564" y="426"/>
                </a:lnTo>
                <a:lnTo>
                  <a:pt x="564" y="423"/>
                </a:lnTo>
                <a:lnTo>
                  <a:pt x="564" y="417"/>
                </a:lnTo>
                <a:lnTo>
                  <a:pt x="564" y="417"/>
                </a:lnTo>
                <a:lnTo>
                  <a:pt x="564" y="413"/>
                </a:lnTo>
                <a:lnTo>
                  <a:pt x="564" y="410"/>
                </a:lnTo>
                <a:lnTo>
                  <a:pt x="561" y="410"/>
                </a:lnTo>
                <a:lnTo>
                  <a:pt x="561" y="410"/>
                </a:lnTo>
                <a:lnTo>
                  <a:pt x="558" y="403"/>
                </a:lnTo>
                <a:lnTo>
                  <a:pt x="564" y="397"/>
                </a:lnTo>
                <a:lnTo>
                  <a:pt x="568" y="397"/>
                </a:lnTo>
                <a:lnTo>
                  <a:pt x="568" y="394"/>
                </a:lnTo>
                <a:lnTo>
                  <a:pt x="571" y="394"/>
                </a:lnTo>
                <a:lnTo>
                  <a:pt x="568" y="394"/>
                </a:lnTo>
                <a:lnTo>
                  <a:pt x="571" y="390"/>
                </a:lnTo>
                <a:lnTo>
                  <a:pt x="574" y="387"/>
                </a:lnTo>
                <a:lnTo>
                  <a:pt x="574" y="381"/>
                </a:lnTo>
                <a:lnTo>
                  <a:pt x="574" y="377"/>
                </a:lnTo>
                <a:lnTo>
                  <a:pt x="577" y="377"/>
                </a:lnTo>
                <a:lnTo>
                  <a:pt x="577" y="374"/>
                </a:lnTo>
                <a:lnTo>
                  <a:pt x="581" y="377"/>
                </a:lnTo>
                <a:lnTo>
                  <a:pt x="581" y="377"/>
                </a:lnTo>
                <a:lnTo>
                  <a:pt x="581" y="377"/>
                </a:lnTo>
                <a:lnTo>
                  <a:pt x="581" y="374"/>
                </a:lnTo>
                <a:lnTo>
                  <a:pt x="581" y="374"/>
                </a:lnTo>
                <a:lnTo>
                  <a:pt x="577" y="371"/>
                </a:lnTo>
                <a:lnTo>
                  <a:pt x="577" y="371"/>
                </a:lnTo>
                <a:lnTo>
                  <a:pt x="574" y="367"/>
                </a:lnTo>
                <a:lnTo>
                  <a:pt x="571" y="367"/>
                </a:lnTo>
                <a:lnTo>
                  <a:pt x="568" y="364"/>
                </a:lnTo>
                <a:lnTo>
                  <a:pt x="564" y="358"/>
                </a:lnTo>
                <a:lnTo>
                  <a:pt x="564" y="358"/>
                </a:lnTo>
                <a:lnTo>
                  <a:pt x="564" y="354"/>
                </a:lnTo>
                <a:lnTo>
                  <a:pt x="558" y="354"/>
                </a:lnTo>
                <a:lnTo>
                  <a:pt x="561" y="351"/>
                </a:lnTo>
                <a:lnTo>
                  <a:pt x="561" y="348"/>
                </a:lnTo>
                <a:lnTo>
                  <a:pt x="564" y="348"/>
                </a:lnTo>
                <a:lnTo>
                  <a:pt x="564" y="348"/>
                </a:lnTo>
                <a:lnTo>
                  <a:pt x="568" y="351"/>
                </a:lnTo>
                <a:lnTo>
                  <a:pt x="568" y="351"/>
                </a:lnTo>
                <a:lnTo>
                  <a:pt x="571" y="351"/>
                </a:lnTo>
                <a:lnTo>
                  <a:pt x="571" y="348"/>
                </a:lnTo>
                <a:lnTo>
                  <a:pt x="571" y="348"/>
                </a:lnTo>
                <a:lnTo>
                  <a:pt x="571" y="344"/>
                </a:lnTo>
                <a:lnTo>
                  <a:pt x="571" y="344"/>
                </a:lnTo>
                <a:lnTo>
                  <a:pt x="574" y="344"/>
                </a:lnTo>
                <a:lnTo>
                  <a:pt x="581" y="344"/>
                </a:lnTo>
                <a:lnTo>
                  <a:pt x="587" y="344"/>
                </a:lnTo>
                <a:lnTo>
                  <a:pt x="587" y="344"/>
                </a:lnTo>
                <a:lnTo>
                  <a:pt x="590" y="341"/>
                </a:lnTo>
                <a:lnTo>
                  <a:pt x="594" y="341"/>
                </a:lnTo>
                <a:lnTo>
                  <a:pt x="597" y="341"/>
                </a:lnTo>
                <a:lnTo>
                  <a:pt x="600" y="341"/>
                </a:lnTo>
                <a:lnTo>
                  <a:pt x="604" y="338"/>
                </a:lnTo>
                <a:lnTo>
                  <a:pt x="604" y="338"/>
                </a:lnTo>
                <a:lnTo>
                  <a:pt x="610" y="338"/>
                </a:lnTo>
                <a:lnTo>
                  <a:pt x="613" y="338"/>
                </a:lnTo>
                <a:lnTo>
                  <a:pt x="623" y="331"/>
                </a:lnTo>
                <a:lnTo>
                  <a:pt x="623" y="331"/>
                </a:lnTo>
                <a:lnTo>
                  <a:pt x="623" y="328"/>
                </a:lnTo>
                <a:lnTo>
                  <a:pt x="627" y="325"/>
                </a:lnTo>
                <a:lnTo>
                  <a:pt x="630" y="315"/>
                </a:lnTo>
                <a:lnTo>
                  <a:pt x="630" y="312"/>
                </a:lnTo>
                <a:lnTo>
                  <a:pt x="633" y="308"/>
                </a:lnTo>
                <a:lnTo>
                  <a:pt x="633" y="292"/>
                </a:lnTo>
                <a:lnTo>
                  <a:pt x="630" y="292"/>
                </a:lnTo>
                <a:lnTo>
                  <a:pt x="633" y="289"/>
                </a:lnTo>
                <a:lnTo>
                  <a:pt x="633" y="289"/>
                </a:lnTo>
                <a:lnTo>
                  <a:pt x="636" y="289"/>
                </a:lnTo>
                <a:lnTo>
                  <a:pt x="636" y="289"/>
                </a:lnTo>
                <a:lnTo>
                  <a:pt x="633" y="282"/>
                </a:lnTo>
                <a:lnTo>
                  <a:pt x="630" y="279"/>
                </a:lnTo>
                <a:lnTo>
                  <a:pt x="627" y="272"/>
                </a:lnTo>
                <a:lnTo>
                  <a:pt x="627" y="269"/>
                </a:lnTo>
                <a:lnTo>
                  <a:pt x="627" y="269"/>
                </a:lnTo>
                <a:lnTo>
                  <a:pt x="630" y="269"/>
                </a:lnTo>
                <a:lnTo>
                  <a:pt x="630" y="269"/>
                </a:lnTo>
                <a:lnTo>
                  <a:pt x="633" y="272"/>
                </a:lnTo>
                <a:lnTo>
                  <a:pt x="633" y="272"/>
                </a:lnTo>
                <a:lnTo>
                  <a:pt x="633" y="266"/>
                </a:lnTo>
                <a:lnTo>
                  <a:pt x="636" y="259"/>
                </a:lnTo>
                <a:lnTo>
                  <a:pt x="636" y="256"/>
                </a:lnTo>
                <a:lnTo>
                  <a:pt x="636" y="256"/>
                </a:lnTo>
                <a:lnTo>
                  <a:pt x="640" y="253"/>
                </a:lnTo>
                <a:lnTo>
                  <a:pt x="643" y="253"/>
                </a:lnTo>
                <a:lnTo>
                  <a:pt x="646" y="249"/>
                </a:lnTo>
                <a:lnTo>
                  <a:pt x="646" y="249"/>
                </a:lnTo>
                <a:lnTo>
                  <a:pt x="643" y="246"/>
                </a:lnTo>
                <a:lnTo>
                  <a:pt x="636" y="246"/>
                </a:lnTo>
                <a:lnTo>
                  <a:pt x="636" y="243"/>
                </a:lnTo>
                <a:lnTo>
                  <a:pt x="636" y="243"/>
                </a:lnTo>
                <a:lnTo>
                  <a:pt x="640" y="233"/>
                </a:lnTo>
                <a:lnTo>
                  <a:pt x="643" y="236"/>
                </a:lnTo>
                <a:lnTo>
                  <a:pt x="643" y="240"/>
                </a:lnTo>
                <a:lnTo>
                  <a:pt x="646" y="240"/>
                </a:lnTo>
                <a:lnTo>
                  <a:pt x="646" y="243"/>
                </a:lnTo>
                <a:lnTo>
                  <a:pt x="646" y="243"/>
                </a:lnTo>
                <a:lnTo>
                  <a:pt x="649" y="240"/>
                </a:lnTo>
                <a:lnTo>
                  <a:pt x="653" y="236"/>
                </a:lnTo>
                <a:lnTo>
                  <a:pt x="656" y="240"/>
                </a:lnTo>
                <a:lnTo>
                  <a:pt x="656" y="240"/>
                </a:lnTo>
                <a:lnTo>
                  <a:pt x="659" y="226"/>
                </a:lnTo>
                <a:lnTo>
                  <a:pt x="663" y="226"/>
                </a:lnTo>
                <a:lnTo>
                  <a:pt x="663" y="223"/>
                </a:lnTo>
                <a:lnTo>
                  <a:pt x="669" y="220"/>
                </a:lnTo>
                <a:lnTo>
                  <a:pt x="669" y="220"/>
                </a:lnTo>
                <a:lnTo>
                  <a:pt x="669" y="223"/>
                </a:lnTo>
                <a:lnTo>
                  <a:pt x="669" y="226"/>
                </a:lnTo>
                <a:lnTo>
                  <a:pt x="672" y="226"/>
                </a:lnTo>
                <a:lnTo>
                  <a:pt x="672" y="226"/>
                </a:lnTo>
                <a:lnTo>
                  <a:pt x="676" y="226"/>
                </a:lnTo>
                <a:lnTo>
                  <a:pt x="676" y="223"/>
                </a:lnTo>
                <a:lnTo>
                  <a:pt x="679" y="223"/>
                </a:lnTo>
                <a:lnTo>
                  <a:pt x="679" y="220"/>
                </a:lnTo>
                <a:lnTo>
                  <a:pt x="682" y="220"/>
                </a:lnTo>
                <a:lnTo>
                  <a:pt x="695" y="220"/>
                </a:lnTo>
                <a:lnTo>
                  <a:pt x="695" y="217"/>
                </a:lnTo>
                <a:lnTo>
                  <a:pt x="699" y="213"/>
                </a:lnTo>
                <a:lnTo>
                  <a:pt x="702" y="213"/>
                </a:lnTo>
                <a:lnTo>
                  <a:pt x="702" y="210"/>
                </a:lnTo>
                <a:lnTo>
                  <a:pt x="705" y="207"/>
                </a:lnTo>
                <a:lnTo>
                  <a:pt x="705" y="207"/>
                </a:lnTo>
                <a:lnTo>
                  <a:pt x="705" y="203"/>
                </a:lnTo>
                <a:lnTo>
                  <a:pt x="702" y="203"/>
                </a:lnTo>
                <a:lnTo>
                  <a:pt x="702" y="203"/>
                </a:lnTo>
                <a:lnTo>
                  <a:pt x="705" y="197"/>
                </a:lnTo>
                <a:lnTo>
                  <a:pt x="708" y="197"/>
                </a:lnTo>
                <a:lnTo>
                  <a:pt x="712" y="190"/>
                </a:lnTo>
                <a:lnTo>
                  <a:pt x="712" y="187"/>
                </a:lnTo>
                <a:lnTo>
                  <a:pt x="715" y="187"/>
                </a:lnTo>
                <a:lnTo>
                  <a:pt x="715" y="187"/>
                </a:lnTo>
                <a:lnTo>
                  <a:pt x="715" y="181"/>
                </a:lnTo>
                <a:lnTo>
                  <a:pt x="715" y="177"/>
                </a:lnTo>
                <a:lnTo>
                  <a:pt x="715" y="177"/>
                </a:lnTo>
                <a:lnTo>
                  <a:pt x="715" y="174"/>
                </a:lnTo>
                <a:lnTo>
                  <a:pt x="718" y="174"/>
                </a:lnTo>
                <a:lnTo>
                  <a:pt x="718" y="171"/>
                </a:lnTo>
                <a:lnTo>
                  <a:pt x="722" y="158"/>
                </a:lnTo>
                <a:lnTo>
                  <a:pt x="725" y="154"/>
                </a:lnTo>
                <a:lnTo>
                  <a:pt x="728" y="151"/>
                </a:lnTo>
                <a:lnTo>
                  <a:pt x="728" y="151"/>
                </a:lnTo>
                <a:lnTo>
                  <a:pt x="731" y="144"/>
                </a:lnTo>
                <a:lnTo>
                  <a:pt x="741" y="138"/>
                </a:lnTo>
                <a:lnTo>
                  <a:pt x="741" y="131"/>
                </a:lnTo>
                <a:lnTo>
                  <a:pt x="745" y="122"/>
                </a:lnTo>
                <a:lnTo>
                  <a:pt x="745" y="118"/>
                </a:lnTo>
                <a:lnTo>
                  <a:pt x="748" y="118"/>
                </a:lnTo>
                <a:lnTo>
                  <a:pt x="748" y="118"/>
                </a:lnTo>
                <a:lnTo>
                  <a:pt x="748" y="118"/>
                </a:lnTo>
                <a:lnTo>
                  <a:pt x="751" y="118"/>
                </a:lnTo>
                <a:lnTo>
                  <a:pt x="751" y="118"/>
                </a:lnTo>
                <a:lnTo>
                  <a:pt x="751" y="118"/>
                </a:lnTo>
                <a:lnTo>
                  <a:pt x="754" y="115"/>
                </a:lnTo>
                <a:lnTo>
                  <a:pt x="754" y="115"/>
                </a:lnTo>
                <a:lnTo>
                  <a:pt x="761" y="108"/>
                </a:lnTo>
                <a:lnTo>
                  <a:pt x="764" y="102"/>
                </a:lnTo>
                <a:lnTo>
                  <a:pt x="764" y="102"/>
                </a:lnTo>
                <a:lnTo>
                  <a:pt x="764" y="99"/>
                </a:lnTo>
                <a:lnTo>
                  <a:pt x="767" y="95"/>
                </a:lnTo>
                <a:lnTo>
                  <a:pt x="767" y="92"/>
                </a:lnTo>
                <a:lnTo>
                  <a:pt x="764" y="82"/>
                </a:lnTo>
                <a:lnTo>
                  <a:pt x="764" y="76"/>
                </a:lnTo>
                <a:lnTo>
                  <a:pt x="764" y="76"/>
                </a:lnTo>
                <a:lnTo>
                  <a:pt x="764" y="76"/>
                </a:lnTo>
                <a:lnTo>
                  <a:pt x="767" y="72"/>
                </a:lnTo>
                <a:lnTo>
                  <a:pt x="771" y="66"/>
                </a:lnTo>
                <a:lnTo>
                  <a:pt x="771" y="66"/>
                </a:lnTo>
                <a:lnTo>
                  <a:pt x="771" y="63"/>
                </a:lnTo>
                <a:lnTo>
                  <a:pt x="777" y="49"/>
                </a:lnTo>
                <a:lnTo>
                  <a:pt x="784" y="43"/>
                </a:lnTo>
                <a:lnTo>
                  <a:pt x="784" y="43"/>
                </a:lnTo>
                <a:lnTo>
                  <a:pt x="784" y="43"/>
                </a:lnTo>
                <a:lnTo>
                  <a:pt x="784" y="40"/>
                </a:lnTo>
                <a:lnTo>
                  <a:pt x="784" y="36"/>
                </a:lnTo>
                <a:lnTo>
                  <a:pt x="784" y="36"/>
                </a:lnTo>
                <a:lnTo>
                  <a:pt x="784" y="33"/>
                </a:lnTo>
                <a:lnTo>
                  <a:pt x="787" y="33"/>
                </a:lnTo>
                <a:lnTo>
                  <a:pt x="787" y="33"/>
                </a:lnTo>
                <a:lnTo>
                  <a:pt x="790" y="30"/>
                </a:lnTo>
                <a:lnTo>
                  <a:pt x="794" y="30"/>
                </a:lnTo>
                <a:lnTo>
                  <a:pt x="794" y="26"/>
                </a:lnTo>
                <a:lnTo>
                  <a:pt x="794" y="26"/>
                </a:lnTo>
                <a:lnTo>
                  <a:pt x="790" y="13"/>
                </a:lnTo>
                <a:lnTo>
                  <a:pt x="787" y="10"/>
                </a:lnTo>
                <a:lnTo>
                  <a:pt x="800" y="0"/>
                </a:lnTo>
                <a:lnTo>
                  <a:pt x="800" y="0"/>
                </a:lnTo>
                <a:lnTo>
                  <a:pt x="804" y="3"/>
                </a:lnTo>
                <a:lnTo>
                  <a:pt x="807" y="7"/>
                </a:lnTo>
                <a:lnTo>
                  <a:pt x="810" y="7"/>
                </a:lnTo>
                <a:lnTo>
                  <a:pt x="810" y="7"/>
                </a:lnTo>
                <a:close/>
              </a:path>
            </a:pathLst>
          </a:custGeom>
          <a:solidFill>
            <a:schemeClr val="accent5">
              <a:lumMod val="75000"/>
              <a:lumOff val="25000"/>
            </a:schemeClr>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noEditPoints="1"/>
          </p:cNvSpPr>
          <p:nvPr/>
        </p:nvSpPr>
        <p:spPr bwMode="auto">
          <a:xfrm>
            <a:off x="2754358" y="3551920"/>
            <a:ext cx="2420981" cy="1679097"/>
          </a:xfrm>
          <a:custGeom>
            <a:avLst/>
            <a:gdLst>
              <a:gd name="T0" fmla="*/ 177 w 1351"/>
              <a:gd name="T1" fmla="*/ 360 h 937"/>
              <a:gd name="T2" fmla="*/ 640 w 1351"/>
              <a:gd name="T3" fmla="*/ 144 h 937"/>
              <a:gd name="T4" fmla="*/ 699 w 1351"/>
              <a:gd name="T5" fmla="*/ 157 h 937"/>
              <a:gd name="T6" fmla="*/ 784 w 1351"/>
              <a:gd name="T7" fmla="*/ 157 h 937"/>
              <a:gd name="T8" fmla="*/ 856 w 1351"/>
              <a:gd name="T9" fmla="*/ 170 h 937"/>
              <a:gd name="T10" fmla="*/ 967 w 1351"/>
              <a:gd name="T11" fmla="*/ 157 h 937"/>
              <a:gd name="T12" fmla="*/ 1017 w 1351"/>
              <a:gd name="T13" fmla="*/ 183 h 937"/>
              <a:gd name="T14" fmla="*/ 1026 w 1351"/>
              <a:gd name="T15" fmla="*/ 242 h 937"/>
              <a:gd name="T16" fmla="*/ 990 w 1351"/>
              <a:gd name="T17" fmla="*/ 318 h 937"/>
              <a:gd name="T18" fmla="*/ 1020 w 1351"/>
              <a:gd name="T19" fmla="*/ 328 h 937"/>
              <a:gd name="T20" fmla="*/ 1082 w 1351"/>
              <a:gd name="T21" fmla="*/ 301 h 937"/>
              <a:gd name="T22" fmla="*/ 1115 w 1351"/>
              <a:gd name="T23" fmla="*/ 282 h 937"/>
              <a:gd name="T24" fmla="*/ 1158 w 1351"/>
              <a:gd name="T25" fmla="*/ 259 h 937"/>
              <a:gd name="T26" fmla="*/ 1217 w 1351"/>
              <a:gd name="T27" fmla="*/ 210 h 937"/>
              <a:gd name="T28" fmla="*/ 1246 w 1351"/>
              <a:gd name="T29" fmla="*/ 213 h 937"/>
              <a:gd name="T30" fmla="*/ 1315 w 1351"/>
              <a:gd name="T31" fmla="*/ 187 h 937"/>
              <a:gd name="T32" fmla="*/ 1348 w 1351"/>
              <a:gd name="T33" fmla="*/ 275 h 937"/>
              <a:gd name="T34" fmla="*/ 1259 w 1351"/>
              <a:gd name="T35" fmla="*/ 387 h 937"/>
              <a:gd name="T36" fmla="*/ 1197 w 1351"/>
              <a:gd name="T37" fmla="*/ 410 h 937"/>
              <a:gd name="T38" fmla="*/ 1171 w 1351"/>
              <a:gd name="T39" fmla="*/ 449 h 937"/>
              <a:gd name="T40" fmla="*/ 1167 w 1351"/>
              <a:gd name="T41" fmla="*/ 521 h 937"/>
              <a:gd name="T42" fmla="*/ 1121 w 1351"/>
              <a:gd name="T43" fmla="*/ 524 h 937"/>
              <a:gd name="T44" fmla="*/ 1098 w 1351"/>
              <a:gd name="T45" fmla="*/ 557 h 937"/>
              <a:gd name="T46" fmla="*/ 1076 w 1351"/>
              <a:gd name="T47" fmla="*/ 560 h 937"/>
              <a:gd name="T48" fmla="*/ 1036 w 1351"/>
              <a:gd name="T49" fmla="*/ 560 h 937"/>
              <a:gd name="T50" fmla="*/ 1013 w 1351"/>
              <a:gd name="T51" fmla="*/ 593 h 937"/>
              <a:gd name="T52" fmla="*/ 1000 w 1351"/>
              <a:gd name="T53" fmla="*/ 636 h 937"/>
              <a:gd name="T54" fmla="*/ 990 w 1351"/>
              <a:gd name="T55" fmla="*/ 662 h 937"/>
              <a:gd name="T56" fmla="*/ 1000 w 1351"/>
              <a:gd name="T57" fmla="*/ 711 h 937"/>
              <a:gd name="T58" fmla="*/ 971 w 1351"/>
              <a:gd name="T59" fmla="*/ 757 h 937"/>
              <a:gd name="T60" fmla="*/ 984 w 1351"/>
              <a:gd name="T61" fmla="*/ 813 h 937"/>
              <a:gd name="T62" fmla="*/ 990 w 1351"/>
              <a:gd name="T63" fmla="*/ 872 h 937"/>
              <a:gd name="T64" fmla="*/ 961 w 1351"/>
              <a:gd name="T65" fmla="*/ 911 h 937"/>
              <a:gd name="T66" fmla="*/ 902 w 1351"/>
              <a:gd name="T67" fmla="*/ 905 h 937"/>
              <a:gd name="T68" fmla="*/ 813 w 1351"/>
              <a:gd name="T69" fmla="*/ 826 h 937"/>
              <a:gd name="T70" fmla="*/ 728 w 1351"/>
              <a:gd name="T71" fmla="*/ 744 h 937"/>
              <a:gd name="T72" fmla="*/ 695 w 1351"/>
              <a:gd name="T73" fmla="*/ 688 h 937"/>
              <a:gd name="T74" fmla="*/ 617 w 1351"/>
              <a:gd name="T75" fmla="*/ 646 h 937"/>
              <a:gd name="T76" fmla="*/ 528 w 1351"/>
              <a:gd name="T77" fmla="*/ 574 h 937"/>
              <a:gd name="T78" fmla="*/ 505 w 1351"/>
              <a:gd name="T79" fmla="*/ 541 h 937"/>
              <a:gd name="T80" fmla="*/ 472 w 1351"/>
              <a:gd name="T81" fmla="*/ 531 h 937"/>
              <a:gd name="T82" fmla="*/ 390 w 1351"/>
              <a:gd name="T83" fmla="*/ 505 h 937"/>
              <a:gd name="T84" fmla="*/ 322 w 1351"/>
              <a:gd name="T85" fmla="*/ 485 h 937"/>
              <a:gd name="T86" fmla="*/ 289 w 1351"/>
              <a:gd name="T87" fmla="*/ 446 h 937"/>
              <a:gd name="T88" fmla="*/ 289 w 1351"/>
              <a:gd name="T89" fmla="*/ 393 h 937"/>
              <a:gd name="T90" fmla="*/ 243 w 1351"/>
              <a:gd name="T91" fmla="*/ 390 h 937"/>
              <a:gd name="T92" fmla="*/ 259 w 1351"/>
              <a:gd name="T93" fmla="*/ 357 h 937"/>
              <a:gd name="T94" fmla="*/ 200 w 1351"/>
              <a:gd name="T95" fmla="*/ 354 h 937"/>
              <a:gd name="T96" fmla="*/ 138 w 1351"/>
              <a:gd name="T97" fmla="*/ 308 h 937"/>
              <a:gd name="T98" fmla="*/ 14 w 1351"/>
              <a:gd name="T99" fmla="*/ 233 h 937"/>
              <a:gd name="T100" fmla="*/ 46 w 1351"/>
              <a:gd name="T101" fmla="*/ 242 h 937"/>
              <a:gd name="T102" fmla="*/ 112 w 1351"/>
              <a:gd name="T103" fmla="*/ 249 h 937"/>
              <a:gd name="T104" fmla="*/ 132 w 1351"/>
              <a:gd name="T105" fmla="*/ 295 h 937"/>
              <a:gd name="T106" fmla="*/ 151 w 1351"/>
              <a:gd name="T107" fmla="*/ 295 h 937"/>
              <a:gd name="T108" fmla="*/ 181 w 1351"/>
              <a:gd name="T109" fmla="*/ 285 h 937"/>
              <a:gd name="T110" fmla="*/ 158 w 1351"/>
              <a:gd name="T111" fmla="*/ 229 h 937"/>
              <a:gd name="T112" fmla="*/ 200 w 1351"/>
              <a:gd name="T113" fmla="*/ 236 h 937"/>
              <a:gd name="T114" fmla="*/ 250 w 1351"/>
              <a:gd name="T115" fmla="*/ 219 h 937"/>
              <a:gd name="T116" fmla="*/ 322 w 1351"/>
              <a:gd name="T117" fmla="*/ 177 h 937"/>
              <a:gd name="T118" fmla="*/ 345 w 1351"/>
              <a:gd name="T119" fmla="*/ 121 h 937"/>
              <a:gd name="T120" fmla="*/ 381 w 1351"/>
              <a:gd name="T121" fmla="*/ 52 h 937"/>
              <a:gd name="T122" fmla="*/ 486 w 1351"/>
              <a:gd name="T123" fmla="*/ 88 h 937"/>
              <a:gd name="T124" fmla="*/ 649 w 1351"/>
              <a:gd name="T125" fmla="*/ 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51" h="937">
                <a:moveTo>
                  <a:pt x="800" y="813"/>
                </a:moveTo>
                <a:lnTo>
                  <a:pt x="800" y="813"/>
                </a:lnTo>
                <a:lnTo>
                  <a:pt x="797" y="813"/>
                </a:lnTo>
                <a:lnTo>
                  <a:pt x="797" y="810"/>
                </a:lnTo>
                <a:lnTo>
                  <a:pt x="797" y="810"/>
                </a:lnTo>
                <a:lnTo>
                  <a:pt x="800" y="813"/>
                </a:lnTo>
                <a:lnTo>
                  <a:pt x="800" y="813"/>
                </a:lnTo>
                <a:lnTo>
                  <a:pt x="800" y="813"/>
                </a:lnTo>
                <a:close/>
                <a:moveTo>
                  <a:pt x="744" y="777"/>
                </a:moveTo>
                <a:lnTo>
                  <a:pt x="744" y="777"/>
                </a:lnTo>
                <a:lnTo>
                  <a:pt x="744" y="774"/>
                </a:lnTo>
                <a:lnTo>
                  <a:pt x="744" y="774"/>
                </a:lnTo>
                <a:lnTo>
                  <a:pt x="744" y="774"/>
                </a:lnTo>
                <a:lnTo>
                  <a:pt x="744" y="774"/>
                </a:lnTo>
                <a:lnTo>
                  <a:pt x="744" y="777"/>
                </a:lnTo>
                <a:lnTo>
                  <a:pt x="744" y="777"/>
                </a:lnTo>
                <a:lnTo>
                  <a:pt x="744" y="777"/>
                </a:lnTo>
                <a:close/>
                <a:moveTo>
                  <a:pt x="502" y="537"/>
                </a:moveTo>
                <a:lnTo>
                  <a:pt x="495" y="541"/>
                </a:lnTo>
                <a:lnTo>
                  <a:pt x="495" y="541"/>
                </a:lnTo>
                <a:lnTo>
                  <a:pt x="495" y="541"/>
                </a:lnTo>
                <a:lnTo>
                  <a:pt x="499" y="537"/>
                </a:lnTo>
                <a:lnTo>
                  <a:pt x="499" y="537"/>
                </a:lnTo>
                <a:lnTo>
                  <a:pt x="502" y="537"/>
                </a:lnTo>
                <a:lnTo>
                  <a:pt x="502" y="537"/>
                </a:lnTo>
                <a:lnTo>
                  <a:pt x="502" y="537"/>
                </a:lnTo>
                <a:close/>
                <a:moveTo>
                  <a:pt x="181" y="364"/>
                </a:moveTo>
                <a:lnTo>
                  <a:pt x="181" y="364"/>
                </a:lnTo>
                <a:lnTo>
                  <a:pt x="181" y="364"/>
                </a:lnTo>
                <a:lnTo>
                  <a:pt x="181" y="364"/>
                </a:lnTo>
                <a:lnTo>
                  <a:pt x="181" y="360"/>
                </a:lnTo>
                <a:lnTo>
                  <a:pt x="181" y="360"/>
                </a:lnTo>
                <a:lnTo>
                  <a:pt x="181" y="364"/>
                </a:lnTo>
                <a:lnTo>
                  <a:pt x="181" y="364"/>
                </a:lnTo>
                <a:lnTo>
                  <a:pt x="181" y="364"/>
                </a:lnTo>
                <a:lnTo>
                  <a:pt x="181" y="364"/>
                </a:lnTo>
                <a:close/>
                <a:moveTo>
                  <a:pt x="181" y="360"/>
                </a:moveTo>
                <a:lnTo>
                  <a:pt x="181" y="360"/>
                </a:lnTo>
                <a:lnTo>
                  <a:pt x="177" y="360"/>
                </a:lnTo>
                <a:lnTo>
                  <a:pt x="177" y="357"/>
                </a:lnTo>
                <a:lnTo>
                  <a:pt x="181" y="357"/>
                </a:lnTo>
                <a:lnTo>
                  <a:pt x="181" y="357"/>
                </a:lnTo>
                <a:lnTo>
                  <a:pt x="181" y="357"/>
                </a:lnTo>
                <a:lnTo>
                  <a:pt x="181" y="360"/>
                </a:lnTo>
                <a:lnTo>
                  <a:pt x="181" y="360"/>
                </a:lnTo>
                <a:lnTo>
                  <a:pt x="181" y="360"/>
                </a:lnTo>
                <a:lnTo>
                  <a:pt x="181" y="360"/>
                </a:lnTo>
                <a:close/>
                <a:moveTo>
                  <a:pt x="649" y="85"/>
                </a:moveTo>
                <a:lnTo>
                  <a:pt x="653" y="88"/>
                </a:lnTo>
                <a:lnTo>
                  <a:pt x="653" y="95"/>
                </a:lnTo>
                <a:lnTo>
                  <a:pt x="653" y="95"/>
                </a:lnTo>
                <a:lnTo>
                  <a:pt x="649" y="101"/>
                </a:lnTo>
                <a:lnTo>
                  <a:pt x="640" y="101"/>
                </a:lnTo>
                <a:lnTo>
                  <a:pt x="640" y="101"/>
                </a:lnTo>
                <a:lnTo>
                  <a:pt x="636" y="105"/>
                </a:lnTo>
                <a:lnTo>
                  <a:pt x="636" y="105"/>
                </a:lnTo>
                <a:lnTo>
                  <a:pt x="633" y="108"/>
                </a:lnTo>
                <a:lnTo>
                  <a:pt x="633" y="111"/>
                </a:lnTo>
                <a:lnTo>
                  <a:pt x="633" y="111"/>
                </a:lnTo>
                <a:lnTo>
                  <a:pt x="630" y="118"/>
                </a:lnTo>
                <a:lnTo>
                  <a:pt x="630" y="118"/>
                </a:lnTo>
                <a:lnTo>
                  <a:pt x="630" y="118"/>
                </a:lnTo>
                <a:lnTo>
                  <a:pt x="630" y="121"/>
                </a:lnTo>
                <a:lnTo>
                  <a:pt x="630" y="124"/>
                </a:lnTo>
                <a:lnTo>
                  <a:pt x="630" y="124"/>
                </a:lnTo>
                <a:lnTo>
                  <a:pt x="630" y="124"/>
                </a:lnTo>
                <a:lnTo>
                  <a:pt x="630" y="128"/>
                </a:lnTo>
                <a:lnTo>
                  <a:pt x="633" y="128"/>
                </a:lnTo>
                <a:lnTo>
                  <a:pt x="633" y="131"/>
                </a:lnTo>
                <a:lnTo>
                  <a:pt x="633" y="134"/>
                </a:lnTo>
                <a:lnTo>
                  <a:pt x="630" y="138"/>
                </a:lnTo>
                <a:lnTo>
                  <a:pt x="630" y="138"/>
                </a:lnTo>
                <a:lnTo>
                  <a:pt x="630" y="138"/>
                </a:lnTo>
                <a:lnTo>
                  <a:pt x="630" y="138"/>
                </a:lnTo>
                <a:lnTo>
                  <a:pt x="630" y="141"/>
                </a:lnTo>
                <a:lnTo>
                  <a:pt x="630" y="141"/>
                </a:lnTo>
                <a:lnTo>
                  <a:pt x="636" y="141"/>
                </a:lnTo>
                <a:lnTo>
                  <a:pt x="640" y="144"/>
                </a:lnTo>
                <a:lnTo>
                  <a:pt x="640" y="141"/>
                </a:lnTo>
                <a:lnTo>
                  <a:pt x="643" y="141"/>
                </a:lnTo>
                <a:lnTo>
                  <a:pt x="643" y="141"/>
                </a:lnTo>
                <a:lnTo>
                  <a:pt x="649" y="134"/>
                </a:lnTo>
                <a:lnTo>
                  <a:pt x="649" y="134"/>
                </a:lnTo>
                <a:lnTo>
                  <a:pt x="656" y="138"/>
                </a:lnTo>
                <a:lnTo>
                  <a:pt x="656" y="138"/>
                </a:lnTo>
                <a:lnTo>
                  <a:pt x="656" y="138"/>
                </a:lnTo>
                <a:lnTo>
                  <a:pt x="659" y="138"/>
                </a:lnTo>
                <a:lnTo>
                  <a:pt x="659" y="138"/>
                </a:lnTo>
                <a:lnTo>
                  <a:pt x="659" y="138"/>
                </a:lnTo>
                <a:lnTo>
                  <a:pt x="663" y="138"/>
                </a:lnTo>
                <a:lnTo>
                  <a:pt x="663" y="138"/>
                </a:lnTo>
                <a:lnTo>
                  <a:pt x="666" y="138"/>
                </a:lnTo>
                <a:lnTo>
                  <a:pt x="666" y="138"/>
                </a:lnTo>
                <a:lnTo>
                  <a:pt x="669" y="138"/>
                </a:lnTo>
                <a:lnTo>
                  <a:pt x="669" y="138"/>
                </a:lnTo>
                <a:lnTo>
                  <a:pt x="672" y="138"/>
                </a:lnTo>
                <a:lnTo>
                  <a:pt x="672" y="141"/>
                </a:lnTo>
                <a:lnTo>
                  <a:pt x="669" y="141"/>
                </a:lnTo>
                <a:lnTo>
                  <a:pt x="672" y="141"/>
                </a:lnTo>
                <a:lnTo>
                  <a:pt x="672" y="144"/>
                </a:lnTo>
                <a:lnTo>
                  <a:pt x="682" y="144"/>
                </a:lnTo>
                <a:lnTo>
                  <a:pt x="682" y="144"/>
                </a:lnTo>
                <a:lnTo>
                  <a:pt x="682" y="144"/>
                </a:lnTo>
                <a:lnTo>
                  <a:pt x="682" y="144"/>
                </a:lnTo>
                <a:lnTo>
                  <a:pt x="685" y="144"/>
                </a:lnTo>
                <a:lnTo>
                  <a:pt x="685" y="144"/>
                </a:lnTo>
                <a:lnTo>
                  <a:pt x="685" y="147"/>
                </a:lnTo>
                <a:lnTo>
                  <a:pt x="689" y="147"/>
                </a:lnTo>
                <a:lnTo>
                  <a:pt x="689" y="151"/>
                </a:lnTo>
                <a:lnTo>
                  <a:pt x="689" y="154"/>
                </a:lnTo>
                <a:lnTo>
                  <a:pt x="692" y="154"/>
                </a:lnTo>
                <a:lnTo>
                  <a:pt x="692" y="154"/>
                </a:lnTo>
                <a:lnTo>
                  <a:pt x="692" y="157"/>
                </a:lnTo>
                <a:lnTo>
                  <a:pt x="695" y="157"/>
                </a:lnTo>
                <a:lnTo>
                  <a:pt x="699" y="157"/>
                </a:lnTo>
                <a:lnTo>
                  <a:pt x="699" y="157"/>
                </a:lnTo>
                <a:lnTo>
                  <a:pt x="699" y="157"/>
                </a:lnTo>
                <a:lnTo>
                  <a:pt x="702" y="157"/>
                </a:lnTo>
                <a:lnTo>
                  <a:pt x="705" y="157"/>
                </a:lnTo>
                <a:lnTo>
                  <a:pt x="708" y="157"/>
                </a:lnTo>
                <a:lnTo>
                  <a:pt x="708" y="157"/>
                </a:lnTo>
                <a:lnTo>
                  <a:pt x="708" y="157"/>
                </a:lnTo>
                <a:lnTo>
                  <a:pt x="712" y="157"/>
                </a:lnTo>
                <a:lnTo>
                  <a:pt x="715" y="154"/>
                </a:lnTo>
                <a:lnTo>
                  <a:pt x="715" y="154"/>
                </a:lnTo>
                <a:lnTo>
                  <a:pt x="715" y="154"/>
                </a:lnTo>
                <a:lnTo>
                  <a:pt x="715" y="154"/>
                </a:lnTo>
                <a:lnTo>
                  <a:pt x="715" y="154"/>
                </a:lnTo>
                <a:lnTo>
                  <a:pt x="715" y="151"/>
                </a:lnTo>
                <a:lnTo>
                  <a:pt x="718" y="151"/>
                </a:lnTo>
                <a:lnTo>
                  <a:pt x="718" y="151"/>
                </a:lnTo>
                <a:lnTo>
                  <a:pt x="722" y="151"/>
                </a:lnTo>
                <a:lnTo>
                  <a:pt x="725" y="147"/>
                </a:lnTo>
                <a:lnTo>
                  <a:pt x="725" y="147"/>
                </a:lnTo>
                <a:lnTo>
                  <a:pt x="725" y="147"/>
                </a:lnTo>
                <a:lnTo>
                  <a:pt x="725" y="147"/>
                </a:lnTo>
                <a:lnTo>
                  <a:pt x="728" y="147"/>
                </a:lnTo>
                <a:lnTo>
                  <a:pt x="731" y="147"/>
                </a:lnTo>
                <a:lnTo>
                  <a:pt x="735" y="147"/>
                </a:lnTo>
                <a:lnTo>
                  <a:pt x="738" y="151"/>
                </a:lnTo>
                <a:lnTo>
                  <a:pt x="744" y="154"/>
                </a:lnTo>
                <a:lnTo>
                  <a:pt x="748" y="154"/>
                </a:lnTo>
                <a:lnTo>
                  <a:pt x="751" y="154"/>
                </a:lnTo>
                <a:lnTo>
                  <a:pt x="751" y="154"/>
                </a:lnTo>
                <a:lnTo>
                  <a:pt x="754" y="154"/>
                </a:lnTo>
                <a:lnTo>
                  <a:pt x="754" y="154"/>
                </a:lnTo>
                <a:lnTo>
                  <a:pt x="761" y="154"/>
                </a:lnTo>
                <a:lnTo>
                  <a:pt x="761" y="151"/>
                </a:lnTo>
                <a:lnTo>
                  <a:pt x="771" y="147"/>
                </a:lnTo>
                <a:lnTo>
                  <a:pt x="771" y="147"/>
                </a:lnTo>
                <a:lnTo>
                  <a:pt x="771" y="147"/>
                </a:lnTo>
                <a:lnTo>
                  <a:pt x="774" y="151"/>
                </a:lnTo>
                <a:lnTo>
                  <a:pt x="777" y="151"/>
                </a:lnTo>
                <a:lnTo>
                  <a:pt x="781" y="154"/>
                </a:lnTo>
                <a:lnTo>
                  <a:pt x="781" y="154"/>
                </a:lnTo>
                <a:lnTo>
                  <a:pt x="784" y="157"/>
                </a:lnTo>
                <a:lnTo>
                  <a:pt x="784" y="157"/>
                </a:lnTo>
                <a:lnTo>
                  <a:pt x="787" y="157"/>
                </a:lnTo>
                <a:lnTo>
                  <a:pt x="787" y="157"/>
                </a:lnTo>
                <a:lnTo>
                  <a:pt x="787" y="157"/>
                </a:lnTo>
                <a:lnTo>
                  <a:pt x="797" y="157"/>
                </a:lnTo>
                <a:lnTo>
                  <a:pt x="797" y="157"/>
                </a:lnTo>
                <a:lnTo>
                  <a:pt x="797" y="154"/>
                </a:lnTo>
                <a:lnTo>
                  <a:pt x="803" y="151"/>
                </a:lnTo>
                <a:lnTo>
                  <a:pt x="803" y="151"/>
                </a:lnTo>
                <a:lnTo>
                  <a:pt x="803" y="151"/>
                </a:lnTo>
                <a:lnTo>
                  <a:pt x="807" y="151"/>
                </a:lnTo>
                <a:lnTo>
                  <a:pt x="810" y="151"/>
                </a:lnTo>
                <a:lnTo>
                  <a:pt x="810" y="154"/>
                </a:lnTo>
                <a:lnTo>
                  <a:pt x="813" y="154"/>
                </a:lnTo>
                <a:lnTo>
                  <a:pt x="817" y="160"/>
                </a:lnTo>
                <a:lnTo>
                  <a:pt x="813" y="170"/>
                </a:lnTo>
                <a:lnTo>
                  <a:pt x="810" y="180"/>
                </a:lnTo>
                <a:lnTo>
                  <a:pt x="810" y="190"/>
                </a:lnTo>
                <a:lnTo>
                  <a:pt x="810" y="190"/>
                </a:lnTo>
                <a:lnTo>
                  <a:pt x="820" y="197"/>
                </a:lnTo>
                <a:lnTo>
                  <a:pt x="826" y="200"/>
                </a:lnTo>
                <a:lnTo>
                  <a:pt x="830" y="203"/>
                </a:lnTo>
                <a:lnTo>
                  <a:pt x="833" y="206"/>
                </a:lnTo>
                <a:lnTo>
                  <a:pt x="836" y="203"/>
                </a:lnTo>
                <a:lnTo>
                  <a:pt x="840" y="193"/>
                </a:lnTo>
                <a:lnTo>
                  <a:pt x="846" y="193"/>
                </a:lnTo>
                <a:lnTo>
                  <a:pt x="846" y="190"/>
                </a:lnTo>
                <a:lnTo>
                  <a:pt x="846" y="187"/>
                </a:lnTo>
                <a:lnTo>
                  <a:pt x="846" y="187"/>
                </a:lnTo>
                <a:lnTo>
                  <a:pt x="846" y="183"/>
                </a:lnTo>
                <a:lnTo>
                  <a:pt x="846" y="183"/>
                </a:lnTo>
                <a:lnTo>
                  <a:pt x="846" y="180"/>
                </a:lnTo>
                <a:lnTo>
                  <a:pt x="846" y="180"/>
                </a:lnTo>
                <a:lnTo>
                  <a:pt x="849" y="180"/>
                </a:lnTo>
                <a:lnTo>
                  <a:pt x="849" y="180"/>
                </a:lnTo>
                <a:lnTo>
                  <a:pt x="849" y="177"/>
                </a:lnTo>
                <a:lnTo>
                  <a:pt x="849" y="177"/>
                </a:lnTo>
                <a:lnTo>
                  <a:pt x="853" y="177"/>
                </a:lnTo>
                <a:lnTo>
                  <a:pt x="856" y="170"/>
                </a:lnTo>
                <a:lnTo>
                  <a:pt x="859" y="167"/>
                </a:lnTo>
                <a:lnTo>
                  <a:pt x="859" y="164"/>
                </a:lnTo>
                <a:lnTo>
                  <a:pt x="862" y="157"/>
                </a:lnTo>
                <a:lnTo>
                  <a:pt x="866" y="151"/>
                </a:lnTo>
                <a:lnTo>
                  <a:pt x="876" y="141"/>
                </a:lnTo>
                <a:lnTo>
                  <a:pt x="879" y="134"/>
                </a:lnTo>
                <a:lnTo>
                  <a:pt x="882" y="131"/>
                </a:lnTo>
                <a:lnTo>
                  <a:pt x="885" y="128"/>
                </a:lnTo>
                <a:lnTo>
                  <a:pt x="895" y="118"/>
                </a:lnTo>
                <a:lnTo>
                  <a:pt x="902" y="115"/>
                </a:lnTo>
                <a:lnTo>
                  <a:pt x="902" y="115"/>
                </a:lnTo>
                <a:lnTo>
                  <a:pt x="918" y="108"/>
                </a:lnTo>
                <a:lnTo>
                  <a:pt x="931" y="105"/>
                </a:lnTo>
                <a:lnTo>
                  <a:pt x="931" y="108"/>
                </a:lnTo>
                <a:lnTo>
                  <a:pt x="931" y="108"/>
                </a:lnTo>
                <a:lnTo>
                  <a:pt x="931" y="111"/>
                </a:lnTo>
                <a:lnTo>
                  <a:pt x="931" y="115"/>
                </a:lnTo>
                <a:lnTo>
                  <a:pt x="931" y="115"/>
                </a:lnTo>
                <a:lnTo>
                  <a:pt x="935" y="118"/>
                </a:lnTo>
                <a:lnTo>
                  <a:pt x="938" y="121"/>
                </a:lnTo>
                <a:lnTo>
                  <a:pt x="938" y="124"/>
                </a:lnTo>
                <a:lnTo>
                  <a:pt x="938" y="124"/>
                </a:lnTo>
                <a:lnTo>
                  <a:pt x="941" y="128"/>
                </a:lnTo>
                <a:lnTo>
                  <a:pt x="941" y="128"/>
                </a:lnTo>
                <a:lnTo>
                  <a:pt x="944" y="131"/>
                </a:lnTo>
                <a:lnTo>
                  <a:pt x="944" y="131"/>
                </a:lnTo>
                <a:lnTo>
                  <a:pt x="948" y="134"/>
                </a:lnTo>
                <a:lnTo>
                  <a:pt x="951" y="138"/>
                </a:lnTo>
                <a:lnTo>
                  <a:pt x="951" y="141"/>
                </a:lnTo>
                <a:lnTo>
                  <a:pt x="954" y="141"/>
                </a:lnTo>
                <a:lnTo>
                  <a:pt x="958" y="147"/>
                </a:lnTo>
                <a:lnTo>
                  <a:pt x="961" y="147"/>
                </a:lnTo>
                <a:lnTo>
                  <a:pt x="961" y="151"/>
                </a:lnTo>
                <a:lnTo>
                  <a:pt x="961" y="151"/>
                </a:lnTo>
                <a:lnTo>
                  <a:pt x="961" y="154"/>
                </a:lnTo>
                <a:lnTo>
                  <a:pt x="961" y="154"/>
                </a:lnTo>
                <a:lnTo>
                  <a:pt x="964" y="157"/>
                </a:lnTo>
                <a:lnTo>
                  <a:pt x="967" y="157"/>
                </a:lnTo>
                <a:lnTo>
                  <a:pt x="967" y="157"/>
                </a:lnTo>
                <a:lnTo>
                  <a:pt x="971" y="157"/>
                </a:lnTo>
                <a:lnTo>
                  <a:pt x="971" y="154"/>
                </a:lnTo>
                <a:lnTo>
                  <a:pt x="971" y="154"/>
                </a:lnTo>
                <a:lnTo>
                  <a:pt x="974" y="157"/>
                </a:lnTo>
                <a:lnTo>
                  <a:pt x="974" y="157"/>
                </a:lnTo>
                <a:lnTo>
                  <a:pt x="974" y="160"/>
                </a:lnTo>
                <a:lnTo>
                  <a:pt x="974" y="160"/>
                </a:lnTo>
                <a:lnTo>
                  <a:pt x="974" y="160"/>
                </a:lnTo>
                <a:lnTo>
                  <a:pt x="974" y="160"/>
                </a:lnTo>
                <a:lnTo>
                  <a:pt x="974" y="160"/>
                </a:lnTo>
                <a:lnTo>
                  <a:pt x="977" y="160"/>
                </a:lnTo>
                <a:lnTo>
                  <a:pt x="977" y="160"/>
                </a:lnTo>
                <a:lnTo>
                  <a:pt x="977" y="160"/>
                </a:lnTo>
                <a:lnTo>
                  <a:pt x="977" y="160"/>
                </a:lnTo>
                <a:lnTo>
                  <a:pt x="977" y="164"/>
                </a:lnTo>
                <a:lnTo>
                  <a:pt x="980" y="164"/>
                </a:lnTo>
                <a:lnTo>
                  <a:pt x="980" y="164"/>
                </a:lnTo>
                <a:lnTo>
                  <a:pt x="980" y="164"/>
                </a:lnTo>
                <a:lnTo>
                  <a:pt x="984" y="164"/>
                </a:lnTo>
                <a:lnTo>
                  <a:pt x="984" y="167"/>
                </a:lnTo>
                <a:lnTo>
                  <a:pt x="984" y="167"/>
                </a:lnTo>
                <a:lnTo>
                  <a:pt x="984" y="167"/>
                </a:lnTo>
                <a:lnTo>
                  <a:pt x="987" y="167"/>
                </a:lnTo>
                <a:lnTo>
                  <a:pt x="987" y="167"/>
                </a:lnTo>
                <a:lnTo>
                  <a:pt x="987" y="167"/>
                </a:lnTo>
                <a:lnTo>
                  <a:pt x="990" y="167"/>
                </a:lnTo>
                <a:lnTo>
                  <a:pt x="990" y="167"/>
                </a:lnTo>
                <a:lnTo>
                  <a:pt x="994" y="167"/>
                </a:lnTo>
                <a:lnTo>
                  <a:pt x="997" y="167"/>
                </a:lnTo>
                <a:lnTo>
                  <a:pt x="997" y="170"/>
                </a:lnTo>
                <a:lnTo>
                  <a:pt x="1000" y="170"/>
                </a:lnTo>
                <a:lnTo>
                  <a:pt x="1000" y="174"/>
                </a:lnTo>
                <a:lnTo>
                  <a:pt x="1003" y="174"/>
                </a:lnTo>
                <a:lnTo>
                  <a:pt x="1007" y="177"/>
                </a:lnTo>
                <a:lnTo>
                  <a:pt x="1010" y="177"/>
                </a:lnTo>
                <a:lnTo>
                  <a:pt x="1010" y="177"/>
                </a:lnTo>
                <a:lnTo>
                  <a:pt x="1013" y="180"/>
                </a:lnTo>
                <a:lnTo>
                  <a:pt x="1017" y="180"/>
                </a:lnTo>
                <a:lnTo>
                  <a:pt x="1017" y="183"/>
                </a:lnTo>
                <a:lnTo>
                  <a:pt x="1013" y="183"/>
                </a:lnTo>
                <a:lnTo>
                  <a:pt x="1017" y="183"/>
                </a:lnTo>
                <a:lnTo>
                  <a:pt x="1017" y="183"/>
                </a:lnTo>
                <a:lnTo>
                  <a:pt x="1017" y="183"/>
                </a:lnTo>
                <a:lnTo>
                  <a:pt x="1020" y="187"/>
                </a:lnTo>
                <a:lnTo>
                  <a:pt x="1020" y="183"/>
                </a:lnTo>
                <a:lnTo>
                  <a:pt x="1023" y="183"/>
                </a:lnTo>
                <a:lnTo>
                  <a:pt x="1026" y="183"/>
                </a:lnTo>
                <a:lnTo>
                  <a:pt x="1026" y="187"/>
                </a:lnTo>
                <a:lnTo>
                  <a:pt x="1026" y="187"/>
                </a:lnTo>
                <a:lnTo>
                  <a:pt x="1030" y="187"/>
                </a:lnTo>
                <a:lnTo>
                  <a:pt x="1030" y="187"/>
                </a:lnTo>
                <a:lnTo>
                  <a:pt x="1030" y="187"/>
                </a:lnTo>
                <a:lnTo>
                  <a:pt x="1030" y="190"/>
                </a:lnTo>
                <a:lnTo>
                  <a:pt x="1030" y="190"/>
                </a:lnTo>
                <a:lnTo>
                  <a:pt x="1033" y="190"/>
                </a:lnTo>
                <a:lnTo>
                  <a:pt x="1033" y="190"/>
                </a:lnTo>
                <a:lnTo>
                  <a:pt x="1033" y="193"/>
                </a:lnTo>
                <a:lnTo>
                  <a:pt x="1036" y="193"/>
                </a:lnTo>
                <a:lnTo>
                  <a:pt x="1036" y="193"/>
                </a:lnTo>
                <a:lnTo>
                  <a:pt x="1039" y="193"/>
                </a:lnTo>
                <a:lnTo>
                  <a:pt x="1039" y="193"/>
                </a:lnTo>
                <a:lnTo>
                  <a:pt x="1039" y="197"/>
                </a:lnTo>
                <a:lnTo>
                  <a:pt x="1039" y="200"/>
                </a:lnTo>
                <a:lnTo>
                  <a:pt x="1039" y="203"/>
                </a:lnTo>
                <a:lnTo>
                  <a:pt x="1039" y="206"/>
                </a:lnTo>
                <a:lnTo>
                  <a:pt x="1039" y="210"/>
                </a:lnTo>
                <a:lnTo>
                  <a:pt x="1039" y="213"/>
                </a:lnTo>
                <a:lnTo>
                  <a:pt x="1036" y="216"/>
                </a:lnTo>
                <a:lnTo>
                  <a:pt x="1036" y="219"/>
                </a:lnTo>
                <a:lnTo>
                  <a:pt x="1036" y="223"/>
                </a:lnTo>
                <a:lnTo>
                  <a:pt x="1033" y="226"/>
                </a:lnTo>
                <a:lnTo>
                  <a:pt x="1030" y="233"/>
                </a:lnTo>
                <a:lnTo>
                  <a:pt x="1026" y="239"/>
                </a:lnTo>
                <a:lnTo>
                  <a:pt x="1026" y="239"/>
                </a:lnTo>
                <a:lnTo>
                  <a:pt x="1026" y="242"/>
                </a:lnTo>
                <a:lnTo>
                  <a:pt x="1026" y="242"/>
                </a:lnTo>
                <a:lnTo>
                  <a:pt x="1026" y="242"/>
                </a:lnTo>
                <a:lnTo>
                  <a:pt x="1026" y="242"/>
                </a:lnTo>
                <a:lnTo>
                  <a:pt x="1026" y="246"/>
                </a:lnTo>
                <a:lnTo>
                  <a:pt x="1023" y="246"/>
                </a:lnTo>
                <a:lnTo>
                  <a:pt x="1026" y="249"/>
                </a:lnTo>
                <a:lnTo>
                  <a:pt x="1023" y="252"/>
                </a:lnTo>
                <a:lnTo>
                  <a:pt x="1020" y="259"/>
                </a:lnTo>
                <a:lnTo>
                  <a:pt x="1020" y="259"/>
                </a:lnTo>
                <a:lnTo>
                  <a:pt x="1017" y="262"/>
                </a:lnTo>
                <a:lnTo>
                  <a:pt x="1017" y="262"/>
                </a:lnTo>
                <a:lnTo>
                  <a:pt x="1020" y="265"/>
                </a:lnTo>
                <a:lnTo>
                  <a:pt x="1013" y="272"/>
                </a:lnTo>
                <a:lnTo>
                  <a:pt x="1013" y="275"/>
                </a:lnTo>
                <a:lnTo>
                  <a:pt x="1013" y="278"/>
                </a:lnTo>
                <a:lnTo>
                  <a:pt x="1010" y="282"/>
                </a:lnTo>
                <a:lnTo>
                  <a:pt x="1010" y="282"/>
                </a:lnTo>
                <a:lnTo>
                  <a:pt x="1010" y="282"/>
                </a:lnTo>
                <a:lnTo>
                  <a:pt x="1007" y="282"/>
                </a:lnTo>
                <a:lnTo>
                  <a:pt x="1007" y="285"/>
                </a:lnTo>
                <a:lnTo>
                  <a:pt x="1007" y="285"/>
                </a:lnTo>
                <a:lnTo>
                  <a:pt x="1007" y="285"/>
                </a:lnTo>
                <a:lnTo>
                  <a:pt x="1007" y="288"/>
                </a:lnTo>
                <a:lnTo>
                  <a:pt x="1007" y="288"/>
                </a:lnTo>
                <a:lnTo>
                  <a:pt x="1007" y="288"/>
                </a:lnTo>
                <a:lnTo>
                  <a:pt x="1003" y="292"/>
                </a:lnTo>
                <a:lnTo>
                  <a:pt x="1003" y="292"/>
                </a:lnTo>
                <a:lnTo>
                  <a:pt x="1003" y="292"/>
                </a:lnTo>
                <a:lnTo>
                  <a:pt x="1003" y="292"/>
                </a:lnTo>
                <a:lnTo>
                  <a:pt x="1000" y="295"/>
                </a:lnTo>
                <a:lnTo>
                  <a:pt x="1000" y="295"/>
                </a:lnTo>
                <a:lnTo>
                  <a:pt x="1000" y="298"/>
                </a:lnTo>
                <a:lnTo>
                  <a:pt x="1000" y="298"/>
                </a:lnTo>
                <a:lnTo>
                  <a:pt x="1000" y="301"/>
                </a:lnTo>
                <a:lnTo>
                  <a:pt x="997" y="301"/>
                </a:lnTo>
                <a:lnTo>
                  <a:pt x="997" y="305"/>
                </a:lnTo>
                <a:lnTo>
                  <a:pt x="997" y="305"/>
                </a:lnTo>
                <a:lnTo>
                  <a:pt x="994" y="308"/>
                </a:lnTo>
                <a:lnTo>
                  <a:pt x="990" y="311"/>
                </a:lnTo>
                <a:lnTo>
                  <a:pt x="990" y="311"/>
                </a:lnTo>
                <a:lnTo>
                  <a:pt x="990" y="315"/>
                </a:lnTo>
                <a:lnTo>
                  <a:pt x="990" y="318"/>
                </a:lnTo>
                <a:lnTo>
                  <a:pt x="990" y="318"/>
                </a:lnTo>
                <a:lnTo>
                  <a:pt x="994" y="321"/>
                </a:lnTo>
                <a:lnTo>
                  <a:pt x="994" y="321"/>
                </a:lnTo>
                <a:lnTo>
                  <a:pt x="994" y="321"/>
                </a:lnTo>
                <a:lnTo>
                  <a:pt x="994" y="324"/>
                </a:lnTo>
                <a:lnTo>
                  <a:pt x="997" y="324"/>
                </a:lnTo>
                <a:lnTo>
                  <a:pt x="997" y="324"/>
                </a:lnTo>
                <a:lnTo>
                  <a:pt x="997" y="328"/>
                </a:lnTo>
                <a:lnTo>
                  <a:pt x="997" y="328"/>
                </a:lnTo>
                <a:lnTo>
                  <a:pt x="997" y="328"/>
                </a:lnTo>
                <a:lnTo>
                  <a:pt x="997" y="328"/>
                </a:lnTo>
                <a:lnTo>
                  <a:pt x="994" y="331"/>
                </a:lnTo>
                <a:lnTo>
                  <a:pt x="994" y="331"/>
                </a:lnTo>
                <a:lnTo>
                  <a:pt x="994" y="331"/>
                </a:lnTo>
                <a:lnTo>
                  <a:pt x="994" y="334"/>
                </a:lnTo>
                <a:lnTo>
                  <a:pt x="994" y="338"/>
                </a:lnTo>
                <a:lnTo>
                  <a:pt x="994" y="338"/>
                </a:lnTo>
                <a:lnTo>
                  <a:pt x="994" y="341"/>
                </a:lnTo>
                <a:lnTo>
                  <a:pt x="994" y="341"/>
                </a:lnTo>
                <a:lnTo>
                  <a:pt x="994" y="344"/>
                </a:lnTo>
                <a:lnTo>
                  <a:pt x="990" y="344"/>
                </a:lnTo>
                <a:lnTo>
                  <a:pt x="990" y="347"/>
                </a:lnTo>
                <a:lnTo>
                  <a:pt x="990" y="347"/>
                </a:lnTo>
                <a:lnTo>
                  <a:pt x="990" y="347"/>
                </a:lnTo>
                <a:lnTo>
                  <a:pt x="990" y="347"/>
                </a:lnTo>
                <a:lnTo>
                  <a:pt x="994" y="347"/>
                </a:lnTo>
                <a:lnTo>
                  <a:pt x="994" y="347"/>
                </a:lnTo>
                <a:lnTo>
                  <a:pt x="997" y="347"/>
                </a:lnTo>
                <a:lnTo>
                  <a:pt x="997" y="344"/>
                </a:lnTo>
                <a:lnTo>
                  <a:pt x="1000" y="344"/>
                </a:lnTo>
                <a:lnTo>
                  <a:pt x="1003" y="341"/>
                </a:lnTo>
                <a:lnTo>
                  <a:pt x="1007" y="341"/>
                </a:lnTo>
                <a:lnTo>
                  <a:pt x="1003" y="334"/>
                </a:lnTo>
                <a:lnTo>
                  <a:pt x="1007" y="334"/>
                </a:lnTo>
                <a:lnTo>
                  <a:pt x="1007" y="331"/>
                </a:lnTo>
                <a:lnTo>
                  <a:pt x="1007" y="331"/>
                </a:lnTo>
                <a:lnTo>
                  <a:pt x="1013" y="328"/>
                </a:lnTo>
                <a:lnTo>
                  <a:pt x="1013" y="328"/>
                </a:lnTo>
                <a:lnTo>
                  <a:pt x="1020" y="328"/>
                </a:lnTo>
                <a:lnTo>
                  <a:pt x="1023" y="324"/>
                </a:lnTo>
                <a:lnTo>
                  <a:pt x="1026" y="324"/>
                </a:lnTo>
                <a:lnTo>
                  <a:pt x="1026" y="321"/>
                </a:lnTo>
                <a:lnTo>
                  <a:pt x="1030" y="318"/>
                </a:lnTo>
                <a:lnTo>
                  <a:pt x="1030" y="318"/>
                </a:lnTo>
                <a:lnTo>
                  <a:pt x="1033" y="315"/>
                </a:lnTo>
                <a:lnTo>
                  <a:pt x="1033" y="315"/>
                </a:lnTo>
                <a:lnTo>
                  <a:pt x="1036" y="315"/>
                </a:lnTo>
                <a:lnTo>
                  <a:pt x="1039" y="311"/>
                </a:lnTo>
                <a:lnTo>
                  <a:pt x="1046" y="311"/>
                </a:lnTo>
                <a:lnTo>
                  <a:pt x="1049" y="308"/>
                </a:lnTo>
                <a:lnTo>
                  <a:pt x="1049" y="308"/>
                </a:lnTo>
                <a:lnTo>
                  <a:pt x="1053" y="305"/>
                </a:lnTo>
                <a:lnTo>
                  <a:pt x="1049" y="305"/>
                </a:lnTo>
                <a:lnTo>
                  <a:pt x="1049" y="301"/>
                </a:lnTo>
                <a:lnTo>
                  <a:pt x="1049" y="298"/>
                </a:lnTo>
                <a:lnTo>
                  <a:pt x="1049" y="298"/>
                </a:lnTo>
                <a:lnTo>
                  <a:pt x="1053" y="298"/>
                </a:lnTo>
                <a:lnTo>
                  <a:pt x="1056" y="295"/>
                </a:lnTo>
                <a:lnTo>
                  <a:pt x="1059" y="295"/>
                </a:lnTo>
                <a:lnTo>
                  <a:pt x="1059" y="295"/>
                </a:lnTo>
                <a:lnTo>
                  <a:pt x="1059" y="295"/>
                </a:lnTo>
                <a:lnTo>
                  <a:pt x="1059" y="295"/>
                </a:lnTo>
                <a:lnTo>
                  <a:pt x="1062" y="295"/>
                </a:lnTo>
                <a:lnTo>
                  <a:pt x="1062" y="295"/>
                </a:lnTo>
                <a:lnTo>
                  <a:pt x="1066" y="295"/>
                </a:lnTo>
                <a:lnTo>
                  <a:pt x="1069" y="298"/>
                </a:lnTo>
                <a:lnTo>
                  <a:pt x="1069" y="301"/>
                </a:lnTo>
                <a:lnTo>
                  <a:pt x="1069" y="298"/>
                </a:lnTo>
                <a:lnTo>
                  <a:pt x="1072" y="298"/>
                </a:lnTo>
                <a:lnTo>
                  <a:pt x="1072" y="298"/>
                </a:lnTo>
                <a:lnTo>
                  <a:pt x="1072" y="301"/>
                </a:lnTo>
                <a:lnTo>
                  <a:pt x="1076" y="301"/>
                </a:lnTo>
                <a:lnTo>
                  <a:pt x="1079" y="305"/>
                </a:lnTo>
                <a:lnTo>
                  <a:pt x="1079" y="305"/>
                </a:lnTo>
                <a:lnTo>
                  <a:pt x="1079" y="305"/>
                </a:lnTo>
                <a:lnTo>
                  <a:pt x="1079" y="305"/>
                </a:lnTo>
                <a:lnTo>
                  <a:pt x="1079" y="305"/>
                </a:lnTo>
                <a:lnTo>
                  <a:pt x="1082" y="301"/>
                </a:lnTo>
                <a:lnTo>
                  <a:pt x="1085" y="301"/>
                </a:lnTo>
                <a:lnTo>
                  <a:pt x="1089" y="301"/>
                </a:lnTo>
                <a:lnTo>
                  <a:pt x="1092" y="305"/>
                </a:lnTo>
                <a:lnTo>
                  <a:pt x="1095" y="301"/>
                </a:lnTo>
                <a:lnTo>
                  <a:pt x="1095" y="301"/>
                </a:lnTo>
                <a:lnTo>
                  <a:pt x="1095" y="298"/>
                </a:lnTo>
                <a:lnTo>
                  <a:pt x="1095" y="298"/>
                </a:lnTo>
                <a:lnTo>
                  <a:pt x="1095" y="295"/>
                </a:lnTo>
                <a:lnTo>
                  <a:pt x="1098" y="295"/>
                </a:lnTo>
                <a:lnTo>
                  <a:pt x="1098" y="292"/>
                </a:lnTo>
                <a:lnTo>
                  <a:pt x="1098" y="292"/>
                </a:lnTo>
                <a:lnTo>
                  <a:pt x="1102" y="292"/>
                </a:lnTo>
                <a:lnTo>
                  <a:pt x="1102" y="292"/>
                </a:lnTo>
                <a:lnTo>
                  <a:pt x="1102" y="292"/>
                </a:lnTo>
                <a:lnTo>
                  <a:pt x="1105" y="292"/>
                </a:lnTo>
                <a:lnTo>
                  <a:pt x="1108" y="292"/>
                </a:lnTo>
                <a:lnTo>
                  <a:pt x="1108" y="292"/>
                </a:lnTo>
                <a:lnTo>
                  <a:pt x="1108" y="288"/>
                </a:lnTo>
                <a:lnTo>
                  <a:pt x="1108" y="288"/>
                </a:lnTo>
                <a:lnTo>
                  <a:pt x="1108" y="288"/>
                </a:lnTo>
                <a:lnTo>
                  <a:pt x="1108" y="288"/>
                </a:lnTo>
                <a:lnTo>
                  <a:pt x="1108" y="285"/>
                </a:lnTo>
                <a:lnTo>
                  <a:pt x="1108" y="285"/>
                </a:lnTo>
                <a:lnTo>
                  <a:pt x="1108" y="285"/>
                </a:lnTo>
                <a:lnTo>
                  <a:pt x="1108" y="285"/>
                </a:lnTo>
                <a:lnTo>
                  <a:pt x="1108" y="282"/>
                </a:lnTo>
                <a:lnTo>
                  <a:pt x="1105" y="282"/>
                </a:lnTo>
                <a:lnTo>
                  <a:pt x="1105" y="282"/>
                </a:lnTo>
                <a:lnTo>
                  <a:pt x="1105" y="282"/>
                </a:lnTo>
                <a:lnTo>
                  <a:pt x="1105" y="282"/>
                </a:lnTo>
                <a:lnTo>
                  <a:pt x="1105" y="278"/>
                </a:lnTo>
                <a:lnTo>
                  <a:pt x="1105" y="278"/>
                </a:lnTo>
                <a:lnTo>
                  <a:pt x="1105" y="278"/>
                </a:lnTo>
                <a:lnTo>
                  <a:pt x="1108" y="278"/>
                </a:lnTo>
                <a:lnTo>
                  <a:pt x="1112" y="278"/>
                </a:lnTo>
                <a:lnTo>
                  <a:pt x="1112" y="278"/>
                </a:lnTo>
                <a:lnTo>
                  <a:pt x="1112" y="278"/>
                </a:lnTo>
                <a:lnTo>
                  <a:pt x="1112" y="282"/>
                </a:lnTo>
                <a:lnTo>
                  <a:pt x="1115" y="282"/>
                </a:lnTo>
                <a:lnTo>
                  <a:pt x="1115" y="285"/>
                </a:lnTo>
                <a:lnTo>
                  <a:pt x="1118" y="285"/>
                </a:lnTo>
                <a:lnTo>
                  <a:pt x="1121" y="285"/>
                </a:lnTo>
                <a:lnTo>
                  <a:pt x="1121" y="285"/>
                </a:lnTo>
                <a:lnTo>
                  <a:pt x="1121" y="285"/>
                </a:lnTo>
                <a:lnTo>
                  <a:pt x="1125" y="282"/>
                </a:lnTo>
                <a:lnTo>
                  <a:pt x="1121" y="278"/>
                </a:lnTo>
                <a:lnTo>
                  <a:pt x="1121" y="275"/>
                </a:lnTo>
                <a:lnTo>
                  <a:pt x="1125" y="275"/>
                </a:lnTo>
                <a:lnTo>
                  <a:pt x="1125" y="275"/>
                </a:lnTo>
                <a:lnTo>
                  <a:pt x="1125" y="278"/>
                </a:lnTo>
                <a:lnTo>
                  <a:pt x="1128" y="278"/>
                </a:lnTo>
                <a:lnTo>
                  <a:pt x="1128" y="278"/>
                </a:lnTo>
                <a:lnTo>
                  <a:pt x="1131" y="278"/>
                </a:lnTo>
                <a:lnTo>
                  <a:pt x="1131" y="275"/>
                </a:lnTo>
                <a:lnTo>
                  <a:pt x="1131" y="272"/>
                </a:lnTo>
                <a:lnTo>
                  <a:pt x="1135" y="272"/>
                </a:lnTo>
                <a:lnTo>
                  <a:pt x="1138" y="272"/>
                </a:lnTo>
                <a:lnTo>
                  <a:pt x="1138" y="272"/>
                </a:lnTo>
                <a:lnTo>
                  <a:pt x="1138" y="272"/>
                </a:lnTo>
                <a:lnTo>
                  <a:pt x="1141" y="275"/>
                </a:lnTo>
                <a:lnTo>
                  <a:pt x="1141" y="275"/>
                </a:lnTo>
                <a:lnTo>
                  <a:pt x="1144" y="275"/>
                </a:lnTo>
                <a:lnTo>
                  <a:pt x="1144" y="275"/>
                </a:lnTo>
                <a:lnTo>
                  <a:pt x="1144" y="272"/>
                </a:lnTo>
                <a:lnTo>
                  <a:pt x="1144" y="272"/>
                </a:lnTo>
                <a:lnTo>
                  <a:pt x="1141" y="269"/>
                </a:lnTo>
                <a:lnTo>
                  <a:pt x="1141" y="265"/>
                </a:lnTo>
                <a:lnTo>
                  <a:pt x="1144" y="265"/>
                </a:lnTo>
                <a:lnTo>
                  <a:pt x="1144" y="262"/>
                </a:lnTo>
                <a:lnTo>
                  <a:pt x="1148" y="265"/>
                </a:lnTo>
                <a:lnTo>
                  <a:pt x="1148" y="265"/>
                </a:lnTo>
                <a:lnTo>
                  <a:pt x="1148" y="265"/>
                </a:lnTo>
                <a:lnTo>
                  <a:pt x="1151" y="269"/>
                </a:lnTo>
                <a:lnTo>
                  <a:pt x="1151" y="269"/>
                </a:lnTo>
                <a:lnTo>
                  <a:pt x="1154" y="269"/>
                </a:lnTo>
                <a:lnTo>
                  <a:pt x="1154" y="265"/>
                </a:lnTo>
                <a:lnTo>
                  <a:pt x="1158" y="262"/>
                </a:lnTo>
                <a:lnTo>
                  <a:pt x="1158" y="259"/>
                </a:lnTo>
                <a:lnTo>
                  <a:pt x="1161" y="256"/>
                </a:lnTo>
                <a:lnTo>
                  <a:pt x="1161" y="256"/>
                </a:lnTo>
                <a:lnTo>
                  <a:pt x="1164" y="252"/>
                </a:lnTo>
                <a:lnTo>
                  <a:pt x="1164" y="252"/>
                </a:lnTo>
                <a:lnTo>
                  <a:pt x="1164" y="249"/>
                </a:lnTo>
                <a:lnTo>
                  <a:pt x="1167" y="246"/>
                </a:lnTo>
                <a:lnTo>
                  <a:pt x="1171" y="246"/>
                </a:lnTo>
                <a:lnTo>
                  <a:pt x="1174" y="239"/>
                </a:lnTo>
                <a:lnTo>
                  <a:pt x="1177" y="236"/>
                </a:lnTo>
                <a:lnTo>
                  <a:pt x="1180" y="236"/>
                </a:lnTo>
                <a:lnTo>
                  <a:pt x="1180" y="236"/>
                </a:lnTo>
                <a:lnTo>
                  <a:pt x="1180" y="239"/>
                </a:lnTo>
                <a:lnTo>
                  <a:pt x="1184" y="242"/>
                </a:lnTo>
                <a:lnTo>
                  <a:pt x="1184" y="242"/>
                </a:lnTo>
                <a:lnTo>
                  <a:pt x="1187" y="242"/>
                </a:lnTo>
                <a:lnTo>
                  <a:pt x="1187" y="239"/>
                </a:lnTo>
                <a:lnTo>
                  <a:pt x="1190" y="239"/>
                </a:lnTo>
                <a:lnTo>
                  <a:pt x="1190" y="239"/>
                </a:lnTo>
                <a:lnTo>
                  <a:pt x="1194" y="236"/>
                </a:lnTo>
                <a:lnTo>
                  <a:pt x="1194" y="233"/>
                </a:lnTo>
                <a:lnTo>
                  <a:pt x="1197" y="233"/>
                </a:lnTo>
                <a:lnTo>
                  <a:pt x="1200" y="226"/>
                </a:lnTo>
                <a:lnTo>
                  <a:pt x="1200" y="226"/>
                </a:lnTo>
                <a:lnTo>
                  <a:pt x="1200" y="226"/>
                </a:lnTo>
                <a:lnTo>
                  <a:pt x="1200" y="226"/>
                </a:lnTo>
                <a:lnTo>
                  <a:pt x="1200" y="223"/>
                </a:lnTo>
                <a:lnTo>
                  <a:pt x="1200" y="219"/>
                </a:lnTo>
                <a:lnTo>
                  <a:pt x="1200" y="219"/>
                </a:lnTo>
                <a:lnTo>
                  <a:pt x="1200" y="219"/>
                </a:lnTo>
                <a:lnTo>
                  <a:pt x="1203" y="216"/>
                </a:lnTo>
                <a:lnTo>
                  <a:pt x="1203" y="216"/>
                </a:lnTo>
                <a:lnTo>
                  <a:pt x="1207" y="216"/>
                </a:lnTo>
                <a:lnTo>
                  <a:pt x="1207" y="216"/>
                </a:lnTo>
                <a:lnTo>
                  <a:pt x="1210" y="213"/>
                </a:lnTo>
                <a:lnTo>
                  <a:pt x="1213" y="213"/>
                </a:lnTo>
                <a:lnTo>
                  <a:pt x="1213" y="210"/>
                </a:lnTo>
                <a:lnTo>
                  <a:pt x="1217" y="210"/>
                </a:lnTo>
                <a:lnTo>
                  <a:pt x="1217" y="210"/>
                </a:lnTo>
                <a:lnTo>
                  <a:pt x="1217" y="210"/>
                </a:lnTo>
                <a:lnTo>
                  <a:pt x="1220" y="210"/>
                </a:lnTo>
                <a:lnTo>
                  <a:pt x="1220" y="206"/>
                </a:lnTo>
                <a:lnTo>
                  <a:pt x="1220" y="206"/>
                </a:lnTo>
                <a:lnTo>
                  <a:pt x="1223" y="206"/>
                </a:lnTo>
                <a:lnTo>
                  <a:pt x="1226" y="206"/>
                </a:lnTo>
                <a:lnTo>
                  <a:pt x="1226" y="203"/>
                </a:lnTo>
                <a:lnTo>
                  <a:pt x="1226" y="203"/>
                </a:lnTo>
                <a:lnTo>
                  <a:pt x="1230" y="200"/>
                </a:lnTo>
                <a:lnTo>
                  <a:pt x="1230" y="200"/>
                </a:lnTo>
                <a:lnTo>
                  <a:pt x="1230" y="200"/>
                </a:lnTo>
                <a:lnTo>
                  <a:pt x="1230" y="200"/>
                </a:lnTo>
                <a:lnTo>
                  <a:pt x="1230" y="197"/>
                </a:lnTo>
                <a:lnTo>
                  <a:pt x="1226" y="197"/>
                </a:lnTo>
                <a:lnTo>
                  <a:pt x="1226" y="197"/>
                </a:lnTo>
                <a:lnTo>
                  <a:pt x="1226" y="197"/>
                </a:lnTo>
                <a:lnTo>
                  <a:pt x="1226" y="193"/>
                </a:lnTo>
                <a:lnTo>
                  <a:pt x="1226" y="193"/>
                </a:lnTo>
                <a:lnTo>
                  <a:pt x="1226" y="193"/>
                </a:lnTo>
                <a:lnTo>
                  <a:pt x="1230" y="193"/>
                </a:lnTo>
                <a:lnTo>
                  <a:pt x="1233" y="193"/>
                </a:lnTo>
                <a:lnTo>
                  <a:pt x="1233" y="193"/>
                </a:lnTo>
                <a:lnTo>
                  <a:pt x="1233" y="193"/>
                </a:lnTo>
                <a:lnTo>
                  <a:pt x="1233" y="197"/>
                </a:lnTo>
                <a:lnTo>
                  <a:pt x="1233" y="197"/>
                </a:lnTo>
                <a:lnTo>
                  <a:pt x="1236" y="200"/>
                </a:lnTo>
                <a:lnTo>
                  <a:pt x="1239" y="203"/>
                </a:lnTo>
                <a:lnTo>
                  <a:pt x="1243" y="203"/>
                </a:lnTo>
                <a:lnTo>
                  <a:pt x="1243" y="203"/>
                </a:lnTo>
                <a:lnTo>
                  <a:pt x="1243" y="203"/>
                </a:lnTo>
                <a:lnTo>
                  <a:pt x="1243" y="203"/>
                </a:lnTo>
                <a:lnTo>
                  <a:pt x="1243" y="206"/>
                </a:lnTo>
                <a:lnTo>
                  <a:pt x="1239" y="210"/>
                </a:lnTo>
                <a:lnTo>
                  <a:pt x="1239" y="213"/>
                </a:lnTo>
                <a:lnTo>
                  <a:pt x="1236" y="213"/>
                </a:lnTo>
                <a:lnTo>
                  <a:pt x="1239" y="216"/>
                </a:lnTo>
                <a:lnTo>
                  <a:pt x="1243" y="213"/>
                </a:lnTo>
                <a:lnTo>
                  <a:pt x="1243" y="213"/>
                </a:lnTo>
                <a:lnTo>
                  <a:pt x="1246" y="213"/>
                </a:lnTo>
                <a:lnTo>
                  <a:pt x="1246" y="213"/>
                </a:lnTo>
                <a:lnTo>
                  <a:pt x="1249" y="213"/>
                </a:lnTo>
                <a:lnTo>
                  <a:pt x="1249" y="213"/>
                </a:lnTo>
                <a:lnTo>
                  <a:pt x="1253" y="213"/>
                </a:lnTo>
                <a:lnTo>
                  <a:pt x="1253" y="213"/>
                </a:lnTo>
                <a:lnTo>
                  <a:pt x="1256" y="210"/>
                </a:lnTo>
                <a:lnTo>
                  <a:pt x="1259" y="210"/>
                </a:lnTo>
                <a:lnTo>
                  <a:pt x="1266" y="210"/>
                </a:lnTo>
                <a:lnTo>
                  <a:pt x="1269" y="206"/>
                </a:lnTo>
                <a:lnTo>
                  <a:pt x="1269" y="206"/>
                </a:lnTo>
                <a:lnTo>
                  <a:pt x="1269" y="203"/>
                </a:lnTo>
                <a:lnTo>
                  <a:pt x="1272" y="203"/>
                </a:lnTo>
                <a:lnTo>
                  <a:pt x="1276" y="203"/>
                </a:lnTo>
                <a:lnTo>
                  <a:pt x="1276" y="203"/>
                </a:lnTo>
                <a:lnTo>
                  <a:pt x="1279" y="203"/>
                </a:lnTo>
                <a:lnTo>
                  <a:pt x="1282" y="203"/>
                </a:lnTo>
                <a:lnTo>
                  <a:pt x="1282" y="203"/>
                </a:lnTo>
                <a:lnTo>
                  <a:pt x="1282" y="200"/>
                </a:lnTo>
                <a:lnTo>
                  <a:pt x="1282" y="200"/>
                </a:lnTo>
                <a:lnTo>
                  <a:pt x="1285" y="200"/>
                </a:lnTo>
                <a:lnTo>
                  <a:pt x="1289" y="200"/>
                </a:lnTo>
                <a:lnTo>
                  <a:pt x="1289" y="200"/>
                </a:lnTo>
                <a:lnTo>
                  <a:pt x="1289" y="197"/>
                </a:lnTo>
                <a:lnTo>
                  <a:pt x="1289" y="197"/>
                </a:lnTo>
                <a:lnTo>
                  <a:pt x="1292" y="197"/>
                </a:lnTo>
                <a:lnTo>
                  <a:pt x="1292" y="193"/>
                </a:lnTo>
                <a:lnTo>
                  <a:pt x="1295" y="197"/>
                </a:lnTo>
                <a:lnTo>
                  <a:pt x="1298" y="197"/>
                </a:lnTo>
                <a:lnTo>
                  <a:pt x="1298" y="197"/>
                </a:lnTo>
                <a:lnTo>
                  <a:pt x="1302" y="197"/>
                </a:lnTo>
                <a:lnTo>
                  <a:pt x="1302" y="197"/>
                </a:lnTo>
                <a:lnTo>
                  <a:pt x="1305" y="193"/>
                </a:lnTo>
                <a:lnTo>
                  <a:pt x="1308" y="193"/>
                </a:lnTo>
                <a:lnTo>
                  <a:pt x="1312" y="193"/>
                </a:lnTo>
                <a:lnTo>
                  <a:pt x="1312" y="193"/>
                </a:lnTo>
                <a:lnTo>
                  <a:pt x="1312" y="193"/>
                </a:lnTo>
                <a:lnTo>
                  <a:pt x="1315" y="193"/>
                </a:lnTo>
                <a:lnTo>
                  <a:pt x="1315" y="190"/>
                </a:lnTo>
                <a:lnTo>
                  <a:pt x="1312" y="187"/>
                </a:lnTo>
                <a:lnTo>
                  <a:pt x="1315" y="187"/>
                </a:lnTo>
                <a:lnTo>
                  <a:pt x="1315" y="183"/>
                </a:lnTo>
                <a:lnTo>
                  <a:pt x="1315" y="183"/>
                </a:lnTo>
                <a:lnTo>
                  <a:pt x="1315" y="183"/>
                </a:lnTo>
                <a:lnTo>
                  <a:pt x="1318" y="187"/>
                </a:lnTo>
                <a:lnTo>
                  <a:pt x="1321" y="190"/>
                </a:lnTo>
                <a:lnTo>
                  <a:pt x="1321" y="193"/>
                </a:lnTo>
                <a:lnTo>
                  <a:pt x="1325" y="197"/>
                </a:lnTo>
                <a:lnTo>
                  <a:pt x="1325" y="197"/>
                </a:lnTo>
                <a:lnTo>
                  <a:pt x="1325" y="197"/>
                </a:lnTo>
                <a:lnTo>
                  <a:pt x="1325" y="197"/>
                </a:lnTo>
                <a:lnTo>
                  <a:pt x="1328" y="197"/>
                </a:lnTo>
                <a:lnTo>
                  <a:pt x="1328" y="197"/>
                </a:lnTo>
                <a:lnTo>
                  <a:pt x="1328" y="193"/>
                </a:lnTo>
                <a:lnTo>
                  <a:pt x="1328" y="193"/>
                </a:lnTo>
                <a:lnTo>
                  <a:pt x="1331" y="190"/>
                </a:lnTo>
                <a:lnTo>
                  <a:pt x="1331" y="190"/>
                </a:lnTo>
                <a:lnTo>
                  <a:pt x="1331" y="187"/>
                </a:lnTo>
                <a:lnTo>
                  <a:pt x="1331" y="187"/>
                </a:lnTo>
                <a:lnTo>
                  <a:pt x="1331" y="187"/>
                </a:lnTo>
                <a:lnTo>
                  <a:pt x="1331" y="187"/>
                </a:lnTo>
                <a:lnTo>
                  <a:pt x="1335" y="190"/>
                </a:lnTo>
                <a:lnTo>
                  <a:pt x="1335" y="190"/>
                </a:lnTo>
                <a:lnTo>
                  <a:pt x="1335" y="190"/>
                </a:lnTo>
                <a:lnTo>
                  <a:pt x="1335" y="193"/>
                </a:lnTo>
                <a:lnTo>
                  <a:pt x="1335" y="193"/>
                </a:lnTo>
                <a:lnTo>
                  <a:pt x="1338" y="193"/>
                </a:lnTo>
                <a:lnTo>
                  <a:pt x="1341" y="200"/>
                </a:lnTo>
                <a:lnTo>
                  <a:pt x="1344" y="203"/>
                </a:lnTo>
                <a:lnTo>
                  <a:pt x="1348" y="210"/>
                </a:lnTo>
                <a:lnTo>
                  <a:pt x="1348" y="216"/>
                </a:lnTo>
                <a:lnTo>
                  <a:pt x="1348" y="223"/>
                </a:lnTo>
                <a:lnTo>
                  <a:pt x="1348" y="229"/>
                </a:lnTo>
                <a:lnTo>
                  <a:pt x="1348" y="233"/>
                </a:lnTo>
                <a:lnTo>
                  <a:pt x="1348" y="239"/>
                </a:lnTo>
                <a:lnTo>
                  <a:pt x="1351" y="259"/>
                </a:lnTo>
                <a:lnTo>
                  <a:pt x="1351" y="262"/>
                </a:lnTo>
                <a:lnTo>
                  <a:pt x="1351" y="269"/>
                </a:lnTo>
                <a:lnTo>
                  <a:pt x="1348" y="275"/>
                </a:lnTo>
                <a:lnTo>
                  <a:pt x="1348" y="275"/>
                </a:lnTo>
                <a:lnTo>
                  <a:pt x="1348" y="282"/>
                </a:lnTo>
                <a:lnTo>
                  <a:pt x="1344" y="285"/>
                </a:lnTo>
                <a:lnTo>
                  <a:pt x="1344" y="288"/>
                </a:lnTo>
                <a:lnTo>
                  <a:pt x="1341" y="292"/>
                </a:lnTo>
                <a:lnTo>
                  <a:pt x="1341" y="298"/>
                </a:lnTo>
                <a:lnTo>
                  <a:pt x="1338" y="301"/>
                </a:lnTo>
                <a:lnTo>
                  <a:pt x="1338" y="301"/>
                </a:lnTo>
                <a:lnTo>
                  <a:pt x="1338" y="305"/>
                </a:lnTo>
                <a:lnTo>
                  <a:pt x="1335" y="305"/>
                </a:lnTo>
                <a:lnTo>
                  <a:pt x="1335" y="311"/>
                </a:lnTo>
                <a:lnTo>
                  <a:pt x="1335" y="321"/>
                </a:lnTo>
                <a:lnTo>
                  <a:pt x="1335" y="331"/>
                </a:lnTo>
                <a:lnTo>
                  <a:pt x="1335" y="331"/>
                </a:lnTo>
                <a:lnTo>
                  <a:pt x="1335" y="331"/>
                </a:lnTo>
                <a:lnTo>
                  <a:pt x="1338" y="338"/>
                </a:lnTo>
                <a:lnTo>
                  <a:pt x="1338" y="338"/>
                </a:lnTo>
                <a:lnTo>
                  <a:pt x="1338" y="344"/>
                </a:lnTo>
                <a:lnTo>
                  <a:pt x="1335" y="344"/>
                </a:lnTo>
                <a:lnTo>
                  <a:pt x="1331" y="351"/>
                </a:lnTo>
                <a:lnTo>
                  <a:pt x="1328" y="354"/>
                </a:lnTo>
                <a:lnTo>
                  <a:pt x="1321" y="357"/>
                </a:lnTo>
                <a:lnTo>
                  <a:pt x="1321" y="357"/>
                </a:lnTo>
                <a:lnTo>
                  <a:pt x="1318" y="357"/>
                </a:lnTo>
                <a:lnTo>
                  <a:pt x="1312" y="360"/>
                </a:lnTo>
                <a:lnTo>
                  <a:pt x="1308" y="364"/>
                </a:lnTo>
                <a:lnTo>
                  <a:pt x="1305" y="367"/>
                </a:lnTo>
                <a:lnTo>
                  <a:pt x="1302" y="374"/>
                </a:lnTo>
                <a:lnTo>
                  <a:pt x="1298" y="377"/>
                </a:lnTo>
                <a:lnTo>
                  <a:pt x="1295" y="377"/>
                </a:lnTo>
                <a:lnTo>
                  <a:pt x="1292" y="377"/>
                </a:lnTo>
                <a:lnTo>
                  <a:pt x="1292" y="377"/>
                </a:lnTo>
                <a:lnTo>
                  <a:pt x="1289" y="377"/>
                </a:lnTo>
                <a:lnTo>
                  <a:pt x="1282" y="377"/>
                </a:lnTo>
                <a:lnTo>
                  <a:pt x="1276" y="380"/>
                </a:lnTo>
                <a:lnTo>
                  <a:pt x="1269" y="383"/>
                </a:lnTo>
                <a:lnTo>
                  <a:pt x="1269" y="383"/>
                </a:lnTo>
                <a:lnTo>
                  <a:pt x="1266" y="387"/>
                </a:lnTo>
                <a:lnTo>
                  <a:pt x="1262" y="387"/>
                </a:lnTo>
                <a:lnTo>
                  <a:pt x="1259" y="387"/>
                </a:lnTo>
                <a:lnTo>
                  <a:pt x="1253" y="387"/>
                </a:lnTo>
                <a:lnTo>
                  <a:pt x="1253" y="387"/>
                </a:lnTo>
                <a:lnTo>
                  <a:pt x="1249" y="387"/>
                </a:lnTo>
                <a:lnTo>
                  <a:pt x="1246" y="383"/>
                </a:lnTo>
                <a:lnTo>
                  <a:pt x="1246" y="383"/>
                </a:lnTo>
                <a:lnTo>
                  <a:pt x="1243" y="383"/>
                </a:lnTo>
                <a:lnTo>
                  <a:pt x="1236" y="387"/>
                </a:lnTo>
                <a:lnTo>
                  <a:pt x="1236" y="383"/>
                </a:lnTo>
                <a:lnTo>
                  <a:pt x="1233" y="383"/>
                </a:lnTo>
                <a:lnTo>
                  <a:pt x="1233" y="383"/>
                </a:lnTo>
                <a:lnTo>
                  <a:pt x="1230" y="383"/>
                </a:lnTo>
                <a:lnTo>
                  <a:pt x="1230" y="387"/>
                </a:lnTo>
                <a:lnTo>
                  <a:pt x="1230" y="387"/>
                </a:lnTo>
                <a:lnTo>
                  <a:pt x="1230" y="390"/>
                </a:lnTo>
                <a:lnTo>
                  <a:pt x="1230" y="393"/>
                </a:lnTo>
                <a:lnTo>
                  <a:pt x="1230" y="397"/>
                </a:lnTo>
                <a:lnTo>
                  <a:pt x="1230" y="400"/>
                </a:lnTo>
                <a:lnTo>
                  <a:pt x="1230" y="403"/>
                </a:lnTo>
                <a:lnTo>
                  <a:pt x="1230" y="406"/>
                </a:lnTo>
                <a:lnTo>
                  <a:pt x="1226" y="406"/>
                </a:lnTo>
                <a:lnTo>
                  <a:pt x="1223" y="410"/>
                </a:lnTo>
                <a:lnTo>
                  <a:pt x="1223" y="416"/>
                </a:lnTo>
                <a:lnTo>
                  <a:pt x="1220" y="416"/>
                </a:lnTo>
                <a:lnTo>
                  <a:pt x="1220" y="416"/>
                </a:lnTo>
                <a:lnTo>
                  <a:pt x="1220" y="416"/>
                </a:lnTo>
                <a:lnTo>
                  <a:pt x="1217" y="416"/>
                </a:lnTo>
                <a:lnTo>
                  <a:pt x="1217" y="416"/>
                </a:lnTo>
                <a:lnTo>
                  <a:pt x="1213" y="416"/>
                </a:lnTo>
                <a:lnTo>
                  <a:pt x="1210" y="413"/>
                </a:lnTo>
                <a:lnTo>
                  <a:pt x="1210" y="416"/>
                </a:lnTo>
                <a:lnTo>
                  <a:pt x="1210" y="416"/>
                </a:lnTo>
                <a:lnTo>
                  <a:pt x="1207" y="416"/>
                </a:lnTo>
                <a:lnTo>
                  <a:pt x="1207" y="416"/>
                </a:lnTo>
                <a:lnTo>
                  <a:pt x="1203" y="413"/>
                </a:lnTo>
                <a:lnTo>
                  <a:pt x="1203" y="413"/>
                </a:lnTo>
                <a:lnTo>
                  <a:pt x="1200" y="413"/>
                </a:lnTo>
                <a:lnTo>
                  <a:pt x="1197" y="410"/>
                </a:lnTo>
                <a:lnTo>
                  <a:pt x="1197" y="410"/>
                </a:lnTo>
                <a:lnTo>
                  <a:pt x="1197" y="410"/>
                </a:lnTo>
                <a:lnTo>
                  <a:pt x="1197" y="406"/>
                </a:lnTo>
                <a:lnTo>
                  <a:pt x="1194" y="403"/>
                </a:lnTo>
                <a:lnTo>
                  <a:pt x="1190" y="403"/>
                </a:lnTo>
                <a:lnTo>
                  <a:pt x="1190" y="403"/>
                </a:lnTo>
                <a:lnTo>
                  <a:pt x="1190" y="403"/>
                </a:lnTo>
                <a:lnTo>
                  <a:pt x="1190" y="403"/>
                </a:lnTo>
                <a:lnTo>
                  <a:pt x="1187" y="400"/>
                </a:lnTo>
                <a:lnTo>
                  <a:pt x="1187" y="400"/>
                </a:lnTo>
                <a:lnTo>
                  <a:pt x="1187" y="403"/>
                </a:lnTo>
                <a:lnTo>
                  <a:pt x="1187" y="403"/>
                </a:lnTo>
                <a:lnTo>
                  <a:pt x="1184" y="403"/>
                </a:lnTo>
                <a:lnTo>
                  <a:pt x="1184" y="403"/>
                </a:lnTo>
                <a:lnTo>
                  <a:pt x="1184" y="400"/>
                </a:lnTo>
                <a:lnTo>
                  <a:pt x="1184" y="400"/>
                </a:lnTo>
                <a:lnTo>
                  <a:pt x="1180" y="400"/>
                </a:lnTo>
                <a:lnTo>
                  <a:pt x="1180" y="400"/>
                </a:lnTo>
                <a:lnTo>
                  <a:pt x="1180" y="403"/>
                </a:lnTo>
                <a:lnTo>
                  <a:pt x="1180" y="403"/>
                </a:lnTo>
                <a:lnTo>
                  <a:pt x="1180" y="403"/>
                </a:lnTo>
                <a:lnTo>
                  <a:pt x="1177" y="410"/>
                </a:lnTo>
                <a:lnTo>
                  <a:pt x="1177" y="413"/>
                </a:lnTo>
                <a:lnTo>
                  <a:pt x="1177" y="413"/>
                </a:lnTo>
                <a:lnTo>
                  <a:pt x="1174" y="416"/>
                </a:lnTo>
                <a:lnTo>
                  <a:pt x="1174" y="416"/>
                </a:lnTo>
                <a:lnTo>
                  <a:pt x="1177" y="419"/>
                </a:lnTo>
                <a:lnTo>
                  <a:pt x="1174" y="419"/>
                </a:lnTo>
                <a:lnTo>
                  <a:pt x="1174" y="419"/>
                </a:lnTo>
                <a:lnTo>
                  <a:pt x="1177" y="423"/>
                </a:lnTo>
                <a:lnTo>
                  <a:pt x="1174" y="429"/>
                </a:lnTo>
                <a:lnTo>
                  <a:pt x="1174" y="429"/>
                </a:lnTo>
                <a:lnTo>
                  <a:pt x="1174" y="433"/>
                </a:lnTo>
                <a:lnTo>
                  <a:pt x="1174" y="433"/>
                </a:lnTo>
                <a:lnTo>
                  <a:pt x="1174" y="433"/>
                </a:lnTo>
                <a:lnTo>
                  <a:pt x="1171" y="439"/>
                </a:lnTo>
                <a:lnTo>
                  <a:pt x="1171" y="442"/>
                </a:lnTo>
                <a:lnTo>
                  <a:pt x="1171" y="442"/>
                </a:lnTo>
                <a:lnTo>
                  <a:pt x="1171" y="446"/>
                </a:lnTo>
                <a:lnTo>
                  <a:pt x="1171" y="446"/>
                </a:lnTo>
                <a:lnTo>
                  <a:pt x="1171" y="449"/>
                </a:lnTo>
                <a:lnTo>
                  <a:pt x="1171" y="449"/>
                </a:lnTo>
                <a:lnTo>
                  <a:pt x="1171" y="456"/>
                </a:lnTo>
                <a:lnTo>
                  <a:pt x="1171" y="459"/>
                </a:lnTo>
                <a:lnTo>
                  <a:pt x="1171" y="462"/>
                </a:lnTo>
                <a:lnTo>
                  <a:pt x="1171" y="462"/>
                </a:lnTo>
                <a:lnTo>
                  <a:pt x="1171" y="465"/>
                </a:lnTo>
                <a:lnTo>
                  <a:pt x="1171" y="465"/>
                </a:lnTo>
                <a:lnTo>
                  <a:pt x="1167" y="465"/>
                </a:lnTo>
                <a:lnTo>
                  <a:pt x="1167" y="465"/>
                </a:lnTo>
                <a:lnTo>
                  <a:pt x="1167" y="469"/>
                </a:lnTo>
                <a:lnTo>
                  <a:pt x="1167" y="469"/>
                </a:lnTo>
                <a:lnTo>
                  <a:pt x="1171" y="472"/>
                </a:lnTo>
                <a:lnTo>
                  <a:pt x="1167" y="472"/>
                </a:lnTo>
                <a:lnTo>
                  <a:pt x="1171" y="475"/>
                </a:lnTo>
                <a:lnTo>
                  <a:pt x="1171" y="478"/>
                </a:lnTo>
                <a:lnTo>
                  <a:pt x="1171" y="482"/>
                </a:lnTo>
                <a:lnTo>
                  <a:pt x="1171" y="482"/>
                </a:lnTo>
                <a:lnTo>
                  <a:pt x="1171" y="485"/>
                </a:lnTo>
                <a:lnTo>
                  <a:pt x="1171" y="488"/>
                </a:lnTo>
                <a:lnTo>
                  <a:pt x="1171" y="488"/>
                </a:lnTo>
                <a:lnTo>
                  <a:pt x="1171" y="488"/>
                </a:lnTo>
                <a:lnTo>
                  <a:pt x="1171" y="492"/>
                </a:lnTo>
                <a:lnTo>
                  <a:pt x="1174" y="495"/>
                </a:lnTo>
                <a:lnTo>
                  <a:pt x="1174" y="495"/>
                </a:lnTo>
                <a:lnTo>
                  <a:pt x="1174" y="498"/>
                </a:lnTo>
                <a:lnTo>
                  <a:pt x="1174" y="498"/>
                </a:lnTo>
                <a:lnTo>
                  <a:pt x="1177" y="501"/>
                </a:lnTo>
                <a:lnTo>
                  <a:pt x="1177" y="505"/>
                </a:lnTo>
                <a:lnTo>
                  <a:pt x="1174" y="508"/>
                </a:lnTo>
                <a:lnTo>
                  <a:pt x="1177" y="508"/>
                </a:lnTo>
                <a:lnTo>
                  <a:pt x="1174" y="511"/>
                </a:lnTo>
                <a:lnTo>
                  <a:pt x="1174" y="511"/>
                </a:lnTo>
                <a:lnTo>
                  <a:pt x="1171" y="511"/>
                </a:lnTo>
                <a:lnTo>
                  <a:pt x="1171" y="511"/>
                </a:lnTo>
                <a:lnTo>
                  <a:pt x="1171" y="515"/>
                </a:lnTo>
                <a:lnTo>
                  <a:pt x="1171" y="515"/>
                </a:lnTo>
                <a:lnTo>
                  <a:pt x="1171" y="518"/>
                </a:lnTo>
                <a:lnTo>
                  <a:pt x="1167" y="518"/>
                </a:lnTo>
                <a:lnTo>
                  <a:pt x="1167" y="521"/>
                </a:lnTo>
                <a:lnTo>
                  <a:pt x="1164" y="521"/>
                </a:lnTo>
                <a:lnTo>
                  <a:pt x="1164" y="521"/>
                </a:lnTo>
                <a:lnTo>
                  <a:pt x="1164" y="521"/>
                </a:lnTo>
                <a:lnTo>
                  <a:pt x="1164" y="521"/>
                </a:lnTo>
                <a:lnTo>
                  <a:pt x="1161" y="521"/>
                </a:lnTo>
                <a:lnTo>
                  <a:pt x="1161" y="521"/>
                </a:lnTo>
                <a:lnTo>
                  <a:pt x="1161" y="521"/>
                </a:lnTo>
                <a:lnTo>
                  <a:pt x="1158" y="521"/>
                </a:lnTo>
                <a:lnTo>
                  <a:pt x="1154" y="521"/>
                </a:lnTo>
                <a:lnTo>
                  <a:pt x="1154" y="521"/>
                </a:lnTo>
                <a:lnTo>
                  <a:pt x="1151" y="518"/>
                </a:lnTo>
                <a:lnTo>
                  <a:pt x="1151" y="518"/>
                </a:lnTo>
                <a:lnTo>
                  <a:pt x="1151" y="518"/>
                </a:lnTo>
                <a:lnTo>
                  <a:pt x="1148" y="518"/>
                </a:lnTo>
                <a:lnTo>
                  <a:pt x="1148" y="518"/>
                </a:lnTo>
                <a:lnTo>
                  <a:pt x="1144" y="518"/>
                </a:lnTo>
                <a:lnTo>
                  <a:pt x="1144" y="518"/>
                </a:lnTo>
                <a:lnTo>
                  <a:pt x="1144" y="518"/>
                </a:lnTo>
                <a:lnTo>
                  <a:pt x="1144" y="521"/>
                </a:lnTo>
                <a:lnTo>
                  <a:pt x="1141" y="521"/>
                </a:lnTo>
                <a:lnTo>
                  <a:pt x="1141" y="518"/>
                </a:lnTo>
                <a:lnTo>
                  <a:pt x="1141" y="518"/>
                </a:lnTo>
                <a:lnTo>
                  <a:pt x="1138" y="518"/>
                </a:lnTo>
                <a:lnTo>
                  <a:pt x="1138" y="518"/>
                </a:lnTo>
                <a:lnTo>
                  <a:pt x="1138" y="518"/>
                </a:lnTo>
                <a:lnTo>
                  <a:pt x="1135" y="521"/>
                </a:lnTo>
                <a:lnTo>
                  <a:pt x="1135" y="521"/>
                </a:lnTo>
                <a:lnTo>
                  <a:pt x="1135" y="518"/>
                </a:lnTo>
                <a:lnTo>
                  <a:pt x="1135" y="521"/>
                </a:lnTo>
                <a:lnTo>
                  <a:pt x="1135" y="521"/>
                </a:lnTo>
                <a:lnTo>
                  <a:pt x="1131" y="521"/>
                </a:lnTo>
                <a:lnTo>
                  <a:pt x="1128" y="524"/>
                </a:lnTo>
                <a:lnTo>
                  <a:pt x="1128" y="524"/>
                </a:lnTo>
                <a:lnTo>
                  <a:pt x="1125" y="524"/>
                </a:lnTo>
                <a:lnTo>
                  <a:pt x="1125" y="524"/>
                </a:lnTo>
                <a:lnTo>
                  <a:pt x="1125" y="521"/>
                </a:lnTo>
                <a:lnTo>
                  <a:pt x="1125" y="524"/>
                </a:lnTo>
                <a:lnTo>
                  <a:pt x="1125" y="524"/>
                </a:lnTo>
                <a:lnTo>
                  <a:pt x="1121" y="524"/>
                </a:lnTo>
                <a:lnTo>
                  <a:pt x="1121" y="521"/>
                </a:lnTo>
                <a:lnTo>
                  <a:pt x="1121" y="528"/>
                </a:lnTo>
                <a:lnTo>
                  <a:pt x="1121" y="528"/>
                </a:lnTo>
                <a:lnTo>
                  <a:pt x="1121" y="528"/>
                </a:lnTo>
                <a:lnTo>
                  <a:pt x="1121" y="528"/>
                </a:lnTo>
                <a:lnTo>
                  <a:pt x="1118" y="528"/>
                </a:lnTo>
                <a:lnTo>
                  <a:pt x="1115" y="531"/>
                </a:lnTo>
                <a:lnTo>
                  <a:pt x="1115" y="531"/>
                </a:lnTo>
                <a:lnTo>
                  <a:pt x="1115" y="534"/>
                </a:lnTo>
                <a:lnTo>
                  <a:pt x="1115" y="534"/>
                </a:lnTo>
                <a:lnTo>
                  <a:pt x="1112" y="534"/>
                </a:lnTo>
                <a:lnTo>
                  <a:pt x="1112" y="534"/>
                </a:lnTo>
                <a:lnTo>
                  <a:pt x="1112" y="537"/>
                </a:lnTo>
                <a:lnTo>
                  <a:pt x="1108" y="541"/>
                </a:lnTo>
                <a:lnTo>
                  <a:pt x="1108" y="541"/>
                </a:lnTo>
                <a:lnTo>
                  <a:pt x="1108" y="544"/>
                </a:lnTo>
                <a:lnTo>
                  <a:pt x="1108" y="544"/>
                </a:lnTo>
                <a:lnTo>
                  <a:pt x="1108" y="544"/>
                </a:lnTo>
                <a:lnTo>
                  <a:pt x="1108" y="544"/>
                </a:lnTo>
                <a:lnTo>
                  <a:pt x="1105" y="544"/>
                </a:lnTo>
                <a:lnTo>
                  <a:pt x="1105" y="544"/>
                </a:lnTo>
                <a:lnTo>
                  <a:pt x="1105" y="547"/>
                </a:lnTo>
                <a:lnTo>
                  <a:pt x="1105" y="547"/>
                </a:lnTo>
                <a:lnTo>
                  <a:pt x="1102" y="547"/>
                </a:lnTo>
                <a:lnTo>
                  <a:pt x="1102" y="551"/>
                </a:lnTo>
                <a:lnTo>
                  <a:pt x="1102" y="551"/>
                </a:lnTo>
                <a:lnTo>
                  <a:pt x="1102" y="551"/>
                </a:lnTo>
                <a:lnTo>
                  <a:pt x="1102" y="551"/>
                </a:lnTo>
                <a:lnTo>
                  <a:pt x="1105" y="554"/>
                </a:lnTo>
                <a:lnTo>
                  <a:pt x="1105" y="554"/>
                </a:lnTo>
                <a:lnTo>
                  <a:pt x="1105" y="554"/>
                </a:lnTo>
                <a:lnTo>
                  <a:pt x="1105" y="554"/>
                </a:lnTo>
                <a:lnTo>
                  <a:pt x="1102" y="554"/>
                </a:lnTo>
                <a:lnTo>
                  <a:pt x="1102" y="557"/>
                </a:lnTo>
                <a:lnTo>
                  <a:pt x="1102" y="557"/>
                </a:lnTo>
                <a:lnTo>
                  <a:pt x="1102" y="557"/>
                </a:lnTo>
                <a:lnTo>
                  <a:pt x="1098" y="557"/>
                </a:lnTo>
                <a:lnTo>
                  <a:pt x="1098" y="557"/>
                </a:lnTo>
                <a:lnTo>
                  <a:pt x="1098" y="557"/>
                </a:lnTo>
                <a:lnTo>
                  <a:pt x="1098" y="560"/>
                </a:lnTo>
                <a:lnTo>
                  <a:pt x="1098" y="560"/>
                </a:lnTo>
                <a:lnTo>
                  <a:pt x="1095" y="560"/>
                </a:lnTo>
                <a:lnTo>
                  <a:pt x="1095" y="564"/>
                </a:lnTo>
                <a:lnTo>
                  <a:pt x="1095" y="564"/>
                </a:lnTo>
                <a:lnTo>
                  <a:pt x="1095" y="567"/>
                </a:lnTo>
                <a:lnTo>
                  <a:pt x="1092" y="567"/>
                </a:lnTo>
                <a:lnTo>
                  <a:pt x="1092" y="567"/>
                </a:lnTo>
                <a:lnTo>
                  <a:pt x="1095" y="570"/>
                </a:lnTo>
                <a:lnTo>
                  <a:pt x="1095" y="574"/>
                </a:lnTo>
                <a:lnTo>
                  <a:pt x="1092" y="577"/>
                </a:lnTo>
                <a:lnTo>
                  <a:pt x="1092" y="577"/>
                </a:lnTo>
                <a:lnTo>
                  <a:pt x="1092" y="580"/>
                </a:lnTo>
                <a:lnTo>
                  <a:pt x="1092" y="583"/>
                </a:lnTo>
                <a:lnTo>
                  <a:pt x="1092" y="583"/>
                </a:lnTo>
                <a:lnTo>
                  <a:pt x="1089" y="583"/>
                </a:lnTo>
                <a:lnTo>
                  <a:pt x="1089" y="587"/>
                </a:lnTo>
                <a:lnTo>
                  <a:pt x="1089" y="583"/>
                </a:lnTo>
                <a:lnTo>
                  <a:pt x="1089" y="583"/>
                </a:lnTo>
                <a:lnTo>
                  <a:pt x="1089" y="580"/>
                </a:lnTo>
                <a:lnTo>
                  <a:pt x="1085" y="580"/>
                </a:lnTo>
                <a:lnTo>
                  <a:pt x="1085" y="577"/>
                </a:lnTo>
                <a:lnTo>
                  <a:pt x="1082" y="577"/>
                </a:lnTo>
                <a:lnTo>
                  <a:pt x="1082" y="574"/>
                </a:lnTo>
                <a:lnTo>
                  <a:pt x="1082" y="574"/>
                </a:lnTo>
                <a:lnTo>
                  <a:pt x="1082" y="570"/>
                </a:lnTo>
                <a:lnTo>
                  <a:pt x="1082" y="570"/>
                </a:lnTo>
                <a:lnTo>
                  <a:pt x="1082" y="570"/>
                </a:lnTo>
                <a:lnTo>
                  <a:pt x="1079" y="567"/>
                </a:lnTo>
                <a:lnTo>
                  <a:pt x="1082" y="567"/>
                </a:lnTo>
                <a:lnTo>
                  <a:pt x="1082" y="567"/>
                </a:lnTo>
                <a:lnTo>
                  <a:pt x="1082" y="567"/>
                </a:lnTo>
                <a:lnTo>
                  <a:pt x="1082" y="564"/>
                </a:lnTo>
                <a:lnTo>
                  <a:pt x="1082" y="564"/>
                </a:lnTo>
                <a:lnTo>
                  <a:pt x="1079" y="564"/>
                </a:lnTo>
                <a:lnTo>
                  <a:pt x="1079" y="564"/>
                </a:lnTo>
                <a:lnTo>
                  <a:pt x="1079" y="564"/>
                </a:lnTo>
                <a:lnTo>
                  <a:pt x="1079" y="564"/>
                </a:lnTo>
                <a:lnTo>
                  <a:pt x="1076" y="560"/>
                </a:lnTo>
                <a:lnTo>
                  <a:pt x="1076" y="560"/>
                </a:lnTo>
                <a:lnTo>
                  <a:pt x="1076" y="560"/>
                </a:lnTo>
                <a:lnTo>
                  <a:pt x="1076" y="560"/>
                </a:lnTo>
                <a:lnTo>
                  <a:pt x="1072" y="560"/>
                </a:lnTo>
                <a:lnTo>
                  <a:pt x="1072" y="560"/>
                </a:lnTo>
                <a:lnTo>
                  <a:pt x="1072" y="560"/>
                </a:lnTo>
                <a:lnTo>
                  <a:pt x="1072" y="560"/>
                </a:lnTo>
                <a:lnTo>
                  <a:pt x="1072" y="560"/>
                </a:lnTo>
                <a:lnTo>
                  <a:pt x="1069" y="560"/>
                </a:lnTo>
                <a:lnTo>
                  <a:pt x="1066" y="557"/>
                </a:lnTo>
                <a:lnTo>
                  <a:pt x="1066" y="557"/>
                </a:lnTo>
                <a:lnTo>
                  <a:pt x="1066" y="560"/>
                </a:lnTo>
                <a:lnTo>
                  <a:pt x="1066" y="560"/>
                </a:lnTo>
                <a:lnTo>
                  <a:pt x="1062" y="560"/>
                </a:lnTo>
                <a:lnTo>
                  <a:pt x="1059" y="557"/>
                </a:lnTo>
                <a:lnTo>
                  <a:pt x="1059" y="557"/>
                </a:lnTo>
                <a:lnTo>
                  <a:pt x="1056" y="554"/>
                </a:lnTo>
                <a:lnTo>
                  <a:pt x="1056" y="554"/>
                </a:lnTo>
                <a:lnTo>
                  <a:pt x="1053" y="554"/>
                </a:lnTo>
                <a:lnTo>
                  <a:pt x="1053" y="554"/>
                </a:lnTo>
                <a:lnTo>
                  <a:pt x="1053" y="551"/>
                </a:lnTo>
                <a:lnTo>
                  <a:pt x="1053" y="551"/>
                </a:lnTo>
                <a:lnTo>
                  <a:pt x="1053" y="551"/>
                </a:lnTo>
                <a:lnTo>
                  <a:pt x="1049" y="554"/>
                </a:lnTo>
                <a:lnTo>
                  <a:pt x="1049" y="554"/>
                </a:lnTo>
                <a:lnTo>
                  <a:pt x="1049" y="554"/>
                </a:lnTo>
                <a:lnTo>
                  <a:pt x="1046" y="554"/>
                </a:lnTo>
                <a:lnTo>
                  <a:pt x="1046" y="557"/>
                </a:lnTo>
                <a:lnTo>
                  <a:pt x="1046" y="557"/>
                </a:lnTo>
                <a:lnTo>
                  <a:pt x="1043" y="557"/>
                </a:lnTo>
                <a:lnTo>
                  <a:pt x="1043" y="557"/>
                </a:lnTo>
                <a:lnTo>
                  <a:pt x="1043" y="557"/>
                </a:lnTo>
                <a:lnTo>
                  <a:pt x="1043" y="557"/>
                </a:lnTo>
                <a:lnTo>
                  <a:pt x="1043" y="560"/>
                </a:lnTo>
                <a:lnTo>
                  <a:pt x="1039" y="560"/>
                </a:lnTo>
                <a:lnTo>
                  <a:pt x="1039" y="560"/>
                </a:lnTo>
                <a:lnTo>
                  <a:pt x="1036" y="560"/>
                </a:lnTo>
                <a:lnTo>
                  <a:pt x="1036" y="560"/>
                </a:lnTo>
                <a:lnTo>
                  <a:pt x="1036" y="560"/>
                </a:lnTo>
                <a:lnTo>
                  <a:pt x="1033" y="560"/>
                </a:lnTo>
                <a:lnTo>
                  <a:pt x="1030" y="564"/>
                </a:lnTo>
                <a:lnTo>
                  <a:pt x="1030" y="564"/>
                </a:lnTo>
                <a:lnTo>
                  <a:pt x="1033" y="564"/>
                </a:lnTo>
                <a:lnTo>
                  <a:pt x="1033" y="567"/>
                </a:lnTo>
                <a:lnTo>
                  <a:pt x="1033" y="567"/>
                </a:lnTo>
                <a:lnTo>
                  <a:pt x="1033" y="570"/>
                </a:lnTo>
                <a:lnTo>
                  <a:pt x="1033" y="570"/>
                </a:lnTo>
                <a:lnTo>
                  <a:pt x="1033" y="574"/>
                </a:lnTo>
                <a:lnTo>
                  <a:pt x="1030" y="574"/>
                </a:lnTo>
                <a:lnTo>
                  <a:pt x="1030" y="574"/>
                </a:lnTo>
                <a:lnTo>
                  <a:pt x="1030" y="574"/>
                </a:lnTo>
                <a:lnTo>
                  <a:pt x="1030" y="577"/>
                </a:lnTo>
                <a:lnTo>
                  <a:pt x="1030" y="577"/>
                </a:lnTo>
                <a:lnTo>
                  <a:pt x="1033" y="577"/>
                </a:lnTo>
                <a:lnTo>
                  <a:pt x="1033" y="577"/>
                </a:lnTo>
                <a:lnTo>
                  <a:pt x="1036" y="580"/>
                </a:lnTo>
                <a:lnTo>
                  <a:pt x="1036" y="580"/>
                </a:lnTo>
                <a:lnTo>
                  <a:pt x="1036" y="583"/>
                </a:lnTo>
                <a:lnTo>
                  <a:pt x="1036" y="583"/>
                </a:lnTo>
                <a:lnTo>
                  <a:pt x="1033" y="583"/>
                </a:lnTo>
                <a:lnTo>
                  <a:pt x="1033" y="583"/>
                </a:lnTo>
                <a:lnTo>
                  <a:pt x="1030" y="583"/>
                </a:lnTo>
                <a:lnTo>
                  <a:pt x="1030" y="583"/>
                </a:lnTo>
                <a:lnTo>
                  <a:pt x="1030" y="587"/>
                </a:lnTo>
                <a:lnTo>
                  <a:pt x="1030" y="587"/>
                </a:lnTo>
                <a:lnTo>
                  <a:pt x="1030" y="587"/>
                </a:lnTo>
                <a:lnTo>
                  <a:pt x="1026" y="590"/>
                </a:lnTo>
                <a:lnTo>
                  <a:pt x="1026" y="590"/>
                </a:lnTo>
                <a:lnTo>
                  <a:pt x="1023" y="590"/>
                </a:lnTo>
                <a:lnTo>
                  <a:pt x="1023" y="590"/>
                </a:lnTo>
                <a:lnTo>
                  <a:pt x="1023" y="590"/>
                </a:lnTo>
                <a:lnTo>
                  <a:pt x="1023" y="593"/>
                </a:lnTo>
                <a:lnTo>
                  <a:pt x="1023" y="593"/>
                </a:lnTo>
                <a:lnTo>
                  <a:pt x="1023" y="593"/>
                </a:lnTo>
                <a:lnTo>
                  <a:pt x="1020" y="593"/>
                </a:lnTo>
                <a:lnTo>
                  <a:pt x="1017" y="593"/>
                </a:lnTo>
                <a:lnTo>
                  <a:pt x="1017" y="593"/>
                </a:lnTo>
                <a:lnTo>
                  <a:pt x="1013" y="593"/>
                </a:lnTo>
                <a:lnTo>
                  <a:pt x="1013" y="597"/>
                </a:lnTo>
                <a:lnTo>
                  <a:pt x="1010" y="597"/>
                </a:lnTo>
                <a:lnTo>
                  <a:pt x="1010" y="597"/>
                </a:lnTo>
                <a:lnTo>
                  <a:pt x="1010" y="600"/>
                </a:lnTo>
                <a:lnTo>
                  <a:pt x="1010" y="600"/>
                </a:lnTo>
                <a:lnTo>
                  <a:pt x="1010" y="600"/>
                </a:lnTo>
                <a:lnTo>
                  <a:pt x="1010" y="603"/>
                </a:lnTo>
                <a:lnTo>
                  <a:pt x="1007" y="603"/>
                </a:lnTo>
                <a:lnTo>
                  <a:pt x="1007" y="603"/>
                </a:lnTo>
                <a:lnTo>
                  <a:pt x="1007" y="603"/>
                </a:lnTo>
                <a:lnTo>
                  <a:pt x="1007" y="603"/>
                </a:lnTo>
                <a:lnTo>
                  <a:pt x="1007" y="606"/>
                </a:lnTo>
                <a:lnTo>
                  <a:pt x="1007" y="606"/>
                </a:lnTo>
                <a:lnTo>
                  <a:pt x="1003" y="606"/>
                </a:lnTo>
                <a:lnTo>
                  <a:pt x="1003" y="606"/>
                </a:lnTo>
                <a:lnTo>
                  <a:pt x="1000" y="606"/>
                </a:lnTo>
                <a:lnTo>
                  <a:pt x="1000" y="606"/>
                </a:lnTo>
                <a:lnTo>
                  <a:pt x="1000" y="610"/>
                </a:lnTo>
                <a:lnTo>
                  <a:pt x="1000" y="610"/>
                </a:lnTo>
                <a:lnTo>
                  <a:pt x="1000" y="613"/>
                </a:lnTo>
                <a:lnTo>
                  <a:pt x="1003" y="616"/>
                </a:lnTo>
                <a:lnTo>
                  <a:pt x="1003" y="619"/>
                </a:lnTo>
                <a:lnTo>
                  <a:pt x="1007" y="619"/>
                </a:lnTo>
                <a:lnTo>
                  <a:pt x="1007" y="626"/>
                </a:lnTo>
                <a:lnTo>
                  <a:pt x="1003" y="626"/>
                </a:lnTo>
                <a:lnTo>
                  <a:pt x="1003" y="626"/>
                </a:lnTo>
                <a:lnTo>
                  <a:pt x="1003" y="629"/>
                </a:lnTo>
                <a:lnTo>
                  <a:pt x="1000" y="629"/>
                </a:lnTo>
                <a:lnTo>
                  <a:pt x="1000" y="629"/>
                </a:lnTo>
                <a:lnTo>
                  <a:pt x="1000" y="629"/>
                </a:lnTo>
                <a:lnTo>
                  <a:pt x="1000" y="633"/>
                </a:lnTo>
                <a:lnTo>
                  <a:pt x="1000" y="633"/>
                </a:lnTo>
                <a:lnTo>
                  <a:pt x="1000" y="633"/>
                </a:lnTo>
                <a:lnTo>
                  <a:pt x="1003" y="636"/>
                </a:lnTo>
                <a:lnTo>
                  <a:pt x="1003" y="636"/>
                </a:lnTo>
                <a:lnTo>
                  <a:pt x="1003" y="636"/>
                </a:lnTo>
                <a:lnTo>
                  <a:pt x="1003" y="636"/>
                </a:lnTo>
                <a:lnTo>
                  <a:pt x="1003" y="636"/>
                </a:lnTo>
                <a:lnTo>
                  <a:pt x="1000" y="636"/>
                </a:lnTo>
                <a:lnTo>
                  <a:pt x="1000" y="636"/>
                </a:lnTo>
                <a:lnTo>
                  <a:pt x="1000" y="636"/>
                </a:lnTo>
                <a:lnTo>
                  <a:pt x="1000" y="639"/>
                </a:lnTo>
                <a:lnTo>
                  <a:pt x="1000" y="639"/>
                </a:lnTo>
                <a:lnTo>
                  <a:pt x="1000" y="639"/>
                </a:lnTo>
                <a:lnTo>
                  <a:pt x="1000" y="642"/>
                </a:lnTo>
                <a:lnTo>
                  <a:pt x="1000" y="642"/>
                </a:lnTo>
                <a:lnTo>
                  <a:pt x="1003" y="646"/>
                </a:lnTo>
                <a:lnTo>
                  <a:pt x="1003" y="646"/>
                </a:lnTo>
                <a:lnTo>
                  <a:pt x="1003" y="646"/>
                </a:lnTo>
                <a:lnTo>
                  <a:pt x="1003" y="646"/>
                </a:lnTo>
                <a:lnTo>
                  <a:pt x="1003" y="646"/>
                </a:lnTo>
                <a:lnTo>
                  <a:pt x="1003" y="646"/>
                </a:lnTo>
                <a:lnTo>
                  <a:pt x="1000" y="646"/>
                </a:lnTo>
                <a:lnTo>
                  <a:pt x="1000" y="646"/>
                </a:lnTo>
                <a:lnTo>
                  <a:pt x="1000" y="646"/>
                </a:lnTo>
                <a:lnTo>
                  <a:pt x="997" y="646"/>
                </a:lnTo>
                <a:lnTo>
                  <a:pt x="997" y="646"/>
                </a:lnTo>
                <a:lnTo>
                  <a:pt x="997" y="649"/>
                </a:lnTo>
                <a:lnTo>
                  <a:pt x="1000" y="649"/>
                </a:lnTo>
                <a:lnTo>
                  <a:pt x="1000" y="649"/>
                </a:lnTo>
                <a:lnTo>
                  <a:pt x="1000" y="652"/>
                </a:lnTo>
                <a:lnTo>
                  <a:pt x="1000" y="652"/>
                </a:lnTo>
                <a:lnTo>
                  <a:pt x="1000" y="656"/>
                </a:lnTo>
                <a:lnTo>
                  <a:pt x="1000" y="656"/>
                </a:lnTo>
                <a:lnTo>
                  <a:pt x="1000" y="656"/>
                </a:lnTo>
                <a:lnTo>
                  <a:pt x="997" y="656"/>
                </a:lnTo>
                <a:lnTo>
                  <a:pt x="997" y="652"/>
                </a:lnTo>
                <a:lnTo>
                  <a:pt x="997" y="652"/>
                </a:lnTo>
                <a:lnTo>
                  <a:pt x="997" y="652"/>
                </a:lnTo>
                <a:lnTo>
                  <a:pt x="997" y="652"/>
                </a:lnTo>
                <a:lnTo>
                  <a:pt x="997" y="656"/>
                </a:lnTo>
                <a:lnTo>
                  <a:pt x="997" y="659"/>
                </a:lnTo>
                <a:lnTo>
                  <a:pt x="997" y="659"/>
                </a:lnTo>
                <a:lnTo>
                  <a:pt x="994" y="659"/>
                </a:lnTo>
                <a:lnTo>
                  <a:pt x="994" y="662"/>
                </a:lnTo>
                <a:lnTo>
                  <a:pt x="990" y="662"/>
                </a:lnTo>
                <a:lnTo>
                  <a:pt x="990" y="662"/>
                </a:lnTo>
                <a:lnTo>
                  <a:pt x="990" y="662"/>
                </a:lnTo>
                <a:lnTo>
                  <a:pt x="990" y="662"/>
                </a:lnTo>
                <a:lnTo>
                  <a:pt x="990" y="662"/>
                </a:lnTo>
                <a:lnTo>
                  <a:pt x="990" y="662"/>
                </a:lnTo>
                <a:lnTo>
                  <a:pt x="990" y="665"/>
                </a:lnTo>
                <a:lnTo>
                  <a:pt x="990" y="665"/>
                </a:lnTo>
                <a:lnTo>
                  <a:pt x="990" y="665"/>
                </a:lnTo>
                <a:lnTo>
                  <a:pt x="990" y="669"/>
                </a:lnTo>
                <a:lnTo>
                  <a:pt x="990" y="669"/>
                </a:lnTo>
                <a:lnTo>
                  <a:pt x="990" y="669"/>
                </a:lnTo>
                <a:lnTo>
                  <a:pt x="990" y="669"/>
                </a:lnTo>
                <a:lnTo>
                  <a:pt x="990" y="669"/>
                </a:lnTo>
                <a:lnTo>
                  <a:pt x="994" y="672"/>
                </a:lnTo>
                <a:lnTo>
                  <a:pt x="997" y="675"/>
                </a:lnTo>
                <a:lnTo>
                  <a:pt x="997" y="675"/>
                </a:lnTo>
                <a:lnTo>
                  <a:pt x="997" y="678"/>
                </a:lnTo>
                <a:lnTo>
                  <a:pt x="997" y="678"/>
                </a:lnTo>
                <a:lnTo>
                  <a:pt x="997" y="678"/>
                </a:lnTo>
                <a:lnTo>
                  <a:pt x="994" y="678"/>
                </a:lnTo>
                <a:lnTo>
                  <a:pt x="994" y="682"/>
                </a:lnTo>
                <a:lnTo>
                  <a:pt x="994" y="678"/>
                </a:lnTo>
                <a:lnTo>
                  <a:pt x="990" y="678"/>
                </a:lnTo>
                <a:lnTo>
                  <a:pt x="990" y="675"/>
                </a:lnTo>
                <a:lnTo>
                  <a:pt x="990" y="675"/>
                </a:lnTo>
                <a:lnTo>
                  <a:pt x="990" y="675"/>
                </a:lnTo>
                <a:lnTo>
                  <a:pt x="990" y="678"/>
                </a:lnTo>
                <a:lnTo>
                  <a:pt x="990" y="678"/>
                </a:lnTo>
                <a:lnTo>
                  <a:pt x="990" y="682"/>
                </a:lnTo>
                <a:lnTo>
                  <a:pt x="990" y="682"/>
                </a:lnTo>
                <a:lnTo>
                  <a:pt x="990" y="685"/>
                </a:lnTo>
                <a:lnTo>
                  <a:pt x="990" y="688"/>
                </a:lnTo>
                <a:lnTo>
                  <a:pt x="990" y="688"/>
                </a:lnTo>
                <a:lnTo>
                  <a:pt x="990" y="692"/>
                </a:lnTo>
                <a:lnTo>
                  <a:pt x="990" y="695"/>
                </a:lnTo>
                <a:lnTo>
                  <a:pt x="990" y="701"/>
                </a:lnTo>
                <a:lnTo>
                  <a:pt x="994" y="705"/>
                </a:lnTo>
                <a:lnTo>
                  <a:pt x="997" y="705"/>
                </a:lnTo>
                <a:lnTo>
                  <a:pt x="997" y="705"/>
                </a:lnTo>
                <a:lnTo>
                  <a:pt x="997" y="708"/>
                </a:lnTo>
                <a:lnTo>
                  <a:pt x="1000" y="711"/>
                </a:lnTo>
                <a:lnTo>
                  <a:pt x="1000" y="715"/>
                </a:lnTo>
                <a:lnTo>
                  <a:pt x="1000" y="715"/>
                </a:lnTo>
                <a:lnTo>
                  <a:pt x="1000" y="715"/>
                </a:lnTo>
                <a:lnTo>
                  <a:pt x="997" y="718"/>
                </a:lnTo>
                <a:lnTo>
                  <a:pt x="997" y="718"/>
                </a:lnTo>
                <a:lnTo>
                  <a:pt x="997" y="718"/>
                </a:lnTo>
                <a:lnTo>
                  <a:pt x="997" y="718"/>
                </a:lnTo>
                <a:lnTo>
                  <a:pt x="997" y="718"/>
                </a:lnTo>
                <a:lnTo>
                  <a:pt x="994" y="718"/>
                </a:lnTo>
                <a:lnTo>
                  <a:pt x="994" y="718"/>
                </a:lnTo>
                <a:lnTo>
                  <a:pt x="994" y="718"/>
                </a:lnTo>
                <a:lnTo>
                  <a:pt x="994" y="718"/>
                </a:lnTo>
                <a:lnTo>
                  <a:pt x="994" y="721"/>
                </a:lnTo>
                <a:lnTo>
                  <a:pt x="994" y="724"/>
                </a:lnTo>
                <a:lnTo>
                  <a:pt x="994" y="728"/>
                </a:lnTo>
                <a:lnTo>
                  <a:pt x="994" y="731"/>
                </a:lnTo>
                <a:lnTo>
                  <a:pt x="990" y="731"/>
                </a:lnTo>
                <a:lnTo>
                  <a:pt x="990" y="734"/>
                </a:lnTo>
                <a:lnTo>
                  <a:pt x="990" y="734"/>
                </a:lnTo>
                <a:lnTo>
                  <a:pt x="990" y="734"/>
                </a:lnTo>
                <a:lnTo>
                  <a:pt x="987" y="731"/>
                </a:lnTo>
                <a:lnTo>
                  <a:pt x="987" y="731"/>
                </a:lnTo>
                <a:lnTo>
                  <a:pt x="987" y="731"/>
                </a:lnTo>
                <a:lnTo>
                  <a:pt x="987" y="734"/>
                </a:lnTo>
                <a:lnTo>
                  <a:pt x="984" y="734"/>
                </a:lnTo>
                <a:lnTo>
                  <a:pt x="984" y="734"/>
                </a:lnTo>
                <a:lnTo>
                  <a:pt x="984" y="734"/>
                </a:lnTo>
                <a:lnTo>
                  <a:pt x="984" y="737"/>
                </a:lnTo>
                <a:lnTo>
                  <a:pt x="984" y="741"/>
                </a:lnTo>
                <a:lnTo>
                  <a:pt x="980" y="744"/>
                </a:lnTo>
                <a:lnTo>
                  <a:pt x="977" y="744"/>
                </a:lnTo>
                <a:lnTo>
                  <a:pt x="974" y="747"/>
                </a:lnTo>
                <a:lnTo>
                  <a:pt x="974" y="751"/>
                </a:lnTo>
                <a:lnTo>
                  <a:pt x="971" y="754"/>
                </a:lnTo>
                <a:lnTo>
                  <a:pt x="971" y="754"/>
                </a:lnTo>
                <a:lnTo>
                  <a:pt x="971" y="757"/>
                </a:lnTo>
                <a:lnTo>
                  <a:pt x="971" y="757"/>
                </a:lnTo>
                <a:lnTo>
                  <a:pt x="971" y="757"/>
                </a:lnTo>
                <a:lnTo>
                  <a:pt x="971" y="757"/>
                </a:lnTo>
                <a:lnTo>
                  <a:pt x="971" y="757"/>
                </a:lnTo>
                <a:lnTo>
                  <a:pt x="967" y="760"/>
                </a:lnTo>
                <a:lnTo>
                  <a:pt x="967" y="760"/>
                </a:lnTo>
                <a:lnTo>
                  <a:pt x="967" y="760"/>
                </a:lnTo>
                <a:lnTo>
                  <a:pt x="967" y="760"/>
                </a:lnTo>
                <a:lnTo>
                  <a:pt x="971" y="760"/>
                </a:lnTo>
                <a:lnTo>
                  <a:pt x="971" y="764"/>
                </a:lnTo>
                <a:lnTo>
                  <a:pt x="971" y="764"/>
                </a:lnTo>
                <a:lnTo>
                  <a:pt x="971" y="764"/>
                </a:lnTo>
                <a:lnTo>
                  <a:pt x="971" y="767"/>
                </a:lnTo>
                <a:lnTo>
                  <a:pt x="971" y="767"/>
                </a:lnTo>
                <a:lnTo>
                  <a:pt x="967" y="770"/>
                </a:lnTo>
                <a:lnTo>
                  <a:pt x="967" y="774"/>
                </a:lnTo>
                <a:lnTo>
                  <a:pt x="967" y="770"/>
                </a:lnTo>
                <a:lnTo>
                  <a:pt x="971" y="774"/>
                </a:lnTo>
                <a:lnTo>
                  <a:pt x="971" y="774"/>
                </a:lnTo>
                <a:lnTo>
                  <a:pt x="971" y="777"/>
                </a:lnTo>
                <a:lnTo>
                  <a:pt x="971" y="780"/>
                </a:lnTo>
                <a:lnTo>
                  <a:pt x="974" y="780"/>
                </a:lnTo>
                <a:lnTo>
                  <a:pt x="977" y="780"/>
                </a:lnTo>
                <a:lnTo>
                  <a:pt x="977" y="783"/>
                </a:lnTo>
                <a:lnTo>
                  <a:pt x="977" y="783"/>
                </a:lnTo>
                <a:lnTo>
                  <a:pt x="977" y="783"/>
                </a:lnTo>
                <a:lnTo>
                  <a:pt x="977" y="783"/>
                </a:lnTo>
                <a:lnTo>
                  <a:pt x="977" y="783"/>
                </a:lnTo>
                <a:lnTo>
                  <a:pt x="977" y="787"/>
                </a:lnTo>
                <a:lnTo>
                  <a:pt x="977" y="790"/>
                </a:lnTo>
                <a:lnTo>
                  <a:pt x="977" y="793"/>
                </a:lnTo>
                <a:lnTo>
                  <a:pt x="977" y="793"/>
                </a:lnTo>
                <a:lnTo>
                  <a:pt x="977" y="793"/>
                </a:lnTo>
                <a:lnTo>
                  <a:pt x="980" y="793"/>
                </a:lnTo>
                <a:lnTo>
                  <a:pt x="980" y="793"/>
                </a:lnTo>
                <a:lnTo>
                  <a:pt x="984" y="796"/>
                </a:lnTo>
                <a:lnTo>
                  <a:pt x="984" y="800"/>
                </a:lnTo>
                <a:lnTo>
                  <a:pt x="984" y="800"/>
                </a:lnTo>
                <a:lnTo>
                  <a:pt x="984" y="803"/>
                </a:lnTo>
                <a:lnTo>
                  <a:pt x="984" y="810"/>
                </a:lnTo>
                <a:lnTo>
                  <a:pt x="980" y="813"/>
                </a:lnTo>
                <a:lnTo>
                  <a:pt x="984" y="813"/>
                </a:lnTo>
                <a:lnTo>
                  <a:pt x="984" y="813"/>
                </a:lnTo>
                <a:lnTo>
                  <a:pt x="980" y="813"/>
                </a:lnTo>
                <a:lnTo>
                  <a:pt x="980" y="813"/>
                </a:lnTo>
                <a:lnTo>
                  <a:pt x="977" y="816"/>
                </a:lnTo>
                <a:lnTo>
                  <a:pt x="974" y="819"/>
                </a:lnTo>
                <a:lnTo>
                  <a:pt x="971" y="823"/>
                </a:lnTo>
                <a:lnTo>
                  <a:pt x="971" y="823"/>
                </a:lnTo>
                <a:lnTo>
                  <a:pt x="974" y="826"/>
                </a:lnTo>
                <a:lnTo>
                  <a:pt x="974" y="826"/>
                </a:lnTo>
                <a:lnTo>
                  <a:pt x="974" y="826"/>
                </a:lnTo>
                <a:lnTo>
                  <a:pt x="974" y="829"/>
                </a:lnTo>
                <a:lnTo>
                  <a:pt x="974" y="829"/>
                </a:lnTo>
                <a:lnTo>
                  <a:pt x="974" y="833"/>
                </a:lnTo>
                <a:lnTo>
                  <a:pt x="977" y="836"/>
                </a:lnTo>
                <a:lnTo>
                  <a:pt x="977" y="836"/>
                </a:lnTo>
                <a:lnTo>
                  <a:pt x="980" y="836"/>
                </a:lnTo>
                <a:lnTo>
                  <a:pt x="980" y="839"/>
                </a:lnTo>
                <a:lnTo>
                  <a:pt x="980" y="839"/>
                </a:lnTo>
                <a:lnTo>
                  <a:pt x="984" y="839"/>
                </a:lnTo>
                <a:lnTo>
                  <a:pt x="987" y="842"/>
                </a:lnTo>
                <a:lnTo>
                  <a:pt x="987" y="842"/>
                </a:lnTo>
                <a:lnTo>
                  <a:pt x="987" y="846"/>
                </a:lnTo>
                <a:lnTo>
                  <a:pt x="987" y="846"/>
                </a:lnTo>
                <a:lnTo>
                  <a:pt x="987" y="849"/>
                </a:lnTo>
                <a:lnTo>
                  <a:pt x="987" y="852"/>
                </a:lnTo>
                <a:lnTo>
                  <a:pt x="987" y="856"/>
                </a:lnTo>
                <a:lnTo>
                  <a:pt x="987" y="859"/>
                </a:lnTo>
                <a:lnTo>
                  <a:pt x="987" y="859"/>
                </a:lnTo>
                <a:lnTo>
                  <a:pt x="987" y="859"/>
                </a:lnTo>
                <a:lnTo>
                  <a:pt x="987" y="862"/>
                </a:lnTo>
                <a:lnTo>
                  <a:pt x="987" y="862"/>
                </a:lnTo>
                <a:lnTo>
                  <a:pt x="987" y="862"/>
                </a:lnTo>
                <a:lnTo>
                  <a:pt x="987" y="865"/>
                </a:lnTo>
                <a:lnTo>
                  <a:pt x="987" y="869"/>
                </a:lnTo>
                <a:lnTo>
                  <a:pt x="990" y="869"/>
                </a:lnTo>
                <a:lnTo>
                  <a:pt x="990" y="869"/>
                </a:lnTo>
                <a:lnTo>
                  <a:pt x="990" y="869"/>
                </a:lnTo>
                <a:lnTo>
                  <a:pt x="990" y="872"/>
                </a:lnTo>
                <a:lnTo>
                  <a:pt x="990" y="872"/>
                </a:lnTo>
                <a:lnTo>
                  <a:pt x="990" y="875"/>
                </a:lnTo>
                <a:lnTo>
                  <a:pt x="990" y="875"/>
                </a:lnTo>
                <a:lnTo>
                  <a:pt x="990" y="878"/>
                </a:lnTo>
                <a:lnTo>
                  <a:pt x="990" y="878"/>
                </a:lnTo>
                <a:lnTo>
                  <a:pt x="990" y="878"/>
                </a:lnTo>
                <a:lnTo>
                  <a:pt x="987" y="878"/>
                </a:lnTo>
                <a:lnTo>
                  <a:pt x="984" y="878"/>
                </a:lnTo>
                <a:lnTo>
                  <a:pt x="984" y="882"/>
                </a:lnTo>
                <a:lnTo>
                  <a:pt x="984" y="882"/>
                </a:lnTo>
                <a:lnTo>
                  <a:pt x="984" y="885"/>
                </a:lnTo>
                <a:lnTo>
                  <a:pt x="984" y="885"/>
                </a:lnTo>
                <a:lnTo>
                  <a:pt x="984" y="885"/>
                </a:lnTo>
                <a:lnTo>
                  <a:pt x="980" y="885"/>
                </a:lnTo>
                <a:lnTo>
                  <a:pt x="980" y="885"/>
                </a:lnTo>
                <a:lnTo>
                  <a:pt x="980" y="888"/>
                </a:lnTo>
                <a:lnTo>
                  <a:pt x="977" y="888"/>
                </a:lnTo>
                <a:lnTo>
                  <a:pt x="977" y="892"/>
                </a:lnTo>
                <a:lnTo>
                  <a:pt x="977" y="892"/>
                </a:lnTo>
                <a:lnTo>
                  <a:pt x="974" y="892"/>
                </a:lnTo>
                <a:lnTo>
                  <a:pt x="974" y="892"/>
                </a:lnTo>
                <a:lnTo>
                  <a:pt x="971" y="895"/>
                </a:lnTo>
                <a:lnTo>
                  <a:pt x="971" y="895"/>
                </a:lnTo>
                <a:lnTo>
                  <a:pt x="971" y="895"/>
                </a:lnTo>
                <a:lnTo>
                  <a:pt x="971" y="895"/>
                </a:lnTo>
                <a:lnTo>
                  <a:pt x="967" y="898"/>
                </a:lnTo>
                <a:lnTo>
                  <a:pt x="964" y="898"/>
                </a:lnTo>
                <a:lnTo>
                  <a:pt x="964" y="898"/>
                </a:lnTo>
                <a:lnTo>
                  <a:pt x="961" y="898"/>
                </a:lnTo>
                <a:lnTo>
                  <a:pt x="961" y="901"/>
                </a:lnTo>
                <a:lnTo>
                  <a:pt x="961" y="901"/>
                </a:lnTo>
                <a:lnTo>
                  <a:pt x="958" y="905"/>
                </a:lnTo>
                <a:lnTo>
                  <a:pt x="958" y="908"/>
                </a:lnTo>
                <a:lnTo>
                  <a:pt x="961" y="908"/>
                </a:lnTo>
                <a:lnTo>
                  <a:pt x="961" y="908"/>
                </a:lnTo>
                <a:lnTo>
                  <a:pt x="961" y="908"/>
                </a:lnTo>
                <a:lnTo>
                  <a:pt x="961" y="908"/>
                </a:lnTo>
                <a:lnTo>
                  <a:pt x="961" y="911"/>
                </a:lnTo>
                <a:lnTo>
                  <a:pt x="961" y="911"/>
                </a:lnTo>
                <a:lnTo>
                  <a:pt x="961" y="911"/>
                </a:lnTo>
                <a:lnTo>
                  <a:pt x="961" y="915"/>
                </a:lnTo>
                <a:lnTo>
                  <a:pt x="958" y="915"/>
                </a:lnTo>
                <a:lnTo>
                  <a:pt x="958" y="915"/>
                </a:lnTo>
                <a:lnTo>
                  <a:pt x="954" y="915"/>
                </a:lnTo>
                <a:lnTo>
                  <a:pt x="951" y="918"/>
                </a:lnTo>
                <a:lnTo>
                  <a:pt x="951" y="918"/>
                </a:lnTo>
                <a:lnTo>
                  <a:pt x="944" y="918"/>
                </a:lnTo>
                <a:lnTo>
                  <a:pt x="944" y="921"/>
                </a:lnTo>
                <a:lnTo>
                  <a:pt x="944" y="924"/>
                </a:lnTo>
                <a:lnTo>
                  <a:pt x="944" y="928"/>
                </a:lnTo>
                <a:lnTo>
                  <a:pt x="941" y="928"/>
                </a:lnTo>
                <a:lnTo>
                  <a:pt x="941" y="931"/>
                </a:lnTo>
                <a:lnTo>
                  <a:pt x="944" y="934"/>
                </a:lnTo>
                <a:lnTo>
                  <a:pt x="944" y="934"/>
                </a:lnTo>
                <a:lnTo>
                  <a:pt x="948" y="934"/>
                </a:lnTo>
                <a:lnTo>
                  <a:pt x="944" y="937"/>
                </a:lnTo>
                <a:lnTo>
                  <a:pt x="944" y="937"/>
                </a:lnTo>
                <a:lnTo>
                  <a:pt x="944" y="937"/>
                </a:lnTo>
                <a:lnTo>
                  <a:pt x="941" y="934"/>
                </a:lnTo>
                <a:lnTo>
                  <a:pt x="938" y="934"/>
                </a:lnTo>
                <a:lnTo>
                  <a:pt x="935" y="934"/>
                </a:lnTo>
                <a:lnTo>
                  <a:pt x="935" y="931"/>
                </a:lnTo>
                <a:lnTo>
                  <a:pt x="931" y="928"/>
                </a:lnTo>
                <a:lnTo>
                  <a:pt x="931" y="928"/>
                </a:lnTo>
                <a:lnTo>
                  <a:pt x="928" y="924"/>
                </a:lnTo>
                <a:lnTo>
                  <a:pt x="921" y="921"/>
                </a:lnTo>
                <a:lnTo>
                  <a:pt x="915" y="918"/>
                </a:lnTo>
                <a:lnTo>
                  <a:pt x="912" y="918"/>
                </a:lnTo>
                <a:lnTo>
                  <a:pt x="908" y="915"/>
                </a:lnTo>
                <a:lnTo>
                  <a:pt x="908" y="915"/>
                </a:lnTo>
                <a:lnTo>
                  <a:pt x="908" y="911"/>
                </a:lnTo>
                <a:lnTo>
                  <a:pt x="908" y="911"/>
                </a:lnTo>
                <a:lnTo>
                  <a:pt x="905" y="908"/>
                </a:lnTo>
                <a:lnTo>
                  <a:pt x="905" y="908"/>
                </a:lnTo>
                <a:lnTo>
                  <a:pt x="905" y="908"/>
                </a:lnTo>
                <a:lnTo>
                  <a:pt x="902" y="905"/>
                </a:lnTo>
                <a:lnTo>
                  <a:pt x="902" y="905"/>
                </a:lnTo>
                <a:lnTo>
                  <a:pt x="902" y="905"/>
                </a:lnTo>
                <a:lnTo>
                  <a:pt x="902" y="905"/>
                </a:lnTo>
                <a:lnTo>
                  <a:pt x="899" y="901"/>
                </a:lnTo>
                <a:lnTo>
                  <a:pt x="899" y="901"/>
                </a:lnTo>
                <a:lnTo>
                  <a:pt x="895" y="895"/>
                </a:lnTo>
                <a:lnTo>
                  <a:pt x="892" y="895"/>
                </a:lnTo>
                <a:lnTo>
                  <a:pt x="882" y="888"/>
                </a:lnTo>
                <a:lnTo>
                  <a:pt x="882" y="885"/>
                </a:lnTo>
                <a:lnTo>
                  <a:pt x="882" y="882"/>
                </a:lnTo>
                <a:lnTo>
                  <a:pt x="879" y="882"/>
                </a:lnTo>
                <a:lnTo>
                  <a:pt x="869" y="872"/>
                </a:lnTo>
                <a:lnTo>
                  <a:pt x="869" y="872"/>
                </a:lnTo>
                <a:lnTo>
                  <a:pt x="869" y="869"/>
                </a:lnTo>
                <a:lnTo>
                  <a:pt x="866" y="869"/>
                </a:lnTo>
                <a:lnTo>
                  <a:pt x="862" y="862"/>
                </a:lnTo>
                <a:lnTo>
                  <a:pt x="866" y="862"/>
                </a:lnTo>
                <a:lnTo>
                  <a:pt x="866" y="865"/>
                </a:lnTo>
                <a:lnTo>
                  <a:pt x="869" y="865"/>
                </a:lnTo>
                <a:lnTo>
                  <a:pt x="869" y="862"/>
                </a:lnTo>
                <a:lnTo>
                  <a:pt x="869" y="862"/>
                </a:lnTo>
                <a:lnTo>
                  <a:pt x="866" y="862"/>
                </a:lnTo>
                <a:lnTo>
                  <a:pt x="866" y="862"/>
                </a:lnTo>
                <a:lnTo>
                  <a:pt x="862" y="862"/>
                </a:lnTo>
                <a:lnTo>
                  <a:pt x="862" y="862"/>
                </a:lnTo>
                <a:lnTo>
                  <a:pt x="856" y="856"/>
                </a:lnTo>
                <a:lnTo>
                  <a:pt x="856" y="856"/>
                </a:lnTo>
                <a:lnTo>
                  <a:pt x="849" y="849"/>
                </a:lnTo>
                <a:lnTo>
                  <a:pt x="849" y="846"/>
                </a:lnTo>
                <a:lnTo>
                  <a:pt x="843" y="842"/>
                </a:lnTo>
                <a:lnTo>
                  <a:pt x="840" y="839"/>
                </a:lnTo>
                <a:lnTo>
                  <a:pt x="836" y="839"/>
                </a:lnTo>
                <a:lnTo>
                  <a:pt x="833" y="836"/>
                </a:lnTo>
                <a:lnTo>
                  <a:pt x="826" y="836"/>
                </a:lnTo>
                <a:lnTo>
                  <a:pt x="823" y="833"/>
                </a:lnTo>
                <a:lnTo>
                  <a:pt x="823" y="833"/>
                </a:lnTo>
                <a:lnTo>
                  <a:pt x="823" y="833"/>
                </a:lnTo>
                <a:lnTo>
                  <a:pt x="823" y="833"/>
                </a:lnTo>
                <a:lnTo>
                  <a:pt x="823" y="833"/>
                </a:lnTo>
                <a:lnTo>
                  <a:pt x="823" y="829"/>
                </a:lnTo>
                <a:lnTo>
                  <a:pt x="823" y="829"/>
                </a:lnTo>
                <a:lnTo>
                  <a:pt x="813" y="826"/>
                </a:lnTo>
                <a:lnTo>
                  <a:pt x="810" y="819"/>
                </a:lnTo>
                <a:lnTo>
                  <a:pt x="810" y="819"/>
                </a:lnTo>
                <a:lnTo>
                  <a:pt x="807" y="816"/>
                </a:lnTo>
                <a:lnTo>
                  <a:pt x="807" y="816"/>
                </a:lnTo>
                <a:lnTo>
                  <a:pt x="800" y="813"/>
                </a:lnTo>
                <a:lnTo>
                  <a:pt x="797" y="810"/>
                </a:lnTo>
                <a:lnTo>
                  <a:pt x="790" y="800"/>
                </a:lnTo>
                <a:lnTo>
                  <a:pt x="790" y="800"/>
                </a:lnTo>
                <a:lnTo>
                  <a:pt x="787" y="796"/>
                </a:lnTo>
                <a:lnTo>
                  <a:pt x="787" y="796"/>
                </a:lnTo>
                <a:lnTo>
                  <a:pt x="784" y="793"/>
                </a:lnTo>
                <a:lnTo>
                  <a:pt x="784" y="793"/>
                </a:lnTo>
                <a:lnTo>
                  <a:pt x="781" y="790"/>
                </a:lnTo>
                <a:lnTo>
                  <a:pt x="777" y="787"/>
                </a:lnTo>
                <a:lnTo>
                  <a:pt x="774" y="787"/>
                </a:lnTo>
                <a:lnTo>
                  <a:pt x="774" y="787"/>
                </a:lnTo>
                <a:lnTo>
                  <a:pt x="771" y="783"/>
                </a:lnTo>
                <a:lnTo>
                  <a:pt x="771" y="783"/>
                </a:lnTo>
                <a:lnTo>
                  <a:pt x="771" y="783"/>
                </a:lnTo>
                <a:lnTo>
                  <a:pt x="767" y="783"/>
                </a:lnTo>
                <a:lnTo>
                  <a:pt x="761" y="777"/>
                </a:lnTo>
                <a:lnTo>
                  <a:pt x="758" y="774"/>
                </a:lnTo>
                <a:lnTo>
                  <a:pt x="758" y="774"/>
                </a:lnTo>
                <a:lnTo>
                  <a:pt x="758" y="774"/>
                </a:lnTo>
                <a:lnTo>
                  <a:pt x="758" y="774"/>
                </a:lnTo>
                <a:lnTo>
                  <a:pt x="754" y="774"/>
                </a:lnTo>
                <a:lnTo>
                  <a:pt x="754" y="774"/>
                </a:lnTo>
                <a:lnTo>
                  <a:pt x="751" y="770"/>
                </a:lnTo>
                <a:lnTo>
                  <a:pt x="748" y="770"/>
                </a:lnTo>
                <a:lnTo>
                  <a:pt x="748" y="767"/>
                </a:lnTo>
                <a:lnTo>
                  <a:pt x="748" y="764"/>
                </a:lnTo>
                <a:lnTo>
                  <a:pt x="741" y="757"/>
                </a:lnTo>
                <a:lnTo>
                  <a:pt x="741" y="754"/>
                </a:lnTo>
                <a:lnTo>
                  <a:pt x="741" y="754"/>
                </a:lnTo>
                <a:lnTo>
                  <a:pt x="738" y="754"/>
                </a:lnTo>
                <a:lnTo>
                  <a:pt x="735" y="751"/>
                </a:lnTo>
                <a:lnTo>
                  <a:pt x="735" y="747"/>
                </a:lnTo>
                <a:lnTo>
                  <a:pt x="731" y="747"/>
                </a:lnTo>
                <a:lnTo>
                  <a:pt x="728" y="744"/>
                </a:lnTo>
                <a:lnTo>
                  <a:pt x="728" y="741"/>
                </a:lnTo>
                <a:lnTo>
                  <a:pt x="725" y="741"/>
                </a:lnTo>
                <a:lnTo>
                  <a:pt x="725" y="737"/>
                </a:lnTo>
                <a:lnTo>
                  <a:pt x="722" y="737"/>
                </a:lnTo>
                <a:lnTo>
                  <a:pt x="722" y="737"/>
                </a:lnTo>
                <a:lnTo>
                  <a:pt x="718" y="741"/>
                </a:lnTo>
                <a:lnTo>
                  <a:pt x="718" y="741"/>
                </a:lnTo>
                <a:lnTo>
                  <a:pt x="715" y="737"/>
                </a:lnTo>
                <a:lnTo>
                  <a:pt x="712" y="734"/>
                </a:lnTo>
                <a:lnTo>
                  <a:pt x="712" y="734"/>
                </a:lnTo>
                <a:lnTo>
                  <a:pt x="718" y="737"/>
                </a:lnTo>
                <a:lnTo>
                  <a:pt x="722" y="734"/>
                </a:lnTo>
                <a:lnTo>
                  <a:pt x="722" y="734"/>
                </a:lnTo>
                <a:lnTo>
                  <a:pt x="718" y="734"/>
                </a:lnTo>
                <a:lnTo>
                  <a:pt x="718" y="734"/>
                </a:lnTo>
                <a:lnTo>
                  <a:pt x="715" y="731"/>
                </a:lnTo>
                <a:lnTo>
                  <a:pt x="715" y="734"/>
                </a:lnTo>
                <a:lnTo>
                  <a:pt x="712" y="734"/>
                </a:lnTo>
                <a:lnTo>
                  <a:pt x="712" y="731"/>
                </a:lnTo>
                <a:lnTo>
                  <a:pt x="712" y="728"/>
                </a:lnTo>
                <a:lnTo>
                  <a:pt x="708" y="728"/>
                </a:lnTo>
                <a:lnTo>
                  <a:pt x="712" y="724"/>
                </a:lnTo>
                <a:lnTo>
                  <a:pt x="715" y="724"/>
                </a:lnTo>
                <a:lnTo>
                  <a:pt x="715" y="715"/>
                </a:lnTo>
                <a:lnTo>
                  <a:pt x="715" y="715"/>
                </a:lnTo>
                <a:lnTo>
                  <a:pt x="715" y="711"/>
                </a:lnTo>
                <a:lnTo>
                  <a:pt x="715" y="711"/>
                </a:lnTo>
                <a:lnTo>
                  <a:pt x="712" y="705"/>
                </a:lnTo>
                <a:lnTo>
                  <a:pt x="708" y="705"/>
                </a:lnTo>
                <a:lnTo>
                  <a:pt x="705" y="701"/>
                </a:lnTo>
                <a:lnTo>
                  <a:pt x="705" y="698"/>
                </a:lnTo>
                <a:lnTo>
                  <a:pt x="705" y="698"/>
                </a:lnTo>
                <a:lnTo>
                  <a:pt x="705" y="698"/>
                </a:lnTo>
                <a:lnTo>
                  <a:pt x="705" y="695"/>
                </a:lnTo>
                <a:lnTo>
                  <a:pt x="705" y="695"/>
                </a:lnTo>
                <a:lnTo>
                  <a:pt x="702" y="692"/>
                </a:lnTo>
                <a:lnTo>
                  <a:pt x="699" y="692"/>
                </a:lnTo>
                <a:lnTo>
                  <a:pt x="699" y="692"/>
                </a:lnTo>
                <a:lnTo>
                  <a:pt x="695" y="688"/>
                </a:lnTo>
                <a:lnTo>
                  <a:pt x="692" y="688"/>
                </a:lnTo>
                <a:lnTo>
                  <a:pt x="689" y="685"/>
                </a:lnTo>
                <a:lnTo>
                  <a:pt x="685" y="682"/>
                </a:lnTo>
                <a:lnTo>
                  <a:pt x="685" y="682"/>
                </a:lnTo>
                <a:lnTo>
                  <a:pt x="682" y="682"/>
                </a:lnTo>
                <a:lnTo>
                  <a:pt x="682" y="682"/>
                </a:lnTo>
                <a:lnTo>
                  <a:pt x="679" y="678"/>
                </a:lnTo>
                <a:lnTo>
                  <a:pt x="679" y="678"/>
                </a:lnTo>
                <a:lnTo>
                  <a:pt x="676" y="678"/>
                </a:lnTo>
                <a:lnTo>
                  <a:pt x="676" y="675"/>
                </a:lnTo>
                <a:lnTo>
                  <a:pt x="676" y="675"/>
                </a:lnTo>
                <a:lnTo>
                  <a:pt x="676" y="675"/>
                </a:lnTo>
                <a:lnTo>
                  <a:pt x="672" y="675"/>
                </a:lnTo>
                <a:lnTo>
                  <a:pt x="672" y="675"/>
                </a:lnTo>
                <a:lnTo>
                  <a:pt x="669" y="672"/>
                </a:lnTo>
                <a:lnTo>
                  <a:pt x="669" y="672"/>
                </a:lnTo>
                <a:lnTo>
                  <a:pt x="666" y="672"/>
                </a:lnTo>
                <a:lnTo>
                  <a:pt x="663" y="669"/>
                </a:lnTo>
                <a:lnTo>
                  <a:pt x="663" y="669"/>
                </a:lnTo>
                <a:lnTo>
                  <a:pt x="659" y="669"/>
                </a:lnTo>
                <a:lnTo>
                  <a:pt x="656" y="665"/>
                </a:lnTo>
                <a:lnTo>
                  <a:pt x="653" y="662"/>
                </a:lnTo>
                <a:lnTo>
                  <a:pt x="649" y="659"/>
                </a:lnTo>
                <a:lnTo>
                  <a:pt x="649" y="659"/>
                </a:lnTo>
                <a:lnTo>
                  <a:pt x="649" y="656"/>
                </a:lnTo>
                <a:lnTo>
                  <a:pt x="640" y="656"/>
                </a:lnTo>
                <a:lnTo>
                  <a:pt x="640" y="652"/>
                </a:lnTo>
                <a:lnTo>
                  <a:pt x="640" y="652"/>
                </a:lnTo>
                <a:lnTo>
                  <a:pt x="636" y="652"/>
                </a:lnTo>
                <a:lnTo>
                  <a:pt x="636" y="652"/>
                </a:lnTo>
                <a:lnTo>
                  <a:pt x="636" y="649"/>
                </a:lnTo>
                <a:lnTo>
                  <a:pt x="633" y="649"/>
                </a:lnTo>
                <a:lnTo>
                  <a:pt x="633" y="649"/>
                </a:lnTo>
                <a:lnTo>
                  <a:pt x="630" y="649"/>
                </a:lnTo>
                <a:lnTo>
                  <a:pt x="626" y="649"/>
                </a:lnTo>
                <a:lnTo>
                  <a:pt x="626" y="649"/>
                </a:lnTo>
                <a:lnTo>
                  <a:pt x="623" y="646"/>
                </a:lnTo>
                <a:lnTo>
                  <a:pt x="620" y="646"/>
                </a:lnTo>
                <a:lnTo>
                  <a:pt x="617" y="646"/>
                </a:lnTo>
                <a:lnTo>
                  <a:pt x="617" y="642"/>
                </a:lnTo>
                <a:lnTo>
                  <a:pt x="613" y="642"/>
                </a:lnTo>
                <a:lnTo>
                  <a:pt x="613" y="642"/>
                </a:lnTo>
                <a:lnTo>
                  <a:pt x="610" y="636"/>
                </a:lnTo>
                <a:lnTo>
                  <a:pt x="610" y="633"/>
                </a:lnTo>
                <a:lnTo>
                  <a:pt x="607" y="629"/>
                </a:lnTo>
                <a:lnTo>
                  <a:pt x="607" y="626"/>
                </a:lnTo>
                <a:lnTo>
                  <a:pt x="604" y="623"/>
                </a:lnTo>
                <a:lnTo>
                  <a:pt x="604" y="619"/>
                </a:lnTo>
                <a:lnTo>
                  <a:pt x="604" y="616"/>
                </a:lnTo>
                <a:lnTo>
                  <a:pt x="600" y="616"/>
                </a:lnTo>
                <a:lnTo>
                  <a:pt x="600" y="613"/>
                </a:lnTo>
                <a:lnTo>
                  <a:pt x="600" y="610"/>
                </a:lnTo>
                <a:lnTo>
                  <a:pt x="597" y="606"/>
                </a:lnTo>
                <a:lnTo>
                  <a:pt x="594" y="606"/>
                </a:lnTo>
                <a:lnTo>
                  <a:pt x="590" y="603"/>
                </a:lnTo>
                <a:lnTo>
                  <a:pt x="590" y="603"/>
                </a:lnTo>
                <a:lnTo>
                  <a:pt x="587" y="600"/>
                </a:lnTo>
                <a:lnTo>
                  <a:pt x="584" y="600"/>
                </a:lnTo>
                <a:lnTo>
                  <a:pt x="581" y="597"/>
                </a:lnTo>
                <a:lnTo>
                  <a:pt x="577" y="593"/>
                </a:lnTo>
                <a:lnTo>
                  <a:pt x="574" y="590"/>
                </a:lnTo>
                <a:lnTo>
                  <a:pt x="574" y="590"/>
                </a:lnTo>
                <a:lnTo>
                  <a:pt x="571" y="590"/>
                </a:lnTo>
                <a:lnTo>
                  <a:pt x="567" y="587"/>
                </a:lnTo>
                <a:lnTo>
                  <a:pt x="564" y="587"/>
                </a:lnTo>
                <a:lnTo>
                  <a:pt x="561" y="587"/>
                </a:lnTo>
                <a:lnTo>
                  <a:pt x="558" y="583"/>
                </a:lnTo>
                <a:lnTo>
                  <a:pt x="554" y="583"/>
                </a:lnTo>
                <a:lnTo>
                  <a:pt x="554" y="583"/>
                </a:lnTo>
                <a:lnTo>
                  <a:pt x="551" y="583"/>
                </a:lnTo>
                <a:lnTo>
                  <a:pt x="548" y="580"/>
                </a:lnTo>
                <a:lnTo>
                  <a:pt x="545" y="577"/>
                </a:lnTo>
                <a:lnTo>
                  <a:pt x="538" y="577"/>
                </a:lnTo>
                <a:lnTo>
                  <a:pt x="538" y="574"/>
                </a:lnTo>
                <a:lnTo>
                  <a:pt x="535" y="574"/>
                </a:lnTo>
                <a:lnTo>
                  <a:pt x="535" y="574"/>
                </a:lnTo>
                <a:lnTo>
                  <a:pt x="531" y="574"/>
                </a:lnTo>
                <a:lnTo>
                  <a:pt x="528" y="574"/>
                </a:lnTo>
                <a:lnTo>
                  <a:pt x="528" y="570"/>
                </a:lnTo>
                <a:lnTo>
                  <a:pt x="525" y="570"/>
                </a:lnTo>
                <a:lnTo>
                  <a:pt x="522" y="570"/>
                </a:lnTo>
                <a:lnTo>
                  <a:pt x="522" y="570"/>
                </a:lnTo>
                <a:lnTo>
                  <a:pt x="518" y="567"/>
                </a:lnTo>
                <a:lnTo>
                  <a:pt x="518" y="567"/>
                </a:lnTo>
                <a:lnTo>
                  <a:pt x="515" y="567"/>
                </a:lnTo>
                <a:lnTo>
                  <a:pt x="512" y="567"/>
                </a:lnTo>
                <a:lnTo>
                  <a:pt x="512" y="564"/>
                </a:lnTo>
                <a:lnTo>
                  <a:pt x="508" y="564"/>
                </a:lnTo>
                <a:lnTo>
                  <a:pt x="505" y="564"/>
                </a:lnTo>
                <a:lnTo>
                  <a:pt x="502" y="560"/>
                </a:lnTo>
                <a:lnTo>
                  <a:pt x="499" y="560"/>
                </a:lnTo>
                <a:lnTo>
                  <a:pt x="499" y="560"/>
                </a:lnTo>
                <a:lnTo>
                  <a:pt x="499" y="557"/>
                </a:lnTo>
                <a:lnTo>
                  <a:pt x="499" y="557"/>
                </a:lnTo>
                <a:lnTo>
                  <a:pt x="495" y="557"/>
                </a:lnTo>
                <a:lnTo>
                  <a:pt x="495" y="557"/>
                </a:lnTo>
                <a:lnTo>
                  <a:pt x="495" y="557"/>
                </a:lnTo>
                <a:lnTo>
                  <a:pt x="495" y="554"/>
                </a:lnTo>
                <a:lnTo>
                  <a:pt x="492" y="554"/>
                </a:lnTo>
                <a:lnTo>
                  <a:pt x="492" y="554"/>
                </a:lnTo>
                <a:lnTo>
                  <a:pt x="489" y="554"/>
                </a:lnTo>
                <a:lnTo>
                  <a:pt x="489" y="551"/>
                </a:lnTo>
                <a:lnTo>
                  <a:pt x="489" y="551"/>
                </a:lnTo>
                <a:lnTo>
                  <a:pt x="486" y="547"/>
                </a:lnTo>
                <a:lnTo>
                  <a:pt x="489" y="547"/>
                </a:lnTo>
                <a:lnTo>
                  <a:pt x="492" y="544"/>
                </a:lnTo>
                <a:lnTo>
                  <a:pt x="492" y="544"/>
                </a:lnTo>
                <a:lnTo>
                  <a:pt x="495" y="544"/>
                </a:lnTo>
                <a:lnTo>
                  <a:pt x="499" y="544"/>
                </a:lnTo>
                <a:lnTo>
                  <a:pt x="499" y="541"/>
                </a:lnTo>
                <a:lnTo>
                  <a:pt x="502" y="541"/>
                </a:lnTo>
                <a:lnTo>
                  <a:pt x="505" y="541"/>
                </a:lnTo>
                <a:lnTo>
                  <a:pt x="502" y="541"/>
                </a:lnTo>
                <a:lnTo>
                  <a:pt x="505" y="544"/>
                </a:lnTo>
                <a:lnTo>
                  <a:pt x="505" y="544"/>
                </a:lnTo>
                <a:lnTo>
                  <a:pt x="505" y="541"/>
                </a:lnTo>
                <a:lnTo>
                  <a:pt x="505" y="541"/>
                </a:lnTo>
                <a:lnTo>
                  <a:pt x="502" y="537"/>
                </a:lnTo>
                <a:lnTo>
                  <a:pt x="502" y="534"/>
                </a:lnTo>
                <a:lnTo>
                  <a:pt x="499" y="534"/>
                </a:lnTo>
                <a:lnTo>
                  <a:pt x="499" y="537"/>
                </a:lnTo>
                <a:lnTo>
                  <a:pt x="499" y="537"/>
                </a:lnTo>
                <a:lnTo>
                  <a:pt x="495" y="541"/>
                </a:lnTo>
                <a:lnTo>
                  <a:pt x="492" y="541"/>
                </a:lnTo>
                <a:lnTo>
                  <a:pt x="492" y="537"/>
                </a:lnTo>
                <a:lnTo>
                  <a:pt x="489" y="537"/>
                </a:lnTo>
                <a:lnTo>
                  <a:pt x="489" y="534"/>
                </a:lnTo>
                <a:lnTo>
                  <a:pt x="489" y="534"/>
                </a:lnTo>
                <a:lnTo>
                  <a:pt x="486" y="534"/>
                </a:lnTo>
                <a:lnTo>
                  <a:pt x="486" y="531"/>
                </a:lnTo>
                <a:lnTo>
                  <a:pt x="486" y="528"/>
                </a:lnTo>
                <a:lnTo>
                  <a:pt x="489" y="528"/>
                </a:lnTo>
                <a:lnTo>
                  <a:pt x="492" y="524"/>
                </a:lnTo>
                <a:lnTo>
                  <a:pt x="492" y="524"/>
                </a:lnTo>
                <a:lnTo>
                  <a:pt x="489" y="521"/>
                </a:lnTo>
                <a:lnTo>
                  <a:pt x="489" y="521"/>
                </a:lnTo>
                <a:lnTo>
                  <a:pt x="489" y="521"/>
                </a:lnTo>
                <a:lnTo>
                  <a:pt x="486" y="524"/>
                </a:lnTo>
                <a:lnTo>
                  <a:pt x="486" y="528"/>
                </a:lnTo>
                <a:lnTo>
                  <a:pt x="482" y="528"/>
                </a:lnTo>
                <a:lnTo>
                  <a:pt x="482" y="531"/>
                </a:lnTo>
                <a:lnTo>
                  <a:pt x="482" y="531"/>
                </a:lnTo>
                <a:lnTo>
                  <a:pt x="482" y="534"/>
                </a:lnTo>
                <a:lnTo>
                  <a:pt x="486" y="534"/>
                </a:lnTo>
                <a:lnTo>
                  <a:pt x="486" y="534"/>
                </a:lnTo>
                <a:lnTo>
                  <a:pt x="489" y="541"/>
                </a:lnTo>
                <a:lnTo>
                  <a:pt x="489" y="541"/>
                </a:lnTo>
                <a:lnTo>
                  <a:pt x="492" y="541"/>
                </a:lnTo>
                <a:lnTo>
                  <a:pt x="492" y="544"/>
                </a:lnTo>
                <a:lnTo>
                  <a:pt x="489" y="544"/>
                </a:lnTo>
                <a:lnTo>
                  <a:pt x="489" y="544"/>
                </a:lnTo>
                <a:lnTo>
                  <a:pt x="486" y="541"/>
                </a:lnTo>
                <a:lnTo>
                  <a:pt x="486" y="537"/>
                </a:lnTo>
                <a:lnTo>
                  <a:pt x="482" y="537"/>
                </a:lnTo>
                <a:lnTo>
                  <a:pt x="479" y="534"/>
                </a:lnTo>
                <a:lnTo>
                  <a:pt x="472" y="531"/>
                </a:lnTo>
                <a:lnTo>
                  <a:pt x="472" y="531"/>
                </a:lnTo>
                <a:lnTo>
                  <a:pt x="466" y="528"/>
                </a:lnTo>
                <a:lnTo>
                  <a:pt x="466" y="528"/>
                </a:lnTo>
                <a:lnTo>
                  <a:pt x="463" y="528"/>
                </a:lnTo>
                <a:lnTo>
                  <a:pt x="463" y="528"/>
                </a:lnTo>
                <a:lnTo>
                  <a:pt x="459" y="528"/>
                </a:lnTo>
                <a:lnTo>
                  <a:pt x="459" y="528"/>
                </a:lnTo>
                <a:lnTo>
                  <a:pt x="456" y="524"/>
                </a:lnTo>
                <a:lnTo>
                  <a:pt x="449" y="521"/>
                </a:lnTo>
                <a:lnTo>
                  <a:pt x="446" y="521"/>
                </a:lnTo>
                <a:lnTo>
                  <a:pt x="443" y="521"/>
                </a:lnTo>
                <a:lnTo>
                  <a:pt x="443" y="518"/>
                </a:lnTo>
                <a:lnTo>
                  <a:pt x="440" y="518"/>
                </a:lnTo>
                <a:lnTo>
                  <a:pt x="440" y="518"/>
                </a:lnTo>
                <a:lnTo>
                  <a:pt x="436" y="518"/>
                </a:lnTo>
                <a:lnTo>
                  <a:pt x="436" y="518"/>
                </a:lnTo>
                <a:lnTo>
                  <a:pt x="430" y="515"/>
                </a:lnTo>
                <a:lnTo>
                  <a:pt x="430" y="515"/>
                </a:lnTo>
                <a:lnTo>
                  <a:pt x="427" y="515"/>
                </a:lnTo>
                <a:lnTo>
                  <a:pt x="423" y="511"/>
                </a:lnTo>
                <a:lnTo>
                  <a:pt x="420" y="511"/>
                </a:lnTo>
                <a:lnTo>
                  <a:pt x="417" y="511"/>
                </a:lnTo>
                <a:lnTo>
                  <a:pt x="413" y="511"/>
                </a:lnTo>
                <a:lnTo>
                  <a:pt x="413" y="511"/>
                </a:lnTo>
                <a:lnTo>
                  <a:pt x="410" y="508"/>
                </a:lnTo>
                <a:lnTo>
                  <a:pt x="410" y="508"/>
                </a:lnTo>
                <a:lnTo>
                  <a:pt x="407" y="508"/>
                </a:lnTo>
                <a:lnTo>
                  <a:pt x="407" y="508"/>
                </a:lnTo>
                <a:lnTo>
                  <a:pt x="404" y="508"/>
                </a:lnTo>
                <a:lnTo>
                  <a:pt x="404" y="508"/>
                </a:lnTo>
                <a:lnTo>
                  <a:pt x="400" y="508"/>
                </a:lnTo>
                <a:lnTo>
                  <a:pt x="400" y="505"/>
                </a:lnTo>
                <a:lnTo>
                  <a:pt x="397" y="505"/>
                </a:lnTo>
                <a:lnTo>
                  <a:pt x="397" y="505"/>
                </a:lnTo>
                <a:lnTo>
                  <a:pt x="394" y="505"/>
                </a:lnTo>
                <a:lnTo>
                  <a:pt x="394" y="505"/>
                </a:lnTo>
                <a:lnTo>
                  <a:pt x="394" y="505"/>
                </a:lnTo>
                <a:lnTo>
                  <a:pt x="390" y="505"/>
                </a:lnTo>
                <a:lnTo>
                  <a:pt x="390" y="505"/>
                </a:lnTo>
                <a:lnTo>
                  <a:pt x="387" y="505"/>
                </a:lnTo>
                <a:lnTo>
                  <a:pt x="387" y="505"/>
                </a:lnTo>
                <a:lnTo>
                  <a:pt x="387" y="501"/>
                </a:lnTo>
                <a:lnTo>
                  <a:pt x="384" y="501"/>
                </a:lnTo>
                <a:lnTo>
                  <a:pt x="384" y="501"/>
                </a:lnTo>
                <a:lnTo>
                  <a:pt x="381" y="501"/>
                </a:lnTo>
                <a:lnTo>
                  <a:pt x="381" y="501"/>
                </a:lnTo>
                <a:lnTo>
                  <a:pt x="377" y="501"/>
                </a:lnTo>
                <a:lnTo>
                  <a:pt x="377" y="501"/>
                </a:lnTo>
                <a:lnTo>
                  <a:pt x="377" y="501"/>
                </a:lnTo>
                <a:lnTo>
                  <a:pt x="374" y="498"/>
                </a:lnTo>
                <a:lnTo>
                  <a:pt x="371" y="498"/>
                </a:lnTo>
                <a:lnTo>
                  <a:pt x="371" y="498"/>
                </a:lnTo>
                <a:lnTo>
                  <a:pt x="368" y="498"/>
                </a:lnTo>
                <a:lnTo>
                  <a:pt x="368" y="498"/>
                </a:lnTo>
                <a:lnTo>
                  <a:pt x="368" y="498"/>
                </a:lnTo>
                <a:lnTo>
                  <a:pt x="364" y="495"/>
                </a:lnTo>
                <a:lnTo>
                  <a:pt x="361" y="495"/>
                </a:lnTo>
                <a:lnTo>
                  <a:pt x="358" y="495"/>
                </a:lnTo>
                <a:lnTo>
                  <a:pt x="354" y="495"/>
                </a:lnTo>
                <a:lnTo>
                  <a:pt x="354" y="495"/>
                </a:lnTo>
                <a:lnTo>
                  <a:pt x="351" y="492"/>
                </a:lnTo>
                <a:lnTo>
                  <a:pt x="351" y="492"/>
                </a:lnTo>
                <a:lnTo>
                  <a:pt x="348" y="492"/>
                </a:lnTo>
                <a:lnTo>
                  <a:pt x="348" y="492"/>
                </a:lnTo>
                <a:lnTo>
                  <a:pt x="345" y="492"/>
                </a:lnTo>
                <a:lnTo>
                  <a:pt x="345" y="492"/>
                </a:lnTo>
                <a:lnTo>
                  <a:pt x="341" y="492"/>
                </a:lnTo>
                <a:lnTo>
                  <a:pt x="341" y="488"/>
                </a:lnTo>
                <a:lnTo>
                  <a:pt x="341" y="488"/>
                </a:lnTo>
                <a:lnTo>
                  <a:pt x="338" y="488"/>
                </a:lnTo>
                <a:lnTo>
                  <a:pt x="335" y="488"/>
                </a:lnTo>
                <a:lnTo>
                  <a:pt x="335" y="488"/>
                </a:lnTo>
                <a:lnTo>
                  <a:pt x="331" y="488"/>
                </a:lnTo>
                <a:lnTo>
                  <a:pt x="331" y="488"/>
                </a:lnTo>
                <a:lnTo>
                  <a:pt x="328" y="485"/>
                </a:lnTo>
                <a:lnTo>
                  <a:pt x="328" y="485"/>
                </a:lnTo>
                <a:lnTo>
                  <a:pt x="325" y="485"/>
                </a:lnTo>
                <a:lnTo>
                  <a:pt x="322" y="485"/>
                </a:lnTo>
                <a:lnTo>
                  <a:pt x="322" y="485"/>
                </a:lnTo>
                <a:lnTo>
                  <a:pt x="318" y="482"/>
                </a:lnTo>
                <a:lnTo>
                  <a:pt x="315" y="482"/>
                </a:lnTo>
                <a:lnTo>
                  <a:pt x="312" y="482"/>
                </a:lnTo>
                <a:lnTo>
                  <a:pt x="309" y="482"/>
                </a:lnTo>
                <a:lnTo>
                  <a:pt x="309" y="482"/>
                </a:lnTo>
                <a:lnTo>
                  <a:pt x="305" y="482"/>
                </a:lnTo>
                <a:lnTo>
                  <a:pt x="312" y="465"/>
                </a:lnTo>
                <a:lnTo>
                  <a:pt x="312" y="465"/>
                </a:lnTo>
                <a:lnTo>
                  <a:pt x="312" y="462"/>
                </a:lnTo>
                <a:lnTo>
                  <a:pt x="309" y="462"/>
                </a:lnTo>
                <a:lnTo>
                  <a:pt x="309" y="462"/>
                </a:lnTo>
                <a:lnTo>
                  <a:pt x="305" y="465"/>
                </a:lnTo>
                <a:lnTo>
                  <a:pt x="305" y="465"/>
                </a:lnTo>
                <a:lnTo>
                  <a:pt x="305" y="465"/>
                </a:lnTo>
                <a:lnTo>
                  <a:pt x="305" y="465"/>
                </a:lnTo>
                <a:lnTo>
                  <a:pt x="305" y="465"/>
                </a:lnTo>
                <a:lnTo>
                  <a:pt x="302" y="465"/>
                </a:lnTo>
                <a:lnTo>
                  <a:pt x="302" y="462"/>
                </a:lnTo>
                <a:lnTo>
                  <a:pt x="302" y="459"/>
                </a:lnTo>
                <a:lnTo>
                  <a:pt x="299" y="456"/>
                </a:lnTo>
                <a:lnTo>
                  <a:pt x="295" y="456"/>
                </a:lnTo>
                <a:lnTo>
                  <a:pt x="295" y="456"/>
                </a:lnTo>
                <a:lnTo>
                  <a:pt x="292" y="459"/>
                </a:lnTo>
                <a:lnTo>
                  <a:pt x="292" y="456"/>
                </a:lnTo>
                <a:lnTo>
                  <a:pt x="292" y="456"/>
                </a:lnTo>
                <a:lnTo>
                  <a:pt x="289" y="452"/>
                </a:lnTo>
                <a:lnTo>
                  <a:pt x="289" y="452"/>
                </a:lnTo>
                <a:lnTo>
                  <a:pt x="289" y="452"/>
                </a:lnTo>
                <a:lnTo>
                  <a:pt x="289" y="449"/>
                </a:lnTo>
                <a:lnTo>
                  <a:pt x="289" y="449"/>
                </a:lnTo>
                <a:lnTo>
                  <a:pt x="289" y="449"/>
                </a:lnTo>
                <a:lnTo>
                  <a:pt x="289" y="449"/>
                </a:lnTo>
                <a:lnTo>
                  <a:pt x="289" y="449"/>
                </a:lnTo>
                <a:lnTo>
                  <a:pt x="289" y="449"/>
                </a:lnTo>
                <a:lnTo>
                  <a:pt x="289" y="449"/>
                </a:lnTo>
                <a:lnTo>
                  <a:pt x="289" y="446"/>
                </a:lnTo>
                <a:lnTo>
                  <a:pt x="289" y="446"/>
                </a:lnTo>
                <a:lnTo>
                  <a:pt x="289" y="446"/>
                </a:lnTo>
                <a:lnTo>
                  <a:pt x="289" y="446"/>
                </a:lnTo>
                <a:lnTo>
                  <a:pt x="289" y="446"/>
                </a:lnTo>
                <a:lnTo>
                  <a:pt x="289" y="446"/>
                </a:lnTo>
                <a:lnTo>
                  <a:pt x="289" y="442"/>
                </a:lnTo>
                <a:lnTo>
                  <a:pt x="289" y="442"/>
                </a:lnTo>
                <a:lnTo>
                  <a:pt x="289" y="442"/>
                </a:lnTo>
                <a:lnTo>
                  <a:pt x="289" y="442"/>
                </a:lnTo>
                <a:lnTo>
                  <a:pt x="289" y="442"/>
                </a:lnTo>
                <a:lnTo>
                  <a:pt x="289" y="439"/>
                </a:lnTo>
                <a:lnTo>
                  <a:pt x="289" y="439"/>
                </a:lnTo>
                <a:lnTo>
                  <a:pt x="292" y="433"/>
                </a:lnTo>
                <a:lnTo>
                  <a:pt x="292" y="433"/>
                </a:lnTo>
                <a:lnTo>
                  <a:pt x="292" y="433"/>
                </a:lnTo>
                <a:lnTo>
                  <a:pt x="292" y="429"/>
                </a:lnTo>
                <a:lnTo>
                  <a:pt x="292" y="429"/>
                </a:lnTo>
                <a:lnTo>
                  <a:pt x="295" y="426"/>
                </a:lnTo>
                <a:lnTo>
                  <a:pt x="295" y="426"/>
                </a:lnTo>
                <a:lnTo>
                  <a:pt x="295" y="426"/>
                </a:lnTo>
                <a:lnTo>
                  <a:pt x="295" y="423"/>
                </a:lnTo>
                <a:lnTo>
                  <a:pt x="295" y="419"/>
                </a:lnTo>
                <a:lnTo>
                  <a:pt x="295" y="419"/>
                </a:lnTo>
                <a:lnTo>
                  <a:pt x="295" y="419"/>
                </a:lnTo>
                <a:lnTo>
                  <a:pt x="295" y="416"/>
                </a:lnTo>
                <a:lnTo>
                  <a:pt x="295" y="413"/>
                </a:lnTo>
                <a:lnTo>
                  <a:pt x="295" y="413"/>
                </a:lnTo>
                <a:lnTo>
                  <a:pt x="292" y="413"/>
                </a:lnTo>
                <a:lnTo>
                  <a:pt x="292" y="410"/>
                </a:lnTo>
                <a:lnTo>
                  <a:pt x="295" y="410"/>
                </a:lnTo>
                <a:lnTo>
                  <a:pt x="295" y="406"/>
                </a:lnTo>
                <a:lnTo>
                  <a:pt x="295" y="406"/>
                </a:lnTo>
                <a:lnTo>
                  <a:pt x="295" y="406"/>
                </a:lnTo>
                <a:lnTo>
                  <a:pt x="295" y="400"/>
                </a:lnTo>
                <a:lnTo>
                  <a:pt x="295" y="400"/>
                </a:lnTo>
                <a:lnTo>
                  <a:pt x="295" y="397"/>
                </a:lnTo>
                <a:lnTo>
                  <a:pt x="292" y="393"/>
                </a:lnTo>
                <a:lnTo>
                  <a:pt x="292" y="393"/>
                </a:lnTo>
                <a:lnTo>
                  <a:pt x="292" y="390"/>
                </a:lnTo>
                <a:lnTo>
                  <a:pt x="292" y="393"/>
                </a:lnTo>
                <a:lnTo>
                  <a:pt x="289" y="393"/>
                </a:lnTo>
                <a:lnTo>
                  <a:pt x="286" y="393"/>
                </a:lnTo>
                <a:lnTo>
                  <a:pt x="286" y="393"/>
                </a:lnTo>
                <a:lnTo>
                  <a:pt x="286" y="393"/>
                </a:lnTo>
                <a:lnTo>
                  <a:pt x="286" y="393"/>
                </a:lnTo>
                <a:lnTo>
                  <a:pt x="282" y="393"/>
                </a:lnTo>
                <a:lnTo>
                  <a:pt x="276" y="397"/>
                </a:lnTo>
                <a:lnTo>
                  <a:pt x="276" y="397"/>
                </a:lnTo>
                <a:lnTo>
                  <a:pt x="272" y="397"/>
                </a:lnTo>
                <a:lnTo>
                  <a:pt x="269" y="400"/>
                </a:lnTo>
                <a:lnTo>
                  <a:pt x="269" y="400"/>
                </a:lnTo>
                <a:lnTo>
                  <a:pt x="266" y="400"/>
                </a:lnTo>
                <a:lnTo>
                  <a:pt x="263" y="400"/>
                </a:lnTo>
                <a:lnTo>
                  <a:pt x="263" y="397"/>
                </a:lnTo>
                <a:lnTo>
                  <a:pt x="256" y="397"/>
                </a:lnTo>
                <a:lnTo>
                  <a:pt x="250" y="397"/>
                </a:lnTo>
                <a:lnTo>
                  <a:pt x="250" y="397"/>
                </a:lnTo>
                <a:lnTo>
                  <a:pt x="250" y="400"/>
                </a:lnTo>
                <a:lnTo>
                  <a:pt x="246" y="400"/>
                </a:lnTo>
                <a:lnTo>
                  <a:pt x="250" y="400"/>
                </a:lnTo>
                <a:lnTo>
                  <a:pt x="246" y="397"/>
                </a:lnTo>
                <a:lnTo>
                  <a:pt x="246" y="397"/>
                </a:lnTo>
                <a:lnTo>
                  <a:pt x="250" y="397"/>
                </a:lnTo>
                <a:lnTo>
                  <a:pt x="250" y="397"/>
                </a:lnTo>
                <a:lnTo>
                  <a:pt x="250" y="393"/>
                </a:lnTo>
                <a:lnTo>
                  <a:pt x="250" y="393"/>
                </a:lnTo>
                <a:lnTo>
                  <a:pt x="250" y="393"/>
                </a:lnTo>
                <a:lnTo>
                  <a:pt x="250" y="393"/>
                </a:lnTo>
                <a:lnTo>
                  <a:pt x="246" y="393"/>
                </a:lnTo>
                <a:lnTo>
                  <a:pt x="250" y="390"/>
                </a:lnTo>
                <a:lnTo>
                  <a:pt x="246" y="390"/>
                </a:lnTo>
                <a:lnTo>
                  <a:pt x="246" y="390"/>
                </a:lnTo>
                <a:lnTo>
                  <a:pt x="246" y="390"/>
                </a:lnTo>
                <a:lnTo>
                  <a:pt x="246" y="390"/>
                </a:lnTo>
                <a:lnTo>
                  <a:pt x="246" y="390"/>
                </a:lnTo>
                <a:lnTo>
                  <a:pt x="246" y="393"/>
                </a:lnTo>
                <a:lnTo>
                  <a:pt x="243" y="390"/>
                </a:lnTo>
                <a:lnTo>
                  <a:pt x="243" y="390"/>
                </a:lnTo>
                <a:lnTo>
                  <a:pt x="243" y="390"/>
                </a:lnTo>
                <a:lnTo>
                  <a:pt x="243" y="390"/>
                </a:lnTo>
                <a:lnTo>
                  <a:pt x="243" y="387"/>
                </a:lnTo>
                <a:lnTo>
                  <a:pt x="240" y="387"/>
                </a:lnTo>
                <a:lnTo>
                  <a:pt x="240" y="387"/>
                </a:lnTo>
                <a:lnTo>
                  <a:pt x="240" y="387"/>
                </a:lnTo>
                <a:lnTo>
                  <a:pt x="240" y="387"/>
                </a:lnTo>
                <a:lnTo>
                  <a:pt x="240" y="387"/>
                </a:lnTo>
                <a:lnTo>
                  <a:pt x="240" y="387"/>
                </a:lnTo>
                <a:lnTo>
                  <a:pt x="236" y="383"/>
                </a:lnTo>
                <a:lnTo>
                  <a:pt x="236" y="383"/>
                </a:lnTo>
                <a:lnTo>
                  <a:pt x="236" y="383"/>
                </a:lnTo>
                <a:lnTo>
                  <a:pt x="240" y="383"/>
                </a:lnTo>
                <a:lnTo>
                  <a:pt x="240" y="383"/>
                </a:lnTo>
                <a:lnTo>
                  <a:pt x="240" y="383"/>
                </a:lnTo>
                <a:lnTo>
                  <a:pt x="240" y="380"/>
                </a:lnTo>
                <a:lnTo>
                  <a:pt x="240" y="380"/>
                </a:lnTo>
                <a:lnTo>
                  <a:pt x="240" y="380"/>
                </a:lnTo>
                <a:lnTo>
                  <a:pt x="240" y="380"/>
                </a:lnTo>
                <a:lnTo>
                  <a:pt x="240" y="380"/>
                </a:lnTo>
                <a:lnTo>
                  <a:pt x="240" y="380"/>
                </a:lnTo>
                <a:lnTo>
                  <a:pt x="240" y="377"/>
                </a:lnTo>
                <a:lnTo>
                  <a:pt x="243" y="377"/>
                </a:lnTo>
                <a:lnTo>
                  <a:pt x="243" y="380"/>
                </a:lnTo>
                <a:lnTo>
                  <a:pt x="243" y="380"/>
                </a:lnTo>
                <a:lnTo>
                  <a:pt x="246" y="380"/>
                </a:lnTo>
                <a:lnTo>
                  <a:pt x="246" y="380"/>
                </a:lnTo>
                <a:lnTo>
                  <a:pt x="246" y="380"/>
                </a:lnTo>
                <a:lnTo>
                  <a:pt x="250" y="380"/>
                </a:lnTo>
                <a:lnTo>
                  <a:pt x="250" y="377"/>
                </a:lnTo>
                <a:lnTo>
                  <a:pt x="253" y="377"/>
                </a:lnTo>
                <a:lnTo>
                  <a:pt x="253" y="377"/>
                </a:lnTo>
                <a:lnTo>
                  <a:pt x="256" y="377"/>
                </a:lnTo>
                <a:lnTo>
                  <a:pt x="259" y="377"/>
                </a:lnTo>
                <a:lnTo>
                  <a:pt x="263" y="374"/>
                </a:lnTo>
                <a:lnTo>
                  <a:pt x="263" y="374"/>
                </a:lnTo>
                <a:lnTo>
                  <a:pt x="263" y="370"/>
                </a:lnTo>
                <a:lnTo>
                  <a:pt x="263" y="367"/>
                </a:lnTo>
                <a:lnTo>
                  <a:pt x="259" y="360"/>
                </a:lnTo>
                <a:lnTo>
                  <a:pt x="259" y="357"/>
                </a:lnTo>
                <a:lnTo>
                  <a:pt x="259" y="357"/>
                </a:lnTo>
                <a:lnTo>
                  <a:pt x="256" y="354"/>
                </a:lnTo>
                <a:lnTo>
                  <a:pt x="253" y="354"/>
                </a:lnTo>
                <a:lnTo>
                  <a:pt x="253" y="354"/>
                </a:lnTo>
                <a:lnTo>
                  <a:pt x="253" y="351"/>
                </a:lnTo>
                <a:lnTo>
                  <a:pt x="250" y="347"/>
                </a:lnTo>
                <a:lnTo>
                  <a:pt x="246" y="347"/>
                </a:lnTo>
                <a:lnTo>
                  <a:pt x="243" y="344"/>
                </a:lnTo>
                <a:lnTo>
                  <a:pt x="243" y="344"/>
                </a:lnTo>
                <a:lnTo>
                  <a:pt x="243" y="344"/>
                </a:lnTo>
                <a:lnTo>
                  <a:pt x="243" y="344"/>
                </a:lnTo>
                <a:lnTo>
                  <a:pt x="240" y="341"/>
                </a:lnTo>
                <a:lnTo>
                  <a:pt x="240" y="341"/>
                </a:lnTo>
                <a:lnTo>
                  <a:pt x="240" y="341"/>
                </a:lnTo>
                <a:lnTo>
                  <a:pt x="240" y="338"/>
                </a:lnTo>
                <a:lnTo>
                  <a:pt x="236" y="338"/>
                </a:lnTo>
                <a:lnTo>
                  <a:pt x="236" y="338"/>
                </a:lnTo>
                <a:lnTo>
                  <a:pt x="233" y="338"/>
                </a:lnTo>
                <a:lnTo>
                  <a:pt x="233" y="338"/>
                </a:lnTo>
                <a:lnTo>
                  <a:pt x="230" y="341"/>
                </a:lnTo>
                <a:lnTo>
                  <a:pt x="230" y="341"/>
                </a:lnTo>
                <a:lnTo>
                  <a:pt x="230" y="344"/>
                </a:lnTo>
                <a:lnTo>
                  <a:pt x="227" y="351"/>
                </a:lnTo>
                <a:lnTo>
                  <a:pt x="223" y="351"/>
                </a:lnTo>
                <a:lnTo>
                  <a:pt x="220" y="354"/>
                </a:lnTo>
                <a:lnTo>
                  <a:pt x="220" y="354"/>
                </a:lnTo>
                <a:lnTo>
                  <a:pt x="220" y="354"/>
                </a:lnTo>
                <a:lnTo>
                  <a:pt x="217" y="354"/>
                </a:lnTo>
                <a:lnTo>
                  <a:pt x="217" y="354"/>
                </a:lnTo>
                <a:lnTo>
                  <a:pt x="217" y="354"/>
                </a:lnTo>
                <a:lnTo>
                  <a:pt x="217" y="354"/>
                </a:lnTo>
                <a:lnTo>
                  <a:pt x="213" y="354"/>
                </a:lnTo>
                <a:lnTo>
                  <a:pt x="213" y="354"/>
                </a:lnTo>
                <a:lnTo>
                  <a:pt x="213" y="354"/>
                </a:lnTo>
                <a:lnTo>
                  <a:pt x="210" y="354"/>
                </a:lnTo>
                <a:lnTo>
                  <a:pt x="210" y="354"/>
                </a:lnTo>
                <a:lnTo>
                  <a:pt x="210" y="354"/>
                </a:lnTo>
                <a:lnTo>
                  <a:pt x="207" y="354"/>
                </a:lnTo>
                <a:lnTo>
                  <a:pt x="207" y="354"/>
                </a:lnTo>
                <a:lnTo>
                  <a:pt x="200" y="354"/>
                </a:lnTo>
                <a:lnTo>
                  <a:pt x="197" y="354"/>
                </a:lnTo>
                <a:lnTo>
                  <a:pt x="194" y="357"/>
                </a:lnTo>
                <a:lnTo>
                  <a:pt x="194" y="360"/>
                </a:lnTo>
                <a:lnTo>
                  <a:pt x="194" y="360"/>
                </a:lnTo>
                <a:lnTo>
                  <a:pt x="191" y="360"/>
                </a:lnTo>
                <a:lnTo>
                  <a:pt x="191" y="360"/>
                </a:lnTo>
                <a:lnTo>
                  <a:pt x="187" y="357"/>
                </a:lnTo>
                <a:lnTo>
                  <a:pt x="187" y="357"/>
                </a:lnTo>
                <a:lnTo>
                  <a:pt x="187" y="360"/>
                </a:lnTo>
                <a:lnTo>
                  <a:pt x="187" y="364"/>
                </a:lnTo>
                <a:lnTo>
                  <a:pt x="187" y="364"/>
                </a:lnTo>
                <a:lnTo>
                  <a:pt x="187" y="367"/>
                </a:lnTo>
                <a:lnTo>
                  <a:pt x="184" y="367"/>
                </a:lnTo>
                <a:lnTo>
                  <a:pt x="184" y="364"/>
                </a:lnTo>
                <a:lnTo>
                  <a:pt x="181" y="360"/>
                </a:lnTo>
                <a:lnTo>
                  <a:pt x="181" y="357"/>
                </a:lnTo>
                <a:lnTo>
                  <a:pt x="181" y="357"/>
                </a:lnTo>
                <a:lnTo>
                  <a:pt x="177" y="354"/>
                </a:lnTo>
                <a:lnTo>
                  <a:pt x="177" y="351"/>
                </a:lnTo>
                <a:lnTo>
                  <a:pt x="177" y="347"/>
                </a:lnTo>
                <a:lnTo>
                  <a:pt x="177" y="347"/>
                </a:lnTo>
                <a:lnTo>
                  <a:pt x="168" y="338"/>
                </a:lnTo>
                <a:lnTo>
                  <a:pt x="168" y="338"/>
                </a:lnTo>
                <a:lnTo>
                  <a:pt x="168" y="338"/>
                </a:lnTo>
                <a:lnTo>
                  <a:pt x="164" y="334"/>
                </a:lnTo>
                <a:lnTo>
                  <a:pt x="161" y="331"/>
                </a:lnTo>
                <a:lnTo>
                  <a:pt x="158" y="331"/>
                </a:lnTo>
                <a:lnTo>
                  <a:pt x="158" y="328"/>
                </a:lnTo>
                <a:lnTo>
                  <a:pt x="158" y="328"/>
                </a:lnTo>
                <a:lnTo>
                  <a:pt x="154" y="321"/>
                </a:lnTo>
                <a:lnTo>
                  <a:pt x="154" y="321"/>
                </a:lnTo>
                <a:lnTo>
                  <a:pt x="151" y="318"/>
                </a:lnTo>
                <a:lnTo>
                  <a:pt x="148" y="315"/>
                </a:lnTo>
                <a:lnTo>
                  <a:pt x="148" y="315"/>
                </a:lnTo>
                <a:lnTo>
                  <a:pt x="145" y="311"/>
                </a:lnTo>
                <a:lnTo>
                  <a:pt x="145" y="311"/>
                </a:lnTo>
                <a:lnTo>
                  <a:pt x="141" y="308"/>
                </a:lnTo>
                <a:lnTo>
                  <a:pt x="141" y="308"/>
                </a:lnTo>
                <a:lnTo>
                  <a:pt x="138" y="308"/>
                </a:lnTo>
                <a:lnTo>
                  <a:pt x="132" y="301"/>
                </a:lnTo>
                <a:lnTo>
                  <a:pt x="128" y="301"/>
                </a:lnTo>
                <a:lnTo>
                  <a:pt x="125" y="298"/>
                </a:lnTo>
                <a:lnTo>
                  <a:pt x="122" y="295"/>
                </a:lnTo>
                <a:lnTo>
                  <a:pt x="122" y="295"/>
                </a:lnTo>
                <a:lnTo>
                  <a:pt x="118" y="292"/>
                </a:lnTo>
                <a:lnTo>
                  <a:pt x="112" y="288"/>
                </a:lnTo>
                <a:lnTo>
                  <a:pt x="109" y="285"/>
                </a:lnTo>
                <a:lnTo>
                  <a:pt x="105" y="285"/>
                </a:lnTo>
                <a:lnTo>
                  <a:pt x="105" y="282"/>
                </a:lnTo>
                <a:lnTo>
                  <a:pt x="102" y="282"/>
                </a:lnTo>
                <a:lnTo>
                  <a:pt x="102" y="282"/>
                </a:lnTo>
                <a:lnTo>
                  <a:pt x="99" y="282"/>
                </a:lnTo>
                <a:lnTo>
                  <a:pt x="99" y="278"/>
                </a:lnTo>
                <a:lnTo>
                  <a:pt x="92" y="275"/>
                </a:lnTo>
                <a:lnTo>
                  <a:pt x="92" y="275"/>
                </a:lnTo>
                <a:lnTo>
                  <a:pt x="86" y="272"/>
                </a:lnTo>
                <a:lnTo>
                  <a:pt x="82" y="272"/>
                </a:lnTo>
                <a:lnTo>
                  <a:pt x="76" y="269"/>
                </a:lnTo>
                <a:lnTo>
                  <a:pt x="76" y="262"/>
                </a:lnTo>
                <a:lnTo>
                  <a:pt x="66" y="259"/>
                </a:lnTo>
                <a:lnTo>
                  <a:pt x="63" y="259"/>
                </a:lnTo>
                <a:lnTo>
                  <a:pt x="63" y="256"/>
                </a:lnTo>
                <a:lnTo>
                  <a:pt x="56" y="252"/>
                </a:lnTo>
                <a:lnTo>
                  <a:pt x="53" y="252"/>
                </a:lnTo>
                <a:lnTo>
                  <a:pt x="53" y="252"/>
                </a:lnTo>
                <a:lnTo>
                  <a:pt x="50" y="249"/>
                </a:lnTo>
                <a:lnTo>
                  <a:pt x="50" y="249"/>
                </a:lnTo>
                <a:lnTo>
                  <a:pt x="46" y="249"/>
                </a:lnTo>
                <a:lnTo>
                  <a:pt x="46" y="249"/>
                </a:lnTo>
                <a:lnTo>
                  <a:pt x="43" y="246"/>
                </a:lnTo>
                <a:lnTo>
                  <a:pt x="36" y="246"/>
                </a:lnTo>
                <a:lnTo>
                  <a:pt x="36" y="242"/>
                </a:lnTo>
                <a:lnTo>
                  <a:pt x="33" y="242"/>
                </a:lnTo>
                <a:lnTo>
                  <a:pt x="30" y="242"/>
                </a:lnTo>
                <a:lnTo>
                  <a:pt x="30" y="239"/>
                </a:lnTo>
                <a:lnTo>
                  <a:pt x="27" y="239"/>
                </a:lnTo>
                <a:lnTo>
                  <a:pt x="17" y="233"/>
                </a:lnTo>
                <a:lnTo>
                  <a:pt x="14" y="233"/>
                </a:lnTo>
                <a:lnTo>
                  <a:pt x="14" y="233"/>
                </a:lnTo>
                <a:lnTo>
                  <a:pt x="10" y="233"/>
                </a:lnTo>
                <a:lnTo>
                  <a:pt x="10" y="233"/>
                </a:lnTo>
                <a:lnTo>
                  <a:pt x="4" y="229"/>
                </a:lnTo>
                <a:lnTo>
                  <a:pt x="4" y="229"/>
                </a:lnTo>
                <a:lnTo>
                  <a:pt x="4" y="229"/>
                </a:lnTo>
                <a:lnTo>
                  <a:pt x="0" y="229"/>
                </a:lnTo>
                <a:lnTo>
                  <a:pt x="0" y="226"/>
                </a:lnTo>
                <a:lnTo>
                  <a:pt x="0" y="226"/>
                </a:lnTo>
                <a:lnTo>
                  <a:pt x="4" y="226"/>
                </a:lnTo>
                <a:lnTo>
                  <a:pt x="4" y="226"/>
                </a:lnTo>
                <a:lnTo>
                  <a:pt x="4" y="226"/>
                </a:lnTo>
                <a:lnTo>
                  <a:pt x="7" y="226"/>
                </a:lnTo>
                <a:lnTo>
                  <a:pt x="7" y="226"/>
                </a:lnTo>
                <a:lnTo>
                  <a:pt x="7" y="229"/>
                </a:lnTo>
                <a:lnTo>
                  <a:pt x="7" y="229"/>
                </a:lnTo>
                <a:lnTo>
                  <a:pt x="10" y="229"/>
                </a:lnTo>
                <a:lnTo>
                  <a:pt x="10" y="226"/>
                </a:lnTo>
                <a:lnTo>
                  <a:pt x="10" y="226"/>
                </a:lnTo>
                <a:lnTo>
                  <a:pt x="10" y="223"/>
                </a:lnTo>
                <a:lnTo>
                  <a:pt x="10" y="223"/>
                </a:lnTo>
                <a:lnTo>
                  <a:pt x="14" y="219"/>
                </a:lnTo>
                <a:lnTo>
                  <a:pt x="17" y="219"/>
                </a:lnTo>
                <a:lnTo>
                  <a:pt x="17" y="219"/>
                </a:lnTo>
                <a:lnTo>
                  <a:pt x="17" y="223"/>
                </a:lnTo>
                <a:lnTo>
                  <a:pt x="17" y="226"/>
                </a:lnTo>
                <a:lnTo>
                  <a:pt x="20" y="229"/>
                </a:lnTo>
                <a:lnTo>
                  <a:pt x="20" y="229"/>
                </a:lnTo>
                <a:lnTo>
                  <a:pt x="20" y="223"/>
                </a:lnTo>
                <a:lnTo>
                  <a:pt x="23" y="223"/>
                </a:lnTo>
                <a:lnTo>
                  <a:pt x="27" y="226"/>
                </a:lnTo>
                <a:lnTo>
                  <a:pt x="30" y="229"/>
                </a:lnTo>
                <a:lnTo>
                  <a:pt x="30" y="233"/>
                </a:lnTo>
                <a:lnTo>
                  <a:pt x="33" y="233"/>
                </a:lnTo>
                <a:lnTo>
                  <a:pt x="36" y="233"/>
                </a:lnTo>
                <a:lnTo>
                  <a:pt x="40" y="236"/>
                </a:lnTo>
                <a:lnTo>
                  <a:pt x="43" y="239"/>
                </a:lnTo>
                <a:lnTo>
                  <a:pt x="46" y="242"/>
                </a:lnTo>
                <a:lnTo>
                  <a:pt x="46" y="242"/>
                </a:lnTo>
                <a:lnTo>
                  <a:pt x="46" y="242"/>
                </a:lnTo>
                <a:lnTo>
                  <a:pt x="50" y="242"/>
                </a:lnTo>
                <a:lnTo>
                  <a:pt x="50" y="242"/>
                </a:lnTo>
                <a:lnTo>
                  <a:pt x="53" y="246"/>
                </a:lnTo>
                <a:lnTo>
                  <a:pt x="56" y="246"/>
                </a:lnTo>
                <a:lnTo>
                  <a:pt x="59" y="249"/>
                </a:lnTo>
                <a:lnTo>
                  <a:pt x="59" y="249"/>
                </a:lnTo>
                <a:lnTo>
                  <a:pt x="59" y="249"/>
                </a:lnTo>
                <a:lnTo>
                  <a:pt x="69" y="252"/>
                </a:lnTo>
                <a:lnTo>
                  <a:pt x="73" y="256"/>
                </a:lnTo>
                <a:lnTo>
                  <a:pt x="73" y="256"/>
                </a:lnTo>
                <a:lnTo>
                  <a:pt x="76" y="252"/>
                </a:lnTo>
                <a:lnTo>
                  <a:pt x="76" y="249"/>
                </a:lnTo>
                <a:lnTo>
                  <a:pt x="76" y="246"/>
                </a:lnTo>
                <a:lnTo>
                  <a:pt x="76" y="246"/>
                </a:lnTo>
                <a:lnTo>
                  <a:pt x="79" y="246"/>
                </a:lnTo>
                <a:lnTo>
                  <a:pt x="79" y="242"/>
                </a:lnTo>
                <a:lnTo>
                  <a:pt x="82" y="239"/>
                </a:lnTo>
                <a:lnTo>
                  <a:pt x="86" y="239"/>
                </a:lnTo>
                <a:lnTo>
                  <a:pt x="86" y="239"/>
                </a:lnTo>
                <a:lnTo>
                  <a:pt x="86" y="236"/>
                </a:lnTo>
                <a:lnTo>
                  <a:pt x="89" y="236"/>
                </a:lnTo>
                <a:lnTo>
                  <a:pt x="89" y="236"/>
                </a:lnTo>
                <a:lnTo>
                  <a:pt x="89" y="236"/>
                </a:lnTo>
                <a:lnTo>
                  <a:pt x="89" y="236"/>
                </a:lnTo>
                <a:lnTo>
                  <a:pt x="92" y="236"/>
                </a:lnTo>
                <a:lnTo>
                  <a:pt x="95" y="236"/>
                </a:lnTo>
                <a:lnTo>
                  <a:pt x="95" y="236"/>
                </a:lnTo>
                <a:lnTo>
                  <a:pt x="95" y="236"/>
                </a:lnTo>
                <a:lnTo>
                  <a:pt x="95" y="236"/>
                </a:lnTo>
                <a:lnTo>
                  <a:pt x="99" y="236"/>
                </a:lnTo>
                <a:lnTo>
                  <a:pt x="105" y="239"/>
                </a:lnTo>
                <a:lnTo>
                  <a:pt x="105" y="239"/>
                </a:lnTo>
                <a:lnTo>
                  <a:pt x="109" y="242"/>
                </a:lnTo>
                <a:lnTo>
                  <a:pt x="109" y="242"/>
                </a:lnTo>
                <a:lnTo>
                  <a:pt x="109" y="242"/>
                </a:lnTo>
                <a:lnTo>
                  <a:pt x="109" y="246"/>
                </a:lnTo>
                <a:lnTo>
                  <a:pt x="112" y="249"/>
                </a:lnTo>
                <a:lnTo>
                  <a:pt x="112" y="249"/>
                </a:lnTo>
                <a:lnTo>
                  <a:pt x="112" y="249"/>
                </a:lnTo>
                <a:lnTo>
                  <a:pt x="112" y="252"/>
                </a:lnTo>
                <a:lnTo>
                  <a:pt x="112" y="252"/>
                </a:lnTo>
                <a:lnTo>
                  <a:pt x="115" y="256"/>
                </a:lnTo>
                <a:lnTo>
                  <a:pt x="115" y="256"/>
                </a:lnTo>
                <a:lnTo>
                  <a:pt x="115" y="256"/>
                </a:lnTo>
                <a:lnTo>
                  <a:pt x="115" y="256"/>
                </a:lnTo>
                <a:lnTo>
                  <a:pt x="115" y="259"/>
                </a:lnTo>
                <a:lnTo>
                  <a:pt x="118" y="259"/>
                </a:lnTo>
                <a:lnTo>
                  <a:pt x="118" y="262"/>
                </a:lnTo>
                <a:lnTo>
                  <a:pt x="122" y="265"/>
                </a:lnTo>
                <a:lnTo>
                  <a:pt x="125" y="269"/>
                </a:lnTo>
                <a:lnTo>
                  <a:pt x="128" y="269"/>
                </a:lnTo>
                <a:lnTo>
                  <a:pt x="132" y="269"/>
                </a:lnTo>
                <a:lnTo>
                  <a:pt x="135" y="269"/>
                </a:lnTo>
                <a:lnTo>
                  <a:pt x="135" y="269"/>
                </a:lnTo>
                <a:lnTo>
                  <a:pt x="135" y="269"/>
                </a:lnTo>
                <a:lnTo>
                  <a:pt x="135" y="272"/>
                </a:lnTo>
                <a:lnTo>
                  <a:pt x="132" y="278"/>
                </a:lnTo>
                <a:lnTo>
                  <a:pt x="132" y="278"/>
                </a:lnTo>
                <a:lnTo>
                  <a:pt x="132" y="282"/>
                </a:lnTo>
                <a:lnTo>
                  <a:pt x="132" y="282"/>
                </a:lnTo>
                <a:lnTo>
                  <a:pt x="128" y="285"/>
                </a:lnTo>
                <a:lnTo>
                  <a:pt x="128" y="285"/>
                </a:lnTo>
                <a:lnTo>
                  <a:pt x="128" y="285"/>
                </a:lnTo>
                <a:lnTo>
                  <a:pt x="132" y="288"/>
                </a:lnTo>
                <a:lnTo>
                  <a:pt x="132" y="288"/>
                </a:lnTo>
                <a:lnTo>
                  <a:pt x="132" y="288"/>
                </a:lnTo>
                <a:lnTo>
                  <a:pt x="132" y="288"/>
                </a:lnTo>
                <a:lnTo>
                  <a:pt x="132" y="288"/>
                </a:lnTo>
                <a:lnTo>
                  <a:pt x="132" y="292"/>
                </a:lnTo>
                <a:lnTo>
                  <a:pt x="132" y="292"/>
                </a:lnTo>
                <a:lnTo>
                  <a:pt x="132" y="292"/>
                </a:lnTo>
                <a:lnTo>
                  <a:pt x="132" y="292"/>
                </a:lnTo>
                <a:lnTo>
                  <a:pt x="128" y="292"/>
                </a:lnTo>
                <a:lnTo>
                  <a:pt x="132" y="295"/>
                </a:lnTo>
                <a:lnTo>
                  <a:pt x="132" y="295"/>
                </a:lnTo>
                <a:lnTo>
                  <a:pt x="132" y="295"/>
                </a:lnTo>
                <a:lnTo>
                  <a:pt x="132" y="295"/>
                </a:lnTo>
                <a:lnTo>
                  <a:pt x="132" y="295"/>
                </a:lnTo>
                <a:lnTo>
                  <a:pt x="132" y="292"/>
                </a:lnTo>
                <a:lnTo>
                  <a:pt x="135" y="292"/>
                </a:lnTo>
                <a:lnTo>
                  <a:pt x="135" y="292"/>
                </a:lnTo>
                <a:lnTo>
                  <a:pt x="135" y="292"/>
                </a:lnTo>
                <a:lnTo>
                  <a:pt x="135" y="292"/>
                </a:lnTo>
                <a:lnTo>
                  <a:pt x="135" y="292"/>
                </a:lnTo>
                <a:lnTo>
                  <a:pt x="135" y="292"/>
                </a:lnTo>
                <a:lnTo>
                  <a:pt x="138" y="292"/>
                </a:lnTo>
                <a:lnTo>
                  <a:pt x="138" y="292"/>
                </a:lnTo>
                <a:lnTo>
                  <a:pt x="138" y="292"/>
                </a:lnTo>
                <a:lnTo>
                  <a:pt x="138" y="295"/>
                </a:lnTo>
                <a:lnTo>
                  <a:pt x="135" y="295"/>
                </a:lnTo>
                <a:lnTo>
                  <a:pt x="135" y="295"/>
                </a:lnTo>
                <a:lnTo>
                  <a:pt x="138" y="295"/>
                </a:lnTo>
                <a:lnTo>
                  <a:pt x="138" y="295"/>
                </a:lnTo>
                <a:lnTo>
                  <a:pt x="138" y="295"/>
                </a:lnTo>
                <a:lnTo>
                  <a:pt x="138" y="295"/>
                </a:lnTo>
                <a:lnTo>
                  <a:pt x="138" y="295"/>
                </a:lnTo>
                <a:lnTo>
                  <a:pt x="138" y="292"/>
                </a:lnTo>
                <a:lnTo>
                  <a:pt x="141" y="292"/>
                </a:lnTo>
                <a:lnTo>
                  <a:pt x="141" y="292"/>
                </a:lnTo>
                <a:lnTo>
                  <a:pt x="141" y="292"/>
                </a:lnTo>
                <a:lnTo>
                  <a:pt x="141" y="292"/>
                </a:lnTo>
                <a:lnTo>
                  <a:pt x="145" y="292"/>
                </a:lnTo>
                <a:lnTo>
                  <a:pt x="145" y="295"/>
                </a:lnTo>
                <a:lnTo>
                  <a:pt x="145" y="295"/>
                </a:lnTo>
                <a:lnTo>
                  <a:pt x="145" y="295"/>
                </a:lnTo>
                <a:lnTo>
                  <a:pt x="145" y="298"/>
                </a:lnTo>
                <a:lnTo>
                  <a:pt x="145" y="298"/>
                </a:lnTo>
                <a:lnTo>
                  <a:pt x="148" y="295"/>
                </a:lnTo>
                <a:lnTo>
                  <a:pt x="148" y="295"/>
                </a:lnTo>
                <a:lnTo>
                  <a:pt x="148" y="292"/>
                </a:lnTo>
                <a:lnTo>
                  <a:pt x="148" y="292"/>
                </a:lnTo>
                <a:lnTo>
                  <a:pt x="148" y="292"/>
                </a:lnTo>
                <a:lnTo>
                  <a:pt x="148" y="292"/>
                </a:lnTo>
                <a:lnTo>
                  <a:pt x="148" y="292"/>
                </a:lnTo>
                <a:lnTo>
                  <a:pt x="151" y="292"/>
                </a:lnTo>
                <a:lnTo>
                  <a:pt x="151" y="295"/>
                </a:lnTo>
                <a:lnTo>
                  <a:pt x="151" y="295"/>
                </a:lnTo>
                <a:lnTo>
                  <a:pt x="151" y="292"/>
                </a:lnTo>
                <a:lnTo>
                  <a:pt x="154" y="292"/>
                </a:lnTo>
                <a:lnTo>
                  <a:pt x="154" y="292"/>
                </a:lnTo>
                <a:lnTo>
                  <a:pt x="154" y="292"/>
                </a:lnTo>
                <a:lnTo>
                  <a:pt x="154" y="292"/>
                </a:lnTo>
                <a:lnTo>
                  <a:pt x="154" y="292"/>
                </a:lnTo>
                <a:lnTo>
                  <a:pt x="154" y="295"/>
                </a:lnTo>
                <a:lnTo>
                  <a:pt x="158" y="295"/>
                </a:lnTo>
                <a:lnTo>
                  <a:pt x="158" y="295"/>
                </a:lnTo>
                <a:lnTo>
                  <a:pt x="158" y="295"/>
                </a:lnTo>
                <a:lnTo>
                  <a:pt x="158" y="295"/>
                </a:lnTo>
                <a:lnTo>
                  <a:pt x="158" y="295"/>
                </a:lnTo>
                <a:lnTo>
                  <a:pt x="158" y="298"/>
                </a:lnTo>
                <a:lnTo>
                  <a:pt x="158" y="298"/>
                </a:lnTo>
                <a:lnTo>
                  <a:pt x="161" y="298"/>
                </a:lnTo>
                <a:lnTo>
                  <a:pt x="161" y="295"/>
                </a:lnTo>
                <a:lnTo>
                  <a:pt x="164" y="295"/>
                </a:lnTo>
                <a:lnTo>
                  <a:pt x="164" y="295"/>
                </a:lnTo>
                <a:lnTo>
                  <a:pt x="164" y="292"/>
                </a:lnTo>
                <a:lnTo>
                  <a:pt x="164" y="292"/>
                </a:lnTo>
                <a:lnTo>
                  <a:pt x="164" y="292"/>
                </a:lnTo>
                <a:lnTo>
                  <a:pt x="164" y="292"/>
                </a:lnTo>
                <a:lnTo>
                  <a:pt x="168" y="288"/>
                </a:lnTo>
                <a:lnTo>
                  <a:pt x="168" y="288"/>
                </a:lnTo>
                <a:lnTo>
                  <a:pt x="168" y="288"/>
                </a:lnTo>
                <a:lnTo>
                  <a:pt x="171" y="285"/>
                </a:lnTo>
                <a:lnTo>
                  <a:pt x="171" y="285"/>
                </a:lnTo>
                <a:lnTo>
                  <a:pt x="171" y="285"/>
                </a:lnTo>
                <a:lnTo>
                  <a:pt x="174" y="285"/>
                </a:lnTo>
                <a:lnTo>
                  <a:pt x="174" y="285"/>
                </a:lnTo>
                <a:lnTo>
                  <a:pt x="177" y="285"/>
                </a:lnTo>
                <a:lnTo>
                  <a:pt x="177" y="288"/>
                </a:lnTo>
                <a:lnTo>
                  <a:pt x="177" y="285"/>
                </a:lnTo>
                <a:lnTo>
                  <a:pt x="177" y="285"/>
                </a:lnTo>
                <a:lnTo>
                  <a:pt x="181" y="285"/>
                </a:lnTo>
                <a:lnTo>
                  <a:pt x="181" y="285"/>
                </a:lnTo>
                <a:lnTo>
                  <a:pt x="181" y="285"/>
                </a:lnTo>
                <a:lnTo>
                  <a:pt x="181" y="285"/>
                </a:lnTo>
                <a:lnTo>
                  <a:pt x="181" y="285"/>
                </a:lnTo>
                <a:lnTo>
                  <a:pt x="181" y="285"/>
                </a:lnTo>
                <a:lnTo>
                  <a:pt x="181" y="282"/>
                </a:lnTo>
                <a:lnTo>
                  <a:pt x="181" y="278"/>
                </a:lnTo>
                <a:lnTo>
                  <a:pt x="181" y="278"/>
                </a:lnTo>
                <a:lnTo>
                  <a:pt x="181" y="275"/>
                </a:lnTo>
                <a:lnTo>
                  <a:pt x="181" y="275"/>
                </a:lnTo>
                <a:lnTo>
                  <a:pt x="181" y="275"/>
                </a:lnTo>
                <a:lnTo>
                  <a:pt x="184" y="275"/>
                </a:lnTo>
                <a:lnTo>
                  <a:pt x="181" y="272"/>
                </a:lnTo>
                <a:lnTo>
                  <a:pt x="181" y="272"/>
                </a:lnTo>
                <a:lnTo>
                  <a:pt x="181" y="269"/>
                </a:lnTo>
                <a:lnTo>
                  <a:pt x="181" y="265"/>
                </a:lnTo>
                <a:lnTo>
                  <a:pt x="181" y="265"/>
                </a:lnTo>
                <a:lnTo>
                  <a:pt x="181" y="265"/>
                </a:lnTo>
                <a:lnTo>
                  <a:pt x="177" y="265"/>
                </a:lnTo>
                <a:lnTo>
                  <a:pt x="174" y="262"/>
                </a:lnTo>
                <a:lnTo>
                  <a:pt x="174" y="262"/>
                </a:lnTo>
                <a:lnTo>
                  <a:pt x="174" y="262"/>
                </a:lnTo>
                <a:lnTo>
                  <a:pt x="171" y="262"/>
                </a:lnTo>
                <a:lnTo>
                  <a:pt x="168" y="262"/>
                </a:lnTo>
                <a:lnTo>
                  <a:pt x="164" y="262"/>
                </a:lnTo>
                <a:lnTo>
                  <a:pt x="164" y="262"/>
                </a:lnTo>
                <a:lnTo>
                  <a:pt x="161" y="262"/>
                </a:lnTo>
                <a:lnTo>
                  <a:pt x="161" y="259"/>
                </a:lnTo>
                <a:lnTo>
                  <a:pt x="161" y="259"/>
                </a:lnTo>
                <a:lnTo>
                  <a:pt x="161" y="256"/>
                </a:lnTo>
                <a:lnTo>
                  <a:pt x="161" y="252"/>
                </a:lnTo>
                <a:lnTo>
                  <a:pt x="161" y="249"/>
                </a:lnTo>
                <a:lnTo>
                  <a:pt x="161" y="246"/>
                </a:lnTo>
                <a:lnTo>
                  <a:pt x="161" y="246"/>
                </a:lnTo>
                <a:lnTo>
                  <a:pt x="161" y="242"/>
                </a:lnTo>
                <a:lnTo>
                  <a:pt x="161" y="242"/>
                </a:lnTo>
                <a:lnTo>
                  <a:pt x="161" y="242"/>
                </a:lnTo>
                <a:lnTo>
                  <a:pt x="161" y="239"/>
                </a:lnTo>
                <a:lnTo>
                  <a:pt x="158" y="233"/>
                </a:lnTo>
                <a:lnTo>
                  <a:pt x="158" y="233"/>
                </a:lnTo>
                <a:lnTo>
                  <a:pt x="158" y="233"/>
                </a:lnTo>
                <a:lnTo>
                  <a:pt x="158" y="229"/>
                </a:lnTo>
                <a:lnTo>
                  <a:pt x="158" y="229"/>
                </a:lnTo>
                <a:lnTo>
                  <a:pt x="161" y="229"/>
                </a:lnTo>
                <a:lnTo>
                  <a:pt x="161" y="229"/>
                </a:lnTo>
                <a:lnTo>
                  <a:pt x="161" y="229"/>
                </a:lnTo>
                <a:lnTo>
                  <a:pt x="164" y="229"/>
                </a:lnTo>
                <a:lnTo>
                  <a:pt x="164" y="229"/>
                </a:lnTo>
                <a:lnTo>
                  <a:pt x="164" y="229"/>
                </a:lnTo>
                <a:lnTo>
                  <a:pt x="164" y="229"/>
                </a:lnTo>
                <a:lnTo>
                  <a:pt x="168" y="226"/>
                </a:lnTo>
                <a:lnTo>
                  <a:pt x="168" y="226"/>
                </a:lnTo>
                <a:lnTo>
                  <a:pt x="164" y="219"/>
                </a:lnTo>
                <a:lnTo>
                  <a:pt x="168" y="219"/>
                </a:lnTo>
                <a:lnTo>
                  <a:pt x="168" y="216"/>
                </a:lnTo>
                <a:lnTo>
                  <a:pt x="168" y="216"/>
                </a:lnTo>
                <a:lnTo>
                  <a:pt x="168" y="216"/>
                </a:lnTo>
                <a:lnTo>
                  <a:pt x="171" y="216"/>
                </a:lnTo>
                <a:lnTo>
                  <a:pt x="177" y="216"/>
                </a:lnTo>
                <a:lnTo>
                  <a:pt x="177" y="216"/>
                </a:lnTo>
                <a:lnTo>
                  <a:pt x="177" y="216"/>
                </a:lnTo>
                <a:lnTo>
                  <a:pt x="177" y="216"/>
                </a:lnTo>
                <a:lnTo>
                  <a:pt x="181" y="216"/>
                </a:lnTo>
                <a:lnTo>
                  <a:pt x="181" y="216"/>
                </a:lnTo>
                <a:lnTo>
                  <a:pt x="184" y="216"/>
                </a:lnTo>
                <a:lnTo>
                  <a:pt x="187" y="219"/>
                </a:lnTo>
                <a:lnTo>
                  <a:pt x="191" y="219"/>
                </a:lnTo>
                <a:lnTo>
                  <a:pt x="194" y="219"/>
                </a:lnTo>
                <a:lnTo>
                  <a:pt x="197" y="219"/>
                </a:lnTo>
                <a:lnTo>
                  <a:pt x="197" y="219"/>
                </a:lnTo>
                <a:lnTo>
                  <a:pt x="197" y="219"/>
                </a:lnTo>
                <a:lnTo>
                  <a:pt x="197" y="219"/>
                </a:lnTo>
                <a:lnTo>
                  <a:pt x="200" y="219"/>
                </a:lnTo>
                <a:lnTo>
                  <a:pt x="200" y="223"/>
                </a:lnTo>
                <a:lnTo>
                  <a:pt x="200" y="223"/>
                </a:lnTo>
                <a:lnTo>
                  <a:pt x="200" y="226"/>
                </a:lnTo>
                <a:lnTo>
                  <a:pt x="200" y="226"/>
                </a:lnTo>
                <a:lnTo>
                  <a:pt x="200" y="229"/>
                </a:lnTo>
                <a:lnTo>
                  <a:pt x="200" y="233"/>
                </a:lnTo>
                <a:lnTo>
                  <a:pt x="200" y="236"/>
                </a:lnTo>
                <a:lnTo>
                  <a:pt x="200" y="236"/>
                </a:lnTo>
                <a:lnTo>
                  <a:pt x="200" y="239"/>
                </a:lnTo>
                <a:lnTo>
                  <a:pt x="204" y="239"/>
                </a:lnTo>
                <a:lnTo>
                  <a:pt x="204" y="242"/>
                </a:lnTo>
                <a:lnTo>
                  <a:pt x="204" y="242"/>
                </a:lnTo>
                <a:lnTo>
                  <a:pt x="204" y="246"/>
                </a:lnTo>
                <a:lnTo>
                  <a:pt x="200" y="246"/>
                </a:lnTo>
                <a:lnTo>
                  <a:pt x="200" y="246"/>
                </a:lnTo>
                <a:lnTo>
                  <a:pt x="197" y="246"/>
                </a:lnTo>
                <a:lnTo>
                  <a:pt x="197" y="246"/>
                </a:lnTo>
                <a:lnTo>
                  <a:pt x="197" y="246"/>
                </a:lnTo>
                <a:lnTo>
                  <a:pt x="197" y="246"/>
                </a:lnTo>
                <a:lnTo>
                  <a:pt x="194" y="252"/>
                </a:lnTo>
                <a:lnTo>
                  <a:pt x="197" y="259"/>
                </a:lnTo>
                <a:lnTo>
                  <a:pt x="197" y="259"/>
                </a:lnTo>
                <a:lnTo>
                  <a:pt x="197" y="259"/>
                </a:lnTo>
                <a:lnTo>
                  <a:pt x="200" y="262"/>
                </a:lnTo>
                <a:lnTo>
                  <a:pt x="200" y="262"/>
                </a:lnTo>
                <a:lnTo>
                  <a:pt x="207" y="262"/>
                </a:lnTo>
                <a:lnTo>
                  <a:pt x="207" y="262"/>
                </a:lnTo>
                <a:lnTo>
                  <a:pt x="217" y="262"/>
                </a:lnTo>
                <a:lnTo>
                  <a:pt x="217" y="262"/>
                </a:lnTo>
                <a:lnTo>
                  <a:pt x="220" y="262"/>
                </a:lnTo>
                <a:lnTo>
                  <a:pt x="223" y="259"/>
                </a:lnTo>
                <a:lnTo>
                  <a:pt x="230" y="252"/>
                </a:lnTo>
                <a:lnTo>
                  <a:pt x="230" y="252"/>
                </a:lnTo>
                <a:lnTo>
                  <a:pt x="236" y="246"/>
                </a:lnTo>
                <a:lnTo>
                  <a:pt x="240" y="242"/>
                </a:lnTo>
                <a:lnTo>
                  <a:pt x="240" y="242"/>
                </a:lnTo>
                <a:lnTo>
                  <a:pt x="246" y="236"/>
                </a:lnTo>
                <a:lnTo>
                  <a:pt x="250" y="236"/>
                </a:lnTo>
                <a:lnTo>
                  <a:pt x="246" y="233"/>
                </a:lnTo>
                <a:lnTo>
                  <a:pt x="246" y="233"/>
                </a:lnTo>
                <a:lnTo>
                  <a:pt x="246" y="229"/>
                </a:lnTo>
                <a:lnTo>
                  <a:pt x="246" y="229"/>
                </a:lnTo>
                <a:lnTo>
                  <a:pt x="246" y="226"/>
                </a:lnTo>
                <a:lnTo>
                  <a:pt x="250" y="223"/>
                </a:lnTo>
                <a:lnTo>
                  <a:pt x="250" y="223"/>
                </a:lnTo>
                <a:lnTo>
                  <a:pt x="250" y="219"/>
                </a:lnTo>
                <a:lnTo>
                  <a:pt x="250" y="219"/>
                </a:lnTo>
                <a:lnTo>
                  <a:pt x="253" y="219"/>
                </a:lnTo>
                <a:lnTo>
                  <a:pt x="259" y="216"/>
                </a:lnTo>
                <a:lnTo>
                  <a:pt x="259" y="216"/>
                </a:lnTo>
                <a:lnTo>
                  <a:pt x="263" y="213"/>
                </a:lnTo>
                <a:lnTo>
                  <a:pt x="266" y="213"/>
                </a:lnTo>
                <a:lnTo>
                  <a:pt x="272" y="213"/>
                </a:lnTo>
                <a:lnTo>
                  <a:pt x="272" y="213"/>
                </a:lnTo>
                <a:lnTo>
                  <a:pt x="279" y="216"/>
                </a:lnTo>
                <a:lnTo>
                  <a:pt x="279" y="213"/>
                </a:lnTo>
                <a:lnTo>
                  <a:pt x="282" y="213"/>
                </a:lnTo>
                <a:lnTo>
                  <a:pt x="282" y="213"/>
                </a:lnTo>
                <a:lnTo>
                  <a:pt x="286" y="216"/>
                </a:lnTo>
                <a:lnTo>
                  <a:pt x="289" y="216"/>
                </a:lnTo>
                <a:lnTo>
                  <a:pt x="292" y="216"/>
                </a:lnTo>
                <a:lnTo>
                  <a:pt x="292" y="216"/>
                </a:lnTo>
                <a:lnTo>
                  <a:pt x="295" y="216"/>
                </a:lnTo>
                <a:lnTo>
                  <a:pt x="295" y="213"/>
                </a:lnTo>
                <a:lnTo>
                  <a:pt x="299" y="213"/>
                </a:lnTo>
                <a:lnTo>
                  <a:pt x="299" y="213"/>
                </a:lnTo>
                <a:lnTo>
                  <a:pt x="305" y="213"/>
                </a:lnTo>
                <a:lnTo>
                  <a:pt x="309" y="213"/>
                </a:lnTo>
                <a:lnTo>
                  <a:pt x="312" y="210"/>
                </a:lnTo>
                <a:lnTo>
                  <a:pt x="315" y="210"/>
                </a:lnTo>
                <a:lnTo>
                  <a:pt x="318" y="206"/>
                </a:lnTo>
                <a:lnTo>
                  <a:pt x="328" y="206"/>
                </a:lnTo>
                <a:lnTo>
                  <a:pt x="331" y="203"/>
                </a:lnTo>
                <a:lnTo>
                  <a:pt x="331" y="200"/>
                </a:lnTo>
                <a:lnTo>
                  <a:pt x="335" y="197"/>
                </a:lnTo>
                <a:lnTo>
                  <a:pt x="335" y="197"/>
                </a:lnTo>
                <a:lnTo>
                  <a:pt x="335" y="197"/>
                </a:lnTo>
                <a:lnTo>
                  <a:pt x="335" y="197"/>
                </a:lnTo>
                <a:lnTo>
                  <a:pt x="331" y="193"/>
                </a:lnTo>
                <a:lnTo>
                  <a:pt x="331" y="193"/>
                </a:lnTo>
                <a:lnTo>
                  <a:pt x="328" y="190"/>
                </a:lnTo>
                <a:lnTo>
                  <a:pt x="325" y="187"/>
                </a:lnTo>
                <a:lnTo>
                  <a:pt x="322" y="187"/>
                </a:lnTo>
                <a:lnTo>
                  <a:pt x="322" y="180"/>
                </a:lnTo>
                <a:lnTo>
                  <a:pt x="322" y="177"/>
                </a:lnTo>
                <a:lnTo>
                  <a:pt x="322" y="177"/>
                </a:lnTo>
                <a:lnTo>
                  <a:pt x="322" y="174"/>
                </a:lnTo>
                <a:lnTo>
                  <a:pt x="322" y="174"/>
                </a:lnTo>
                <a:lnTo>
                  <a:pt x="322" y="174"/>
                </a:lnTo>
                <a:lnTo>
                  <a:pt x="322" y="170"/>
                </a:lnTo>
                <a:lnTo>
                  <a:pt x="322" y="167"/>
                </a:lnTo>
                <a:lnTo>
                  <a:pt x="325" y="164"/>
                </a:lnTo>
                <a:lnTo>
                  <a:pt x="325" y="160"/>
                </a:lnTo>
                <a:lnTo>
                  <a:pt x="328" y="157"/>
                </a:lnTo>
                <a:lnTo>
                  <a:pt x="328" y="154"/>
                </a:lnTo>
                <a:lnTo>
                  <a:pt x="328" y="154"/>
                </a:lnTo>
                <a:lnTo>
                  <a:pt x="328" y="154"/>
                </a:lnTo>
                <a:lnTo>
                  <a:pt x="328" y="151"/>
                </a:lnTo>
                <a:lnTo>
                  <a:pt x="331" y="151"/>
                </a:lnTo>
                <a:lnTo>
                  <a:pt x="331" y="151"/>
                </a:lnTo>
                <a:lnTo>
                  <a:pt x="331" y="147"/>
                </a:lnTo>
                <a:lnTo>
                  <a:pt x="331" y="147"/>
                </a:lnTo>
                <a:lnTo>
                  <a:pt x="331" y="147"/>
                </a:lnTo>
                <a:lnTo>
                  <a:pt x="335" y="147"/>
                </a:lnTo>
                <a:lnTo>
                  <a:pt x="338" y="147"/>
                </a:lnTo>
                <a:lnTo>
                  <a:pt x="338" y="144"/>
                </a:lnTo>
                <a:lnTo>
                  <a:pt x="338" y="144"/>
                </a:lnTo>
                <a:lnTo>
                  <a:pt x="335" y="141"/>
                </a:lnTo>
                <a:lnTo>
                  <a:pt x="335" y="138"/>
                </a:lnTo>
                <a:lnTo>
                  <a:pt x="335" y="138"/>
                </a:lnTo>
                <a:lnTo>
                  <a:pt x="331" y="134"/>
                </a:lnTo>
                <a:lnTo>
                  <a:pt x="331" y="134"/>
                </a:lnTo>
                <a:lnTo>
                  <a:pt x="331" y="131"/>
                </a:lnTo>
                <a:lnTo>
                  <a:pt x="331" y="131"/>
                </a:lnTo>
                <a:lnTo>
                  <a:pt x="331" y="128"/>
                </a:lnTo>
                <a:lnTo>
                  <a:pt x="331" y="128"/>
                </a:lnTo>
                <a:lnTo>
                  <a:pt x="331" y="128"/>
                </a:lnTo>
                <a:lnTo>
                  <a:pt x="335" y="128"/>
                </a:lnTo>
                <a:lnTo>
                  <a:pt x="335" y="124"/>
                </a:lnTo>
                <a:lnTo>
                  <a:pt x="335" y="124"/>
                </a:lnTo>
                <a:lnTo>
                  <a:pt x="335" y="124"/>
                </a:lnTo>
                <a:lnTo>
                  <a:pt x="338" y="124"/>
                </a:lnTo>
                <a:lnTo>
                  <a:pt x="345" y="124"/>
                </a:lnTo>
                <a:lnTo>
                  <a:pt x="345" y="124"/>
                </a:lnTo>
                <a:lnTo>
                  <a:pt x="345" y="121"/>
                </a:lnTo>
                <a:lnTo>
                  <a:pt x="345" y="121"/>
                </a:lnTo>
                <a:lnTo>
                  <a:pt x="345" y="121"/>
                </a:lnTo>
                <a:lnTo>
                  <a:pt x="348" y="121"/>
                </a:lnTo>
                <a:lnTo>
                  <a:pt x="348" y="118"/>
                </a:lnTo>
                <a:lnTo>
                  <a:pt x="348" y="118"/>
                </a:lnTo>
                <a:lnTo>
                  <a:pt x="348" y="118"/>
                </a:lnTo>
                <a:lnTo>
                  <a:pt x="348" y="115"/>
                </a:lnTo>
                <a:lnTo>
                  <a:pt x="348" y="111"/>
                </a:lnTo>
                <a:lnTo>
                  <a:pt x="348" y="111"/>
                </a:lnTo>
                <a:lnTo>
                  <a:pt x="348" y="108"/>
                </a:lnTo>
                <a:lnTo>
                  <a:pt x="348" y="108"/>
                </a:lnTo>
                <a:lnTo>
                  <a:pt x="348" y="105"/>
                </a:lnTo>
                <a:lnTo>
                  <a:pt x="348" y="98"/>
                </a:lnTo>
                <a:lnTo>
                  <a:pt x="348" y="95"/>
                </a:lnTo>
                <a:lnTo>
                  <a:pt x="348" y="95"/>
                </a:lnTo>
                <a:lnTo>
                  <a:pt x="348" y="92"/>
                </a:lnTo>
                <a:lnTo>
                  <a:pt x="348" y="92"/>
                </a:lnTo>
                <a:lnTo>
                  <a:pt x="348" y="88"/>
                </a:lnTo>
                <a:lnTo>
                  <a:pt x="348" y="88"/>
                </a:lnTo>
                <a:lnTo>
                  <a:pt x="354" y="85"/>
                </a:lnTo>
                <a:lnTo>
                  <a:pt x="354" y="85"/>
                </a:lnTo>
                <a:lnTo>
                  <a:pt x="354" y="82"/>
                </a:lnTo>
                <a:lnTo>
                  <a:pt x="354" y="82"/>
                </a:lnTo>
                <a:lnTo>
                  <a:pt x="354" y="79"/>
                </a:lnTo>
                <a:lnTo>
                  <a:pt x="354" y="79"/>
                </a:lnTo>
                <a:lnTo>
                  <a:pt x="354" y="75"/>
                </a:lnTo>
                <a:lnTo>
                  <a:pt x="354" y="75"/>
                </a:lnTo>
                <a:lnTo>
                  <a:pt x="354" y="72"/>
                </a:lnTo>
                <a:lnTo>
                  <a:pt x="354" y="72"/>
                </a:lnTo>
                <a:lnTo>
                  <a:pt x="358" y="69"/>
                </a:lnTo>
                <a:lnTo>
                  <a:pt x="358" y="65"/>
                </a:lnTo>
                <a:lnTo>
                  <a:pt x="361" y="62"/>
                </a:lnTo>
                <a:lnTo>
                  <a:pt x="361" y="62"/>
                </a:lnTo>
                <a:lnTo>
                  <a:pt x="361" y="59"/>
                </a:lnTo>
                <a:lnTo>
                  <a:pt x="364" y="59"/>
                </a:lnTo>
                <a:lnTo>
                  <a:pt x="371" y="56"/>
                </a:lnTo>
                <a:lnTo>
                  <a:pt x="374" y="56"/>
                </a:lnTo>
                <a:lnTo>
                  <a:pt x="377" y="52"/>
                </a:lnTo>
                <a:lnTo>
                  <a:pt x="381" y="52"/>
                </a:lnTo>
                <a:lnTo>
                  <a:pt x="384" y="52"/>
                </a:lnTo>
                <a:lnTo>
                  <a:pt x="384" y="52"/>
                </a:lnTo>
                <a:lnTo>
                  <a:pt x="387" y="49"/>
                </a:lnTo>
                <a:lnTo>
                  <a:pt x="387" y="49"/>
                </a:lnTo>
                <a:lnTo>
                  <a:pt x="390" y="46"/>
                </a:lnTo>
                <a:lnTo>
                  <a:pt x="390" y="46"/>
                </a:lnTo>
                <a:lnTo>
                  <a:pt x="390" y="46"/>
                </a:lnTo>
                <a:lnTo>
                  <a:pt x="390" y="46"/>
                </a:lnTo>
                <a:lnTo>
                  <a:pt x="390" y="46"/>
                </a:lnTo>
                <a:lnTo>
                  <a:pt x="394" y="49"/>
                </a:lnTo>
                <a:lnTo>
                  <a:pt x="394" y="49"/>
                </a:lnTo>
                <a:lnTo>
                  <a:pt x="397" y="52"/>
                </a:lnTo>
                <a:lnTo>
                  <a:pt x="397" y="52"/>
                </a:lnTo>
                <a:lnTo>
                  <a:pt x="397" y="56"/>
                </a:lnTo>
                <a:lnTo>
                  <a:pt x="400" y="56"/>
                </a:lnTo>
                <a:lnTo>
                  <a:pt x="404" y="59"/>
                </a:lnTo>
                <a:lnTo>
                  <a:pt x="404" y="59"/>
                </a:lnTo>
                <a:lnTo>
                  <a:pt x="407" y="62"/>
                </a:lnTo>
                <a:lnTo>
                  <a:pt x="407" y="62"/>
                </a:lnTo>
                <a:lnTo>
                  <a:pt x="410" y="65"/>
                </a:lnTo>
                <a:lnTo>
                  <a:pt x="413" y="69"/>
                </a:lnTo>
                <a:lnTo>
                  <a:pt x="417" y="72"/>
                </a:lnTo>
                <a:lnTo>
                  <a:pt x="423" y="75"/>
                </a:lnTo>
                <a:lnTo>
                  <a:pt x="423" y="75"/>
                </a:lnTo>
                <a:lnTo>
                  <a:pt x="427" y="79"/>
                </a:lnTo>
                <a:lnTo>
                  <a:pt x="430" y="82"/>
                </a:lnTo>
                <a:lnTo>
                  <a:pt x="430" y="82"/>
                </a:lnTo>
                <a:lnTo>
                  <a:pt x="433" y="85"/>
                </a:lnTo>
                <a:lnTo>
                  <a:pt x="433" y="85"/>
                </a:lnTo>
                <a:lnTo>
                  <a:pt x="433" y="85"/>
                </a:lnTo>
                <a:lnTo>
                  <a:pt x="436" y="85"/>
                </a:lnTo>
                <a:lnTo>
                  <a:pt x="443" y="85"/>
                </a:lnTo>
                <a:lnTo>
                  <a:pt x="443" y="85"/>
                </a:lnTo>
                <a:lnTo>
                  <a:pt x="446" y="85"/>
                </a:lnTo>
                <a:lnTo>
                  <a:pt x="446" y="88"/>
                </a:lnTo>
                <a:lnTo>
                  <a:pt x="463" y="88"/>
                </a:lnTo>
                <a:lnTo>
                  <a:pt x="469" y="88"/>
                </a:lnTo>
                <a:lnTo>
                  <a:pt x="476" y="88"/>
                </a:lnTo>
                <a:lnTo>
                  <a:pt x="486" y="88"/>
                </a:lnTo>
                <a:lnTo>
                  <a:pt x="486" y="88"/>
                </a:lnTo>
                <a:lnTo>
                  <a:pt x="495" y="85"/>
                </a:lnTo>
                <a:lnTo>
                  <a:pt x="499" y="82"/>
                </a:lnTo>
                <a:lnTo>
                  <a:pt x="502" y="79"/>
                </a:lnTo>
                <a:lnTo>
                  <a:pt x="502" y="79"/>
                </a:lnTo>
                <a:lnTo>
                  <a:pt x="505" y="79"/>
                </a:lnTo>
                <a:lnTo>
                  <a:pt x="508" y="69"/>
                </a:lnTo>
                <a:lnTo>
                  <a:pt x="512" y="69"/>
                </a:lnTo>
                <a:lnTo>
                  <a:pt x="512" y="69"/>
                </a:lnTo>
                <a:lnTo>
                  <a:pt x="512" y="62"/>
                </a:lnTo>
                <a:lnTo>
                  <a:pt x="512" y="62"/>
                </a:lnTo>
                <a:lnTo>
                  <a:pt x="512" y="59"/>
                </a:lnTo>
                <a:lnTo>
                  <a:pt x="518" y="59"/>
                </a:lnTo>
                <a:lnTo>
                  <a:pt x="522" y="56"/>
                </a:lnTo>
                <a:lnTo>
                  <a:pt x="525" y="56"/>
                </a:lnTo>
                <a:lnTo>
                  <a:pt x="531" y="56"/>
                </a:lnTo>
                <a:lnTo>
                  <a:pt x="541" y="52"/>
                </a:lnTo>
                <a:lnTo>
                  <a:pt x="548" y="52"/>
                </a:lnTo>
                <a:lnTo>
                  <a:pt x="551" y="52"/>
                </a:lnTo>
                <a:lnTo>
                  <a:pt x="554" y="49"/>
                </a:lnTo>
                <a:lnTo>
                  <a:pt x="554" y="49"/>
                </a:lnTo>
                <a:lnTo>
                  <a:pt x="558" y="49"/>
                </a:lnTo>
                <a:lnTo>
                  <a:pt x="571" y="39"/>
                </a:lnTo>
                <a:lnTo>
                  <a:pt x="574" y="39"/>
                </a:lnTo>
                <a:lnTo>
                  <a:pt x="581" y="33"/>
                </a:lnTo>
                <a:lnTo>
                  <a:pt x="587" y="29"/>
                </a:lnTo>
                <a:lnTo>
                  <a:pt x="590" y="29"/>
                </a:lnTo>
                <a:lnTo>
                  <a:pt x="590" y="29"/>
                </a:lnTo>
                <a:lnTo>
                  <a:pt x="600" y="26"/>
                </a:lnTo>
                <a:lnTo>
                  <a:pt x="610" y="19"/>
                </a:lnTo>
                <a:lnTo>
                  <a:pt x="613" y="16"/>
                </a:lnTo>
                <a:lnTo>
                  <a:pt x="620" y="13"/>
                </a:lnTo>
                <a:lnTo>
                  <a:pt x="620" y="10"/>
                </a:lnTo>
                <a:lnTo>
                  <a:pt x="623" y="10"/>
                </a:lnTo>
                <a:lnTo>
                  <a:pt x="633" y="3"/>
                </a:lnTo>
                <a:lnTo>
                  <a:pt x="636" y="3"/>
                </a:lnTo>
                <a:lnTo>
                  <a:pt x="640" y="3"/>
                </a:lnTo>
                <a:lnTo>
                  <a:pt x="643" y="0"/>
                </a:lnTo>
                <a:lnTo>
                  <a:pt x="649" y="0"/>
                </a:lnTo>
                <a:lnTo>
                  <a:pt x="649" y="0"/>
                </a:lnTo>
                <a:lnTo>
                  <a:pt x="656" y="10"/>
                </a:lnTo>
                <a:lnTo>
                  <a:pt x="659" y="13"/>
                </a:lnTo>
                <a:lnTo>
                  <a:pt x="659" y="16"/>
                </a:lnTo>
                <a:lnTo>
                  <a:pt x="666" y="29"/>
                </a:lnTo>
                <a:lnTo>
                  <a:pt x="669" y="42"/>
                </a:lnTo>
                <a:lnTo>
                  <a:pt x="669" y="46"/>
                </a:lnTo>
                <a:lnTo>
                  <a:pt x="669" y="49"/>
                </a:lnTo>
                <a:lnTo>
                  <a:pt x="663" y="56"/>
                </a:lnTo>
                <a:lnTo>
                  <a:pt x="659" y="62"/>
                </a:lnTo>
                <a:lnTo>
                  <a:pt x="656" y="65"/>
                </a:lnTo>
                <a:lnTo>
                  <a:pt x="656" y="69"/>
                </a:lnTo>
                <a:lnTo>
                  <a:pt x="656" y="69"/>
                </a:lnTo>
                <a:lnTo>
                  <a:pt x="656" y="69"/>
                </a:lnTo>
                <a:lnTo>
                  <a:pt x="649" y="82"/>
                </a:lnTo>
                <a:lnTo>
                  <a:pt x="649" y="85"/>
                </a:lnTo>
                <a:lnTo>
                  <a:pt x="649" y="85"/>
                </a:lnTo>
                <a:close/>
              </a:path>
            </a:pathLst>
          </a:custGeom>
          <a:solidFill>
            <a:schemeClr val="accent5"/>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3336757" y="1424826"/>
            <a:ext cx="2960371" cy="3489009"/>
          </a:xfrm>
          <a:custGeom>
            <a:avLst/>
            <a:gdLst>
              <a:gd name="T0" fmla="*/ 685 w 1652"/>
              <a:gd name="T1" fmla="*/ 105 h 1947"/>
              <a:gd name="T2" fmla="*/ 783 w 1652"/>
              <a:gd name="T3" fmla="*/ 151 h 1947"/>
              <a:gd name="T4" fmla="*/ 770 w 1652"/>
              <a:gd name="T5" fmla="*/ 262 h 1947"/>
              <a:gd name="T6" fmla="*/ 816 w 1652"/>
              <a:gd name="T7" fmla="*/ 377 h 1947"/>
              <a:gd name="T8" fmla="*/ 833 w 1652"/>
              <a:gd name="T9" fmla="*/ 482 h 1947"/>
              <a:gd name="T10" fmla="*/ 872 w 1652"/>
              <a:gd name="T11" fmla="*/ 633 h 1947"/>
              <a:gd name="T12" fmla="*/ 836 w 1652"/>
              <a:gd name="T13" fmla="*/ 784 h 1947"/>
              <a:gd name="T14" fmla="*/ 839 w 1652"/>
              <a:gd name="T15" fmla="*/ 816 h 1947"/>
              <a:gd name="T16" fmla="*/ 934 w 1652"/>
              <a:gd name="T17" fmla="*/ 843 h 1947"/>
              <a:gd name="T18" fmla="*/ 1046 w 1652"/>
              <a:gd name="T19" fmla="*/ 918 h 1947"/>
              <a:gd name="T20" fmla="*/ 1141 w 1652"/>
              <a:gd name="T21" fmla="*/ 941 h 1947"/>
              <a:gd name="T22" fmla="*/ 1252 w 1652"/>
              <a:gd name="T23" fmla="*/ 905 h 1947"/>
              <a:gd name="T24" fmla="*/ 1321 w 1652"/>
              <a:gd name="T25" fmla="*/ 780 h 1947"/>
              <a:gd name="T26" fmla="*/ 1364 w 1652"/>
              <a:gd name="T27" fmla="*/ 636 h 1947"/>
              <a:gd name="T28" fmla="*/ 1554 w 1652"/>
              <a:gd name="T29" fmla="*/ 767 h 1947"/>
              <a:gd name="T30" fmla="*/ 1596 w 1652"/>
              <a:gd name="T31" fmla="*/ 931 h 1947"/>
              <a:gd name="T32" fmla="*/ 1632 w 1652"/>
              <a:gd name="T33" fmla="*/ 1066 h 1947"/>
              <a:gd name="T34" fmla="*/ 1619 w 1652"/>
              <a:gd name="T35" fmla="*/ 1206 h 1947"/>
              <a:gd name="T36" fmla="*/ 1567 w 1652"/>
              <a:gd name="T37" fmla="*/ 1318 h 1947"/>
              <a:gd name="T38" fmla="*/ 1475 w 1652"/>
              <a:gd name="T39" fmla="*/ 1393 h 1947"/>
              <a:gd name="T40" fmla="*/ 1403 w 1652"/>
              <a:gd name="T41" fmla="*/ 1505 h 1947"/>
              <a:gd name="T42" fmla="*/ 1324 w 1652"/>
              <a:gd name="T43" fmla="*/ 1659 h 1947"/>
              <a:gd name="T44" fmla="*/ 1252 w 1652"/>
              <a:gd name="T45" fmla="*/ 1728 h 1947"/>
              <a:gd name="T46" fmla="*/ 1177 w 1652"/>
              <a:gd name="T47" fmla="*/ 1816 h 1947"/>
              <a:gd name="T48" fmla="*/ 1196 w 1652"/>
              <a:gd name="T49" fmla="*/ 1879 h 1947"/>
              <a:gd name="T50" fmla="*/ 1134 w 1652"/>
              <a:gd name="T51" fmla="*/ 1934 h 1947"/>
              <a:gd name="T52" fmla="*/ 1082 w 1652"/>
              <a:gd name="T53" fmla="*/ 1826 h 1947"/>
              <a:gd name="T54" fmla="*/ 1026 w 1652"/>
              <a:gd name="T55" fmla="*/ 1669 h 1947"/>
              <a:gd name="T56" fmla="*/ 1023 w 1652"/>
              <a:gd name="T57" fmla="*/ 1469 h 1947"/>
              <a:gd name="T58" fmla="*/ 987 w 1652"/>
              <a:gd name="T59" fmla="*/ 1380 h 1947"/>
              <a:gd name="T60" fmla="*/ 918 w 1652"/>
              <a:gd name="T61" fmla="*/ 1390 h 1947"/>
              <a:gd name="T62" fmla="*/ 869 w 1652"/>
              <a:gd name="T63" fmla="*/ 1420 h 1947"/>
              <a:gd name="T64" fmla="*/ 803 w 1652"/>
              <a:gd name="T65" fmla="*/ 1465 h 1947"/>
              <a:gd name="T66" fmla="*/ 770 w 1652"/>
              <a:gd name="T67" fmla="*/ 1485 h 1947"/>
              <a:gd name="T68" fmla="*/ 688 w 1652"/>
              <a:gd name="T69" fmla="*/ 1515 h 1947"/>
              <a:gd name="T70" fmla="*/ 675 w 1652"/>
              <a:gd name="T71" fmla="*/ 1488 h 1947"/>
              <a:gd name="T72" fmla="*/ 714 w 1652"/>
              <a:gd name="T73" fmla="*/ 1387 h 1947"/>
              <a:gd name="T74" fmla="*/ 655 w 1652"/>
              <a:gd name="T75" fmla="*/ 1351 h 1947"/>
              <a:gd name="T76" fmla="*/ 577 w 1652"/>
              <a:gd name="T77" fmla="*/ 1302 h 1947"/>
              <a:gd name="T78" fmla="*/ 462 w 1652"/>
              <a:gd name="T79" fmla="*/ 1344 h 1947"/>
              <a:gd name="T80" fmla="*/ 367 w 1652"/>
              <a:gd name="T81" fmla="*/ 1344 h 1947"/>
              <a:gd name="T82" fmla="*/ 305 w 1652"/>
              <a:gd name="T83" fmla="*/ 1315 h 1947"/>
              <a:gd name="T84" fmla="*/ 265 w 1652"/>
              <a:gd name="T85" fmla="*/ 1216 h 1947"/>
              <a:gd name="T86" fmla="*/ 88 w 1652"/>
              <a:gd name="T87" fmla="*/ 1256 h 1947"/>
              <a:gd name="T88" fmla="*/ 187 w 1652"/>
              <a:gd name="T89" fmla="*/ 1125 h 1947"/>
              <a:gd name="T90" fmla="*/ 351 w 1652"/>
              <a:gd name="T91" fmla="*/ 1036 h 1947"/>
              <a:gd name="T92" fmla="*/ 377 w 1652"/>
              <a:gd name="T93" fmla="*/ 1075 h 1947"/>
              <a:gd name="T94" fmla="*/ 482 w 1652"/>
              <a:gd name="T95" fmla="*/ 1023 h 1947"/>
              <a:gd name="T96" fmla="*/ 577 w 1652"/>
              <a:gd name="T97" fmla="*/ 951 h 1947"/>
              <a:gd name="T98" fmla="*/ 596 w 1652"/>
              <a:gd name="T99" fmla="*/ 892 h 1947"/>
              <a:gd name="T100" fmla="*/ 626 w 1652"/>
              <a:gd name="T101" fmla="*/ 839 h 1947"/>
              <a:gd name="T102" fmla="*/ 652 w 1652"/>
              <a:gd name="T103" fmla="*/ 777 h 1947"/>
              <a:gd name="T104" fmla="*/ 596 w 1652"/>
              <a:gd name="T105" fmla="*/ 643 h 1947"/>
              <a:gd name="T106" fmla="*/ 351 w 1652"/>
              <a:gd name="T107" fmla="*/ 587 h 1947"/>
              <a:gd name="T108" fmla="*/ 233 w 1652"/>
              <a:gd name="T109" fmla="*/ 531 h 1947"/>
              <a:gd name="T110" fmla="*/ 197 w 1652"/>
              <a:gd name="T111" fmla="*/ 397 h 1947"/>
              <a:gd name="T112" fmla="*/ 29 w 1652"/>
              <a:gd name="T113" fmla="*/ 443 h 1947"/>
              <a:gd name="T114" fmla="*/ 193 w 1652"/>
              <a:gd name="T115" fmla="*/ 285 h 1947"/>
              <a:gd name="T116" fmla="*/ 233 w 1652"/>
              <a:gd name="T117" fmla="*/ 118 h 1947"/>
              <a:gd name="T118" fmla="*/ 272 w 1652"/>
              <a:gd name="T119" fmla="*/ 56 h 1947"/>
              <a:gd name="T120" fmla="*/ 390 w 1652"/>
              <a:gd name="T121" fmla="*/ 59 h 1947"/>
              <a:gd name="T122" fmla="*/ 492 w 1652"/>
              <a:gd name="T123" fmla="*/ 52 h 1947"/>
              <a:gd name="T124" fmla="*/ 606 w 1652"/>
              <a:gd name="T125" fmla="*/ 7 h 1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2" h="1947">
                <a:moveTo>
                  <a:pt x="616" y="56"/>
                </a:moveTo>
                <a:lnTo>
                  <a:pt x="616" y="62"/>
                </a:lnTo>
                <a:lnTo>
                  <a:pt x="619" y="66"/>
                </a:lnTo>
                <a:lnTo>
                  <a:pt x="619" y="69"/>
                </a:lnTo>
                <a:lnTo>
                  <a:pt x="623" y="69"/>
                </a:lnTo>
                <a:lnTo>
                  <a:pt x="626" y="72"/>
                </a:lnTo>
                <a:lnTo>
                  <a:pt x="626" y="75"/>
                </a:lnTo>
                <a:lnTo>
                  <a:pt x="626" y="79"/>
                </a:lnTo>
                <a:lnTo>
                  <a:pt x="629" y="85"/>
                </a:lnTo>
                <a:lnTo>
                  <a:pt x="629" y="89"/>
                </a:lnTo>
                <a:lnTo>
                  <a:pt x="629" y="92"/>
                </a:lnTo>
                <a:lnTo>
                  <a:pt x="633" y="95"/>
                </a:lnTo>
                <a:lnTo>
                  <a:pt x="633" y="98"/>
                </a:lnTo>
                <a:lnTo>
                  <a:pt x="639" y="98"/>
                </a:lnTo>
                <a:lnTo>
                  <a:pt x="639" y="98"/>
                </a:lnTo>
                <a:lnTo>
                  <a:pt x="642" y="95"/>
                </a:lnTo>
                <a:lnTo>
                  <a:pt x="642" y="89"/>
                </a:lnTo>
                <a:lnTo>
                  <a:pt x="642" y="85"/>
                </a:lnTo>
                <a:lnTo>
                  <a:pt x="642" y="79"/>
                </a:lnTo>
                <a:lnTo>
                  <a:pt x="642" y="75"/>
                </a:lnTo>
                <a:lnTo>
                  <a:pt x="642" y="69"/>
                </a:lnTo>
                <a:lnTo>
                  <a:pt x="642" y="66"/>
                </a:lnTo>
                <a:lnTo>
                  <a:pt x="646" y="62"/>
                </a:lnTo>
                <a:lnTo>
                  <a:pt x="646" y="59"/>
                </a:lnTo>
                <a:lnTo>
                  <a:pt x="649" y="59"/>
                </a:lnTo>
                <a:lnTo>
                  <a:pt x="652" y="56"/>
                </a:lnTo>
                <a:lnTo>
                  <a:pt x="659" y="56"/>
                </a:lnTo>
                <a:lnTo>
                  <a:pt x="662" y="56"/>
                </a:lnTo>
                <a:lnTo>
                  <a:pt x="665" y="59"/>
                </a:lnTo>
                <a:lnTo>
                  <a:pt x="669" y="59"/>
                </a:lnTo>
                <a:lnTo>
                  <a:pt x="672" y="59"/>
                </a:lnTo>
                <a:lnTo>
                  <a:pt x="675" y="62"/>
                </a:lnTo>
                <a:lnTo>
                  <a:pt x="675" y="66"/>
                </a:lnTo>
                <a:lnTo>
                  <a:pt x="678" y="69"/>
                </a:lnTo>
                <a:lnTo>
                  <a:pt x="682" y="69"/>
                </a:lnTo>
                <a:lnTo>
                  <a:pt x="685" y="72"/>
                </a:lnTo>
                <a:lnTo>
                  <a:pt x="688" y="72"/>
                </a:lnTo>
                <a:lnTo>
                  <a:pt x="692" y="75"/>
                </a:lnTo>
                <a:lnTo>
                  <a:pt x="692" y="79"/>
                </a:lnTo>
                <a:lnTo>
                  <a:pt x="695" y="82"/>
                </a:lnTo>
                <a:lnTo>
                  <a:pt x="695" y="89"/>
                </a:lnTo>
                <a:lnTo>
                  <a:pt x="692" y="92"/>
                </a:lnTo>
                <a:lnTo>
                  <a:pt x="692" y="95"/>
                </a:lnTo>
                <a:lnTo>
                  <a:pt x="688" y="95"/>
                </a:lnTo>
                <a:lnTo>
                  <a:pt x="688" y="98"/>
                </a:lnTo>
                <a:lnTo>
                  <a:pt x="685" y="105"/>
                </a:lnTo>
                <a:lnTo>
                  <a:pt x="685" y="108"/>
                </a:lnTo>
                <a:lnTo>
                  <a:pt x="682" y="108"/>
                </a:lnTo>
                <a:lnTo>
                  <a:pt x="678" y="108"/>
                </a:lnTo>
                <a:lnTo>
                  <a:pt x="675" y="111"/>
                </a:lnTo>
                <a:lnTo>
                  <a:pt x="672" y="111"/>
                </a:lnTo>
                <a:lnTo>
                  <a:pt x="669" y="115"/>
                </a:lnTo>
                <a:lnTo>
                  <a:pt x="665" y="118"/>
                </a:lnTo>
                <a:lnTo>
                  <a:pt x="665" y="121"/>
                </a:lnTo>
                <a:lnTo>
                  <a:pt x="669" y="125"/>
                </a:lnTo>
                <a:lnTo>
                  <a:pt x="672" y="128"/>
                </a:lnTo>
                <a:lnTo>
                  <a:pt x="675" y="128"/>
                </a:lnTo>
                <a:lnTo>
                  <a:pt x="678" y="128"/>
                </a:lnTo>
                <a:lnTo>
                  <a:pt x="682" y="128"/>
                </a:lnTo>
                <a:lnTo>
                  <a:pt x="685" y="128"/>
                </a:lnTo>
                <a:lnTo>
                  <a:pt x="688" y="125"/>
                </a:lnTo>
                <a:lnTo>
                  <a:pt x="692" y="125"/>
                </a:lnTo>
                <a:lnTo>
                  <a:pt x="698" y="125"/>
                </a:lnTo>
                <a:lnTo>
                  <a:pt x="701" y="125"/>
                </a:lnTo>
                <a:lnTo>
                  <a:pt x="705" y="125"/>
                </a:lnTo>
                <a:lnTo>
                  <a:pt x="708" y="125"/>
                </a:lnTo>
                <a:lnTo>
                  <a:pt x="714" y="125"/>
                </a:lnTo>
                <a:lnTo>
                  <a:pt x="714" y="121"/>
                </a:lnTo>
                <a:lnTo>
                  <a:pt x="718" y="118"/>
                </a:lnTo>
                <a:lnTo>
                  <a:pt x="721" y="115"/>
                </a:lnTo>
                <a:lnTo>
                  <a:pt x="721" y="115"/>
                </a:lnTo>
                <a:lnTo>
                  <a:pt x="728" y="111"/>
                </a:lnTo>
                <a:lnTo>
                  <a:pt x="731" y="115"/>
                </a:lnTo>
                <a:lnTo>
                  <a:pt x="731" y="115"/>
                </a:lnTo>
                <a:lnTo>
                  <a:pt x="734" y="121"/>
                </a:lnTo>
                <a:lnTo>
                  <a:pt x="734" y="121"/>
                </a:lnTo>
                <a:lnTo>
                  <a:pt x="737" y="125"/>
                </a:lnTo>
                <a:lnTo>
                  <a:pt x="741" y="128"/>
                </a:lnTo>
                <a:lnTo>
                  <a:pt x="741" y="131"/>
                </a:lnTo>
                <a:lnTo>
                  <a:pt x="744" y="134"/>
                </a:lnTo>
                <a:lnTo>
                  <a:pt x="747" y="134"/>
                </a:lnTo>
                <a:lnTo>
                  <a:pt x="751" y="138"/>
                </a:lnTo>
                <a:lnTo>
                  <a:pt x="754" y="141"/>
                </a:lnTo>
                <a:lnTo>
                  <a:pt x="757" y="141"/>
                </a:lnTo>
                <a:lnTo>
                  <a:pt x="760" y="141"/>
                </a:lnTo>
                <a:lnTo>
                  <a:pt x="764" y="141"/>
                </a:lnTo>
                <a:lnTo>
                  <a:pt x="770" y="141"/>
                </a:lnTo>
                <a:lnTo>
                  <a:pt x="773" y="141"/>
                </a:lnTo>
                <a:lnTo>
                  <a:pt x="777" y="144"/>
                </a:lnTo>
                <a:lnTo>
                  <a:pt x="780" y="144"/>
                </a:lnTo>
                <a:lnTo>
                  <a:pt x="783" y="148"/>
                </a:lnTo>
                <a:lnTo>
                  <a:pt x="783" y="151"/>
                </a:lnTo>
                <a:lnTo>
                  <a:pt x="787" y="151"/>
                </a:lnTo>
                <a:lnTo>
                  <a:pt x="787" y="154"/>
                </a:lnTo>
                <a:lnTo>
                  <a:pt x="790" y="157"/>
                </a:lnTo>
                <a:lnTo>
                  <a:pt x="793" y="157"/>
                </a:lnTo>
                <a:lnTo>
                  <a:pt x="796" y="161"/>
                </a:lnTo>
                <a:lnTo>
                  <a:pt x="793" y="161"/>
                </a:lnTo>
                <a:lnTo>
                  <a:pt x="790" y="164"/>
                </a:lnTo>
                <a:lnTo>
                  <a:pt x="787" y="164"/>
                </a:lnTo>
                <a:lnTo>
                  <a:pt x="783" y="167"/>
                </a:lnTo>
                <a:lnTo>
                  <a:pt x="783" y="167"/>
                </a:lnTo>
                <a:lnTo>
                  <a:pt x="780" y="167"/>
                </a:lnTo>
                <a:lnTo>
                  <a:pt x="777" y="170"/>
                </a:lnTo>
                <a:lnTo>
                  <a:pt x="773" y="174"/>
                </a:lnTo>
                <a:lnTo>
                  <a:pt x="773" y="174"/>
                </a:lnTo>
                <a:lnTo>
                  <a:pt x="770" y="177"/>
                </a:lnTo>
                <a:lnTo>
                  <a:pt x="767" y="180"/>
                </a:lnTo>
                <a:lnTo>
                  <a:pt x="773" y="180"/>
                </a:lnTo>
                <a:lnTo>
                  <a:pt x="773" y="184"/>
                </a:lnTo>
                <a:lnTo>
                  <a:pt x="773" y="187"/>
                </a:lnTo>
                <a:lnTo>
                  <a:pt x="777" y="190"/>
                </a:lnTo>
                <a:lnTo>
                  <a:pt x="780" y="193"/>
                </a:lnTo>
                <a:lnTo>
                  <a:pt x="780" y="197"/>
                </a:lnTo>
                <a:lnTo>
                  <a:pt x="777" y="200"/>
                </a:lnTo>
                <a:lnTo>
                  <a:pt x="777" y="203"/>
                </a:lnTo>
                <a:lnTo>
                  <a:pt x="780" y="207"/>
                </a:lnTo>
                <a:lnTo>
                  <a:pt x="783" y="210"/>
                </a:lnTo>
                <a:lnTo>
                  <a:pt x="787" y="210"/>
                </a:lnTo>
                <a:lnTo>
                  <a:pt x="790" y="213"/>
                </a:lnTo>
                <a:lnTo>
                  <a:pt x="790" y="216"/>
                </a:lnTo>
                <a:lnTo>
                  <a:pt x="787" y="220"/>
                </a:lnTo>
                <a:lnTo>
                  <a:pt x="783" y="220"/>
                </a:lnTo>
                <a:lnTo>
                  <a:pt x="783" y="223"/>
                </a:lnTo>
                <a:lnTo>
                  <a:pt x="780" y="223"/>
                </a:lnTo>
                <a:lnTo>
                  <a:pt x="777" y="226"/>
                </a:lnTo>
                <a:lnTo>
                  <a:pt x="777" y="226"/>
                </a:lnTo>
                <a:lnTo>
                  <a:pt x="773" y="229"/>
                </a:lnTo>
                <a:lnTo>
                  <a:pt x="773" y="233"/>
                </a:lnTo>
                <a:lnTo>
                  <a:pt x="773" y="236"/>
                </a:lnTo>
                <a:lnTo>
                  <a:pt x="777" y="239"/>
                </a:lnTo>
                <a:lnTo>
                  <a:pt x="780" y="239"/>
                </a:lnTo>
                <a:lnTo>
                  <a:pt x="780" y="246"/>
                </a:lnTo>
                <a:lnTo>
                  <a:pt x="780" y="249"/>
                </a:lnTo>
                <a:lnTo>
                  <a:pt x="780" y="256"/>
                </a:lnTo>
                <a:lnTo>
                  <a:pt x="777" y="256"/>
                </a:lnTo>
                <a:lnTo>
                  <a:pt x="773" y="259"/>
                </a:lnTo>
                <a:lnTo>
                  <a:pt x="770" y="262"/>
                </a:lnTo>
                <a:lnTo>
                  <a:pt x="770" y="266"/>
                </a:lnTo>
                <a:lnTo>
                  <a:pt x="770" y="269"/>
                </a:lnTo>
                <a:lnTo>
                  <a:pt x="770" y="269"/>
                </a:lnTo>
                <a:lnTo>
                  <a:pt x="770" y="275"/>
                </a:lnTo>
                <a:lnTo>
                  <a:pt x="773" y="275"/>
                </a:lnTo>
                <a:lnTo>
                  <a:pt x="773" y="279"/>
                </a:lnTo>
                <a:lnTo>
                  <a:pt x="780" y="279"/>
                </a:lnTo>
                <a:lnTo>
                  <a:pt x="783" y="279"/>
                </a:lnTo>
                <a:lnTo>
                  <a:pt x="783" y="279"/>
                </a:lnTo>
                <a:lnTo>
                  <a:pt x="787" y="279"/>
                </a:lnTo>
                <a:lnTo>
                  <a:pt x="790" y="282"/>
                </a:lnTo>
                <a:lnTo>
                  <a:pt x="793" y="285"/>
                </a:lnTo>
                <a:lnTo>
                  <a:pt x="796" y="285"/>
                </a:lnTo>
                <a:lnTo>
                  <a:pt x="800" y="282"/>
                </a:lnTo>
                <a:lnTo>
                  <a:pt x="803" y="282"/>
                </a:lnTo>
                <a:lnTo>
                  <a:pt x="806" y="282"/>
                </a:lnTo>
                <a:lnTo>
                  <a:pt x="810" y="285"/>
                </a:lnTo>
                <a:lnTo>
                  <a:pt x="810" y="289"/>
                </a:lnTo>
                <a:lnTo>
                  <a:pt x="813" y="292"/>
                </a:lnTo>
                <a:lnTo>
                  <a:pt x="810" y="298"/>
                </a:lnTo>
                <a:lnTo>
                  <a:pt x="810" y="302"/>
                </a:lnTo>
                <a:lnTo>
                  <a:pt x="810" y="305"/>
                </a:lnTo>
                <a:lnTo>
                  <a:pt x="813" y="311"/>
                </a:lnTo>
                <a:lnTo>
                  <a:pt x="813" y="315"/>
                </a:lnTo>
                <a:lnTo>
                  <a:pt x="813" y="318"/>
                </a:lnTo>
                <a:lnTo>
                  <a:pt x="816" y="321"/>
                </a:lnTo>
                <a:lnTo>
                  <a:pt x="816" y="325"/>
                </a:lnTo>
                <a:lnTo>
                  <a:pt x="816" y="328"/>
                </a:lnTo>
                <a:lnTo>
                  <a:pt x="816" y="334"/>
                </a:lnTo>
                <a:lnTo>
                  <a:pt x="819" y="338"/>
                </a:lnTo>
                <a:lnTo>
                  <a:pt x="819" y="341"/>
                </a:lnTo>
                <a:lnTo>
                  <a:pt x="819" y="344"/>
                </a:lnTo>
                <a:lnTo>
                  <a:pt x="823" y="351"/>
                </a:lnTo>
                <a:lnTo>
                  <a:pt x="823" y="351"/>
                </a:lnTo>
                <a:lnTo>
                  <a:pt x="826" y="357"/>
                </a:lnTo>
                <a:lnTo>
                  <a:pt x="823" y="361"/>
                </a:lnTo>
                <a:lnTo>
                  <a:pt x="823" y="364"/>
                </a:lnTo>
                <a:lnTo>
                  <a:pt x="819" y="364"/>
                </a:lnTo>
                <a:lnTo>
                  <a:pt x="816" y="367"/>
                </a:lnTo>
                <a:lnTo>
                  <a:pt x="816" y="370"/>
                </a:lnTo>
                <a:lnTo>
                  <a:pt x="813" y="374"/>
                </a:lnTo>
                <a:lnTo>
                  <a:pt x="813" y="377"/>
                </a:lnTo>
                <a:lnTo>
                  <a:pt x="813" y="384"/>
                </a:lnTo>
                <a:lnTo>
                  <a:pt x="813" y="384"/>
                </a:lnTo>
                <a:lnTo>
                  <a:pt x="816" y="380"/>
                </a:lnTo>
                <a:lnTo>
                  <a:pt x="816" y="377"/>
                </a:lnTo>
                <a:lnTo>
                  <a:pt x="819" y="377"/>
                </a:lnTo>
                <a:lnTo>
                  <a:pt x="819" y="374"/>
                </a:lnTo>
                <a:lnTo>
                  <a:pt x="823" y="374"/>
                </a:lnTo>
                <a:lnTo>
                  <a:pt x="826" y="370"/>
                </a:lnTo>
                <a:lnTo>
                  <a:pt x="826" y="367"/>
                </a:lnTo>
                <a:lnTo>
                  <a:pt x="829" y="367"/>
                </a:lnTo>
                <a:lnTo>
                  <a:pt x="833" y="364"/>
                </a:lnTo>
                <a:lnTo>
                  <a:pt x="833" y="361"/>
                </a:lnTo>
                <a:lnTo>
                  <a:pt x="839" y="364"/>
                </a:lnTo>
                <a:lnTo>
                  <a:pt x="842" y="367"/>
                </a:lnTo>
                <a:lnTo>
                  <a:pt x="842" y="370"/>
                </a:lnTo>
                <a:lnTo>
                  <a:pt x="846" y="374"/>
                </a:lnTo>
                <a:lnTo>
                  <a:pt x="846" y="377"/>
                </a:lnTo>
                <a:lnTo>
                  <a:pt x="849" y="380"/>
                </a:lnTo>
                <a:lnTo>
                  <a:pt x="849" y="384"/>
                </a:lnTo>
                <a:lnTo>
                  <a:pt x="849" y="384"/>
                </a:lnTo>
                <a:lnTo>
                  <a:pt x="849" y="387"/>
                </a:lnTo>
                <a:lnTo>
                  <a:pt x="852" y="390"/>
                </a:lnTo>
                <a:lnTo>
                  <a:pt x="852" y="397"/>
                </a:lnTo>
                <a:lnTo>
                  <a:pt x="849" y="400"/>
                </a:lnTo>
                <a:lnTo>
                  <a:pt x="849" y="400"/>
                </a:lnTo>
                <a:lnTo>
                  <a:pt x="846" y="403"/>
                </a:lnTo>
                <a:lnTo>
                  <a:pt x="842" y="403"/>
                </a:lnTo>
                <a:lnTo>
                  <a:pt x="842" y="407"/>
                </a:lnTo>
                <a:lnTo>
                  <a:pt x="842" y="410"/>
                </a:lnTo>
                <a:lnTo>
                  <a:pt x="842" y="413"/>
                </a:lnTo>
                <a:lnTo>
                  <a:pt x="842" y="416"/>
                </a:lnTo>
                <a:lnTo>
                  <a:pt x="842" y="423"/>
                </a:lnTo>
                <a:lnTo>
                  <a:pt x="842" y="426"/>
                </a:lnTo>
                <a:lnTo>
                  <a:pt x="839" y="426"/>
                </a:lnTo>
                <a:lnTo>
                  <a:pt x="839" y="429"/>
                </a:lnTo>
                <a:lnTo>
                  <a:pt x="836" y="433"/>
                </a:lnTo>
                <a:lnTo>
                  <a:pt x="833" y="433"/>
                </a:lnTo>
                <a:lnTo>
                  <a:pt x="833" y="436"/>
                </a:lnTo>
                <a:lnTo>
                  <a:pt x="829" y="439"/>
                </a:lnTo>
                <a:lnTo>
                  <a:pt x="829" y="446"/>
                </a:lnTo>
                <a:lnTo>
                  <a:pt x="829" y="449"/>
                </a:lnTo>
                <a:lnTo>
                  <a:pt x="829" y="452"/>
                </a:lnTo>
                <a:lnTo>
                  <a:pt x="829" y="456"/>
                </a:lnTo>
                <a:lnTo>
                  <a:pt x="833" y="459"/>
                </a:lnTo>
                <a:lnTo>
                  <a:pt x="833" y="466"/>
                </a:lnTo>
                <a:lnTo>
                  <a:pt x="829" y="469"/>
                </a:lnTo>
                <a:lnTo>
                  <a:pt x="829" y="472"/>
                </a:lnTo>
                <a:lnTo>
                  <a:pt x="829" y="475"/>
                </a:lnTo>
                <a:lnTo>
                  <a:pt x="829" y="479"/>
                </a:lnTo>
                <a:lnTo>
                  <a:pt x="833" y="482"/>
                </a:lnTo>
                <a:lnTo>
                  <a:pt x="836" y="485"/>
                </a:lnTo>
                <a:lnTo>
                  <a:pt x="836" y="488"/>
                </a:lnTo>
                <a:lnTo>
                  <a:pt x="836" y="492"/>
                </a:lnTo>
                <a:lnTo>
                  <a:pt x="839" y="495"/>
                </a:lnTo>
                <a:lnTo>
                  <a:pt x="839" y="498"/>
                </a:lnTo>
                <a:lnTo>
                  <a:pt x="842" y="502"/>
                </a:lnTo>
                <a:lnTo>
                  <a:pt x="842" y="505"/>
                </a:lnTo>
                <a:lnTo>
                  <a:pt x="846" y="508"/>
                </a:lnTo>
                <a:lnTo>
                  <a:pt x="846" y="511"/>
                </a:lnTo>
                <a:lnTo>
                  <a:pt x="846" y="515"/>
                </a:lnTo>
                <a:lnTo>
                  <a:pt x="849" y="518"/>
                </a:lnTo>
                <a:lnTo>
                  <a:pt x="849" y="521"/>
                </a:lnTo>
                <a:lnTo>
                  <a:pt x="852" y="525"/>
                </a:lnTo>
                <a:lnTo>
                  <a:pt x="855" y="528"/>
                </a:lnTo>
                <a:lnTo>
                  <a:pt x="855" y="531"/>
                </a:lnTo>
                <a:lnTo>
                  <a:pt x="859" y="534"/>
                </a:lnTo>
                <a:lnTo>
                  <a:pt x="859" y="538"/>
                </a:lnTo>
                <a:lnTo>
                  <a:pt x="862" y="538"/>
                </a:lnTo>
                <a:lnTo>
                  <a:pt x="869" y="541"/>
                </a:lnTo>
                <a:lnTo>
                  <a:pt x="872" y="541"/>
                </a:lnTo>
                <a:lnTo>
                  <a:pt x="872" y="544"/>
                </a:lnTo>
                <a:lnTo>
                  <a:pt x="875" y="548"/>
                </a:lnTo>
                <a:lnTo>
                  <a:pt x="878" y="548"/>
                </a:lnTo>
                <a:lnTo>
                  <a:pt x="878" y="551"/>
                </a:lnTo>
                <a:lnTo>
                  <a:pt x="882" y="554"/>
                </a:lnTo>
                <a:lnTo>
                  <a:pt x="882" y="557"/>
                </a:lnTo>
                <a:lnTo>
                  <a:pt x="882" y="564"/>
                </a:lnTo>
                <a:lnTo>
                  <a:pt x="882" y="567"/>
                </a:lnTo>
                <a:lnTo>
                  <a:pt x="882" y="574"/>
                </a:lnTo>
                <a:lnTo>
                  <a:pt x="885" y="577"/>
                </a:lnTo>
                <a:lnTo>
                  <a:pt x="885" y="584"/>
                </a:lnTo>
                <a:lnTo>
                  <a:pt x="885" y="584"/>
                </a:lnTo>
                <a:lnTo>
                  <a:pt x="888" y="587"/>
                </a:lnTo>
                <a:lnTo>
                  <a:pt x="885" y="590"/>
                </a:lnTo>
                <a:lnTo>
                  <a:pt x="885" y="593"/>
                </a:lnTo>
                <a:lnTo>
                  <a:pt x="882" y="597"/>
                </a:lnTo>
                <a:lnTo>
                  <a:pt x="885" y="603"/>
                </a:lnTo>
                <a:lnTo>
                  <a:pt x="882" y="607"/>
                </a:lnTo>
                <a:lnTo>
                  <a:pt x="882" y="610"/>
                </a:lnTo>
                <a:lnTo>
                  <a:pt x="878" y="613"/>
                </a:lnTo>
                <a:lnTo>
                  <a:pt x="878" y="616"/>
                </a:lnTo>
                <a:lnTo>
                  <a:pt x="875" y="620"/>
                </a:lnTo>
                <a:lnTo>
                  <a:pt x="875" y="623"/>
                </a:lnTo>
                <a:lnTo>
                  <a:pt x="872" y="626"/>
                </a:lnTo>
                <a:lnTo>
                  <a:pt x="872" y="629"/>
                </a:lnTo>
                <a:lnTo>
                  <a:pt x="872" y="633"/>
                </a:lnTo>
                <a:lnTo>
                  <a:pt x="872" y="639"/>
                </a:lnTo>
                <a:lnTo>
                  <a:pt x="872" y="643"/>
                </a:lnTo>
                <a:lnTo>
                  <a:pt x="872" y="646"/>
                </a:lnTo>
                <a:lnTo>
                  <a:pt x="872" y="649"/>
                </a:lnTo>
                <a:lnTo>
                  <a:pt x="869" y="656"/>
                </a:lnTo>
                <a:lnTo>
                  <a:pt x="872" y="659"/>
                </a:lnTo>
                <a:lnTo>
                  <a:pt x="872" y="662"/>
                </a:lnTo>
                <a:lnTo>
                  <a:pt x="875" y="666"/>
                </a:lnTo>
                <a:lnTo>
                  <a:pt x="878" y="669"/>
                </a:lnTo>
                <a:lnTo>
                  <a:pt x="882" y="669"/>
                </a:lnTo>
                <a:lnTo>
                  <a:pt x="885" y="669"/>
                </a:lnTo>
                <a:lnTo>
                  <a:pt x="885" y="672"/>
                </a:lnTo>
                <a:lnTo>
                  <a:pt x="885" y="675"/>
                </a:lnTo>
                <a:lnTo>
                  <a:pt x="882" y="679"/>
                </a:lnTo>
                <a:lnTo>
                  <a:pt x="878" y="682"/>
                </a:lnTo>
                <a:lnTo>
                  <a:pt x="878" y="682"/>
                </a:lnTo>
                <a:lnTo>
                  <a:pt x="875" y="685"/>
                </a:lnTo>
                <a:lnTo>
                  <a:pt x="875" y="688"/>
                </a:lnTo>
                <a:lnTo>
                  <a:pt x="872" y="695"/>
                </a:lnTo>
                <a:lnTo>
                  <a:pt x="872" y="698"/>
                </a:lnTo>
                <a:lnTo>
                  <a:pt x="872" y="702"/>
                </a:lnTo>
                <a:lnTo>
                  <a:pt x="869" y="705"/>
                </a:lnTo>
                <a:lnTo>
                  <a:pt x="869" y="708"/>
                </a:lnTo>
                <a:lnTo>
                  <a:pt x="869" y="711"/>
                </a:lnTo>
                <a:lnTo>
                  <a:pt x="865" y="718"/>
                </a:lnTo>
                <a:lnTo>
                  <a:pt x="865" y="718"/>
                </a:lnTo>
                <a:lnTo>
                  <a:pt x="862" y="721"/>
                </a:lnTo>
                <a:lnTo>
                  <a:pt x="862" y="725"/>
                </a:lnTo>
                <a:lnTo>
                  <a:pt x="859" y="728"/>
                </a:lnTo>
                <a:lnTo>
                  <a:pt x="855" y="731"/>
                </a:lnTo>
                <a:lnTo>
                  <a:pt x="855" y="734"/>
                </a:lnTo>
                <a:lnTo>
                  <a:pt x="852" y="738"/>
                </a:lnTo>
                <a:lnTo>
                  <a:pt x="852" y="741"/>
                </a:lnTo>
                <a:lnTo>
                  <a:pt x="852" y="744"/>
                </a:lnTo>
                <a:lnTo>
                  <a:pt x="852" y="748"/>
                </a:lnTo>
                <a:lnTo>
                  <a:pt x="852" y="754"/>
                </a:lnTo>
                <a:lnTo>
                  <a:pt x="852" y="757"/>
                </a:lnTo>
                <a:lnTo>
                  <a:pt x="849" y="761"/>
                </a:lnTo>
                <a:lnTo>
                  <a:pt x="846" y="764"/>
                </a:lnTo>
                <a:lnTo>
                  <a:pt x="846" y="767"/>
                </a:lnTo>
                <a:lnTo>
                  <a:pt x="846" y="770"/>
                </a:lnTo>
                <a:lnTo>
                  <a:pt x="842" y="774"/>
                </a:lnTo>
                <a:lnTo>
                  <a:pt x="842" y="777"/>
                </a:lnTo>
                <a:lnTo>
                  <a:pt x="839" y="780"/>
                </a:lnTo>
                <a:lnTo>
                  <a:pt x="836" y="780"/>
                </a:lnTo>
                <a:lnTo>
                  <a:pt x="836" y="784"/>
                </a:lnTo>
                <a:lnTo>
                  <a:pt x="833" y="787"/>
                </a:lnTo>
                <a:lnTo>
                  <a:pt x="829" y="787"/>
                </a:lnTo>
                <a:lnTo>
                  <a:pt x="826" y="790"/>
                </a:lnTo>
                <a:lnTo>
                  <a:pt x="826" y="790"/>
                </a:lnTo>
                <a:lnTo>
                  <a:pt x="823" y="793"/>
                </a:lnTo>
                <a:lnTo>
                  <a:pt x="819" y="793"/>
                </a:lnTo>
                <a:lnTo>
                  <a:pt x="816" y="797"/>
                </a:lnTo>
                <a:lnTo>
                  <a:pt x="816" y="797"/>
                </a:lnTo>
                <a:lnTo>
                  <a:pt x="816" y="800"/>
                </a:lnTo>
                <a:lnTo>
                  <a:pt x="813" y="800"/>
                </a:lnTo>
                <a:lnTo>
                  <a:pt x="813" y="800"/>
                </a:lnTo>
                <a:lnTo>
                  <a:pt x="813" y="803"/>
                </a:lnTo>
                <a:lnTo>
                  <a:pt x="813" y="803"/>
                </a:lnTo>
                <a:lnTo>
                  <a:pt x="810" y="807"/>
                </a:lnTo>
                <a:lnTo>
                  <a:pt x="810" y="807"/>
                </a:lnTo>
                <a:lnTo>
                  <a:pt x="810" y="813"/>
                </a:lnTo>
                <a:lnTo>
                  <a:pt x="806" y="816"/>
                </a:lnTo>
                <a:lnTo>
                  <a:pt x="806" y="820"/>
                </a:lnTo>
                <a:lnTo>
                  <a:pt x="806" y="823"/>
                </a:lnTo>
                <a:lnTo>
                  <a:pt x="806" y="829"/>
                </a:lnTo>
                <a:lnTo>
                  <a:pt x="803" y="833"/>
                </a:lnTo>
                <a:lnTo>
                  <a:pt x="803" y="836"/>
                </a:lnTo>
                <a:lnTo>
                  <a:pt x="800" y="839"/>
                </a:lnTo>
                <a:lnTo>
                  <a:pt x="800" y="839"/>
                </a:lnTo>
                <a:lnTo>
                  <a:pt x="796" y="843"/>
                </a:lnTo>
                <a:lnTo>
                  <a:pt x="796" y="846"/>
                </a:lnTo>
                <a:lnTo>
                  <a:pt x="793" y="849"/>
                </a:lnTo>
                <a:lnTo>
                  <a:pt x="793" y="852"/>
                </a:lnTo>
                <a:lnTo>
                  <a:pt x="796" y="856"/>
                </a:lnTo>
                <a:lnTo>
                  <a:pt x="800" y="856"/>
                </a:lnTo>
                <a:lnTo>
                  <a:pt x="803" y="852"/>
                </a:lnTo>
                <a:lnTo>
                  <a:pt x="806" y="852"/>
                </a:lnTo>
                <a:lnTo>
                  <a:pt x="806" y="846"/>
                </a:lnTo>
                <a:lnTo>
                  <a:pt x="806" y="843"/>
                </a:lnTo>
                <a:lnTo>
                  <a:pt x="810" y="843"/>
                </a:lnTo>
                <a:lnTo>
                  <a:pt x="813" y="839"/>
                </a:lnTo>
                <a:lnTo>
                  <a:pt x="816" y="836"/>
                </a:lnTo>
                <a:lnTo>
                  <a:pt x="819" y="833"/>
                </a:lnTo>
                <a:lnTo>
                  <a:pt x="819" y="833"/>
                </a:lnTo>
                <a:lnTo>
                  <a:pt x="823" y="829"/>
                </a:lnTo>
                <a:lnTo>
                  <a:pt x="826" y="826"/>
                </a:lnTo>
                <a:lnTo>
                  <a:pt x="829" y="826"/>
                </a:lnTo>
                <a:lnTo>
                  <a:pt x="833" y="823"/>
                </a:lnTo>
                <a:lnTo>
                  <a:pt x="836" y="823"/>
                </a:lnTo>
                <a:lnTo>
                  <a:pt x="836" y="820"/>
                </a:lnTo>
                <a:lnTo>
                  <a:pt x="839" y="816"/>
                </a:lnTo>
                <a:lnTo>
                  <a:pt x="839" y="813"/>
                </a:lnTo>
                <a:lnTo>
                  <a:pt x="842" y="813"/>
                </a:lnTo>
                <a:lnTo>
                  <a:pt x="842" y="816"/>
                </a:lnTo>
                <a:lnTo>
                  <a:pt x="846" y="820"/>
                </a:lnTo>
                <a:lnTo>
                  <a:pt x="849" y="823"/>
                </a:lnTo>
                <a:lnTo>
                  <a:pt x="849" y="826"/>
                </a:lnTo>
                <a:lnTo>
                  <a:pt x="852" y="829"/>
                </a:lnTo>
                <a:lnTo>
                  <a:pt x="852" y="833"/>
                </a:lnTo>
                <a:lnTo>
                  <a:pt x="852" y="836"/>
                </a:lnTo>
                <a:lnTo>
                  <a:pt x="852" y="843"/>
                </a:lnTo>
                <a:lnTo>
                  <a:pt x="852" y="843"/>
                </a:lnTo>
                <a:lnTo>
                  <a:pt x="855" y="843"/>
                </a:lnTo>
                <a:lnTo>
                  <a:pt x="859" y="839"/>
                </a:lnTo>
                <a:lnTo>
                  <a:pt x="862" y="839"/>
                </a:lnTo>
                <a:lnTo>
                  <a:pt x="865" y="836"/>
                </a:lnTo>
                <a:lnTo>
                  <a:pt x="869" y="833"/>
                </a:lnTo>
                <a:lnTo>
                  <a:pt x="869" y="829"/>
                </a:lnTo>
                <a:lnTo>
                  <a:pt x="872" y="826"/>
                </a:lnTo>
                <a:lnTo>
                  <a:pt x="875" y="826"/>
                </a:lnTo>
                <a:lnTo>
                  <a:pt x="878" y="829"/>
                </a:lnTo>
                <a:lnTo>
                  <a:pt x="882" y="826"/>
                </a:lnTo>
                <a:lnTo>
                  <a:pt x="882" y="823"/>
                </a:lnTo>
                <a:lnTo>
                  <a:pt x="882" y="820"/>
                </a:lnTo>
                <a:lnTo>
                  <a:pt x="882" y="813"/>
                </a:lnTo>
                <a:lnTo>
                  <a:pt x="882" y="810"/>
                </a:lnTo>
                <a:lnTo>
                  <a:pt x="888" y="813"/>
                </a:lnTo>
                <a:lnTo>
                  <a:pt x="892" y="813"/>
                </a:lnTo>
                <a:lnTo>
                  <a:pt x="895" y="816"/>
                </a:lnTo>
                <a:lnTo>
                  <a:pt x="898" y="816"/>
                </a:lnTo>
                <a:lnTo>
                  <a:pt x="901" y="816"/>
                </a:lnTo>
                <a:lnTo>
                  <a:pt x="901" y="813"/>
                </a:lnTo>
                <a:lnTo>
                  <a:pt x="905" y="810"/>
                </a:lnTo>
                <a:lnTo>
                  <a:pt x="908" y="810"/>
                </a:lnTo>
                <a:lnTo>
                  <a:pt x="911" y="813"/>
                </a:lnTo>
                <a:lnTo>
                  <a:pt x="914" y="813"/>
                </a:lnTo>
                <a:lnTo>
                  <a:pt x="918" y="813"/>
                </a:lnTo>
                <a:lnTo>
                  <a:pt x="921" y="816"/>
                </a:lnTo>
                <a:lnTo>
                  <a:pt x="924" y="816"/>
                </a:lnTo>
                <a:lnTo>
                  <a:pt x="924" y="820"/>
                </a:lnTo>
                <a:lnTo>
                  <a:pt x="924" y="820"/>
                </a:lnTo>
                <a:lnTo>
                  <a:pt x="928" y="823"/>
                </a:lnTo>
                <a:lnTo>
                  <a:pt x="931" y="826"/>
                </a:lnTo>
                <a:lnTo>
                  <a:pt x="934" y="829"/>
                </a:lnTo>
                <a:lnTo>
                  <a:pt x="934" y="833"/>
                </a:lnTo>
                <a:lnTo>
                  <a:pt x="934" y="839"/>
                </a:lnTo>
                <a:lnTo>
                  <a:pt x="934" y="843"/>
                </a:lnTo>
                <a:lnTo>
                  <a:pt x="937" y="843"/>
                </a:lnTo>
                <a:lnTo>
                  <a:pt x="941" y="846"/>
                </a:lnTo>
                <a:lnTo>
                  <a:pt x="947" y="846"/>
                </a:lnTo>
                <a:lnTo>
                  <a:pt x="951" y="843"/>
                </a:lnTo>
                <a:lnTo>
                  <a:pt x="954" y="843"/>
                </a:lnTo>
                <a:lnTo>
                  <a:pt x="957" y="843"/>
                </a:lnTo>
                <a:lnTo>
                  <a:pt x="960" y="843"/>
                </a:lnTo>
                <a:lnTo>
                  <a:pt x="964" y="843"/>
                </a:lnTo>
                <a:lnTo>
                  <a:pt x="967" y="843"/>
                </a:lnTo>
                <a:lnTo>
                  <a:pt x="970" y="839"/>
                </a:lnTo>
                <a:lnTo>
                  <a:pt x="973" y="839"/>
                </a:lnTo>
                <a:lnTo>
                  <a:pt x="977" y="839"/>
                </a:lnTo>
                <a:lnTo>
                  <a:pt x="980" y="843"/>
                </a:lnTo>
                <a:lnTo>
                  <a:pt x="983" y="839"/>
                </a:lnTo>
                <a:lnTo>
                  <a:pt x="990" y="839"/>
                </a:lnTo>
                <a:lnTo>
                  <a:pt x="993" y="839"/>
                </a:lnTo>
                <a:lnTo>
                  <a:pt x="993" y="843"/>
                </a:lnTo>
                <a:lnTo>
                  <a:pt x="996" y="846"/>
                </a:lnTo>
                <a:lnTo>
                  <a:pt x="996" y="852"/>
                </a:lnTo>
                <a:lnTo>
                  <a:pt x="996" y="856"/>
                </a:lnTo>
                <a:lnTo>
                  <a:pt x="996" y="859"/>
                </a:lnTo>
                <a:lnTo>
                  <a:pt x="993" y="862"/>
                </a:lnTo>
                <a:lnTo>
                  <a:pt x="993" y="866"/>
                </a:lnTo>
                <a:lnTo>
                  <a:pt x="993" y="869"/>
                </a:lnTo>
                <a:lnTo>
                  <a:pt x="993" y="872"/>
                </a:lnTo>
                <a:lnTo>
                  <a:pt x="993" y="879"/>
                </a:lnTo>
                <a:lnTo>
                  <a:pt x="993" y="882"/>
                </a:lnTo>
                <a:lnTo>
                  <a:pt x="996" y="885"/>
                </a:lnTo>
                <a:lnTo>
                  <a:pt x="996" y="888"/>
                </a:lnTo>
                <a:lnTo>
                  <a:pt x="1000" y="892"/>
                </a:lnTo>
                <a:lnTo>
                  <a:pt x="1003" y="895"/>
                </a:lnTo>
                <a:lnTo>
                  <a:pt x="1006" y="895"/>
                </a:lnTo>
                <a:lnTo>
                  <a:pt x="1010" y="898"/>
                </a:lnTo>
                <a:lnTo>
                  <a:pt x="1010" y="902"/>
                </a:lnTo>
                <a:lnTo>
                  <a:pt x="1010" y="905"/>
                </a:lnTo>
                <a:lnTo>
                  <a:pt x="1013" y="905"/>
                </a:lnTo>
                <a:lnTo>
                  <a:pt x="1016" y="908"/>
                </a:lnTo>
                <a:lnTo>
                  <a:pt x="1019" y="911"/>
                </a:lnTo>
                <a:lnTo>
                  <a:pt x="1019" y="915"/>
                </a:lnTo>
                <a:lnTo>
                  <a:pt x="1023" y="915"/>
                </a:lnTo>
                <a:lnTo>
                  <a:pt x="1026" y="915"/>
                </a:lnTo>
                <a:lnTo>
                  <a:pt x="1032" y="915"/>
                </a:lnTo>
                <a:lnTo>
                  <a:pt x="1036" y="915"/>
                </a:lnTo>
                <a:lnTo>
                  <a:pt x="1039" y="915"/>
                </a:lnTo>
                <a:lnTo>
                  <a:pt x="1046" y="915"/>
                </a:lnTo>
                <a:lnTo>
                  <a:pt x="1046" y="918"/>
                </a:lnTo>
                <a:lnTo>
                  <a:pt x="1046" y="921"/>
                </a:lnTo>
                <a:lnTo>
                  <a:pt x="1046" y="925"/>
                </a:lnTo>
                <a:lnTo>
                  <a:pt x="1046" y="931"/>
                </a:lnTo>
                <a:lnTo>
                  <a:pt x="1046" y="931"/>
                </a:lnTo>
                <a:lnTo>
                  <a:pt x="1049" y="934"/>
                </a:lnTo>
                <a:lnTo>
                  <a:pt x="1055" y="934"/>
                </a:lnTo>
                <a:lnTo>
                  <a:pt x="1059" y="938"/>
                </a:lnTo>
                <a:lnTo>
                  <a:pt x="1059" y="938"/>
                </a:lnTo>
                <a:lnTo>
                  <a:pt x="1062" y="941"/>
                </a:lnTo>
                <a:lnTo>
                  <a:pt x="1065" y="944"/>
                </a:lnTo>
                <a:lnTo>
                  <a:pt x="1069" y="944"/>
                </a:lnTo>
                <a:lnTo>
                  <a:pt x="1069" y="947"/>
                </a:lnTo>
                <a:lnTo>
                  <a:pt x="1072" y="954"/>
                </a:lnTo>
                <a:lnTo>
                  <a:pt x="1069" y="957"/>
                </a:lnTo>
                <a:lnTo>
                  <a:pt x="1069" y="957"/>
                </a:lnTo>
                <a:lnTo>
                  <a:pt x="1065" y="961"/>
                </a:lnTo>
                <a:lnTo>
                  <a:pt x="1062" y="964"/>
                </a:lnTo>
                <a:lnTo>
                  <a:pt x="1062" y="967"/>
                </a:lnTo>
                <a:lnTo>
                  <a:pt x="1062" y="970"/>
                </a:lnTo>
                <a:lnTo>
                  <a:pt x="1062" y="977"/>
                </a:lnTo>
                <a:lnTo>
                  <a:pt x="1062" y="974"/>
                </a:lnTo>
                <a:lnTo>
                  <a:pt x="1065" y="970"/>
                </a:lnTo>
                <a:lnTo>
                  <a:pt x="1069" y="970"/>
                </a:lnTo>
                <a:lnTo>
                  <a:pt x="1072" y="967"/>
                </a:lnTo>
                <a:lnTo>
                  <a:pt x="1075" y="967"/>
                </a:lnTo>
                <a:lnTo>
                  <a:pt x="1078" y="964"/>
                </a:lnTo>
                <a:lnTo>
                  <a:pt x="1085" y="964"/>
                </a:lnTo>
                <a:lnTo>
                  <a:pt x="1088" y="967"/>
                </a:lnTo>
                <a:lnTo>
                  <a:pt x="1091" y="967"/>
                </a:lnTo>
                <a:lnTo>
                  <a:pt x="1098" y="964"/>
                </a:lnTo>
                <a:lnTo>
                  <a:pt x="1098" y="961"/>
                </a:lnTo>
                <a:lnTo>
                  <a:pt x="1101" y="961"/>
                </a:lnTo>
                <a:lnTo>
                  <a:pt x="1105" y="957"/>
                </a:lnTo>
                <a:lnTo>
                  <a:pt x="1105" y="954"/>
                </a:lnTo>
                <a:lnTo>
                  <a:pt x="1108" y="951"/>
                </a:lnTo>
                <a:lnTo>
                  <a:pt x="1114" y="951"/>
                </a:lnTo>
                <a:lnTo>
                  <a:pt x="1114" y="947"/>
                </a:lnTo>
                <a:lnTo>
                  <a:pt x="1118" y="944"/>
                </a:lnTo>
                <a:lnTo>
                  <a:pt x="1118" y="944"/>
                </a:lnTo>
                <a:lnTo>
                  <a:pt x="1124" y="941"/>
                </a:lnTo>
                <a:lnTo>
                  <a:pt x="1128" y="941"/>
                </a:lnTo>
                <a:lnTo>
                  <a:pt x="1131" y="941"/>
                </a:lnTo>
                <a:lnTo>
                  <a:pt x="1134" y="941"/>
                </a:lnTo>
                <a:lnTo>
                  <a:pt x="1137" y="941"/>
                </a:lnTo>
                <a:lnTo>
                  <a:pt x="1141" y="941"/>
                </a:lnTo>
                <a:lnTo>
                  <a:pt x="1141" y="941"/>
                </a:lnTo>
                <a:lnTo>
                  <a:pt x="1144" y="941"/>
                </a:lnTo>
                <a:lnTo>
                  <a:pt x="1147" y="938"/>
                </a:lnTo>
                <a:lnTo>
                  <a:pt x="1147" y="938"/>
                </a:lnTo>
                <a:lnTo>
                  <a:pt x="1150" y="934"/>
                </a:lnTo>
                <a:lnTo>
                  <a:pt x="1150" y="931"/>
                </a:lnTo>
                <a:lnTo>
                  <a:pt x="1157" y="934"/>
                </a:lnTo>
                <a:lnTo>
                  <a:pt x="1157" y="934"/>
                </a:lnTo>
                <a:lnTo>
                  <a:pt x="1164" y="934"/>
                </a:lnTo>
                <a:lnTo>
                  <a:pt x="1164" y="931"/>
                </a:lnTo>
                <a:lnTo>
                  <a:pt x="1164" y="928"/>
                </a:lnTo>
                <a:lnTo>
                  <a:pt x="1164" y="921"/>
                </a:lnTo>
                <a:lnTo>
                  <a:pt x="1167" y="921"/>
                </a:lnTo>
                <a:lnTo>
                  <a:pt x="1170" y="921"/>
                </a:lnTo>
                <a:lnTo>
                  <a:pt x="1173" y="925"/>
                </a:lnTo>
                <a:lnTo>
                  <a:pt x="1177" y="925"/>
                </a:lnTo>
                <a:lnTo>
                  <a:pt x="1180" y="921"/>
                </a:lnTo>
                <a:lnTo>
                  <a:pt x="1177" y="915"/>
                </a:lnTo>
                <a:lnTo>
                  <a:pt x="1180" y="911"/>
                </a:lnTo>
                <a:lnTo>
                  <a:pt x="1180" y="911"/>
                </a:lnTo>
                <a:lnTo>
                  <a:pt x="1187" y="908"/>
                </a:lnTo>
                <a:lnTo>
                  <a:pt x="1190" y="908"/>
                </a:lnTo>
                <a:lnTo>
                  <a:pt x="1193" y="911"/>
                </a:lnTo>
                <a:lnTo>
                  <a:pt x="1196" y="911"/>
                </a:lnTo>
                <a:lnTo>
                  <a:pt x="1200" y="915"/>
                </a:lnTo>
                <a:lnTo>
                  <a:pt x="1200" y="918"/>
                </a:lnTo>
                <a:lnTo>
                  <a:pt x="1200" y="921"/>
                </a:lnTo>
                <a:lnTo>
                  <a:pt x="1200" y="928"/>
                </a:lnTo>
                <a:lnTo>
                  <a:pt x="1200" y="931"/>
                </a:lnTo>
                <a:lnTo>
                  <a:pt x="1203" y="934"/>
                </a:lnTo>
                <a:lnTo>
                  <a:pt x="1206" y="934"/>
                </a:lnTo>
                <a:lnTo>
                  <a:pt x="1209" y="931"/>
                </a:lnTo>
                <a:lnTo>
                  <a:pt x="1213" y="931"/>
                </a:lnTo>
                <a:lnTo>
                  <a:pt x="1216" y="928"/>
                </a:lnTo>
                <a:lnTo>
                  <a:pt x="1219" y="928"/>
                </a:lnTo>
                <a:lnTo>
                  <a:pt x="1226" y="928"/>
                </a:lnTo>
                <a:lnTo>
                  <a:pt x="1229" y="928"/>
                </a:lnTo>
                <a:lnTo>
                  <a:pt x="1232" y="928"/>
                </a:lnTo>
                <a:lnTo>
                  <a:pt x="1236" y="925"/>
                </a:lnTo>
                <a:lnTo>
                  <a:pt x="1239" y="925"/>
                </a:lnTo>
                <a:lnTo>
                  <a:pt x="1242" y="925"/>
                </a:lnTo>
                <a:lnTo>
                  <a:pt x="1249" y="925"/>
                </a:lnTo>
                <a:lnTo>
                  <a:pt x="1249" y="921"/>
                </a:lnTo>
                <a:lnTo>
                  <a:pt x="1252" y="918"/>
                </a:lnTo>
                <a:lnTo>
                  <a:pt x="1252" y="915"/>
                </a:lnTo>
                <a:lnTo>
                  <a:pt x="1252" y="908"/>
                </a:lnTo>
                <a:lnTo>
                  <a:pt x="1252" y="905"/>
                </a:lnTo>
                <a:lnTo>
                  <a:pt x="1252" y="902"/>
                </a:lnTo>
                <a:lnTo>
                  <a:pt x="1255" y="898"/>
                </a:lnTo>
                <a:lnTo>
                  <a:pt x="1255" y="895"/>
                </a:lnTo>
                <a:lnTo>
                  <a:pt x="1255" y="888"/>
                </a:lnTo>
                <a:lnTo>
                  <a:pt x="1252" y="888"/>
                </a:lnTo>
                <a:lnTo>
                  <a:pt x="1252" y="885"/>
                </a:lnTo>
                <a:lnTo>
                  <a:pt x="1252" y="879"/>
                </a:lnTo>
                <a:lnTo>
                  <a:pt x="1252" y="875"/>
                </a:lnTo>
                <a:lnTo>
                  <a:pt x="1249" y="872"/>
                </a:lnTo>
                <a:lnTo>
                  <a:pt x="1246" y="872"/>
                </a:lnTo>
                <a:lnTo>
                  <a:pt x="1246" y="869"/>
                </a:lnTo>
                <a:lnTo>
                  <a:pt x="1246" y="862"/>
                </a:lnTo>
                <a:lnTo>
                  <a:pt x="1249" y="859"/>
                </a:lnTo>
                <a:lnTo>
                  <a:pt x="1249" y="856"/>
                </a:lnTo>
                <a:lnTo>
                  <a:pt x="1252" y="856"/>
                </a:lnTo>
                <a:lnTo>
                  <a:pt x="1255" y="852"/>
                </a:lnTo>
                <a:lnTo>
                  <a:pt x="1255" y="849"/>
                </a:lnTo>
                <a:lnTo>
                  <a:pt x="1259" y="846"/>
                </a:lnTo>
                <a:lnTo>
                  <a:pt x="1262" y="843"/>
                </a:lnTo>
                <a:lnTo>
                  <a:pt x="1262" y="843"/>
                </a:lnTo>
                <a:lnTo>
                  <a:pt x="1265" y="839"/>
                </a:lnTo>
                <a:lnTo>
                  <a:pt x="1268" y="836"/>
                </a:lnTo>
                <a:lnTo>
                  <a:pt x="1268" y="833"/>
                </a:lnTo>
                <a:lnTo>
                  <a:pt x="1268" y="829"/>
                </a:lnTo>
                <a:lnTo>
                  <a:pt x="1272" y="826"/>
                </a:lnTo>
                <a:lnTo>
                  <a:pt x="1275" y="823"/>
                </a:lnTo>
                <a:lnTo>
                  <a:pt x="1278" y="826"/>
                </a:lnTo>
                <a:lnTo>
                  <a:pt x="1282" y="826"/>
                </a:lnTo>
                <a:lnTo>
                  <a:pt x="1285" y="826"/>
                </a:lnTo>
                <a:lnTo>
                  <a:pt x="1288" y="823"/>
                </a:lnTo>
                <a:lnTo>
                  <a:pt x="1291" y="820"/>
                </a:lnTo>
                <a:lnTo>
                  <a:pt x="1291" y="820"/>
                </a:lnTo>
                <a:lnTo>
                  <a:pt x="1295" y="816"/>
                </a:lnTo>
                <a:lnTo>
                  <a:pt x="1295" y="813"/>
                </a:lnTo>
                <a:lnTo>
                  <a:pt x="1295" y="807"/>
                </a:lnTo>
                <a:lnTo>
                  <a:pt x="1295" y="803"/>
                </a:lnTo>
                <a:lnTo>
                  <a:pt x="1295" y="797"/>
                </a:lnTo>
                <a:lnTo>
                  <a:pt x="1295" y="793"/>
                </a:lnTo>
                <a:lnTo>
                  <a:pt x="1298" y="790"/>
                </a:lnTo>
                <a:lnTo>
                  <a:pt x="1301" y="790"/>
                </a:lnTo>
                <a:lnTo>
                  <a:pt x="1308" y="790"/>
                </a:lnTo>
                <a:lnTo>
                  <a:pt x="1311" y="787"/>
                </a:lnTo>
                <a:lnTo>
                  <a:pt x="1314" y="787"/>
                </a:lnTo>
                <a:lnTo>
                  <a:pt x="1318" y="784"/>
                </a:lnTo>
                <a:lnTo>
                  <a:pt x="1318" y="780"/>
                </a:lnTo>
                <a:lnTo>
                  <a:pt x="1321" y="780"/>
                </a:lnTo>
                <a:lnTo>
                  <a:pt x="1324" y="777"/>
                </a:lnTo>
                <a:lnTo>
                  <a:pt x="1324" y="774"/>
                </a:lnTo>
                <a:lnTo>
                  <a:pt x="1327" y="770"/>
                </a:lnTo>
                <a:lnTo>
                  <a:pt x="1331" y="767"/>
                </a:lnTo>
                <a:lnTo>
                  <a:pt x="1331" y="767"/>
                </a:lnTo>
                <a:lnTo>
                  <a:pt x="1334" y="764"/>
                </a:lnTo>
                <a:lnTo>
                  <a:pt x="1337" y="761"/>
                </a:lnTo>
                <a:lnTo>
                  <a:pt x="1337" y="757"/>
                </a:lnTo>
                <a:lnTo>
                  <a:pt x="1341" y="754"/>
                </a:lnTo>
                <a:lnTo>
                  <a:pt x="1344" y="754"/>
                </a:lnTo>
                <a:lnTo>
                  <a:pt x="1347" y="751"/>
                </a:lnTo>
                <a:lnTo>
                  <a:pt x="1347" y="748"/>
                </a:lnTo>
                <a:lnTo>
                  <a:pt x="1347" y="741"/>
                </a:lnTo>
                <a:lnTo>
                  <a:pt x="1344" y="741"/>
                </a:lnTo>
                <a:lnTo>
                  <a:pt x="1344" y="738"/>
                </a:lnTo>
                <a:lnTo>
                  <a:pt x="1344" y="731"/>
                </a:lnTo>
                <a:lnTo>
                  <a:pt x="1344" y="728"/>
                </a:lnTo>
                <a:lnTo>
                  <a:pt x="1344" y="725"/>
                </a:lnTo>
                <a:lnTo>
                  <a:pt x="1344" y="721"/>
                </a:lnTo>
                <a:lnTo>
                  <a:pt x="1344" y="718"/>
                </a:lnTo>
                <a:lnTo>
                  <a:pt x="1337" y="715"/>
                </a:lnTo>
                <a:lnTo>
                  <a:pt x="1337" y="715"/>
                </a:lnTo>
                <a:lnTo>
                  <a:pt x="1337" y="715"/>
                </a:lnTo>
                <a:lnTo>
                  <a:pt x="1334" y="711"/>
                </a:lnTo>
                <a:lnTo>
                  <a:pt x="1334" y="708"/>
                </a:lnTo>
                <a:lnTo>
                  <a:pt x="1337" y="705"/>
                </a:lnTo>
                <a:lnTo>
                  <a:pt x="1337" y="702"/>
                </a:lnTo>
                <a:lnTo>
                  <a:pt x="1341" y="698"/>
                </a:lnTo>
                <a:lnTo>
                  <a:pt x="1341" y="695"/>
                </a:lnTo>
                <a:lnTo>
                  <a:pt x="1344" y="692"/>
                </a:lnTo>
                <a:lnTo>
                  <a:pt x="1344" y="685"/>
                </a:lnTo>
                <a:lnTo>
                  <a:pt x="1344" y="682"/>
                </a:lnTo>
                <a:lnTo>
                  <a:pt x="1344" y="675"/>
                </a:lnTo>
                <a:lnTo>
                  <a:pt x="1344" y="672"/>
                </a:lnTo>
                <a:lnTo>
                  <a:pt x="1344" y="669"/>
                </a:lnTo>
                <a:lnTo>
                  <a:pt x="1344" y="662"/>
                </a:lnTo>
                <a:lnTo>
                  <a:pt x="1344" y="659"/>
                </a:lnTo>
                <a:lnTo>
                  <a:pt x="1347" y="656"/>
                </a:lnTo>
                <a:lnTo>
                  <a:pt x="1347" y="652"/>
                </a:lnTo>
                <a:lnTo>
                  <a:pt x="1350" y="649"/>
                </a:lnTo>
                <a:lnTo>
                  <a:pt x="1354" y="649"/>
                </a:lnTo>
                <a:lnTo>
                  <a:pt x="1357" y="646"/>
                </a:lnTo>
                <a:lnTo>
                  <a:pt x="1357" y="643"/>
                </a:lnTo>
                <a:lnTo>
                  <a:pt x="1360" y="643"/>
                </a:lnTo>
                <a:lnTo>
                  <a:pt x="1364" y="639"/>
                </a:lnTo>
                <a:lnTo>
                  <a:pt x="1364" y="636"/>
                </a:lnTo>
                <a:lnTo>
                  <a:pt x="1367" y="633"/>
                </a:lnTo>
                <a:lnTo>
                  <a:pt x="1370" y="629"/>
                </a:lnTo>
                <a:lnTo>
                  <a:pt x="1370" y="626"/>
                </a:lnTo>
                <a:lnTo>
                  <a:pt x="1373" y="623"/>
                </a:lnTo>
                <a:lnTo>
                  <a:pt x="1373" y="623"/>
                </a:lnTo>
                <a:lnTo>
                  <a:pt x="1373" y="620"/>
                </a:lnTo>
                <a:lnTo>
                  <a:pt x="1380" y="623"/>
                </a:lnTo>
                <a:lnTo>
                  <a:pt x="1393" y="623"/>
                </a:lnTo>
                <a:lnTo>
                  <a:pt x="1403" y="623"/>
                </a:lnTo>
                <a:lnTo>
                  <a:pt x="1416" y="623"/>
                </a:lnTo>
                <a:lnTo>
                  <a:pt x="1429" y="623"/>
                </a:lnTo>
                <a:lnTo>
                  <a:pt x="1436" y="623"/>
                </a:lnTo>
                <a:lnTo>
                  <a:pt x="1442" y="623"/>
                </a:lnTo>
                <a:lnTo>
                  <a:pt x="1459" y="623"/>
                </a:lnTo>
                <a:lnTo>
                  <a:pt x="1459" y="626"/>
                </a:lnTo>
                <a:lnTo>
                  <a:pt x="1455" y="629"/>
                </a:lnTo>
                <a:lnTo>
                  <a:pt x="1455" y="629"/>
                </a:lnTo>
                <a:lnTo>
                  <a:pt x="1455" y="633"/>
                </a:lnTo>
                <a:lnTo>
                  <a:pt x="1455" y="639"/>
                </a:lnTo>
                <a:lnTo>
                  <a:pt x="1455" y="643"/>
                </a:lnTo>
                <a:lnTo>
                  <a:pt x="1455" y="646"/>
                </a:lnTo>
                <a:lnTo>
                  <a:pt x="1455" y="652"/>
                </a:lnTo>
                <a:lnTo>
                  <a:pt x="1452" y="659"/>
                </a:lnTo>
                <a:lnTo>
                  <a:pt x="1452" y="662"/>
                </a:lnTo>
                <a:lnTo>
                  <a:pt x="1452" y="669"/>
                </a:lnTo>
                <a:lnTo>
                  <a:pt x="1452" y="672"/>
                </a:lnTo>
                <a:lnTo>
                  <a:pt x="1455" y="675"/>
                </a:lnTo>
                <a:lnTo>
                  <a:pt x="1465" y="682"/>
                </a:lnTo>
                <a:lnTo>
                  <a:pt x="1478" y="692"/>
                </a:lnTo>
                <a:lnTo>
                  <a:pt x="1488" y="698"/>
                </a:lnTo>
                <a:lnTo>
                  <a:pt x="1491" y="698"/>
                </a:lnTo>
                <a:lnTo>
                  <a:pt x="1495" y="702"/>
                </a:lnTo>
                <a:lnTo>
                  <a:pt x="1504" y="708"/>
                </a:lnTo>
                <a:lnTo>
                  <a:pt x="1514" y="715"/>
                </a:lnTo>
                <a:lnTo>
                  <a:pt x="1524" y="725"/>
                </a:lnTo>
                <a:lnTo>
                  <a:pt x="1534" y="731"/>
                </a:lnTo>
                <a:lnTo>
                  <a:pt x="1537" y="734"/>
                </a:lnTo>
                <a:lnTo>
                  <a:pt x="1541" y="738"/>
                </a:lnTo>
                <a:lnTo>
                  <a:pt x="1541" y="741"/>
                </a:lnTo>
                <a:lnTo>
                  <a:pt x="1544" y="748"/>
                </a:lnTo>
                <a:lnTo>
                  <a:pt x="1547" y="748"/>
                </a:lnTo>
                <a:lnTo>
                  <a:pt x="1547" y="754"/>
                </a:lnTo>
                <a:lnTo>
                  <a:pt x="1550" y="754"/>
                </a:lnTo>
                <a:lnTo>
                  <a:pt x="1554" y="757"/>
                </a:lnTo>
                <a:lnTo>
                  <a:pt x="1554" y="761"/>
                </a:lnTo>
                <a:lnTo>
                  <a:pt x="1554" y="767"/>
                </a:lnTo>
                <a:lnTo>
                  <a:pt x="1554" y="770"/>
                </a:lnTo>
                <a:lnTo>
                  <a:pt x="1557" y="774"/>
                </a:lnTo>
                <a:lnTo>
                  <a:pt x="1557" y="777"/>
                </a:lnTo>
                <a:lnTo>
                  <a:pt x="1560" y="780"/>
                </a:lnTo>
                <a:lnTo>
                  <a:pt x="1560" y="787"/>
                </a:lnTo>
                <a:lnTo>
                  <a:pt x="1557" y="790"/>
                </a:lnTo>
                <a:lnTo>
                  <a:pt x="1557" y="793"/>
                </a:lnTo>
                <a:lnTo>
                  <a:pt x="1557" y="800"/>
                </a:lnTo>
                <a:lnTo>
                  <a:pt x="1557" y="803"/>
                </a:lnTo>
                <a:lnTo>
                  <a:pt x="1557" y="807"/>
                </a:lnTo>
                <a:lnTo>
                  <a:pt x="1557" y="810"/>
                </a:lnTo>
                <a:lnTo>
                  <a:pt x="1557" y="816"/>
                </a:lnTo>
                <a:lnTo>
                  <a:pt x="1560" y="820"/>
                </a:lnTo>
                <a:lnTo>
                  <a:pt x="1560" y="820"/>
                </a:lnTo>
                <a:lnTo>
                  <a:pt x="1563" y="823"/>
                </a:lnTo>
                <a:lnTo>
                  <a:pt x="1567" y="826"/>
                </a:lnTo>
                <a:lnTo>
                  <a:pt x="1567" y="829"/>
                </a:lnTo>
                <a:lnTo>
                  <a:pt x="1567" y="836"/>
                </a:lnTo>
                <a:lnTo>
                  <a:pt x="1563" y="839"/>
                </a:lnTo>
                <a:lnTo>
                  <a:pt x="1563" y="843"/>
                </a:lnTo>
                <a:lnTo>
                  <a:pt x="1563" y="846"/>
                </a:lnTo>
                <a:lnTo>
                  <a:pt x="1563" y="849"/>
                </a:lnTo>
                <a:lnTo>
                  <a:pt x="1563" y="852"/>
                </a:lnTo>
                <a:lnTo>
                  <a:pt x="1567" y="856"/>
                </a:lnTo>
                <a:lnTo>
                  <a:pt x="1567" y="859"/>
                </a:lnTo>
                <a:lnTo>
                  <a:pt x="1567" y="862"/>
                </a:lnTo>
                <a:lnTo>
                  <a:pt x="1570" y="869"/>
                </a:lnTo>
                <a:lnTo>
                  <a:pt x="1570" y="872"/>
                </a:lnTo>
                <a:lnTo>
                  <a:pt x="1570" y="875"/>
                </a:lnTo>
                <a:lnTo>
                  <a:pt x="1570" y="882"/>
                </a:lnTo>
                <a:lnTo>
                  <a:pt x="1570" y="885"/>
                </a:lnTo>
                <a:lnTo>
                  <a:pt x="1570" y="888"/>
                </a:lnTo>
                <a:lnTo>
                  <a:pt x="1573" y="892"/>
                </a:lnTo>
                <a:lnTo>
                  <a:pt x="1577" y="895"/>
                </a:lnTo>
                <a:lnTo>
                  <a:pt x="1580" y="895"/>
                </a:lnTo>
                <a:lnTo>
                  <a:pt x="1583" y="898"/>
                </a:lnTo>
                <a:lnTo>
                  <a:pt x="1583" y="902"/>
                </a:lnTo>
                <a:lnTo>
                  <a:pt x="1583" y="905"/>
                </a:lnTo>
                <a:lnTo>
                  <a:pt x="1586" y="908"/>
                </a:lnTo>
                <a:lnTo>
                  <a:pt x="1586" y="911"/>
                </a:lnTo>
                <a:lnTo>
                  <a:pt x="1590" y="915"/>
                </a:lnTo>
                <a:lnTo>
                  <a:pt x="1590" y="918"/>
                </a:lnTo>
                <a:lnTo>
                  <a:pt x="1593" y="921"/>
                </a:lnTo>
                <a:lnTo>
                  <a:pt x="1596" y="925"/>
                </a:lnTo>
                <a:lnTo>
                  <a:pt x="1596" y="925"/>
                </a:lnTo>
                <a:lnTo>
                  <a:pt x="1596" y="931"/>
                </a:lnTo>
                <a:lnTo>
                  <a:pt x="1596" y="934"/>
                </a:lnTo>
                <a:lnTo>
                  <a:pt x="1593" y="934"/>
                </a:lnTo>
                <a:lnTo>
                  <a:pt x="1593" y="941"/>
                </a:lnTo>
                <a:lnTo>
                  <a:pt x="1593" y="944"/>
                </a:lnTo>
                <a:lnTo>
                  <a:pt x="1593" y="947"/>
                </a:lnTo>
                <a:lnTo>
                  <a:pt x="1596" y="947"/>
                </a:lnTo>
                <a:lnTo>
                  <a:pt x="1600" y="951"/>
                </a:lnTo>
                <a:lnTo>
                  <a:pt x="1603" y="954"/>
                </a:lnTo>
                <a:lnTo>
                  <a:pt x="1606" y="954"/>
                </a:lnTo>
                <a:lnTo>
                  <a:pt x="1606" y="957"/>
                </a:lnTo>
                <a:lnTo>
                  <a:pt x="1609" y="961"/>
                </a:lnTo>
                <a:lnTo>
                  <a:pt x="1609" y="964"/>
                </a:lnTo>
                <a:lnTo>
                  <a:pt x="1613" y="967"/>
                </a:lnTo>
                <a:lnTo>
                  <a:pt x="1616" y="967"/>
                </a:lnTo>
                <a:lnTo>
                  <a:pt x="1619" y="970"/>
                </a:lnTo>
                <a:lnTo>
                  <a:pt x="1622" y="974"/>
                </a:lnTo>
                <a:lnTo>
                  <a:pt x="1622" y="974"/>
                </a:lnTo>
                <a:lnTo>
                  <a:pt x="1626" y="977"/>
                </a:lnTo>
                <a:lnTo>
                  <a:pt x="1629" y="980"/>
                </a:lnTo>
                <a:lnTo>
                  <a:pt x="1632" y="980"/>
                </a:lnTo>
                <a:lnTo>
                  <a:pt x="1636" y="980"/>
                </a:lnTo>
                <a:lnTo>
                  <a:pt x="1636" y="984"/>
                </a:lnTo>
                <a:lnTo>
                  <a:pt x="1639" y="987"/>
                </a:lnTo>
                <a:lnTo>
                  <a:pt x="1645" y="984"/>
                </a:lnTo>
                <a:lnTo>
                  <a:pt x="1645" y="987"/>
                </a:lnTo>
                <a:lnTo>
                  <a:pt x="1645" y="993"/>
                </a:lnTo>
                <a:lnTo>
                  <a:pt x="1645" y="997"/>
                </a:lnTo>
                <a:lnTo>
                  <a:pt x="1645" y="1000"/>
                </a:lnTo>
                <a:lnTo>
                  <a:pt x="1645" y="1003"/>
                </a:lnTo>
                <a:lnTo>
                  <a:pt x="1645" y="1010"/>
                </a:lnTo>
                <a:lnTo>
                  <a:pt x="1645" y="1013"/>
                </a:lnTo>
                <a:lnTo>
                  <a:pt x="1639" y="1013"/>
                </a:lnTo>
                <a:lnTo>
                  <a:pt x="1636" y="1016"/>
                </a:lnTo>
                <a:lnTo>
                  <a:pt x="1632" y="1016"/>
                </a:lnTo>
                <a:lnTo>
                  <a:pt x="1632" y="1023"/>
                </a:lnTo>
                <a:lnTo>
                  <a:pt x="1632" y="1026"/>
                </a:lnTo>
                <a:lnTo>
                  <a:pt x="1636" y="1029"/>
                </a:lnTo>
                <a:lnTo>
                  <a:pt x="1636" y="1036"/>
                </a:lnTo>
                <a:lnTo>
                  <a:pt x="1636" y="1039"/>
                </a:lnTo>
                <a:lnTo>
                  <a:pt x="1636" y="1043"/>
                </a:lnTo>
                <a:lnTo>
                  <a:pt x="1632" y="1046"/>
                </a:lnTo>
                <a:lnTo>
                  <a:pt x="1632" y="1052"/>
                </a:lnTo>
                <a:lnTo>
                  <a:pt x="1632" y="1056"/>
                </a:lnTo>
                <a:lnTo>
                  <a:pt x="1632" y="1059"/>
                </a:lnTo>
                <a:lnTo>
                  <a:pt x="1632" y="1062"/>
                </a:lnTo>
                <a:lnTo>
                  <a:pt x="1632" y="1066"/>
                </a:lnTo>
                <a:lnTo>
                  <a:pt x="1632" y="1072"/>
                </a:lnTo>
                <a:lnTo>
                  <a:pt x="1636" y="1075"/>
                </a:lnTo>
                <a:lnTo>
                  <a:pt x="1636" y="1079"/>
                </a:lnTo>
                <a:lnTo>
                  <a:pt x="1639" y="1082"/>
                </a:lnTo>
                <a:lnTo>
                  <a:pt x="1639" y="1085"/>
                </a:lnTo>
                <a:lnTo>
                  <a:pt x="1642" y="1088"/>
                </a:lnTo>
                <a:lnTo>
                  <a:pt x="1642" y="1092"/>
                </a:lnTo>
                <a:lnTo>
                  <a:pt x="1642" y="1098"/>
                </a:lnTo>
                <a:lnTo>
                  <a:pt x="1645" y="1098"/>
                </a:lnTo>
                <a:lnTo>
                  <a:pt x="1645" y="1102"/>
                </a:lnTo>
                <a:lnTo>
                  <a:pt x="1649" y="1105"/>
                </a:lnTo>
                <a:lnTo>
                  <a:pt x="1652" y="1108"/>
                </a:lnTo>
                <a:lnTo>
                  <a:pt x="1649" y="1111"/>
                </a:lnTo>
                <a:lnTo>
                  <a:pt x="1649" y="1115"/>
                </a:lnTo>
                <a:lnTo>
                  <a:pt x="1649" y="1115"/>
                </a:lnTo>
                <a:lnTo>
                  <a:pt x="1645" y="1118"/>
                </a:lnTo>
                <a:lnTo>
                  <a:pt x="1642" y="1118"/>
                </a:lnTo>
                <a:lnTo>
                  <a:pt x="1639" y="1121"/>
                </a:lnTo>
                <a:lnTo>
                  <a:pt x="1639" y="1125"/>
                </a:lnTo>
                <a:lnTo>
                  <a:pt x="1636" y="1128"/>
                </a:lnTo>
                <a:lnTo>
                  <a:pt x="1636" y="1131"/>
                </a:lnTo>
                <a:lnTo>
                  <a:pt x="1632" y="1134"/>
                </a:lnTo>
                <a:lnTo>
                  <a:pt x="1629" y="1134"/>
                </a:lnTo>
                <a:lnTo>
                  <a:pt x="1626" y="1134"/>
                </a:lnTo>
                <a:lnTo>
                  <a:pt x="1622" y="1138"/>
                </a:lnTo>
                <a:lnTo>
                  <a:pt x="1619" y="1141"/>
                </a:lnTo>
                <a:lnTo>
                  <a:pt x="1619" y="1144"/>
                </a:lnTo>
                <a:lnTo>
                  <a:pt x="1619" y="1147"/>
                </a:lnTo>
                <a:lnTo>
                  <a:pt x="1619" y="1154"/>
                </a:lnTo>
                <a:lnTo>
                  <a:pt x="1619" y="1157"/>
                </a:lnTo>
                <a:lnTo>
                  <a:pt x="1622" y="1161"/>
                </a:lnTo>
                <a:lnTo>
                  <a:pt x="1622" y="1167"/>
                </a:lnTo>
                <a:lnTo>
                  <a:pt x="1622" y="1170"/>
                </a:lnTo>
                <a:lnTo>
                  <a:pt x="1622" y="1174"/>
                </a:lnTo>
                <a:lnTo>
                  <a:pt x="1626" y="1177"/>
                </a:lnTo>
                <a:lnTo>
                  <a:pt x="1622" y="1184"/>
                </a:lnTo>
                <a:lnTo>
                  <a:pt x="1619" y="1184"/>
                </a:lnTo>
                <a:lnTo>
                  <a:pt x="1616" y="1184"/>
                </a:lnTo>
                <a:lnTo>
                  <a:pt x="1613" y="1187"/>
                </a:lnTo>
                <a:lnTo>
                  <a:pt x="1609" y="1190"/>
                </a:lnTo>
                <a:lnTo>
                  <a:pt x="1609" y="1193"/>
                </a:lnTo>
                <a:lnTo>
                  <a:pt x="1609" y="1197"/>
                </a:lnTo>
                <a:lnTo>
                  <a:pt x="1613" y="1200"/>
                </a:lnTo>
                <a:lnTo>
                  <a:pt x="1616" y="1203"/>
                </a:lnTo>
                <a:lnTo>
                  <a:pt x="1616" y="1206"/>
                </a:lnTo>
                <a:lnTo>
                  <a:pt x="1619" y="1206"/>
                </a:lnTo>
                <a:lnTo>
                  <a:pt x="1626" y="1206"/>
                </a:lnTo>
                <a:lnTo>
                  <a:pt x="1629" y="1210"/>
                </a:lnTo>
                <a:lnTo>
                  <a:pt x="1629" y="1213"/>
                </a:lnTo>
                <a:lnTo>
                  <a:pt x="1629" y="1216"/>
                </a:lnTo>
                <a:lnTo>
                  <a:pt x="1629" y="1220"/>
                </a:lnTo>
                <a:lnTo>
                  <a:pt x="1626" y="1220"/>
                </a:lnTo>
                <a:lnTo>
                  <a:pt x="1622" y="1223"/>
                </a:lnTo>
                <a:lnTo>
                  <a:pt x="1622" y="1226"/>
                </a:lnTo>
                <a:lnTo>
                  <a:pt x="1619" y="1233"/>
                </a:lnTo>
                <a:lnTo>
                  <a:pt x="1619" y="1236"/>
                </a:lnTo>
                <a:lnTo>
                  <a:pt x="1622" y="1239"/>
                </a:lnTo>
                <a:lnTo>
                  <a:pt x="1622" y="1243"/>
                </a:lnTo>
                <a:lnTo>
                  <a:pt x="1619" y="1246"/>
                </a:lnTo>
                <a:lnTo>
                  <a:pt x="1616" y="1246"/>
                </a:lnTo>
                <a:lnTo>
                  <a:pt x="1616" y="1249"/>
                </a:lnTo>
                <a:lnTo>
                  <a:pt x="1616" y="1249"/>
                </a:lnTo>
                <a:lnTo>
                  <a:pt x="1616" y="1256"/>
                </a:lnTo>
                <a:lnTo>
                  <a:pt x="1613" y="1256"/>
                </a:lnTo>
                <a:lnTo>
                  <a:pt x="1609" y="1259"/>
                </a:lnTo>
                <a:lnTo>
                  <a:pt x="1609" y="1262"/>
                </a:lnTo>
                <a:lnTo>
                  <a:pt x="1606" y="1266"/>
                </a:lnTo>
                <a:lnTo>
                  <a:pt x="1609" y="1269"/>
                </a:lnTo>
                <a:lnTo>
                  <a:pt x="1609" y="1275"/>
                </a:lnTo>
                <a:lnTo>
                  <a:pt x="1609" y="1279"/>
                </a:lnTo>
                <a:lnTo>
                  <a:pt x="1609" y="1282"/>
                </a:lnTo>
                <a:lnTo>
                  <a:pt x="1606" y="1282"/>
                </a:lnTo>
                <a:lnTo>
                  <a:pt x="1603" y="1282"/>
                </a:lnTo>
                <a:lnTo>
                  <a:pt x="1600" y="1279"/>
                </a:lnTo>
                <a:lnTo>
                  <a:pt x="1596" y="1282"/>
                </a:lnTo>
                <a:lnTo>
                  <a:pt x="1596" y="1282"/>
                </a:lnTo>
                <a:lnTo>
                  <a:pt x="1593" y="1288"/>
                </a:lnTo>
                <a:lnTo>
                  <a:pt x="1593" y="1292"/>
                </a:lnTo>
                <a:lnTo>
                  <a:pt x="1596" y="1295"/>
                </a:lnTo>
                <a:lnTo>
                  <a:pt x="1596" y="1298"/>
                </a:lnTo>
                <a:lnTo>
                  <a:pt x="1593" y="1302"/>
                </a:lnTo>
                <a:lnTo>
                  <a:pt x="1590" y="1302"/>
                </a:lnTo>
                <a:lnTo>
                  <a:pt x="1586" y="1298"/>
                </a:lnTo>
                <a:lnTo>
                  <a:pt x="1586" y="1305"/>
                </a:lnTo>
                <a:lnTo>
                  <a:pt x="1583" y="1305"/>
                </a:lnTo>
                <a:lnTo>
                  <a:pt x="1580" y="1308"/>
                </a:lnTo>
                <a:lnTo>
                  <a:pt x="1583" y="1311"/>
                </a:lnTo>
                <a:lnTo>
                  <a:pt x="1580" y="1315"/>
                </a:lnTo>
                <a:lnTo>
                  <a:pt x="1577" y="1315"/>
                </a:lnTo>
                <a:lnTo>
                  <a:pt x="1573" y="1315"/>
                </a:lnTo>
                <a:lnTo>
                  <a:pt x="1567" y="1315"/>
                </a:lnTo>
                <a:lnTo>
                  <a:pt x="1567" y="1318"/>
                </a:lnTo>
                <a:lnTo>
                  <a:pt x="1563" y="1318"/>
                </a:lnTo>
                <a:lnTo>
                  <a:pt x="1563" y="1321"/>
                </a:lnTo>
                <a:lnTo>
                  <a:pt x="1563" y="1325"/>
                </a:lnTo>
                <a:lnTo>
                  <a:pt x="1560" y="1328"/>
                </a:lnTo>
                <a:lnTo>
                  <a:pt x="1557" y="1331"/>
                </a:lnTo>
                <a:lnTo>
                  <a:pt x="1557" y="1334"/>
                </a:lnTo>
                <a:lnTo>
                  <a:pt x="1557" y="1338"/>
                </a:lnTo>
                <a:lnTo>
                  <a:pt x="1554" y="1341"/>
                </a:lnTo>
                <a:lnTo>
                  <a:pt x="1554" y="1344"/>
                </a:lnTo>
                <a:lnTo>
                  <a:pt x="1554" y="1347"/>
                </a:lnTo>
                <a:lnTo>
                  <a:pt x="1550" y="1351"/>
                </a:lnTo>
                <a:lnTo>
                  <a:pt x="1547" y="1351"/>
                </a:lnTo>
                <a:lnTo>
                  <a:pt x="1544" y="1354"/>
                </a:lnTo>
                <a:lnTo>
                  <a:pt x="1541" y="1357"/>
                </a:lnTo>
                <a:lnTo>
                  <a:pt x="1541" y="1361"/>
                </a:lnTo>
                <a:lnTo>
                  <a:pt x="1537" y="1361"/>
                </a:lnTo>
                <a:lnTo>
                  <a:pt x="1534" y="1357"/>
                </a:lnTo>
                <a:lnTo>
                  <a:pt x="1534" y="1354"/>
                </a:lnTo>
                <a:lnTo>
                  <a:pt x="1527" y="1354"/>
                </a:lnTo>
                <a:lnTo>
                  <a:pt x="1527" y="1357"/>
                </a:lnTo>
                <a:lnTo>
                  <a:pt x="1527" y="1361"/>
                </a:lnTo>
                <a:lnTo>
                  <a:pt x="1527" y="1367"/>
                </a:lnTo>
                <a:lnTo>
                  <a:pt x="1524" y="1370"/>
                </a:lnTo>
                <a:lnTo>
                  <a:pt x="1524" y="1374"/>
                </a:lnTo>
                <a:lnTo>
                  <a:pt x="1521" y="1374"/>
                </a:lnTo>
                <a:lnTo>
                  <a:pt x="1514" y="1374"/>
                </a:lnTo>
                <a:lnTo>
                  <a:pt x="1514" y="1374"/>
                </a:lnTo>
                <a:lnTo>
                  <a:pt x="1511" y="1377"/>
                </a:lnTo>
                <a:lnTo>
                  <a:pt x="1508" y="1377"/>
                </a:lnTo>
                <a:lnTo>
                  <a:pt x="1504" y="1380"/>
                </a:lnTo>
                <a:lnTo>
                  <a:pt x="1504" y="1384"/>
                </a:lnTo>
                <a:lnTo>
                  <a:pt x="1504" y="1387"/>
                </a:lnTo>
                <a:lnTo>
                  <a:pt x="1504" y="1390"/>
                </a:lnTo>
                <a:lnTo>
                  <a:pt x="1498" y="1390"/>
                </a:lnTo>
                <a:lnTo>
                  <a:pt x="1498" y="1387"/>
                </a:lnTo>
                <a:lnTo>
                  <a:pt x="1495" y="1387"/>
                </a:lnTo>
                <a:lnTo>
                  <a:pt x="1491" y="1387"/>
                </a:lnTo>
                <a:lnTo>
                  <a:pt x="1488" y="1390"/>
                </a:lnTo>
                <a:lnTo>
                  <a:pt x="1488" y="1393"/>
                </a:lnTo>
                <a:lnTo>
                  <a:pt x="1491" y="1397"/>
                </a:lnTo>
                <a:lnTo>
                  <a:pt x="1488" y="1400"/>
                </a:lnTo>
                <a:lnTo>
                  <a:pt x="1485" y="1403"/>
                </a:lnTo>
                <a:lnTo>
                  <a:pt x="1482" y="1400"/>
                </a:lnTo>
                <a:lnTo>
                  <a:pt x="1482" y="1400"/>
                </a:lnTo>
                <a:lnTo>
                  <a:pt x="1478" y="1397"/>
                </a:lnTo>
                <a:lnTo>
                  <a:pt x="1475" y="1393"/>
                </a:lnTo>
                <a:lnTo>
                  <a:pt x="1472" y="1390"/>
                </a:lnTo>
                <a:lnTo>
                  <a:pt x="1468" y="1393"/>
                </a:lnTo>
                <a:lnTo>
                  <a:pt x="1468" y="1400"/>
                </a:lnTo>
                <a:lnTo>
                  <a:pt x="1472" y="1403"/>
                </a:lnTo>
                <a:lnTo>
                  <a:pt x="1472" y="1406"/>
                </a:lnTo>
                <a:lnTo>
                  <a:pt x="1472" y="1413"/>
                </a:lnTo>
                <a:lnTo>
                  <a:pt x="1472" y="1416"/>
                </a:lnTo>
                <a:lnTo>
                  <a:pt x="1468" y="1420"/>
                </a:lnTo>
                <a:lnTo>
                  <a:pt x="1468" y="1423"/>
                </a:lnTo>
                <a:lnTo>
                  <a:pt x="1465" y="1426"/>
                </a:lnTo>
                <a:lnTo>
                  <a:pt x="1459" y="1426"/>
                </a:lnTo>
                <a:lnTo>
                  <a:pt x="1455" y="1423"/>
                </a:lnTo>
                <a:lnTo>
                  <a:pt x="1452" y="1423"/>
                </a:lnTo>
                <a:lnTo>
                  <a:pt x="1449" y="1423"/>
                </a:lnTo>
                <a:lnTo>
                  <a:pt x="1445" y="1423"/>
                </a:lnTo>
                <a:lnTo>
                  <a:pt x="1442" y="1426"/>
                </a:lnTo>
                <a:lnTo>
                  <a:pt x="1442" y="1429"/>
                </a:lnTo>
                <a:lnTo>
                  <a:pt x="1445" y="1429"/>
                </a:lnTo>
                <a:lnTo>
                  <a:pt x="1449" y="1433"/>
                </a:lnTo>
                <a:lnTo>
                  <a:pt x="1452" y="1433"/>
                </a:lnTo>
                <a:lnTo>
                  <a:pt x="1449" y="1436"/>
                </a:lnTo>
                <a:lnTo>
                  <a:pt x="1445" y="1439"/>
                </a:lnTo>
                <a:lnTo>
                  <a:pt x="1445" y="1443"/>
                </a:lnTo>
                <a:lnTo>
                  <a:pt x="1442" y="1446"/>
                </a:lnTo>
                <a:lnTo>
                  <a:pt x="1439" y="1446"/>
                </a:lnTo>
                <a:lnTo>
                  <a:pt x="1436" y="1449"/>
                </a:lnTo>
                <a:lnTo>
                  <a:pt x="1429" y="1449"/>
                </a:lnTo>
                <a:lnTo>
                  <a:pt x="1426" y="1446"/>
                </a:lnTo>
                <a:lnTo>
                  <a:pt x="1423" y="1446"/>
                </a:lnTo>
                <a:lnTo>
                  <a:pt x="1419" y="1449"/>
                </a:lnTo>
                <a:lnTo>
                  <a:pt x="1419" y="1452"/>
                </a:lnTo>
                <a:lnTo>
                  <a:pt x="1419" y="1459"/>
                </a:lnTo>
                <a:lnTo>
                  <a:pt x="1419" y="1462"/>
                </a:lnTo>
                <a:lnTo>
                  <a:pt x="1406" y="1472"/>
                </a:lnTo>
                <a:lnTo>
                  <a:pt x="1409" y="1475"/>
                </a:lnTo>
                <a:lnTo>
                  <a:pt x="1413" y="1488"/>
                </a:lnTo>
                <a:lnTo>
                  <a:pt x="1413" y="1488"/>
                </a:lnTo>
                <a:lnTo>
                  <a:pt x="1413" y="1492"/>
                </a:lnTo>
                <a:lnTo>
                  <a:pt x="1409" y="1492"/>
                </a:lnTo>
                <a:lnTo>
                  <a:pt x="1406" y="1495"/>
                </a:lnTo>
                <a:lnTo>
                  <a:pt x="1406" y="1495"/>
                </a:lnTo>
                <a:lnTo>
                  <a:pt x="1403" y="1495"/>
                </a:lnTo>
                <a:lnTo>
                  <a:pt x="1403" y="1498"/>
                </a:lnTo>
                <a:lnTo>
                  <a:pt x="1403" y="1498"/>
                </a:lnTo>
                <a:lnTo>
                  <a:pt x="1403" y="1502"/>
                </a:lnTo>
                <a:lnTo>
                  <a:pt x="1403" y="1505"/>
                </a:lnTo>
                <a:lnTo>
                  <a:pt x="1403" y="1505"/>
                </a:lnTo>
                <a:lnTo>
                  <a:pt x="1403" y="1505"/>
                </a:lnTo>
                <a:lnTo>
                  <a:pt x="1396" y="1511"/>
                </a:lnTo>
                <a:lnTo>
                  <a:pt x="1390" y="1525"/>
                </a:lnTo>
                <a:lnTo>
                  <a:pt x="1390" y="1528"/>
                </a:lnTo>
                <a:lnTo>
                  <a:pt x="1390" y="1528"/>
                </a:lnTo>
                <a:lnTo>
                  <a:pt x="1386" y="1534"/>
                </a:lnTo>
                <a:lnTo>
                  <a:pt x="1383" y="1538"/>
                </a:lnTo>
                <a:lnTo>
                  <a:pt x="1383" y="1538"/>
                </a:lnTo>
                <a:lnTo>
                  <a:pt x="1383" y="1538"/>
                </a:lnTo>
                <a:lnTo>
                  <a:pt x="1383" y="1544"/>
                </a:lnTo>
                <a:lnTo>
                  <a:pt x="1386" y="1554"/>
                </a:lnTo>
                <a:lnTo>
                  <a:pt x="1386" y="1557"/>
                </a:lnTo>
                <a:lnTo>
                  <a:pt x="1383" y="1561"/>
                </a:lnTo>
                <a:lnTo>
                  <a:pt x="1383" y="1564"/>
                </a:lnTo>
                <a:lnTo>
                  <a:pt x="1383" y="1564"/>
                </a:lnTo>
                <a:lnTo>
                  <a:pt x="1380" y="1570"/>
                </a:lnTo>
                <a:lnTo>
                  <a:pt x="1373" y="1577"/>
                </a:lnTo>
                <a:lnTo>
                  <a:pt x="1373" y="1577"/>
                </a:lnTo>
                <a:lnTo>
                  <a:pt x="1370" y="1580"/>
                </a:lnTo>
                <a:lnTo>
                  <a:pt x="1370" y="1580"/>
                </a:lnTo>
                <a:lnTo>
                  <a:pt x="1370" y="1580"/>
                </a:lnTo>
                <a:lnTo>
                  <a:pt x="1367" y="1580"/>
                </a:lnTo>
                <a:lnTo>
                  <a:pt x="1367" y="1580"/>
                </a:lnTo>
                <a:lnTo>
                  <a:pt x="1367" y="1580"/>
                </a:lnTo>
                <a:lnTo>
                  <a:pt x="1364" y="1580"/>
                </a:lnTo>
                <a:lnTo>
                  <a:pt x="1364" y="1584"/>
                </a:lnTo>
                <a:lnTo>
                  <a:pt x="1360" y="1593"/>
                </a:lnTo>
                <a:lnTo>
                  <a:pt x="1360" y="1600"/>
                </a:lnTo>
                <a:lnTo>
                  <a:pt x="1350" y="1606"/>
                </a:lnTo>
                <a:lnTo>
                  <a:pt x="1347" y="1613"/>
                </a:lnTo>
                <a:lnTo>
                  <a:pt x="1347" y="1613"/>
                </a:lnTo>
                <a:lnTo>
                  <a:pt x="1344" y="1616"/>
                </a:lnTo>
                <a:lnTo>
                  <a:pt x="1341" y="1620"/>
                </a:lnTo>
                <a:lnTo>
                  <a:pt x="1337" y="1633"/>
                </a:lnTo>
                <a:lnTo>
                  <a:pt x="1337" y="1636"/>
                </a:lnTo>
                <a:lnTo>
                  <a:pt x="1334" y="1636"/>
                </a:lnTo>
                <a:lnTo>
                  <a:pt x="1334" y="1639"/>
                </a:lnTo>
                <a:lnTo>
                  <a:pt x="1334" y="1639"/>
                </a:lnTo>
                <a:lnTo>
                  <a:pt x="1334" y="1643"/>
                </a:lnTo>
                <a:lnTo>
                  <a:pt x="1334" y="1649"/>
                </a:lnTo>
                <a:lnTo>
                  <a:pt x="1334" y="1649"/>
                </a:lnTo>
                <a:lnTo>
                  <a:pt x="1331" y="1649"/>
                </a:lnTo>
                <a:lnTo>
                  <a:pt x="1331" y="1652"/>
                </a:lnTo>
                <a:lnTo>
                  <a:pt x="1327" y="1659"/>
                </a:lnTo>
                <a:lnTo>
                  <a:pt x="1324" y="1659"/>
                </a:lnTo>
                <a:lnTo>
                  <a:pt x="1321" y="1665"/>
                </a:lnTo>
                <a:lnTo>
                  <a:pt x="1321" y="1665"/>
                </a:lnTo>
                <a:lnTo>
                  <a:pt x="1324" y="1665"/>
                </a:lnTo>
                <a:lnTo>
                  <a:pt x="1324" y="1669"/>
                </a:lnTo>
                <a:lnTo>
                  <a:pt x="1324" y="1669"/>
                </a:lnTo>
                <a:lnTo>
                  <a:pt x="1321" y="1672"/>
                </a:lnTo>
                <a:lnTo>
                  <a:pt x="1321" y="1675"/>
                </a:lnTo>
                <a:lnTo>
                  <a:pt x="1318" y="1675"/>
                </a:lnTo>
                <a:lnTo>
                  <a:pt x="1314" y="1679"/>
                </a:lnTo>
                <a:lnTo>
                  <a:pt x="1314" y="1682"/>
                </a:lnTo>
                <a:lnTo>
                  <a:pt x="1301" y="1682"/>
                </a:lnTo>
                <a:lnTo>
                  <a:pt x="1298" y="1682"/>
                </a:lnTo>
                <a:lnTo>
                  <a:pt x="1298" y="1685"/>
                </a:lnTo>
                <a:lnTo>
                  <a:pt x="1295" y="1685"/>
                </a:lnTo>
                <a:lnTo>
                  <a:pt x="1295" y="1688"/>
                </a:lnTo>
                <a:lnTo>
                  <a:pt x="1291" y="1688"/>
                </a:lnTo>
                <a:lnTo>
                  <a:pt x="1291" y="1688"/>
                </a:lnTo>
                <a:lnTo>
                  <a:pt x="1288" y="1688"/>
                </a:lnTo>
                <a:lnTo>
                  <a:pt x="1288" y="1685"/>
                </a:lnTo>
                <a:lnTo>
                  <a:pt x="1288" y="1682"/>
                </a:lnTo>
                <a:lnTo>
                  <a:pt x="1288" y="1682"/>
                </a:lnTo>
                <a:lnTo>
                  <a:pt x="1282" y="1685"/>
                </a:lnTo>
                <a:lnTo>
                  <a:pt x="1282" y="1688"/>
                </a:lnTo>
                <a:lnTo>
                  <a:pt x="1278" y="1688"/>
                </a:lnTo>
                <a:lnTo>
                  <a:pt x="1275" y="1702"/>
                </a:lnTo>
                <a:lnTo>
                  <a:pt x="1275" y="1702"/>
                </a:lnTo>
                <a:lnTo>
                  <a:pt x="1272" y="1698"/>
                </a:lnTo>
                <a:lnTo>
                  <a:pt x="1268" y="1702"/>
                </a:lnTo>
                <a:lnTo>
                  <a:pt x="1265" y="1705"/>
                </a:lnTo>
                <a:lnTo>
                  <a:pt x="1265" y="1705"/>
                </a:lnTo>
                <a:lnTo>
                  <a:pt x="1265" y="1702"/>
                </a:lnTo>
                <a:lnTo>
                  <a:pt x="1262" y="1702"/>
                </a:lnTo>
                <a:lnTo>
                  <a:pt x="1262" y="1698"/>
                </a:lnTo>
                <a:lnTo>
                  <a:pt x="1259" y="1695"/>
                </a:lnTo>
                <a:lnTo>
                  <a:pt x="1255" y="1705"/>
                </a:lnTo>
                <a:lnTo>
                  <a:pt x="1255" y="1705"/>
                </a:lnTo>
                <a:lnTo>
                  <a:pt x="1255" y="1708"/>
                </a:lnTo>
                <a:lnTo>
                  <a:pt x="1262" y="1708"/>
                </a:lnTo>
                <a:lnTo>
                  <a:pt x="1265" y="1711"/>
                </a:lnTo>
                <a:lnTo>
                  <a:pt x="1265" y="1711"/>
                </a:lnTo>
                <a:lnTo>
                  <a:pt x="1262" y="1715"/>
                </a:lnTo>
                <a:lnTo>
                  <a:pt x="1259" y="1715"/>
                </a:lnTo>
                <a:lnTo>
                  <a:pt x="1255" y="1718"/>
                </a:lnTo>
                <a:lnTo>
                  <a:pt x="1255" y="1718"/>
                </a:lnTo>
                <a:lnTo>
                  <a:pt x="1255" y="1721"/>
                </a:lnTo>
                <a:lnTo>
                  <a:pt x="1252" y="1728"/>
                </a:lnTo>
                <a:lnTo>
                  <a:pt x="1252" y="1734"/>
                </a:lnTo>
                <a:lnTo>
                  <a:pt x="1252" y="1734"/>
                </a:lnTo>
                <a:lnTo>
                  <a:pt x="1249" y="1731"/>
                </a:lnTo>
                <a:lnTo>
                  <a:pt x="1249" y="1731"/>
                </a:lnTo>
                <a:lnTo>
                  <a:pt x="1246" y="1731"/>
                </a:lnTo>
                <a:lnTo>
                  <a:pt x="1246" y="1731"/>
                </a:lnTo>
                <a:lnTo>
                  <a:pt x="1246" y="1734"/>
                </a:lnTo>
                <a:lnTo>
                  <a:pt x="1249" y="1741"/>
                </a:lnTo>
                <a:lnTo>
                  <a:pt x="1252" y="1744"/>
                </a:lnTo>
                <a:lnTo>
                  <a:pt x="1255" y="1751"/>
                </a:lnTo>
                <a:lnTo>
                  <a:pt x="1255" y="1751"/>
                </a:lnTo>
                <a:lnTo>
                  <a:pt x="1252" y="1751"/>
                </a:lnTo>
                <a:lnTo>
                  <a:pt x="1252" y="1751"/>
                </a:lnTo>
                <a:lnTo>
                  <a:pt x="1249" y="1754"/>
                </a:lnTo>
                <a:lnTo>
                  <a:pt x="1252" y="1754"/>
                </a:lnTo>
                <a:lnTo>
                  <a:pt x="1252" y="1770"/>
                </a:lnTo>
                <a:lnTo>
                  <a:pt x="1249" y="1774"/>
                </a:lnTo>
                <a:lnTo>
                  <a:pt x="1249" y="1777"/>
                </a:lnTo>
                <a:lnTo>
                  <a:pt x="1246" y="1787"/>
                </a:lnTo>
                <a:lnTo>
                  <a:pt x="1242" y="1790"/>
                </a:lnTo>
                <a:lnTo>
                  <a:pt x="1242" y="1793"/>
                </a:lnTo>
                <a:lnTo>
                  <a:pt x="1242" y="1793"/>
                </a:lnTo>
                <a:lnTo>
                  <a:pt x="1232" y="1800"/>
                </a:lnTo>
                <a:lnTo>
                  <a:pt x="1229" y="1800"/>
                </a:lnTo>
                <a:lnTo>
                  <a:pt x="1223" y="1800"/>
                </a:lnTo>
                <a:lnTo>
                  <a:pt x="1223" y="1800"/>
                </a:lnTo>
                <a:lnTo>
                  <a:pt x="1219" y="1803"/>
                </a:lnTo>
                <a:lnTo>
                  <a:pt x="1216" y="1803"/>
                </a:lnTo>
                <a:lnTo>
                  <a:pt x="1213" y="1803"/>
                </a:lnTo>
                <a:lnTo>
                  <a:pt x="1209" y="1803"/>
                </a:lnTo>
                <a:lnTo>
                  <a:pt x="1206" y="1806"/>
                </a:lnTo>
                <a:lnTo>
                  <a:pt x="1206" y="1806"/>
                </a:lnTo>
                <a:lnTo>
                  <a:pt x="1200" y="1806"/>
                </a:lnTo>
                <a:lnTo>
                  <a:pt x="1193" y="1806"/>
                </a:lnTo>
                <a:lnTo>
                  <a:pt x="1190" y="1806"/>
                </a:lnTo>
                <a:lnTo>
                  <a:pt x="1190" y="1806"/>
                </a:lnTo>
                <a:lnTo>
                  <a:pt x="1190" y="1810"/>
                </a:lnTo>
                <a:lnTo>
                  <a:pt x="1190" y="1810"/>
                </a:lnTo>
                <a:lnTo>
                  <a:pt x="1190" y="1813"/>
                </a:lnTo>
                <a:lnTo>
                  <a:pt x="1187" y="1813"/>
                </a:lnTo>
                <a:lnTo>
                  <a:pt x="1187" y="1813"/>
                </a:lnTo>
                <a:lnTo>
                  <a:pt x="1183" y="1810"/>
                </a:lnTo>
                <a:lnTo>
                  <a:pt x="1183" y="1810"/>
                </a:lnTo>
                <a:lnTo>
                  <a:pt x="1180" y="1810"/>
                </a:lnTo>
                <a:lnTo>
                  <a:pt x="1180" y="1813"/>
                </a:lnTo>
                <a:lnTo>
                  <a:pt x="1177" y="1816"/>
                </a:lnTo>
                <a:lnTo>
                  <a:pt x="1183" y="1816"/>
                </a:lnTo>
                <a:lnTo>
                  <a:pt x="1183" y="1820"/>
                </a:lnTo>
                <a:lnTo>
                  <a:pt x="1183" y="1820"/>
                </a:lnTo>
                <a:lnTo>
                  <a:pt x="1187" y="1826"/>
                </a:lnTo>
                <a:lnTo>
                  <a:pt x="1190" y="1829"/>
                </a:lnTo>
                <a:lnTo>
                  <a:pt x="1193" y="1829"/>
                </a:lnTo>
                <a:lnTo>
                  <a:pt x="1196" y="1833"/>
                </a:lnTo>
                <a:lnTo>
                  <a:pt x="1196" y="1833"/>
                </a:lnTo>
                <a:lnTo>
                  <a:pt x="1200" y="1836"/>
                </a:lnTo>
                <a:lnTo>
                  <a:pt x="1200" y="1836"/>
                </a:lnTo>
                <a:lnTo>
                  <a:pt x="1200" y="1839"/>
                </a:lnTo>
                <a:lnTo>
                  <a:pt x="1200" y="1839"/>
                </a:lnTo>
                <a:lnTo>
                  <a:pt x="1200" y="1839"/>
                </a:lnTo>
                <a:lnTo>
                  <a:pt x="1196" y="1836"/>
                </a:lnTo>
                <a:lnTo>
                  <a:pt x="1196" y="1839"/>
                </a:lnTo>
                <a:lnTo>
                  <a:pt x="1193" y="1839"/>
                </a:lnTo>
                <a:lnTo>
                  <a:pt x="1193" y="1843"/>
                </a:lnTo>
                <a:lnTo>
                  <a:pt x="1193" y="1849"/>
                </a:lnTo>
                <a:lnTo>
                  <a:pt x="1190" y="1852"/>
                </a:lnTo>
                <a:lnTo>
                  <a:pt x="1187" y="1856"/>
                </a:lnTo>
                <a:lnTo>
                  <a:pt x="1190" y="1856"/>
                </a:lnTo>
                <a:lnTo>
                  <a:pt x="1187" y="1856"/>
                </a:lnTo>
                <a:lnTo>
                  <a:pt x="1187" y="1859"/>
                </a:lnTo>
                <a:lnTo>
                  <a:pt x="1183" y="1859"/>
                </a:lnTo>
                <a:lnTo>
                  <a:pt x="1177" y="1865"/>
                </a:lnTo>
                <a:lnTo>
                  <a:pt x="1180" y="1872"/>
                </a:lnTo>
                <a:lnTo>
                  <a:pt x="1180" y="1872"/>
                </a:lnTo>
                <a:lnTo>
                  <a:pt x="1183" y="1872"/>
                </a:lnTo>
                <a:lnTo>
                  <a:pt x="1183" y="1875"/>
                </a:lnTo>
                <a:lnTo>
                  <a:pt x="1183" y="1879"/>
                </a:lnTo>
                <a:lnTo>
                  <a:pt x="1183" y="1879"/>
                </a:lnTo>
                <a:lnTo>
                  <a:pt x="1183" y="1885"/>
                </a:lnTo>
                <a:lnTo>
                  <a:pt x="1183" y="1888"/>
                </a:lnTo>
                <a:lnTo>
                  <a:pt x="1183" y="1888"/>
                </a:lnTo>
                <a:lnTo>
                  <a:pt x="1187" y="1888"/>
                </a:lnTo>
                <a:lnTo>
                  <a:pt x="1190" y="1885"/>
                </a:lnTo>
                <a:lnTo>
                  <a:pt x="1190" y="1885"/>
                </a:lnTo>
                <a:lnTo>
                  <a:pt x="1190" y="1882"/>
                </a:lnTo>
                <a:lnTo>
                  <a:pt x="1190" y="1875"/>
                </a:lnTo>
                <a:lnTo>
                  <a:pt x="1193" y="1875"/>
                </a:lnTo>
                <a:lnTo>
                  <a:pt x="1193" y="1875"/>
                </a:lnTo>
                <a:lnTo>
                  <a:pt x="1203" y="1875"/>
                </a:lnTo>
                <a:lnTo>
                  <a:pt x="1206" y="1879"/>
                </a:lnTo>
                <a:lnTo>
                  <a:pt x="1203" y="1879"/>
                </a:lnTo>
                <a:lnTo>
                  <a:pt x="1203" y="1879"/>
                </a:lnTo>
                <a:lnTo>
                  <a:pt x="1196" y="1879"/>
                </a:lnTo>
                <a:lnTo>
                  <a:pt x="1196" y="1879"/>
                </a:lnTo>
                <a:lnTo>
                  <a:pt x="1196" y="1882"/>
                </a:lnTo>
                <a:lnTo>
                  <a:pt x="1200" y="1882"/>
                </a:lnTo>
                <a:lnTo>
                  <a:pt x="1206" y="1882"/>
                </a:lnTo>
                <a:lnTo>
                  <a:pt x="1213" y="1882"/>
                </a:lnTo>
                <a:lnTo>
                  <a:pt x="1213" y="1882"/>
                </a:lnTo>
                <a:lnTo>
                  <a:pt x="1213" y="1882"/>
                </a:lnTo>
                <a:lnTo>
                  <a:pt x="1213" y="1885"/>
                </a:lnTo>
                <a:lnTo>
                  <a:pt x="1209" y="1888"/>
                </a:lnTo>
                <a:lnTo>
                  <a:pt x="1206" y="1892"/>
                </a:lnTo>
                <a:lnTo>
                  <a:pt x="1206" y="1895"/>
                </a:lnTo>
                <a:lnTo>
                  <a:pt x="1206" y="1902"/>
                </a:lnTo>
                <a:lnTo>
                  <a:pt x="1209" y="1905"/>
                </a:lnTo>
                <a:lnTo>
                  <a:pt x="1216" y="1905"/>
                </a:lnTo>
                <a:lnTo>
                  <a:pt x="1216" y="1905"/>
                </a:lnTo>
                <a:lnTo>
                  <a:pt x="1216" y="1908"/>
                </a:lnTo>
                <a:lnTo>
                  <a:pt x="1206" y="1918"/>
                </a:lnTo>
                <a:lnTo>
                  <a:pt x="1206" y="1918"/>
                </a:lnTo>
                <a:lnTo>
                  <a:pt x="1206" y="1918"/>
                </a:lnTo>
                <a:lnTo>
                  <a:pt x="1206" y="1924"/>
                </a:lnTo>
                <a:lnTo>
                  <a:pt x="1206" y="1924"/>
                </a:lnTo>
                <a:lnTo>
                  <a:pt x="1203" y="1921"/>
                </a:lnTo>
                <a:lnTo>
                  <a:pt x="1200" y="1921"/>
                </a:lnTo>
                <a:lnTo>
                  <a:pt x="1200" y="1928"/>
                </a:lnTo>
                <a:lnTo>
                  <a:pt x="1200" y="1928"/>
                </a:lnTo>
                <a:lnTo>
                  <a:pt x="1196" y="1928"/>
                </a:lnTo>
                <a:lnTo>
                  <a:pt x="1196" y="1931"/>
                </a:lnTo>
                <a:lnTo>
                  <a:pt x="1196" y="1931"/>
                </a:lnTo>
                <a:lnTo>
                  <a:pt x="1196" y="1934"/>
                </a:lnTo>
                <a:lnTo>
                  <a:pt x="1193" y="1934"/>
                </a:lnTo>
                <a:lnTo>
                  <a:pt x="1193" y="1934"/>
                </a:lnTo>
                <a:lnTo>
                  <a:pt x="1193" y="1938"/>
                </a:lnTo>
                <a:lnTo>
                  <a:pt x="1193" y="1941"/>
                </a:lnTo>
                <a:lnTo>
                  <a:pt x="1193" y="1941"/>
                </a:lnTo>
                <a:lnTo>
                  <a:pt x="1190" y="1944"/>
                </a:lnTo>
                <a:lnTo>
                  <a:pt x="1187" y="1944"/>
                </a:lnTo>
                <a:lnTo>
                  <a:pt x="1187" y="1944"/>
                </a:lnTo>
                <a:lnTo>
                  <a:pt x="1183" y="1941"/>
                </a:lnTo>
                <a:lnTo>
                  <a:pt x="1183" y="1938"/>
                </a:lnTo>
                <a:lnTo>
                  <a:pt x="1180" y="1938"/>
                </a:lnTo>
                <a:lnTo>
                  <a:pt x="1167" y="1938"/>
                </a:lnTo>
                <a:lnTo>
                  <a:pt x="1160" y="1938"/>
                </a:lnTo>
                <a:lnTo>
                  <a:pt x="1154" y="1938"/>
                </a:lnTo>
                <a:lnTo>
                  <a:pt x="1154" y="1941"/>
                </a:lnTo>
                <a:lnTo>
                  <a:pt x="1144" y="1947"/>
                </a:lnTo>
                <a:lnTo>
                  <a:pt x="1134" y="1934"/>
                </a:lnTo>
                <a:lnTo>
                  <a:pt x="1131" y="1938"/>
                </a:lnTo>
                <a:lnTo>
                  <a:pt x="1128" y="1941"/>
                </a:lnTo>
                <a:lnTo>
                  <a:pt x="1128" y="1941"/>
                </a:lnTo>
                <a:lnTo>
                  <a:pt x="1111" y="1947"/>
                </a:lnTo>
                <a:lnTo>
                  <a:pt x="1108" y="1947"/>
                </a:lnTo>
                <a:lnTo>
                  <a:pt x="1101" y="1941"/>
                </a:lnTo>
                <a:lnTo>
                  <a:pt x="1101" y="1941"/>
                </a:lnTo>
                <a:lnTo>
                  <a:pt x="1095" y="1941"/>
                </a:lnTo>
                <a:lnTo>
                  <a:pt x="1091" y="1941"/>
                </a:lnTo>
                <a:lnTo>
                  <a:pt x="1088" y="1931"/>
                </a:lnTo>
                <a:lnTo>
                  <a:pt x="1088" y="1931"/>
                </a:lnTo>
                <a:lnTo>
                  <a:pt x="1088" y="1931"/>
                </a:lnTo>
                <a:lnTo>
                  <a:pt x="1078" y="1941"/>
                </a:lnTo>
                <a:lnTo>
                  <a:pt x="1075" y="1941"/>
                </a:lnTo>
                <a:lnTo>
                  <a:pt x="1072" y="1938"/>
                </a:lnTo>
                <a:lnTo>
                  <a:pt x="1078" y="1931"/>
                </a:lnTo>
                <a:lnTo>
                  <a:pt x="1082" y="1928"/>
                </a:lnTo>
                <a:lnTo>
                  <a:pt x="1082" y="1918"/>
                </a:lnTo>
                <a:lnTo>
                  <a:pt x="1088" y="1908"/>
                </a:lnTo>
                <a:lnTo>
                  <a:pt x="1088" y="1905"/>
                </a:lnTo>
                <a:lnTo>
                  <a:pt x="1088" y="1902"/>
                </a:lnTo>
                <a:lnTo>
                  <a:pt x="1088" y="1902"/>
                </a:lnTo>
                <a:lnTo>
                  <a:pt x="1088" y="1898"/>
                </a:lnTo>
                <a:lnTo>
                  <a:pt x="1085" y="1892"/>
                </a:lnTo>
                <a:lnTo>
                  <a:pt x="1078" y="1888"/>
                </a:lnTo>
                <a:lnTo>
                  <a:pt x="1072" y="1879"/>
                </a:lnTo>
                <a:lnTo>
                  <a:pt x="1075" y="1872"/>
                </a:lnTo>
                <a:lnTo>
                  <a:pt x="1075" y="1865"/>
                </a:lnTo>
                <a:lnTo>
                  <a:pt x="1075" y="1865"/>
                </a:lnTo>
                <a:lnTo>
                  <a:pt x="1078" y="1865"/>
                </a:lnTo>
                <a:lnTo>
                  <a:pt x="1082" y="1865"/>
                </a:lnTo>
                <a:lnTo>
                  <a:pt x="1085" y="1865"/>
                </a:lnTo>
                <a:lnTo>
                  <a:pt x="1085" y="1862"/>
                </a:lnTo>
                <a:lnTo>
                  <a:pt x="1085" y="1862"/>
                </a:lnTo>
                <a:lnTo>
                  <a:pt x="1078" y="1859"/>
                </a:lnTo>
                <a:lnTo>
                  <a:pt x="1075" y="1859"/>
                </a:lnTo>
                <a:lnTo>
                  <a:pt x="1072" y="1849"/>
                </a:lnTo>
                <a:lnTo>
                  <a:pt x="1072" y="1849"/>
                </a:lnTo>
                <a:lnTo>
                  <a:pt x="1065" y="1846"/>
                </a:lnTo>
                <a:lnTo>
                  <a:pt x="1065" y="1843"/>
                </a:lnTo>
                <a:lnTo>
                  <a:pt x="1065" y="1836"/>
                </a:lnTo>
                <a:lnTo>
                  <a:pt x="1069" y="1833"/>
                </a:lnTo>
                <a:lnTo>
                  <a:pt x="1072" y="1829"/>
                </a:lnTo>
                <a:lnTo>
                  <a:pt x="1075" y="1829"/>
                </a:lnTo>
                <a:lnTo>
                  <a:pt x="1075" y="1826"/>
                </a:lnTo>
                <a:lnTo>
                  <a:pt x="1082" y="1826"/>
                </a:lnTo>
                <a:lnTo>
                  <a:pt x="1085" y="1820"/>
                </a:lnTo>
                <a:lnTo>
                  <a:pt x="1078" y="1813"/>
                </a:lnTo>
                <a:lnTo>
                  <a:pt x="1072" y="1803"/>
                </a:lnTo>
                <a:lnTo>
                  <a:pt x="1026" y="1787"/>
                </a:lnTo>
                <a:lnTo>
                  <a:pt x="1023" y="1787"/>
                </a:lnTo>
                <a:lnTo>
                  <a:pt x="993" y="1774"/>
                </a:lnTo>
                <a:lnTo>
                  <a:pt x="993" y="1774"/>
                </a:lnTo>
                <a:lnTo>
                  <a:pt x="993" y="1774"/>
                </a:lnTo>
                <a:lnTo>
                  <a:pt x="987" y="1770"/>
                </a:lnTo>
                <a:lnTo>
                  <a:pt x="983" y="1767"/>
                </a:lnTo>
                <a:lnTo>
                  <a:pt x="996" y="1757"/>
                </a:lnTo>
                <a:lnTo>
                  <a:pt x="1010" y="1747"/>
                </a:lnTo>
                <a:lnTo>
                  <a:pt x="1016" y="1741"/>
                </a:lnTo>
                <a:lnTo>
                  <a:pt x="1016" y="1741"/>
                </a:lnTo>
                <a:lnTo>
                  <a:pt x="1032" y="1747"/>
                </a:lnTo>
                <a:lnTo>
                  <a:pt x="1039" y="1747"/>
                </a:lnTo>
                <a:lnTo>
                  <a:pt x="1072" y="1761"/>
                </a:lnTo>
                <a:lnTo>
                  <a:pt x="1072" y="1757"/>
                </a:lnTo>
                <a:lnTo>
                  <a:pt x="1072" y="1757"/>
                </a:lnTo>
                <a:lnTo>
                  <a:pt x="1072" y="1751"/>
                </a:lnTo>
                <a:lnTo>
                  <a:pt x="1072" y="1751"/>
                </a:lnTo>
                <a:lnTo>
                  <a:pt x="1072" y="1744"/>
                </a:lnTo>
                <a:lnTo>
                  <a:pt x="1072" y="1744"/>
                </a:lnTo>
                <a:lnTo>
                  <a:pt x="1069" y="1741"/>
                </a:lnTo>
                <a:lnTo>
                  <a:pt x="1065" y="1738"/>
                </a:lnTo>
                <a:lnTo>
                  <a:pt x="1062" y="1728"/>
                </a:lnTo>
                <a:lnTo>
                  <a:pt x="1059" y="1728"/>
                </a:lnTo>
                <a:lnTo>
                  <a:pt x="1055" y="1721"/>
                </a:lnTo>
                <a:lnTo>
                  <a:pt x="1055" y="1721"/>
                </a:lnTo>
                <a:lnTo>
                  <a:pt x="1052" y="1718"/>
                </a:lnTo>
                <a:lnTo>
                  <a:pt x="1052" y="1718"/>
                </a:lnTo>
                <a:lnTo>
                  <a:pt x="1052" y="1718"/>
                </a:lnTo>
                <a:lnTo>
                  <a:pt x="1055" y="1705"/>
                </a:lnTo>
                <a:lnTo>
                  <a:pt x="1059" y="1702"/>
                </a:lnTo>
                <a:lnTo>
                  <a:pt x="1049" y="1702"/>
                </a:lnTo>
                <a:lnTo>
                  <a:pt x="1042" y="1698"/>
                </a:lnTo>
                <a:lnTo>
                  <a:pt x="1036" y="1698"/>
                </a:lnTo>
                <a:lnTo>
                  <a:pt x="1032" y="1688"/>
                </a:lnTo>
                <a:lnTo>
                  <a:pt x="1032" y="1685"/>
                </a:lnTo>
                <a:lnTo>
                  <a:pt x="1032" y="1685"/>
                </a:lnTo>
                <a:lnTo>
                  <a:pt x="1032" y="1679"/>
                </a:lnTo>
                <a:lnTo>
                  <a:pt x="1032" y="1679"/>
                </a:lnTo>
                <a:lnTo>
                  <a:pt x="1029" y="1679"/>
                </a:lnTo>
                <a:lnTo>
                  <a:pt x="1026" y="1675"/>
                </a:lnTo>
                <a:lnTo>
                  <a:pt x="1026" y="1669"/>
                </a:lnTo>
                <a:lnTo>
                  <a:pt x="1026" y="1669"/>
                </a:lnTo>
                <a:lnTo>
                  <a:pt x="1026" y="1659"/>
                </a:lnTo>
                <a:lnTo>
                  <a:pt x="1026" y="1656"/>
                </a:lnTo>
                <a:lnTo>
                  <a:pt x="1042" y="1656"/>
                </a:lnTo>
                <a:lnTo>
                  <a:pt x="1046" y="1656"/>
                </a:lnTo>
                <a:lnTo>
                  <a:pt x="1046" y="1652"/>
                </a:lnTo>
                <a:lnTo>
                  <a:pt x="1046" y="1652"/>
                </a:lnTo>
                <a:lnTo>
                  <a:pt x="1052" y="1652"/>
                </a:lnTo>
                <a:lnTo>
                  <a:pt x="1065" y="1656"/>
                </a:lnTo>
                <a:lnTo>
                  <a:pt x="1065" y="1656"/>
                </a:lnTo>
                <a:lnTo>
                  <a:pt x="1072" y="1652"/>
                </a:lnTo>
                <a:lnTo>
                  <a:pt x="1085" y="1643"/>
                </a:lnTo>
                <a:lnTo>
                  <a:pt x="1085" y="1636"/>
                </a:lnTo>
                <a:lnTo>
                  <a:pt x="1085" y="1633"/>
                </a:lnTo>
                <a:lnTo>
                  <a:pt x="1075" y="1633"/>
                </a:lnTo>
                <a:lnTo>
                  <a:pt x="1075" y="1633"/>
                </a:lnTo>
                <a:lnTo>
                  <a:pt x="1075" y="1626"/>
                </a:lnTo>
                <a:lnTo>
                  <a:pt x="1075" y="1616"/>
                </a:lnTo>
                <a:lnTo>
                  <a:pt x="1075" y="1606"/>
                </a:lnTo>
                <a:lnTo>
                  <a:pt x="1069" y="1593"/>
                </a:lnTo>
                <a:lnTo>
                  <a:pt x="1065" y="1590"/>
                </a:lnTo>
                <a:lnTo>
                  <a:pt x="1088" y="1584"/>
                </a:lnTo>
                <a:lnTo>
                  <a:pt x="1091" y="1574"/>
                </a:lnTo>
                <a:lnTo>
                  <a:pt x="1091" y="1574"/>
                </a:lnTo>
                <a:lnTo>
                  <a:pt x="1085" y="1570"/>
                </a:lnTo>
                <a:lnTo>
                  <a:pt x="1082" y="1567"/>
                </a:lnTo>
                <a:lnTo>
                  <a:pt x="1078" y="1564"/>
                </a:lnTo>
                <a:lnTo>
                  <a:pt x="1072" y="1554"/>
                </a:lnTo>
                <a:lnTo>
                  <a:pt x="1072" y="1554"/>
                </a:lnTo>
                <a:lnTo>
                  <a:pt x="1069" y="1554"/>
                </a:lnTo>
                <a:lnTo>
                  <a:pt x="1069" y="1554"/>
                </a:lnTo>
                <a:lnTo>
                  <a:pt x="1055" y="1534"/>
                </a:lnTo>
                <a:lnTo>
                  <a:pt x="1055" y="1531"/>
                </a:lnTo>
                <a:lnTo>
                  <a:pt x="1055" y="1531"/>
                </a:lnTo>
                <a:lnTo>
                  <a:pt x="1046" y="1515"/>
                </a:lnTo>
                <a:lnTo>
                  <a:pt x="1046" y="1508"/>
                </a:lnTo>
                <a:lnTo>
                  <a:pt x="1046" y="1492"/>
                </a:lnTo>
                <a:lnTo>
                  <a:pt x="1046" y="1492"/>
                </a:lnTo>
                <a:lnTo>
                  <a:pt x="1046" y="1488"/>
                </a:lnTo>
                <a:lnTo>
                  <a:pt x="1049" y="1475"/>
                </a:lnTo>
                <a:lnTo>
                  <a:pt x="1042" y="1475"/>
                </a:lnTo>
                <a:lnTo>
                  <a:pt x="1039" y="1475"/>
                </a:lnTo>
                <a:lnTo>
                  <a:pt x="1036" y="1479"/>
                </a:lnTo>
                <a:lnTo>
                  <a:pt x="1029" y="1475"/>
                </a:lnTo>
                <a:lnTo>
                  <a:pt x="1026" y="1475"/>
                </a:lnTo>
                <a:lnTo>
                  <a:pt x="1023" y="1472"/>
                </a:lnTo>
                <a:lnTo>
                  <a:pt x="1023" y="1469"/>
                </a:lnTo>
                <a:lnTo>
                  <a:pt x="1023" y="1469"/>
                </a:lnTo>
                <a:lnTo>
                  <a:pt x="1023" y="1462"/>
                </a:lnTo>
                <a:lnTo>
                  <a:pt x="1023" y="1462"/>
                </a:lnTo>
                <a:lnTo>
                  <a:pt x="1026" y="1456"/>
                </a:lnTo>
                <a:lnTo>
                  <a:pt x="1026" y="1449"/>
                </a:lnTo>
                <a:lnTo>
                  <a:pt x="1026" y="1446"/>
                </a:lnTo>
                <a:lnTo>
                  <a:pt x="1023" y="1426"/>
                </a:lnTo>
                <a:lnTo>
                  <a:pt x="1023" y="1420"/>
                </a:lnTo>
                <a:lnTo>
                  <a:pt x="1023" y="1416"/>
                </a:lnTo>
                <a:lnTo>
                  <a:pt x="1023" y="1410"/>
                </a:lnTo>
                <a:lnTo>
                  <a:pt x="1023" y="1403"/>
                </a:lnTo>
                <a:lnTo>
                  <a:pt x="1023" y="1397"/>
                </a:lnTo>
                <a:lnTo>
                  <a:pt x="1019" y="1390"/>
                </a:lnTo>
                <a:lnTo>
                  <a:pt x="1016" y="1387"/>
                </a:lnTo>
                <a:lnTo>
                  <a:pt x="1013" y="1380"/>
                </a:lnTo>
                <a:lnTo>
                  <a:pt x="1010" y="1380"/>
                </a:lnTo>
                <a:lnTo>
                  <a:pt x="1010" y="1380"/>
                </a:lnTo>
                <a:lnTo>
                  <a:pt x="1010" y="1377"/>
                </a:lnTo>
                <a:lnTo>
                  <a:pt x="1010" y="1377"/>
                </a:lnTo>
                <a:lnTo>
                  <a:pt x="1010" y="1377"/>
                </a:lnTo>
                <a:lnTo>
                  <a:pt x="1006" y="1374"/>
                </a:lnTo>
                <a:lnTo>
                  <a:pt x="1006" y="1374"/>
                </a:lnTo>
                <a:lnTo>
                  <a:pt x="1006" y="1374"/>
                </a:lnTo>
                <a:lnTo>
                  <a:pt x="1006" y="1374"/>
                </a:lnTo>
                <a:lnTo>
                  <a:pt x="1006" y="1377"/>
                </a:lnTo>
                <a:lnTo>
                  <a:pt x="1006" y="1377"/>
                </a:lnTo>
                <a:lnTo>
                  <a:pt x="1003" y="1380"/>
                </a:lnTo>
                <a:lnTo>
                  <a:pt x="1003" y="1380"/>
                </a:lnTo>
                <a:lnTo>
                  <a:pt x="1003" y="1384"/>
                </a:lnTo>
                <a:lnTo>
                  <a:pt x="1003" y="1384"/>
                </a:lnTo>
                <a:lnTo>
                  <a:pt x="1000" y="1384"/>
                </a:lnTo>
                <a:lnTo>
                  <a:pt x="1000" y="1384"/>
                </a:lnTo>
                <a:lnTo>
                  <a:pt x="1000" y="1384"/>
                </a:lnTo>
                <a:lnTo>
                  <a:pt x="1000" y="1384"/>
                </a:lnTo>
                <a:lnTo>
                  <a:pt x="996" y="1380"/>
                </a:lnTo>
                <a:lnTo>
                  <a:pt x="996" y="1377"/>
                </a:lnTo>
                <a:lnTo>
                  <a:pt x="993" y="1374"/>
                </a:lnTo>
                <a:lnTo>
                  <a:pt x="990" y="1370"/>
                </a:lnTo>
                <a:lnTo>
                  <a:pt x="990" y="1370"/>
                </a:lnTo>
                <a:lnTo>
                  <a:pt x="990" y="1370"/>
                </a:lnTo>
                <a:lnTo>
                  <a:pt x="990" y="1374"/>
                </a:lnTo>
                <a:lnTo>
                  <a:pt x="987" y="1374"/>
                </a:lnTo>
                <a:lnTo>
                  <a:pt x="990" y="1377"/>
                </a:lnTo>
                <a:lnTo>
                  <a:pt x="990" y="1380"/>
                </a:lnTo>
                <a:lnTo>
                  <a:pt x="987" y="1380"/>
                </a:lnTo>
                <a:lnTo>
                  <a:pt x="987" y="1380"/>
                </a:lnTo>
                <a:lnTo>
                  <a:pt x="987" y="1380"/>
                </a:lnTo>
                <a:lnTo>
                  <a:pt x="983" y="1380"/>
                </a:lnTo>
                <a:lnTo>
                  <a:pt x="980" y="1380"/>
                </a:lnTo>
                <a:lnTo>
                  <a:pt x="977" y="1384"/>
                </a:lnTo>
                <a:lnTo>
                  <a:pt x="977" y="1384"/>
                </a:lnTo>
                <a:lnTo>
                  <a:pt x="973" y="1384"/>
                </a:lnTo>
                <a:lnTo>
                  <a:pt x="973" y="1384"/>
                </a:lnTo>
                <a:lnTo>
                  <a:pt x="970" y="1384"/>
                </a:lnTo>
                <a:lnTo>
                  <a:pt x="967" y="1380"/>
                </a:lnTo>
                <a:lnTo>
                  <a:pt x="967" y="1384"/>
                </a:lnTo>
                <a:lnTo>
                  <a:pt x="964" y="1384"/>
                </a:lnTo>
                <a:lnTo>
                  <a:pt x="964" y="1384"/>
                </a:lnTo>
                <a:lnTo>
                  <a:pt x="964" y="1387"/>
                </a:lnTo>
                <a:lnTo>
                  <a:pt x="964" y="1387"/>
                </a:lnTo>
                <a:lnTo>
                  <a:pt x="960" y="1387"/>
                </a:lnTo>
                <a:lnTo>
                  <a:pt x="957" y="1387"/>
                </a:lnTo>
                <a:lnTo>
                  <a:pt x="957" y="1387"/>
                </a:lnTo>
                <a:lnTo>
                  <a:pt x="957" y="1390"/>
                </a:lnTo>
                <a:lnTo>
                  <a:pt x="957" y="1390"/>
                </a:lnTo>
                <a:lnTo>
                  <a:pt x="954" y="1390"/>
                </a:lnTo>
                <a:lnTo>
                  <a:pt x="951" y="1390"/>
                </a:lnTo>
                <a:lnTo>
                  <a:pt x="951" y="1390"/>
                </a:lnTo>
                <a:lnTo>
                  <a:pt x="947" y="1390"/>
                </a:lnTo>
                <a:lnTo>
                  <a:pt x="944" y="1390"/>
                </a:lnTo>
                <a:lnTo>
                  <a:pt x="944" y="1393"/>
                </a:lnTo>
                <a:lnTo>
                  <a:pt x="944" y="1393"/>
                </a:lnTo>
                <a:lnTo>
                  <a:pt x="941" y="1397"/>
                </a:lnTo>
                <a:lnTo>
                  <a:pt x="934" y="1397"/>
                </a:lnTo>
                <a:lnTo>
                  <a:pt x="931" y="1397"/>
                </a:lnTo>
                <a:lnTo>
                  <a:pt x="928" y="1400"/>
                </a:lnTo>
                <a:lnTo>
                  <a:pt x="928" y="1400"/>
                </a:lnTo>
                <a:lnTo>
                  <a:pt x="924" y="1400"/>
                </a:lnTo>
                <a:lnTo>
                  <a:pt x="924" y="1400"/>
                </a:lnTo>
                <a:lnTo>
                  <a:pt x="921" y="1400"/>
                </a:lnTo>
                <a:lnTo>
                  <a:pt x="921" y="1400"/>
                </a:lnTo>
                <a:lnTo>
                  <a:pt x="918" y="1400"/>
                </a:lnTo>
                <a:lnTo>
                  <a:pt x="918" y="1400"/>
                </a:lnTo>
                <a:lnTo>
                  <a:pt x="914" y="1403"/>
                </a:lnTo>
                <a:lnTo>
                  <a:pt x="911" y="1400"/>
                </a:lnTo>
                <a:lnTo>
                  <a:pt x="914" y="1400"/>
                </a:lnTo>
                <a:lnTo>
                  <a:pt x="914" y="1397"/>
                </a:lnTo>
                <a:lnTo>
                  <a:pt x="918" y="1393"/>
                </a:lnTo>
                <a:lnTo>
                  <a:pt x="918" y="1390"/>
                </a:lnTo>
                <a:lnTo>
                  <a:pt x="918" y="1390"/>
                </a:lnTo>
                <a:lnTo>
                  <a:pt x="918" y="1390"/>
                </a:lnTo>
                <a:lnTo>
                  <a:pt x="918" y="1390"/>
                </a:lnTo>
                <a:lnTo>
                  <a:pt x="914" y="1390"/>
                </a:lnTo>
                <a:lnTo>
                  <a:pt x="911" y="1387"/>
                </a:lnTo>
                <a:lnTo>
                  <a:pt x="908" y="1384"/>
                </a:lnTo>
                <a:lnTo>
                  <a:pt x="908" y="1384"/>
                </a:lnTo>
                <a:lnTo>
                  <a:pt x="908" y="1380"/>
                </a:lnTo>
                <a:lnTo>
                  <a:pt x="908" y="1380"/>
                </a:lnTo>
                <a:lnTo>
                  <a:pt x="908" y="1380"/>
                </a:lnTo>
                <a:lnTo>
                  <a:pt x="905" y="1380"/>
                </a:lnTo>
                <a:lnTo>
                  <a:pt x="901" y="1380"/>
                </a:lnTo>
                <a:lnTo>
                  <a:pt x="901" y="1380"/>
                </a:lnTo>
                <a:lnTo>
                  <a:pt x="901" y="1380"/>
                </a:lnTo>
                <a:lnTo>
                  <a:pt x="901" y="1384"/>
                </a:lnTo>
                <a:lnTo>
                  <a:pt x="901" y="1384"/>
                </a:lnTo>
                <a:lnTo>
                  <a:pt x="901" y="1384"/>
                </a:lnTo>
                <a:lnTo>
                  <a:pt x="905" y="1384"/>
                </a:lnTo>
                <a:lnTo>
                  <a:pt x="905" y="1387"/>
                </a:lnTo>
                <a:lnTo>
                  <a:pt x="905" y="1387"/>
                </a:lnTo>
                <a:lnTo>
                  <a:pt x="905" y="1387"/>
                </a:lnTo>
                <a:lnTo>
                  <a:pt x="905" y="1387"/>
                </a:lnTo>
                <a:lnTo>
                  <a:pt x="901" y="1390"/>
                </a:lnTo>
                <a:lnTo>
                  <a:pt x="901" y="1390"/>
                </a:lnTo>
                <a:lnTo>
                  <a:pt x="901" y="1393"/>
                </a:lnTo>
                <a:lnTo>
                  <a:pt x="898" y="1393"/>
                </a:lnTo>
                <a:lnTo>
                  <a:pt x="895" y="1393"/>
                </a:lnTo>
                <a:lnTo>
                  <a:pt x="895" y="1393"/>
                </a:lnTo>
                <a:lnTo>
                  <a:pt x="895" y="1397"/>
                </a:lnTo>
                <a:lnTo>
                  <a:pt x="892" y="1397"/>
                </a:lnTo>
                <a:lnTo>
                  <a:pt x="892" y="1397"/>
                </a:lnTo>
                <a:lnTo>
                  <a:pt x="892" y="1397"/>
                </a:lnTo>
                <a:lnTo>
                  <a:pt x="888" y="1397"/>
                </a:lnTo>
                <a:lnTo>
                  <a:pt x="888" y="1400"/>
                </a:lnTo>
                <a:lnTo>
                  <a:pt x="885" y="1400"/>
                </a:lnTo>
                <a:lnTo>
                  <a:pt x="882" y="1403"/>
                </a:lnTo>
                <a:lnTo>
                  <a:pt x="882" y="1403"/>
                </a:lnTo>
                <a:lnTo>
                  <a:pt x="878" y="1403"/>
                </a:lnTo>
                <a:lnTo>
                  <a:pt x="878" y="1403"/>
                </a:lnTo>
                <a:lnTo>
                  <a:pt x="875" y="1406"/>
                </a:lnTo>
                <a:lnTo>
                  <a:pt x="875" y="1406"/>
                </a:lnTo>
                <a:lnTo>
                  <a:pt x="875" y="1406"/>
                </a:lnTo>
                <a:lnTo>
                  <a:pt x="875" y="1410"/>
                </a:lnTo>
                <a:lnTo>
                  <a:pt x="875" y="1413"/>
                </a:lnTo>
                <a:lnTo>
                  <a:pt x="875" y="1413"/>
                </a:lnTo>
                <a:lnTo>
                  <a:pt x="875" y="1413"/>
                </a:lnTo>
                <a:lnTo>
                  <a:pt x="875" y="1413"/>
                </a:lnTo>
                <a:lnTo>
                  <a:pt x="872" y="1420"/>
                </a:lnTo>
                <a:lnTo>
                  <a:pt x="869" y="1420"/>
                </a:lnTo>
                <a:lnTo>
                  <a:pt x="869" y="1423"/>
                </a:lnTo>
                <a:lnTo>
                  <a:pt x="865" y="1426"/>
                </a:lnTo>
                <a:lnTo>
                  <a:pt x="865" y="1426"/>
                </a:lnTo>
                <a:lnTo>
                  <a:pt x="862" y="1426"/>
                </a:lnTo>
                <a:lnTo>
                  <a:pt x="862" y="1429"/>
                </a:lnTo>
                <a:lnTo>
                  <a:pt x="859" y="1429"/>
                </a:lnTo>
                <a:lnTo>
                  <a:pt x="859" y="1429"/>
                </a:lnTo>
                <a:lnTo>
                  <a:pt x="855" y="1426"/>
                </a:lnTo>
                <a:lnTo>
                  <a:pt x="855" y="1423"/>
                </a:lnTo>
                <a:lnTo>
                  <a:pt x="855" y="1423"/>
                </a:lnTo>
                <a:lnTo>
                  <a:pt x="852" y="1423"/>
                </a:lnTo>
                <a:lnTo>
                  <a:pt x="849" y="1426"/>
                </a:lnTo>
                <a:lnTo>
                  <a:pt x="846" y="1433"/>
                </a:lnTo>
                <a:lnTo>
                  <a:pt x="842" y="1433"/>
                </a:lnTo>
                <a:lnTo>
                  <a:pt x="839" y="1436"/>
                </a:lnTo>
                <a:lnTo>
                  <a:pt x="839" y="1439"/>
                </a:lnTo>
                <a:lnTo>
                  <a:pt x="839" y="1439"/>
                </a:lnTo>
                <a:lnTo>
                  <a:pt x="836" y="1443"/>
                </a:lnTo>
                <a:lnTo>
                  <a:pt x="836" y="1443"/>
                </a:lnTo>
                <a:lnTo>
                  <a:pt x="833" y="1446"/>
                </a:lnTo>
                <a:lnTo>
                  <a:pt x="833" y="1449"/>
                </a:lnTo>
                <a:lnTo>
                  <a:pt x="829" y="1452"/>
                </a:lnTo>
                <a:lnTo>
                  <a:pt x="829" y="1456"/>
                </a:lnTo>
                <a:lnTo>
                  <a:pt x="826" y="1456"/>
                </a:lnTo>
                <a:lnTo>
                  <a:pt x="826" y="1456"/>
                </a:lnTo>
                <a:lnTo>
                  <a:pt x="823" y="1452"/>
                </a:lnTo>
                <a:lnTo>
                  <a:pt x="823" y="1452"/>
                </a:lnTo>
                <a:lnTo>
                  <a:pt x="823" y="1452"/>
                </a:lnTo>
                <a:lnTo>
                  <a:pt x="819" y="1449"/>
                </a:lnTo>
                <a:lnTo>
                  <a:pt x="819" y="1452"/>
                </a:lnTo>
                <a:lnTo>
                  <a:pt x="816" y="1452"/>
                </a:lnTo>
                <a:lnTo>
                  <a:pt x="816" y="1456"/>
                </a:lnTo>
                <a:lnTo>
                  <a:pt x="819" y="1459"/>
                </a:lnTo>
                <a:lnTo>
                  <a:pt x="819" y="1459"/>
                </a:lnTo>
                <a:lnTo>
                  <a:pt x="819" y="1462"/>
                </a:lnTo>
                <a:lnTo>
                  <a:pt x="819" y="1462"/>
                </a:lnTo>
                <a:lnTo>
                  <a:pt x="816" y="1462"/>
                </a:lnTo>
                <a:lnTo>
                  <a:pt x="816" y="1462"/>
                </a:lnTo>
                <a:lnTo>
                  <a:pt x="813" y="1459"/>
                </a:lnTo>
                <a:lnTo>
                  <a:pt x="813" y="1459"/>
                </a:lnTo>
                <a:lnTo>
                  <a:pt x="813" y="1459"/>
                </a:lnTo>
                <a:lnTo>
                  <a:pt x="810" y="1459"/>
                </a:lnTo>
                <a:lnTo>
                  <a:pt x="806" y="1459"/>
                </a:lnTo>
                <a:lnTo>
                  <a:pt x="806" y="1462"/>
                </a:lnTo>
                <a:lnTo>
                  <a:pt x="806" y="1465"/>
                </a:lnTo>
                <a:lnTo>
                  <a:pt x="803" y="1465"/>
                </a:lnTo>
                <a:lnTo>
                  <a:pt x="803" y="1465"/>
                </a:lnTo>
                <a:lnTo>
                  <a:pt x="800" y="1465"/>
                </a:lnTo>
                <a:lnTo>
                  <a:pt x="800" y="1462"/>
                </a:lnTo>
                <a:lnTo>
                  <a:pt x="800" y="1462"/>
                </a:lnTo>
                <a:lnTo>
                  <a:pt x="796" y="1462"/>
                </a:lnTo>
                <a:lnTo>
                  <a:pt x="796" y="1465"/>
                </a:lnTo>
                <a:lnTo>
                  <a:pt x="800" y="1469"/>
                </a:lnTo>
                <a:lnTo>
                  <a:pt x="796" y="1472"/>
                </a:lnTo>
                <a:lnTo>
                  <a:pt x="796" y="1472"/>
                </a:lnTo>
                <a:lnTo>
                  <a:pt x="796" y="1472"/>
                </a:lnTo>
                <a:lnTo>
                  <a:pt x="793" y="1472"/>
                </a:lnTo>
                <a:lnTo>
                  <a:pt x="790" y="1472"/>
                </a:lnTo>
                <a:lnTo>
                  <a:pt x="790" y="1469"/>
                </a:lnTo>
                <a:lnTo>
                  <a:pt x="787" y="1469"/>
                </a:lnTo>
                <a:lnTo>
                  <a:pt x="787" y="1465"/>
                </a:lnTo>
                <a:lnTo>
                  <a:pt x="787" y="1465"/>
                </a:lnTo>
                <a:lnTo>
                  <a:pt x="787" y="1465"/>
                </a:lnTo>
                <a:lnTo>
                  <a:pt x="783" y="1465"/>
                </a:lnTo>
                <a:lnTo>
                  <a:pt x="780" y="1465"/>
                </a:lnTo>
                <a:lnTo>
                  <a:pt x="780" y="1465"/>
                </a:lnTo>
                <a:lnTo>
                  <a:pt x="780" y="1465"/>
                </a:lnTo>
                <a:lnTo>
                  <a:pt x="780" y="1469"/>
                </a:lnTo>
                <a:lnTo>
                  <a:pt x="780" y="1469"/>
                </a:lnTo>
                <a:lnTo>
                  <a:pt x="780" y="1469"/>
                </a:lnTo>
                <a:lnTo>
                  <a:pt x="780" y="1469"/>
                </a:lnTo>
                <a:lnTo>
                  <a:pt x="783" y="1469"/>
                </a:lnTo>
                <a:lnTo>
                  <a:pt x="783" y="1472"/>
                </a:lnTo>
                <a:lnTo>
                  <a:pt x="783" y="1472"/>
                </a:lnTo>
                <a:lnTo>
                  <a:pt x="783" y="1472"/>
                </a:lnTo>
                <a:lnTo>
                  <a:pt x="783" y="1472"/>
                </a:lnTo>
                <a:lnTo>
                  <a:pt x="783" y="1475"/>
                </a:lnTo>
                <a:lnTo>
                  <a:pt x="783" y="1475"/>
                </a:lnTo>
                <a:lnTo>
                  <a:pt x="783" y="1475"/>
                </a:lnTo>
                <a:lnTo>
                  <a:pt x="783" y="1475"/>
                </a:lnTo>
                <a:lnTo>
                  <a:pt x="783" y="1479"/>
                </a:lnTo>
                <a:lnTo>
                  <a:pt x="783" y="1479"/>
                </a:lnTo>
                <a:lnTo>
                  <a:pt x="780" y="1479"/>
                </a:lnTo>
                <a:lnTo>
                  <a:pt x="777" y="1479"/>
                </a:lnTo>
                <a:lnTo>
                  <a:pt x="777" y="1479"/>
                </a:lnTo>
                <a:lnTo>
                  <a:pt x="777" y="1479"/>
                </a:lnTo>
                <a:lnTo>
                  <a:pt x="773" y="1479"/>
                </a:lnTo>
                <a:lnTo>
                  <a:pt x="773" y="1479"/>
                </a:lnTo>
                <a:lnTo>
                  <a:pt x="773" y="1482"/>
                </a:lnTo>
                <a:lnTo>
                  <a:pt x="770" y="1482"/>
                </a:lnTo>
                <a:lnTo>
                  <a:pt x="770" y="1485"/>
                </a:lnTo>
                <a:lnTo>
                  <a:pt x="770" y="1485"/>
                </a:lnTo>
                <a:lnTo>
                  <a:pt x="770" y="1488"/>
                </a:lnTo>
                <a:lnTo>
                  <a:pt x="770" y="1488"/>
                </a:lnTo>
                <a:lnTo>
                  <a:pt x="767" y="1492"/>
                </a:lnTo>
                <a:lnTo>
                  <a:pt x="764" y="1488"/>
                </a:lnTo>
                <a:lnTo>
                  <a:pt x="760" y="1488"/>
                </a:lnTo>
                <a:lnTo>
                  <a:pt x="757" y="1488"/>
                </a:lnTo>
                <a:lnTo>
                  <a:pt x="754" y="1492"/>
                </a:lnTo>
                <a:lnTo>
                  <a:pt x="754" y="1492"/>
                </a:lnTo>
                <a:lnTo>
                  <a:pt x="754" y="1492"/>
                </a:lnTo>
                <a:lnTo>
                  <a:pt x="754" y="1492"/>
                </a:lnTo>
                <a:lnTo>
                  <a:pt x="754" y="1492"/>
                </a:lnTo>
                <a:lnTo>
                  <a:pt x="751" y="1488"/>
                </a:lnTo>
                <a:lnTo>
                  <a:pt x="747" y="1488"/>
                </a:lnTo>
                <a:lnTo>
                  <a:pt x="747" y="1485"/>
                </a:lnTo>
                <a:lnTo>
                  <a:pt x="747" y="1485"/>
                </a:lnTo>
                <a:lnTo>
                  <a:pt x="744" y="1485"/>
                </a:lnTo>
                <a:lnTo>
                  <a:pt x="744" y="1488"/>
                </a:lnTo>
                <a:lnTo>
                  <a:pt x="744" y="1485"/>
                </a:lnTo>
                <a:lnTo>
                  <a:pt x="741" y="1482"/>
                </a:lnTo>
                <a:lnTo>
                  <a:pt x="737" y="1482"/>
                </a:lnTo>
                <a:lnTo>
                  <a:pt x="737" y="1482"/>
                </a:lnTo>
                <a:lnTo>
                  <a:pt x="734" y="1482"/>
                </a:lnTo>
                <a:lnTo>
                  <a:pt x="734" y="1482"/>
                </a:lnTo>
                <a:lnTo>
                  <a:pt x="734" y="1482"/>
                </a:lnTo>
                <a:lnTo>
                  <a:pt x="734" y="1482"/>
                </a:lnTo>
                <a:lnTo>
                  <a:pt x="731" y="1482"/>
                </a:lnTo>
                <a:lnTo>
                  <a:pt x="728" y="1485"/>
                </a:lnTo>
                <a:lnTo>
                  <a:pt x="724" y="1485"/>
                </a:lnTo>
                <a:lnTo>
                  <a:pt x="724" y="1485"/>
                </a:lnTo>
                <a:lnTo>
                  <a:pt x="724" y="1488"/>
                </a:lnTo>
                <a:lnTo>
                  <a:pt x="724" y="1492"/>
                </a:lnTo>
                <a:lnTo>
                  <a:pt x="728" y="1492"/>
                </a:lnTo>
                <a:lnTo>
                  <a:pt x="724" y="1495"/>
                </a:lnTo>
                <a:lnTo>
                  <a:pt x="724" y="1495"/>
                </a:lnTo>
                <a:lnTo>
                  <a:pt x="721" y="1498"/>
                </a:lnTo>
                <a:lnTo>
                  <a:pt x="714" y="1498"/>
                </a:lnTo>
                <a:lnTo>
                  <a:pt x="711" y="1502"/>
                </a:lnTo>
                <a:lnTo>
                  <a:pt x="708" y="1502"/>
                </a:lnTo>
                <a:lnTo>
                  <a:pt x="708" y="1502"/>
                </a:lnTo>
                <a:lnTo>
                  <a:pt x="705" y="1505"/>
                </a:lnTo>
                <a:lnTo>
                  <a:pt x="705" y="1505"/>
                </a:lnTo>
                <a:lnTo>
                  <a:pt x="701" y="1508"/>
                </a:lnTo>
                <a:lnTo>
                  <a:pt x="701" y="1511"/>
                </a:lnTo>
                <a:lnTo>
                  <a:pt x="698" y="1511"/>
                </a:lnTo>
                <a:lnTo>
                  <a:pt x="695" y="1515"/>
                </a:lnTo>
                <a:lnTo>
                  <a:pt x="688" y="1515"/>
                </a:lnTo>
                <a:lnTo>
                  <a:pt x="688" y="1515"/>
                </a:lnTo>
                <a:lnTo>
                  <a:pt x="682" y="1518"/>
                </a:lnTo>
                <a:lnTo>
                  <a:pt x="682" y="1518"/>
                </a:lnTo>
                <a:lnTo>
                  <a:pt x="682" y="1521"/>
                </a:lnTo>
                <a:lnTo>
                  <a:pt x="678" y="1521"/>
                </a:lnTo>
                <a:lnTo>
                  <a:pt x="682" y="1528"/>
                </a:lnTo>
                <a:lnTo>
                  <a:pt x="678" y="1528"/>
                </a:lnTo>
                <a:lnTo>
                  <a:pt x="675" y="1531"/>
                </a:lnTo>
                <a:lnTo>
                  <a:pt x="672" y="1531"/>
                </a:lnTo>
                <a:lnTo>
                  <a:pt x="672" y="1534"/>
                </a:lnTo>
                <a:lnTo>
                  <a:pt x="669" y="1534"/>
                </a:lnTo>
                <a:lnTo>
                  <a:pt x="669" y="1534"/>
                </a:lnTo>
                <a:lnTo>
                  <a:pt x="665" y="1534"/>
                </a:lnTo>
                <a:lnTo>
                  <a:pt x="665" y="1534"/>
                </a:lnTo>
                <a:lnTo>
                  <a:pt x="665" y="1534"/>
                </a:lnTo>
                <a:lnTo>
                  <a:pt x="665" y="1534"/>
                </a:lnTo>
                <a:lnTo>
                  <a:pt x="665" y="1531"/>
                </a:lnTo>
                <a:lnTo>
                  <a:pt x="669" y="1531"/>
                </a:lnTo>
                <a:lnTo>
                  <a:pt x="669" y="1528"/>
                </a:lnTo>
                <a:lnTo>
                  <a:pt x="669" y="1528"/>
                </a:lnTo>
                <a:lnTo>
                  <a:pt x="669" y="1525"/>
                </a:lnTo>
                <a:lnTo>
                  <a:pt x="669" y="1525"/>
                </a:lnTo>
                <a:lnTo>
                  <a:pt x="669" y="1521"/>
                </a:lnTo>
                <a:lnTo>
                  <a:pt x="669" y="1518"/>
                </a:lnTo>
                <a:lnTo>
                  <a:pt x="669" y="1518"/>
                </a:lnTo>
                <a:lnTo>
                  <a:pt x="669" y="1518"/>
                </a:lnTo>
                <a:lnTo>
                  <a:pt x="672" y="1515"/>
                </a:lnTo>
                <a:lnTo>
                  <a:pt x="672" y="1515"/>
                </a:lnTo>
                <a:lnTo>
                  <a:pt x="672" y="1515"/>
                </a:lnTo>
                <a:lnTo>
                  <a:pt x="672" y="1515"/>
                </a:lnTo>
                <a:lnTo>
                  <a:pt x="672" y="1511"/>
                </a:lnTo>
                <a:lnTo>
                  <a:pt x="672" y="1511"/>
                </a:lnTo>
                <a:lnTo>
                  <a:pt x="669" y="1511"/>
                </a:lnTo>
                <a:lnTo>
                  <a:pt x="669" y="1508"/>
                </a:lnTo>
                <a:lnTo>
                  <a:pt x="669" y="1508"/>
                </a:lnTo>
                <a:lnTo>
                  <a:pt x="669" y="1508"/>
                </a:lnTo>
                <a:lnTo>
                  <a:pt x="665" y="1505"/>
                </a:lnTo>
                <a:lnTo>
                  <a:pt x="665" y="1505"/>
                </a:lnTo>
                <a:lnTo>
                  <a:pt x="665" y="1502"/>
                </a:lnTo>
                <a:lnTo>
                  <a:pt x="665" y="1498"/>
                </a:lnTo>
                <a:lnTo>
                  <a:pt x="665" y="1498"/>
                </a:lnTo>
                <a:lnTo>
                  <a:pt x="669" y="1495"/>
                </a:lnTo>
                <a:lnTo>
                  <a:pt x="672" y="1492"/>
                </a:lnTo>
                <a:lnTo>
                  <a:pt x="672" y="1492"/>
                </a:lnTo>
                <a:lnTo>
                  <a:pt x="672" y="1488"/>
                </a:lnTo>
                <a:lnTo>
                  <a:pt x="675" y="1488"/>
                </a:lnTo>
                <a:lnTo>
                  <a:pt x="675" y="1485"/>
                </a:lnTo>
                <a:lnTo>
                  <a:pt x="675" y="1485"/>
                </a:lnTo>
                <a:lnTo>
                  <a:pt x="675" y="1482"/>
                </a:lnTo>
                <a:lnTo>
                  <a:pt x="675" y="1482"/>
                </a:lnTo>
                <a:lnTo>
                  <a:pt x="678" y="1479"/>
                </a:lnTo>
                <a:lnTo>
                  <a:pt x="678" y="1479"/>
                </a:lnTo>
                <a:lnTo>
                  <a:pt x="678" y="1479"/>
                </a:lnTo>
                <a:lnTo>
                  <a:pt x="678" y="1479"/>
                </a:lnTo>
                <a:lnTo>
                  <a:pt x="682" y="1475"/>
                </a:lnTo>
                <a:lnTo>
                  <a:pt x="682" y="1475"/>
                </a:lnTo>
                <a:lnTo>
                  <a:pt x="682" y="1475"/>
                </a:lnTo>
                <a:lnTo>
                  <a:pt x="682" y="1472"/>
                </a:lnTo>
                <a:lnTo>
                  <a:pt x="682" y="1472"/>
                </a:lnTo>
                <a:lnTo>
                  <a:pt x="682" y="1472"/>
                </a:lnTo>
                <a:lnTo>
                  <a:pt x="682" y="1469"/>
                </a:lnTo>
                <a:lnTo>
                  <a:pt x="685" y="1469"/>
                </a:lnTo>
                <a:lnTo>
                  <a:pt x="685" y="1469"/>
                </a:lnTo>
                <a:lnTo>
                  <a:pt x="685" y="1469"/>
                </a:lnTo>
                <a:lnTo>
                  <a:pt x="688" y="1465"/>
                </a:lnTo>
                <a:lnTo>
                  <a:pt x="688" y="1462"/>
                </a:lnTo>
                <a:lnTo>
                  <a:pt x="688" y="1459"/>
                </a:lnTo>
                <a:lnTo>
                  <a:pt x="695" y="1452"/>
                </a:lnTo>
                <a:lnTo>
                  <a:pt x="692" y="1449"/>
                </a:lnTo>
                <a:lnTo>
                  <a:pt x="692" y="1449"/>
                </a:lnTo>
                <a:lnTo>
                  <a:pt x="695" y="1446"/>
                </a:lnTo>
                <a:lnTo>
                  <a:pt x="695" y="1446"/>
                </a:lnTo>
                <a:lnTo>
                  <a:pt x="698" y="1439"/>
                </a:lnTo>
                <a:lnTo>
                  <a:pt x="701" y="1436"/>
                </a:lnTo>
                <a:lnTo>
                  <a:pt x="698" y="1433"/>
                </a:lnTo>
                <a:lnTo>
                  <a:pt x="701" y="1433"/>
                </a:lnTo>
                <a:lnTo>
                  <a:pt x="701" y="1429"/>
                </a:lnTo>
                <a:lnTo>
                  <a:pt x="701" y="1429"/>
                </a:lnTo>
                <a:lnTo>
                  <a:pt x="701" y="1429"/>
                </a:lnTo>
                <a:lnTo>
                  <a:pt x="701" y="1429"/>
                </a:lnTo>
                <a:lnTo>
                  <a:pt x="701" y="1426"/>
                </a:lnTo>
                <a:lnTo>
                  <a:pt x="701" y="1426"/>
                </a:lnTo>
                <a:lnTo>
                  <a:pt x="705" y="1420"/>
                </a:lnTo>
                <a:lnTo>
                  <a:pt x="708" y="1413"/>
                </a:lnTo>
                <a:lnTo>
                  <a:pt x="711" y="1410"/>
                </a:lnTo>
                <a:lnTo>
                  <a:pt x="711" y="1406"/>
                </a:lnTo>
                <a:lnTo>
                  <a:pt x="711" y="1403"/>
                </a:lnTo>
                <a:lnTo>
                  <a:pt x="714" y="1400"/>
                </a:lnTo>
                <a:lnTo>
                  <a:pt x="714" y="1397"/>
                </a:lnTo>
                <a:lnTo>
                  <a:pt x="714" y="1393"/>
                </a:lnTo>
                <a:lnTo>
                  <a:pt x="714" y="1390"/>
                </a:lnTo>
                <a:lnTo>
                  <a:pt x="714" y="1387"/>
                </a:lnTo>
                <a:lnTo>
                  <a:pt x="714" y="1384"/>
                </a:lnTo>
                <a:lnTo>
                  <a:pt x="714" y="1380"/>
                </a:lnTo>
                <a:lnTo>
                  <a:pt x="714" y="1380"/>
                </a:lnTo>
                <a:lnTo>
                  <a:pt x="711" y="1380"/>
                </a:lnTo>
                <a:lnTo>
                  <a:pt x="711" y="1380"/>
                </a:lnTo>
                <a:lnTo>
                  <a:pt x="708" y="1380"/>
                </a:lnTo>
                <a:lnTo>
                  <a:pt x="708" y="1377"/>
                </a:lnTo>
                <a:lnTo>
                  <a:pt x="708" y="1377"/>
                </a:lnTo>
                <a:lnTo>
                  <a:pt x="705" y="1377"/>
                </a:lnTo>
                <a:lnTo>
                  <a:pt x="705" y="1377"/>
                </a:lnTo>
                <a:lnTo>
                  <a:pt x="705" y="1374"/>
                </a:lnTo>
                <a:lnTo>
                  <a:pt x="705" y="1374"/>
                </a:lnTo>
                <a:lnTo>
                  <a:pt x="705" y="1374"/>
                </a:lnTo>
                <a:lnTo>
                  <a:pt x="701" y="1374"/>
                </a:lnTo>
                <a:lnTo>
                  <a:pt x="701" y="1374"/>
                </a:lnTo>
                <a:lnTo>
                  <a:pt x="701" y="1370"/>
                </a:lnTo>
                <a:lnTo>
                  <a:pt x="698" y="1370"/>
                </a:lnTo>
                <a:lnTo>
                  <a:pt x="695" y="1370"/>
                </a:lnTo>
                <a:lnTo>
                  <a:pt x="695" y="1374"/>
                </a:lnTo>
                <a:lnTo>
                  <a:pt x="692" y="1370"/>
                </a:lnTo>
                <a:lnTo>
                  <a:pt x="692" y="1370"/>
                </a:lnTo>
                <a:lnTo>
                  <a:pt x="692" y="1370"/>
                </a:lnTo>
                <a:lnTo>
                  <a:pt x="688" y="1370"/>
                </a:lnTo>
                <a:lnTo>
                  <a:pt x="692" y="1370"/>
                </a:lnTo>
                <a:lnTo>
                  <a:pt x="692" y="1367"/>
                </a:lnTo>
                <a:lnTo>
                  <a:pt x="688" y="1367"/>
                </a:lnTo>
                <a:lnTo>
                  <a:pt x="685" y="1364"/>
                </a:lnTo>
                <a:lnTo>
                  <a:pt x="685" y="1364"/>
                </a:lnTo>
                <a:lnTo>
                  <a:pt x="682" y="1364"/>
                </a:lnTo>
                <a:lnTo>
                  <a:pt x="678" y="1361"/>
                </a:lnTo>
                <a:lnTo>
                  <a:pt x="675" y="1361"/>
                </a:lnTo>
                <a:lnTo>
                  <a:pt x="675" y="1357"/>
                </a:lnTo>
                <a:lnTo>
                  <a:pt x="672" y="1357"/>
                </a:lnTo>
                <a:lnTo>
                  <a:pt x="672" y="1354"/>
                </a:lnTo>
                <a:lnTo>
                  <a:pt x="669" y="1354"/>
                </a:lnTo>
                <a:lnTo>
                  <a:pt x="665" y="1354"/>
                </a:lnTo>
                <a:lnTo>
                  <a:pt x="665" y="1354"/>
                </a:lnTo>
                <a:lnTo>
                  <a:pt x="662" y="1354"/>
                </a:lnTo>
                <a:lnTo>
                  <a:pt x="662" y="1354"/>
                </a:lnTo>
                <a:lnTo>
                  <a:pt x="662" y="1354"/>
                </a:lnTo>
                <a:lnTo>
                  <a:pt x="659" y="1354"/>
                </a:lnTo>
                <a:lnTo>
                  <a:pt x="659" y="1354"/>
                </a:lnTo>
                <a:lnTo>
                  <a:pt x="659" y="1354"/>
                </a:lnTo>
                <a:lnTo>
                  <a:pt x="659" y="1351"/>
                </a:lnTo>
                <a:lnTo>
                  <a:pt x="655" y="1351"/>
                </a:lnTo>
                <a:lnTo>
                  <a:pt x="655" y="1351"/>
                </a:lnTo>
                <a:lnTo>
                  <a:pt x="655" y="1351"/>
                </a:lnTo>
                <a:lnTo>
                  <a:pt x="652" y="1351"/>
                </a:lnTo>
                <a:lnTo>
                  <a:pt x="652" y="1347"/>
                </a:lnTo>
                <a:lnTo>
                  <a:pt x="652" y="1347"/>
                </a:lnTo>
                <a:lnTo>
                  <a:pt x="652" y="1347"/>
                </a:lnTo>
                <a:lnTo>
                  <a:pt x="652" y="1347"/>
                </a:lnTo>
                <a:lnTo>
                  <a:pt x="649" y="1347"/>
                </a:lnTo>
                <a:lnTo>
                  <a:pt x="649" y="1347"/>
                </a:lnTo>
                <a:lnTo>
                  <a:pt x="649" y="1347"/>
                </a:lnTo>
                <a:lnTo>
                  <a:pt x="649" y="1347"/>
                </a:lnTo>
                <a:lnTo>
                  <a:pt x="649" y="1347"/>
                </a:lnTo>
                <a:lnTo>
                  <a:pt x="649" y="1344"/>
                </a:lnTo>
                <a:lnTo>
                  <a:pt x="649" y="1344"/>
                </a:lnTo>
                <a:lnTo>
                  <a:pt x="646" y="1341"/>
                </a:lnTo>
                <a:lnTo>
                  <a:pt x="646" y="1341"/>
                </a:lnTo>
                <a:lnTo>
                  <a:pt x="646" y="1344"/>
                </a:lnTo>
                <a:lnTo>
                  <a:pt x="642" y="1344"/>
                </a:lnTo>
                <a:lnTo>
                  <a:pt x="642" y="1344"/>
                </a:lnTo>
                <a:lnTo>
                  <a:pt x="639" y="1344"/>
                </a:lnTo>
                <a:lnTo>
                  <a:pt x="636" y="1341"/>
                </a:lnTo>
                <a:lnTo>
                  <a:pt x="636" y="1341"/>
                </a:lnTo>
                <a:lnTo>
                  <a:pt x="636" y="1338"/>
                </a:lnTo>
                <a:lnTo>
                  <a:pt x="636" y="1338"/>
                </a:lnTo>
                <a:lnTo>
                  <a:pt x="636" y="1334"/>
                </a:lnTo>
                <a:lnTo>
                  <a:pt x="633" y="1334"/>
                </a:lnTo>
                <a:lnTo>
                  <a:pt x="629" y="1328"/>
                </a:lnTo>
                <a:lnTo>
                  <a:pt x="626" y="1328"/>
                </a:lnTo>
                <a:lnTo>
                  <a:pt x="626" y="1325"/>
                </a:lnTo>
                <a:lnTo>
                  <a:pt x="623" y="1321"/>
                </a:lnTo>
                <a:lnTo>
                  <a:pt x="619" y="1318"/>
                </a:lnTo>
                <a:lnTo>
                  <a:pt x="619" y="1318"/>
                </a:lnTo>
                <a:lnTo>
                  <a:pt x="616" y="1315"/>
                </a:lnTo>
                <a:lnTo>
                  <a:pt x="616" y="1315"/>
                </a:lnTo>
                <a:lnTo>
                  <a:pt x="613" y="1311"/>
                </a:lnTo>
                <a:lnTo>
                  <a:pt x="613" y="1311"/>
                </a:lnTo>
                <a:lnTo>
                  <a:pt x="613" y="1308"/>
                </a:lnTo>
                <a:lnTo>
                  <a:pt x="610" y="1305"/>
                </a:lnTo>
                <a:lnTo>
                  <a:pt x="606" y="1302"/>
                </a:lnTo>
                <a:lnTo>
                  <a:pt x="606" y="1302"/>
                </a:lnTo>
                <a:lnTo>
                  <a:pt x="606" y="1298"/>
                </a:lnTo>
                <a:lnTo>
                  <a:pt x="606" y="1295"/>
                </a:lnTo>
                <a:lnTo>
                  <a:pt x="606" y="1295"/>
                </a:lnTo>
                <a:lnTo>
                  <a:pt x="606" y="1292"/>
                </a:lnTo>
                <a:lnTo>
                  <a:pt x="593" y="1295"/>
                </a:lnTo>
                <a:lnTo>
                  <a:pt x="577" y="1302"/>
                </a:lnTo>
                <a:lnTo>
                  <a:pt x="577" y="1302"/>
                </a:lnTo>
                <a:lnTo>
                  <a:pt x="570" y="1305"/>
                </a:lnTo>
                <a:lnTo>
                  <a:pt x="560" y="1315"/>
                </a:lnTo>
                <a:lnTo>
                  <a:pt x="557" y="1318"/>
                </a:lnTo>
                <a:lnTo>
                  <a:pt x="554" y="1321"/>
                </a:lnTo>
                <a:lnTo>
                  <a:pt x="551" y="1328"/>
                </a:lnTo>
                <a:lnTo>
                  <a:pt x="541" y="1338"/>
                </a:lnTo>
                <a:lnTo>
                  <a:pt x="537" y="1344"/>
                </a:lnTo>
                <a:lnTo>
                  <a:pt x="534" y="1351"/>
                </a:lnTo>
                <a:lnTo>
                  <a:pt x="534" y="1354"/>
                </a:lnTo>
                <a:lnTo>
                  <a:pt x="531" y="1357"/>
                </a:lnTo>
                <a:lnTo>
                  <a:pt x="528" y="1364"/>
                </a:lnTo>
                <a:lnTo>
                  <a:pt x="524" y="1364"/>
                </a:lnTo>
                <a:lnTo>
                  <a:pt x="524" y="1364"/>
                </a:lnTo>
                <a:lnTo>
                  <a:pt x="524" y="1367"/>
                </a:lnTo>
                <a:lnTo>
                  <a:pt x="524" y="1367"/>
                </a:lnTo>
                <a:lnTo>
                  <a:pt x="521" y="1367"/>
                </a:lnTo>
                <a:lnTo>
                  <a:pt x="521" y="1367"/>
                </a:lnTo>
                <a:lnTo>
                  <a:pt x="521" y="1370"/>
                </a:lnTo>
                <a:lnTo>
                  <a:pt x="521" y="1370"/>
                </a:lnTo>
                <a:lnTo>
                  <a:pt x="521" y="1374"/>
                </a:lnTo>
                <a:lnTo>
                  <a:pt x="521" y="1374"/>
                </a:lnTo>
                <a:lnTo>
                  <a:pt x="521" y="1377"/>
                </a:lnTo>
                <a:lnTo>
                  <a:pt x="521" y="1380"/>
                </a:lnTo>
                <a:lnTo>
                  <a:pt x="515" y="1380"/>
                </a:lnTo>
                <a:lnTo>
                  <a:pt x="511" y="1390"/>
                </a:lnTo>
                <a:lnTo>
                  <a:pt x="508" y="1393"/>
                </a:lnTo>
                <a:lnTo>
                  <a:pt x="505" y="1390"/>
                </a:lnTo>
                <a:lnTo>
                  <a:pt x="501" y="1387"/>
                </a:lnTo>
                <a:lnTo>
                  <a:pt x="495" y="1384"/>
                </a:lnTo>
                <a:lnTo>
                  <a:pt x="485" y="1377"/>
                </a:lnTo>
                <a:lnTo>
                  <a:pt x="485" y="1377"/>
                </a:lnTo>
                <a:lnTo>
                  <a:pt x="485" y="1367"/>
                </a:lnTo>
                <a:lnTo>
                  <a:pt x="488" y="1357"/>
                </a:lnTo>
                <a:lnTo>
                  <a:pt x="492" y="1347"/>
                </a:lnTo>
                <a:lnTo>
                  <a:pt x="488" y="1341"/>
                </a:lnTo>
                <a:lnTo>
                  <a:pt x="485" y="1341"/>
                </a:lnTo>
                <a:lnTo>
                  <a:pt x="485" y="1338"/>
                </a:lnTo>
                <a:lnTo>
                  <a:pt x="482" y="1338"/>
                </a:lnTo>
                <a:lnTo>
                  <a:pt x="478" y="1338"/>
                </a:lnTo>
                <a:lnTo>
                  <a:pt x="478" y="1338"/>
                </a:lnTo>
                <a:lnTo>
                  <a:pt x="478" y="1338"/>
                </a:lnTo>
                <a:lnTo>
                  <a:pt x="472" y="1341"/>
                </a:lnTo>
                <a:lnTo>
                  <a:pt x="472" y="1344"/>
                </a:lnTo>
                <a:lnTo>
                  <a:pt x="472" y="1344"/>
                </a:lnTo>
                <a:lnTo>
                  <a:pt x="462" y="1344"/>
                </a:lnTo>
                <a:lnTo>
                  <a:pt x="462" y="1344"/>
                </a:lnTo>
                <a:lnTo>
                  <a:pt x="462" y="1344"/>
                </a:lnTo>
                <a:lnTo>
                  <a:pt x="459" y="1344"/>
                </a:lnTo>
                <a:lnTo>
                  <a:pt x="459" y="1344"/>
                </a:lnTo>
                <a:lnTo>
                  <a:pt x="456" y="1341"/>
                </a:lnTo>
                <a:lnTo>
                  <a:pt x="456" y="1341"/>
                </a:lnTo>
                <a:lnTo>
                  <a:pt x="452" y="1338"/>
                </a:lnTo>
                <a:lnTo>
                  <a:pt x="449" y="1338"/>
                </a:lnTo>
                <a:lnTo>
                  <a:pt x="446" y="1334"/>
                </a:lnTo>
                <a:lnTo>
                  <a:pt x="446" y="1334"/>
                </a:lnTo>
                <a:lnTo>
                  <a:pt x="446" y="1334"/>
                </a:lnTo>
                <a:lnTo>
                  <a:pt x="436" y="1338"/>
                </a:lnTo>
                <a:lnTo>
                  <a:pt x="436" y="1341"/>
                </a:lnTo>
                <a:lnTo>
                  <a:pt x="429" y="1341"/>
                </a:lnTo>
                <a:lnTo>
                  <a:pt x="429" y="1341"/>
                </a:lnTo>
                <a:lnTo>
                  <a:pt x="426" y="1341"/>
                </a:lnTo>
                <a:lnTo>
                  <a:pt x="426" y="1341"/>
                </a:lnTo>
                <a:lnTo>
                  <a:pt x="423" y="1341"/>
                </a:lnTo>
                <a:lnTo>
                  <a:pt x="419" y="1341"/>
                </a:lnTo>
                <a:lnTo>
                  <a:pt x="413" y="1338"/>
                </a:lnTo>
                <a:lnTo>
                  <a:pt x="410" y="1334"/>
                </a:lnTo>
                <a:lnTo>
                  <a:pt x="406" y="1334"/>
                </a:lnTo>
                <a:lnTo>
                  <a:pt x="403" y="1334"/>
                </a:lnTo>
                <a:lnTo>
                  <a:pt x="400" y="1334"/>
                </a:lnTo>
                <a:lnTo>
                  <a:pt x="400" y="1334"/>
                </a:lnTo>
                <a:lnTo>
                  <a:pt x="400" y="1334"/>
                </a:lnTo>
                <a:lnTo>
                  <a:pt x="400" y="1334"/>
                </a:lnTo>
                <a:lnTo>
                  <a:pt x="397" y="1338"/>
                </a:lnTo>
                <a:lnTo>
                  <a:pt x="393" y="1338"/>
                </a:lnTo>
                <a:lnTo>
                  <a:pt x="393" y="1338"/>
                </a:lnTo>
                <a:lnTo>
                  <a:pt x="390" y="1338"/>
                </a:lnTo>
                <a:lnTo>
                  <a:pt x="390" y="1341"/>
                </a:lnTo>
                <a:lnTo>
                  <a:pt x="390" y="1341"/>
                </a:lnTo>
                <a:lnTo>
                  <a:pt x="390" y="1341"/>
                </a:lnTo>
                <a:lnTo>
                  <a:pt x="390" y="1341"/>
                </a:lnTo>
                <a:lnTo>
                  <a:pt x="390" y="1341"/>
                </a:lnTo>
                <a:lnTo>
                  <a:pt x="387" y="1344"/>
                </a:lnTo>
                <a:lnTo>
                  <a:pt x="383" y="1344"/>
                </a:lnTo>
                <a:lnTo>
                  <a:pt x="383" y="1344"/>
                </a:lnTo>
                <a:lnTo>
                  <a:pt x="383" y="1344"/>
                </a:lnTo>
                <a:lnTo>
                  <a:pt x="380" y="1344"/>
                </a:lnTo>
                <a:lnTo>
                  <a:pt x="377" y="1344"/>
                </a:lnTo>
                <a:lnTo>
                  <a:pt x="374" y="1344"/>
                </a:lnTo>
                <a:lnTo>
                  <a:pt x="374" y="1344"/>
                </a:lnTo>
                <a:lnTo>
                  <a:pt x="374" y="1344"/>
                </a:lnTo>
                <a:lnTo>
                  <a:pt x="370" y="1344"/>
                </a:lnTo>
                <a:lnTo>
                  <a:pt x="367" y="1344"/>
                </a:lnTo>
                <a:lnTo>
                  <a:pt x="367" y="1341"/>
                </a:lnTo>
                <a:lnTo>
                  <a:pt x="367" y="1341"/>
                </a:lnTo>
                <a:lnTo>
                  <a:pt x="364" y="1341"/>
                </a:lnTo>
                <a:lnTo>
                  <a:pt x="364" y="1338"/>
                </a:lnTo>
                <a:lnTo>
                  <a:pt x="364" y="1334"/>
                </a:lnTo>
                <a:lnTo>
                  <a:pt x="360" y="1334"/>
                </a:lnTo>
                <a:lnTo>
                  <a:pt x="360" y="1331"/>
                </a:lnTo>
                <a:lnTo>
                  <a:pt x="360" y="1331"/>
                </a:lnTo>
                <a:lnTo>
                  <a:pt x="357" y="1331"/>
                </a:lnTo>
                <a:lnTo>
                  <a:pt x="357" y="1331"/>
                </a:lnTo>
                <a:lnTo>
                  <a:pt x="357" y="1331"/>
                </a:lnTo>
                <a:lnTo>
                  <a:pt x="357" y="1331"/>
                </a:lnTo>
                <a:lnTo>
                  <a:pt x="347" y="1331"/>
                </a:lnTo>
                <a:lnTo>
                  <a:pt x="347" y="1328"/>
                </a:lnTo>
                <a:lnTo>
                  <a:pt x="344" y="1328"/>
                </a:lnTo>
                <a:lnTo>
                  <a:pt x="347" y="1328"/>
                </a:lnTo>
                <a:lnTo>
                  <a:pt x="347" y="1325"/>
                </a:lnTo>
                <a:lnTo>
                  <a:pt x="344" y="1325"/>
                </a:lnTo>
                <a:lnTo>
                  <a:pt x="344" y="1325"/>
                </a:lnTo>
                <a:lnTo>
                  <a:pt x="341" y="1325"/>
                </a:lnTo>
                <a:lnTo>
                  <a:pt x="341" y="1325"/>
                </a:lnTo>
                <a:lnTo>
                  <a:pt x="338" y="1325"/>
                </a:lnTo>
                <a:lnTo>
                  <a:pt x="338" y="1325"/>
                </a:lnTo>
                <a:lnTo>
                  <a:pt x="334" y="1325"/>
                </a:lnTo>
                <a:lnTo>
                  <a:pt x="334" y="1325"/>
                </a:lnTo>
                <a:lnTo>
                  <a:pt x="334" y="1325"/>
                </a:lnTo>
                <a:lnTo>
                  <a:pt x="331" y="1325"/>
                </a:lnTo>
                <a:lnTo>
                  <a:pt x="331" y="1325"/>
                </a:lnTo>
                <a:lnTo>
                  <a:pt x="331" y="1325"/>
                </a:lnTo>
                <a:lnTo>
                  <a:pt x="324" y="1321"/>
                </a:lnTo>
                <a:lnTo>
                  <a:pt x="324" y="1321"/>
                </a:lnTo>
                <a:lnTo>
                  <a:pt x="318" y="1328"/>
                </a:lnTo>
                <a:lnTo>
                  <a:pt x="318" y="1328"/>
                </a:lnTo>
                <a:lnTo>
                  <a:pt x="315" y="1328"/>
                </a:lnTo>
                <a:lnTo>
                  <a:pt x="315" y="1331"/>
                </a:lnTo>
                <a:lnTo>
                  <a:pt x="311" y="1328"/>
                </a:lnTo>
                <a:lnTo>
                  <a:pt x="305" y="1328"/>
                </a:lnTo>
                <a:lnTo>
                  <a:pt x="305" y="1328"/>
                </a:lnTo>
                <a:lnTo>
                  <a:pt x="305" y="1325"/>
                </a:lnTo>
                <a:lnTo>
                  <a:pt x="305" y="1325"/>
                </a:lnTo>
                <a:lnTo>
                  <a:pt x="305" y="1325"/>
                </a:lnTo>
                <a:lnTo>
                  <a:pt x="305" y="1325"/>
                </a:lnTo>
                <a:lnTo>
                  <a:pt x="308" y="1321"/>
                </a:lnTo>
                <a:lnTo>
                  <a:pt x="308" y="1318"/>
                </a:lnTo>
                <a:lnTo>
                  <a:pt x="308" y="1315"/>
                </a:lnTo>
                <a:lnTo>
                  <a:pt x="305" y="1315"/>
                </a:lnTo>
                <a:lnTo>
                  <a:pt x="305" y="1311"/>
                </a:lnTo>
                <a:lnTo>
                  <a:pt x="305" y="1311"/>
                </a:lnTo>
                <a:lnTo>
                  <a:pt x="305" y="1311"/>
                </a:lnTo>
                <a:lnTo>
                  <a:pt x="305" y="1308"/>
                </a:lnTo>
                <a:lnTo>
                  <a:pt x="305" y="1305"/>
                </a:lnTo>
                <a:lnTo>
                  <a:pt x="305" y="1305"/>
                </a:lnTo>
                <a:lnTo>
                  <a:pt x="305" y="1305"/>
                </a:lnTo>
                <a:lnTo>
                  <a:pt x="308" y="1298"/>
                </a:lnTo>
                <a:lnTo>
                  <a:pt x="308" y="1298"/>
                </a:lnTo>
                <a:lnTo>
                  <a:pt x="308" y="1295"/>
                </a:lnTo>
                <a:lnTo>
                  <a:pt x="311" y="1292"/>
                </a:lnTo>
                <a:lnTo>
                  <a:pt x="311" y="1292"/>
                </a:lnTo>
                <a:lnTo>
                  <a:pt x="315" y="1288"/>
                </a:lnTo>
                <a:lnTo>
                  <a:pt x="315" y="1288"/>
                </a:lnTo>
                <a:lnTo>
                  <a:pt x="324" y="1288"/>
                </a:lnTo>
                <a:lnTo>
                  <a:pt x="328" y="1282"/>
                </a:lnTo>
                <a:lnTo>
                  <a:pt x="328" y="1282"/>
                </a:lnTo>
                <a:lnTo>
                  <a:pt x="328" y="1275"/>
                </a:lnTo>
                <a:lnTo>
                  <a:pt x="324" y="1272"/>
                </a:lnTo>
                <a:lnTo>
                  <a:pt x="324" y="1269"/>
                </a:lnTo>
                <a:lnTo>
                  <a:pt x="331" y="1256"/>
                </a:lnTo>
                <a:lnTo>
                  <a:pt x="331" y="1256"/>
                </a:lnTo>
                <a:lnTo>
                  <a:pt x="331" y="1256"/>
                </a:lnTo>
                <a:lnTo>
                  <a:pt x="331" y="1252"/>
                </a:lnTo>
                <a:lnTo>
                  <a:pt x="334" y="1249"/>
                </a:lnTo>
                <a:lnTo>
                  <a:pt x="338" y="1243"/>
                </a:lnTo>
                <a:lnTo>
                  <a:pt x="344" y="1236"/>
                </a:lnTo>
                <a:lnTo>
                  <a:pt x="344" y="1233"/>
                </a:lnTo>
                <a:lnTo>
                  <a:pt x="344" y="1229"/>
                </a:lnTo>
                <a:lnTo>
                  <a:pt x="341" y="1216"/>
                </a:lnTo>
                <a:lnTo>
                  <a:pt x="334" y="1203"/>
                </a:lnTo>
                <a:lnTo>
                  <a:pt x="334" y="1200"/>
                </a:lnTo>
                <a:lnTo>
                  <a:pt x="331" y="1197"/>
                </a:lnTo>
                <a:lnTo>
                  <a:pt x="324" y="1187"/>
                </a:lnTo>
                <a:lnTo>
                  <a:pt x="324" y="1187"/>
                </a:lnTo>
                <a:lnTo>
                  <a:pt x="318" y="1187"/>
                </a:lnTo>
                <a:lnTo>
                  <a:pt x="315" y="1190"/>
                </a:lnTo>
                <a:lnTo>
                  <a:pt x="311" y="1190"/>
                </a:lnTo>
                <a:lnTo>
                  <a:pt x="308" y="1190"/>
                </a:lnTo>
                <a:lnTo>
                  <a:pt x="298" y="1197"/>
                </a:lnTo>
                <a:lnTo>
                  <a:pt x="295" y="1197"/>
                </a:lnTo>
                <a:lnTo>
                  <a:pt x="295" y="1200"/>
                </a:lnTo>
                <a:lnTo>
                  <a:pt x="288" y="1203"/>
                </a:lnTo>
                <a:lnTo>
                  <a:pt x="285" y="1206"/>
                </a:lnTo>
                <a:lnTo>
                  <a:pt x="275" y="1213"/>
                </a:lnTo>
                <a:lnTo>
                  <a:pt x="265" y="1216"/>
                </a:lnTo>
                <a:lnTo>
                  <a:pt x="265" y="1216"/>
                </a:lnTo>
                <a:lnTo>
                  <a:pt x="262" y="1216"/>
                </a:lnTo>
                <a:lnTo>
                  <a:pt x="256" y="1220"/>
                </a:lnTo>
                <a:lnTo>
                  <a:pt x="249" y="1226"/>
                </a:lnTo>
                <a:lnTo>
                  <a:pt x="246" y="1226"/>
                </a:lnTo>
                <a:lnTo>
                  <a:pt x="233" y="1236"/>
                </a:lnTo>
                <a:lnTo>
                  <a:pt x="229" y="1236"/>
                </a:lnTo>
                <a:lnTo>
                  <a:pt x="229" y="1236"/>
                </a:lnTo>
                <a:lnTo>
                  <a:pt x="226" y="1239"/>
                </a:lnTo>
                <a:lnTo>
                  <a:pt x="223" y="1239"/>
                </a:lnTo>
                <a:lnTo>
                  <a:pt x="216" y="1239"/>
                </a:lnTo>
                <a:lnTo>
                  <a:pt x="206" y="1243"/>
                </a:lnTo>
                <a:lnTo>
                  <a:pt x="200" y="1243"/>
                </a:lnTo>
                <a:lnTo>
                  <a:pt x="197" y="1243"/>
                </a:lnTo>
                <a:lnTo>
                  <a:pt x="193" y="1246"/>
                </a:lnTo>
                <a:lnTo>
                  <a:pt x="187" y="1246"/>
                </a:lnTo>
                <a:lnTo>
                  <a:pt x="187" y="1249"/>
                </a:lnTo>
                <a:lnTo>
                  <a:pt x="187" y="1249"/>
                </a:lnTo>
                <a:lnTo>
                  <a:pt x="187" y="1256"/>
                </a:lnTo>
                <a:lnTo>
                  <a:pt x="187" y="1256"/>
                </a:lnTo>
                <a:lnTo>
                  <a:pt x="183" y="1256"/>
                </a:lnTo>
                <a:lnTo>
                  <a:pt x="180" y="1266"/>
                </a:lnTo>
                <a:lnTo>
                  <a:pt x="177" y="1266"/>
                </a:lnTo>
                <a:lnTo>
                  <a:pt x="177" y="1266"/>
                </a:lnTo>
                <a:lnTo>
                  <a:pt x="174" y="1269"/>
                </a:lnTo>
                <a:lnTo>
                  <a:pt x="170" y="1272"/>
                </a:lnTo>
                <a:lnTo>
                  <a:pt x="161" y="1275"/>
                </a:lnTo>
                <a:lnTo>
                  <a:pt x="161" y="1275"/>
                </a:lnTo>
                <a:lnTo>
                  <a:pt x="151" y="1275"/>
                </a:lnTo>
                <a:lnTo>
                  <a:pt x="144" y="1275"/>
                </a:lnTo>
                <a:lnTo>
                  <a:pt x="138" y="1275"/>
                </a:lnTo>
                <a:lnTo>
                  <a:pt x="121" y="1275"/>
                </a:lnTo>
                <a:lnTo>
                  <a:pt x="121" y="1272"/>
                </a:lnTo>
                <a:lnTo>
                  <a:pt x="118" y="1272"/>
                </a:lnTo>
                <a:lnTo>
                  <a:pt x="118" y="1272"/>
                </a:lnTo>
                <a:lnTo>
                  <a:pt x="111" y="1272"/>
                </a:lnTo>
                <a:lnTo>
                  <a:pt x="108" y="1272"/>
                </a:lnTo>
                <a:lnTo>
                  <a:pt x="108" y="1272"/>
                </a:lnTo>
                <a:lnTo>
                  <a:pt x="108" y="1272"/>
                </a:lnTo>
                <a:lnTo>
                  <a:pt x="105" y="1269"/>
                </a:lnTo>
                <a:lnTo>
                  <a:pt x="105" y="1269"/>
                </a:lnTo>
                <a:lnTo>
                  <a:pt x="102" y="1266"/>
                </a:lnTo>
                <a:lnTo>
                  <a:pt x="98" y="1262"/>
                </a:lnTo>
                <a:lnTo>
                  <a:pt x="98" y="1262"/>
                </a:lnTo>
                <a:lnTo>
                  <a:pt x="92" y="1259"/>
                </a:lnTo>
                <a:lnTo>
                  <a:pt x="88" y="1256"/>
                </a:lnTo>
                <a:lnTo>
                  <a:pt x="85" y="1252"/>
                </a:lnTo>
                <a:lnTo>
                  <a:pt x="82" y="1249"/>
                </a:lnTo>
                <a:lnTo>
                  <a:pt x="82" y="1249"/>
                </a:lnTo>
                <a:lnTo>
                  <a:pt x="79" y="1246"/>
                </a:lnTo>
                <a:lnTo>
                  <a:pt x="79" y="1246"/>
                </a:lnTo>
                <a:lnTo>
                  <a:pt x="75" y="1243"/>
                </a:lnTo>
                <a:lnTo>
                  <a:pt x="72" y="1243"/>
                </a:lnTo>
                <a:lnTo>
                  <a:pt x="72" y="1239"/>
                </a:lnTo>
                <a:lnTo>
                  <a:pt x="72" y="1239"/>
                </a:lnTo>
                <a:lnTo>
                  <a:pt x="69" y="1236"/>
                </a:lnTo>
                <a:lnTo>
                  <a:pt x="69" y="1233"/>
                </a:lnTo>
                <a:lnTo>
                  <a:pt x="69" y="1233"/>
                </a:lnTo>
                <a:lnTo>
                  <a:pt x="69" y="1229"/>
                </a:lnTo>
                <a:lnTo>
                  <a:pt x="69" y="1223"/>
                </a:lnTo>
                <a:lnTo>
                  <a:pt x="69" y="1220"/>
                </a:lnTo>
                <a:lnTo>
                  <a:pt x="72" y="1213"/>
                </a:lnTo>
                <a:lnTo>
                  <a:pt x="72" y="1213"/>
                </a:lnTo>
                <a:lnTo>
                  <a:pt x="72" y="1210"/>
                </a:lnTo>
                <a:lnTo>
                  <a:pt x="72" y="1210"/>
                </a:lnTo>
                <a:lnTo>
                  <a:pt x="72" y="1206"/>
                </a:lnTo>
                <a:lnTo>
                  <a:pt x="88" y="1193"/>
                </a:lnTo>
                <a:lnTo>
                  <a:pt x="92" y="1190"/>
                </a:lnTo>
                <a:lnTo>
                  <a:pt x="95" y="1187"/>
                </a:lnTo>
                <a:lnTo>
                  <a:pt x="98" y="1187"/>
                </a:lnTo>
                <a:lnTo>
                  <a:pt x="111" y="1184"/>
                </a:lnTo>
                <a:lnTo>
                  <a:pt x="115" y="1180"/>
                </a:lnTo>
                <a:lnTo>
                  <a:pt x="115" y="1177"/>
                </a:lnTo>
                <a:lnTo>
                  <a:pt x="124" y="1164"/>
                </a:lnTo>
                <a:lnTo>
                  <a:pt x="121" y="1161"/>
                </a:lnTo>
                <a:lnTo>
                  <a:pt x="121" y="1161"/>
                </a:lnTo>
                <a:lnTo>
                  <a:pt x="118" y="1157"/>
                </a:lnTo>
                <a:lnTo>
                  <a:pt x="118" y="1157"/>
                </a:lnTo>
                <a:lnTo>
                  <a:pt x="121" y="1151"/>
                </a:lnTo>
                <a:lnTo>
                  <a:pt x="124" y="1147"/>
                </a:lnTo>
                <a:lnTo>
                  <a:pt x="124" y="1147"/>
                </a:lnTo>
                <a:lnTo>
                  <a:pt x="131" y="1144"/>
                </a:lnTo>
                <a:lnTo>
                  <a:pt x="134" y="1138"/>
                </a:lnTo>
                <a:lnTo>
                  <a:pt x="134" y="1138"/>
                </a:lnTo>
                <a:lnTo>
                  <a:pt x="141" y="1138"/>
                </a:lnTo>
                <a:lnTo>
                  <a:pt x="147" y="1134"/>
                </a:lnTo>
                <a:lnTo>
                  <a:pt x="161" y="1138"/>
                </a:lnTo>
                <a:lnTo>
                  <a:pt x="164" y="1138"/>
                </a:lnTo>
                <a:lnTo>
                  <a:pt x="174" y="1138"/>
                </a:lnTo>
                <a:lnTo>
                  <a:pt x="174" y="1138"/>
                </a:lnTo>
                <a:lnTo>
                  <a:pt x="177" y="1134"/>
                </a:lnTo>
                <a:lnTo>
                  <a:pt x="187" y="1125"/>
                </a:lnTo>
                <a:lnTo>
                  <a:pt x="190" y="1125"/>
                </a:lnTo>
                <a:lnTo>
                  <a:pt x="190" y="1121"/>
                </a:lnTo>
                <a:lnTo>
                  <a:pt x="193" y="1118"/>
                </a:lnTo>
                <a:lnTo>
                  <a:pt x="213" y="1098"/>
                </a:lnTo>
                <a:lnTo>
                  <a:pt x="226" y="1085"/>
                </a:lnTo>
                <a:lnTo>
                  <a:pt x="229" y="1085"/>
                </a:lnTo>
                <a:lnTo>
                  <a:pt x="236" y="1079"/>
                </a:lnTo>
                <a:lnTo>
                  <a:pt x="256" y="1059"/>
                </a:lnTo>
                <a:lnTo>
                  <a:pt x="262" y="1052"/>
                </a:lnTo>
                <a:lnTo>
                  <a:pt x="262" y="1049"/>
                </a:lnTo>
                <a:lnTo>
                  <a:pt x="262" y="1049"/>
                </a:lnTo>
                <a:lnTo>
                  <a:pt x="262" y="1036"/>
                </a:lnTo>
                <a:lnTo>
                  <a:pt x="262" y="1033"/>
                </a:lnTo>
                <a:lnTo>
                  <a:pt x="262" y="1033"/>
                </a:lnTo>
                <a:lnTo>
                  <a:pt x="262" y="1023"/>
                </a:lnTo>
                <a:lnTo>
                  <a:pt x="265" y="1023"/>
                </a:lnTo>
                <a:lnTo>
                  <a:pt x="265" y="1020"/>
                </a:lnTo>
                <a:lnTo>
                  <a:pt x="275" y="1013"/>
                </a:lnTo>
                <a:lnTo>
                  <a:pt x="295" y="1010"/>
                </a:lnTo>
                <a:lnTo>
                  <a:pt x="295" y="1010"/>
                </a:lnTo>
                <a:lnTo>
                  <a:pt x="315" y="1003"/>
                </a:lnTo>
                <a:lnTo>
                  <a:pt x="318" y="1003"/>
                </a:lnTo>
                <a:lnTo>
                  <a:pt x="321" y="1007"/>
                </a:lnTo>
                <a:lnTo>
                  <a:pt x="331" y="1010"/>
                </a:lnTo>
                <a:lnTo>
                  <a:pt x="331" y="1010"/>
                </a:lnTo>
                <a:lnTo>
                  <a:pt x="331" y="1010"/>
                </a:lnTo>
                <a:lnTo>
                  <a:pt x="341" y="1010"/>
                </a:lnTo>
                <a:lnTo>
                  <a:pt x="341" y="1010"/>
                </a:lnTo>
                <a:lnTo>
                  <a:pt x="347" y="1010"/>
                </a:lnTo>
                <a:lnTo>
                  <a:pt x="351" y="1013"/>
                </a:lnTo>
                <a:lnTo>
                  <a:pt x="351" y="1013"/>
                </a:lnTo>
                <a:lnTo>
                  <a:pt x="351" y="1016"/>
                </a:lnTo>
                <a:lnTo>
                  <a:pt x="351" y="1016"/>
                </a:lnTo>
                <a:lnTo>
                  <a:pt x="351" y="1020"/>
                </a:lnTo>
                <a:lnTo>
                  <a:pt x="351" y="1020"/>
                </a:lnTo>
                <a:lnTo>
                  <a:pt x="351" y="1023"/>
                </a:lnTo>
                <a:lnTo>
                  <a:pt x="354" y="1023"/>
                </a:lnTo>
                <a:lnTo>
                  <a:pt x="354" y="1023"/>
                </a:lnTo>
                <a:lnTo>
                  <a:pt x="354" y="1023"/>
                </a:lnTo>
                <a:lnTo>
                  <a:pt x="351" y="1026"/>
                </a:lnTo>
                <a:lnTo>
                  <a:pt x="351" y="1033"/>
                </a:lnTo>
                <a:lnTo>
                  <a:pt x="351" y="1033"/>
                </a:lnTo>
                <a:lnTo>
                  <a:pt x="351" y="1033"/>
                </a:lnTo>
                <a:lnTo>
                  <a:pt x="351" y="1033"/>
                </a:lnTo>
                <a:lnTo>
                  <a:pt x="351" y="1036"/>
                </a:lnTo>
                <a:lnTo>
                  <a:pt x="351" y="1036"/>
                </a:lnTo>
                <a:lnTo>
                  <a:pt x="347" y="1036"/>
                </a:lnTo>
                <a:lnTo>
                  <a:pt x="344" y="1036"/>
                </a:lnTo>
                <a:lnTo>
                  <a:pt x="344" y="1036"/>
                </a:lnTo>
                <a:lnTo>
                  <a:pt x="344" y="1039"/>
                </a:lnTo>
                <a:lnTo>
                  <a:pt x="341" y="1043"/>
                </a:lnTo>
                <a:lnTo>
                  <a:pt x="341" y="1046"/>
                </a:lnTo>
                <a:lnTo>
                  <a:pt x="344" y="1046"/>
                </a:lnTo>
                <a:lnTo>
                  <a:pt x="344" y="1046"/>
                </a:lnTo>
                <a:lnTo>
                  <a:pt x="344" y="1046"/>
                </a:lnTo>
                <a:lnTo>
                  <a:pt x="347" y="1049"/>
                </a:lnTo>
                <a:lnTo>
                  <a:pt x="347" y="1052"/>
                </a:lnTo>
                <a:lnTo>
                  <a:pt x="347" y="1056"/>
                </a:lnTo>
                <a:lnTo>
                  <a:pt x="347" y="1059"/>
                </a:lnTo>
                <a:lnTo>
                  <a:pt x="347" y="1059"/>
                </a:lnTo>
                <a:lnTo>
                  <a:pt x="347" y="1059"/>
                </a:lnTo>
                <a:lnTo>
                  <a:pt x="347" y="1059"/>
                </a:lnTo>
                <a:lnTo>
                  <a:pt x="347" y="1059"/>
                </a:lnTo>
                <a:lnTo>
                  <a:pt x="347" y="1062"/>
                </a:lnTo>
                <a:lnTo>
                  <a:pt x="351" y="1062"/>
                </a:lnTo>
                <a:lnTo>
                  <a:pt x="351" y="1062"/>
                </a:lnTo>
                <a:lnTo>
                  <a:pt x="351" y="1062"/>
                </a:lnTo>
                <a:lnTo>
                  <a:pt x="351" y="1066"/>
                </a:lnTo>
                <a:lnTo>
                  <a:pt x="351" y="1069"/>
                </a:lnTo>
                <a:lnTo>
                  <a:pt x="354" y="1069"/>
                </a:lnTo>
                <a:lnTo>
                  <a:pt x="354" y="1072"/>
                </a:lnTo>
                <a:lnTo>
                  <a:pt x="354" y="1072"/>
                </a:lnTo>
                <a:lnTo>
                  <a:pt x="354" y="1072"/>
                </a:lnTo>
                <a:lnTo>
                  <a:pt x="351" y="1072"/>
                </a:lnTo>
                <a:lnTo>
                  <a:pt x="347" y="1075"/>
                </a:lnTo>
                <a:lnTo>
                  <a:pt x="347" y="1075"/>
                </a:lnTo>
                <a:lnTo>
                  <a:pt x="351" y="1079"/>
                </a:lnTo>
                <a:lnTo>
                  <a:pt x="351" y="1079"/>
                </a:lnTo>
                <a:lnTo>
                  <a:pt x="351" y="1079"/>
                </a:lnTo>
                <a:lnTo>
                  <a:pt x="354" y="1079"/>
                </a:lnTo>
                <a:lnTo>
                  <a:pt x="357" y="1082"/>
                </a:lnTo>
                <a:lnTo>
                  <a:pt x="357" y="1082"/>
                </a:lnTo>
                <a:lnTo>
                  <a:pt x="357" y="1082"/>
                </a:lnTo>
                <a:lnTo>
                  <a:pt x="357" y="1085"/>
                </a:lnTo>
                <a:lnTo>
                  <a:pt x="357" y="1085"/>
                </a:lnTo>
                <a:lnTo>
                  <a:pt x="357" y="1085"/>
                </a:lnTo>
                <a:lnTo>
                  <a:pt x="364" y="1085"/>
                </a:lnTo>
                <a:lnTo>
                  <a:pt x="370" y="1082"/>
                </a:lnTo>
                <a:lnTo>
                  <a:pt x="370" y="1082"/>
                </a:lnTo>
                <a:lnTo>
                  <a:pt x="370" y="1079"/>
                </a:lnTo>
                <a:lnTo>
                  <a:pt x="374" y="1075"/>
                </a:lnTo>
                <a:lnTo>
                  <a:pt x="377" y="1075"/>
                </a:lnTo>
                <a:lnTo>
                  <a:pt x="380" y="1072"/>
                </a:lnTo>
                <a:lnTo>
                  <a:pt x="380" y="1069"/>
                </a:lnTo>
                <a:lnTo>
                  <a:pt x="383" y="1062"/>
                </a:lnTo>
                <a:lnTo>
                  <a:pt x="383" y="1062"/>
                </a:lnTo>
                <a:lnTo>
                  <a:pt x="383" y="1059"/>
                </a:lnTo>
                <a:lnTo>
                  <a:pt x="383" y="1059"/>
                </a:lnTo>
                <a:lnTo>
                  <a:pt x="387" y="1059"/>
                </a:lnTo>
                <a:lnTo>
                  <a:pt x="390" y="1059"/>
                </a:lnTo>
                <a:lnTo>
                  <a:pt x="390" y="1059"/>
                </a:lnTo>
                <a:lnTo>
                  <a:pt x="393" y="1056"/>
                </a:lnTo>
                <a:lnTo>
                  <a:pt x="397" y="1056"/>
                </a:lnTo>
                <a:lnTo>
                  <a:pt x="400" y="1056"/>
                </a:lnTo>
                <a:lnTo>
                  <a:pt x="400" y="1056"/>
                </a:lnTo>
                <a:lnTo>
                  <a:pt x="403" y="1052"/>
                </a:lnTo>
                <a:lnTo>
                  <a:pt x="406" y="1052"/>
                </a:lnTo>
                <a:lnTo>
                  <a:pt x="406" y="1049"/>
                </a:lnTo>
                <a:lnTo>
                  <a:pt x="410" y="1049"/>
                </a:lnTo>
                <a:lnTo>
                  <a:pt x="410" y="1049"/>
                </a:lnTo>
                <a:lnTo>
                  <a:pt x="410" y="1046"/>
                </a:lnTo>
                <a:lnTo>
                  <a:pt x="410" y="1046"/>
                </a:lnTo>
                <a:lnTo>
                  <a:pt x="416" y="1046"/>
                </a:lnTo>
                <a:lnTo>
                  <a:pt x="419" y="1046"/>
                </a:lnTo>
                <a:lnTo>
                  <a:pt x="423" y="1046"/>
                </a:lnTo>
                <a:lnTo>
                  <a:pt x="423" y="1043"/>
                </a:lnTo>
                <a:lnTo>
                  <a:pt x="423" y="1039"/>
                </a:lnTo>
                <a:lnTo>
                  <a:pt x="423" y="1036"/>
                </a:lnTo>
                <a:lnTo>
                  <a:pt x="423" y="1036"/>
                </a:lnTo>
                <a:lnTo>
                  <a:pt x="423" y="1036"/>
                </a:lnTo>
                <a:lnTo>
                  <a:pt x="423" y="1036"/>
                </a:lnTo>
                <a:lnTo>
                  <a:pt x="423" y="1036"/>
                </a:lnTo>
                <a:lnTo>
                  <a:pt x="439" y="1026"/>
                </a:lnTo>
                <a:lnTo>
                  <a:pt x="442" y="1026"/>
                </a:lnTo>
                <a:lnTo>
                  <a:pt x="446" y="1023"/>
                </a:lnTo>
                <a:lnTo>
                  <a:pt x="449" y="1023"/>
                </a:lnTo>
                <a:lnTo>
                  <a:pt x="449" y="1023"/>
                </a:lnTo>
                <a:lnTo>
                  <a:pt x="456" y="1020"/>
                </a:lnTo>
                <a:lnTo>
                  <a:pt x="465" y="1016"/>
                </a:lnTo>
                <a:lnTo>
                  <a:pt x="469" y="1016"/>
                </a:lnTo>
                <a:lnTo>
                  <a:pt x="469" y="1020"/>
                </a:lnTo>
                <a:lnTo>
                  <a:pt x="469" y="1020"/>
                </a:lnTo>
                <a:lnTo>
                  <a:pt x="469" y="1023"/>
                </a:lnTo>
                <a:lnTo>
                  <a:pt x="472" y="1023"/>
                </a:lnTo>
                <a:lnTo>
                  <a:pt x="472" y="1020"/>
                </a:lnTo>
                <a:lnTo>
                  <a:pt x="475" y="1020"/>
                </a:lnTo>
                <a:lnTo>
                  <a:pt x="478" y="1023"/>
                </a:lnTo>
                <a:lnTo>
                  <a:pt x="482" y="1023"/>
                </a:lnTo>
                <a:lnTo>
                  <a:pt x="482" y="1023"/>
                </a:lnTo>
                <a:lnTo>
                  <a:pt x="485" y="1023"/>
                </a:lnTo>
                <a:lnTo>
                  <a:pt x="485" y="1020"/>
                </a:lnTo>
                <a:lnTo>
                  <a:pt x="488" y="1020"/>
                </a:lnTo>
                <a:lnTo>
                  <a:pt x="495" y="1013"/>
                </a:lnTo>
                <a:lnTo>
                  <a:pt x="498" y="1013"/>
                </a:lnTo>
                <a:lnTo>
                  <a:pt x="498" y="1013"/>
                </a:lnTo>
                <a:lnTo>
                  <a:pt x="501" y="1013"/>
                </a:lnTo>
                <a:lnTo>
                  <a:pt x="501" y="1010"/>
                </a:lnTo>
                <a:lnTo>
                  <a:pt x="498" y="1007"/>
                </a:lnTo>
                <a:lnTo>
                  <a:pt x="498" y="1003"/>
                </a:lnTo>
                <a:lnTo>
                  <a:pt x="498" y="1003"/>
                </a:lnTo>
                <a:lnTo>
                  <a:pt x="501" y="1000"/>
                </a:lnTo>
                <a:lnTo>
                  <a:pt x="501" y="1000"/>
                </a:lnTo>
                <a:lnTo>
                  <a:pt x="505" y="1000"/>
                </a:lnTo>
                <a:lnTo>
                  <a:pt x="508" y="1003"/>
                </a:lnTo>
                <a:lnTo>
                  <a:pt x="508" y="1000"/>
                </a:lnTo>
                <a:lnTo>
                  <a:pt x="511" y="1000"/>
                </a:lnTo>
                <a:lnTo>
                  <a:pt x="515" y="1000"/>
                </a:lnTo>
                <a:lnTo>
                  <a:pt x="521" y="997"/>
                </a:lnTo>
                <a:lnTo>
                  <a:pt x="521" y="997"/>
                </a:lnTo>
                <a:lnTo>
                  <a:pt x="524" y="993"/>
                </a:lnTo>
                <a:lnTo>
                  <a:pt x="524" y="987"/>
                </a:lnTo>
                <a:lnTo>
                  <a:pt x="531" y="984"/>
                </a:lnTo>
                <a:lnTo>
                  <a:pt x="534" y="984"/>
                </a:lnTo>
                <a:lnTo>
                  <a:pt x="537" y="984"/>
                </a:lnTo>
                <a:lnTo>
                  <a:pt x="541" y="984"/>
                </a:lnTo>
                <a:lnTo>
                  <a:pt x="544" y="980"/>
                </a:lnTo>
                <a:lnTo>
                  <a:pt x="551" y="974"/>
                </a:lnTo>
                <a:lnTo>
                  <a:pt x="551" y="974"/>
                </a:lnTo>
                <a:lnTo>
                  <a:pt x="551" y="974"/>
                </a:lnTo>
                <a:lnTo>
                  <a:pt x="554" y="974"/>
                </a:lnTo>
                <a:lnTo>
                  <a:pt x="560" y="967"/>
                </a:lnTo>
                <a:lnTo>
                  <a:pt x="560" y="967"/>
                </a:lnTo>
                <a:lnTo>
                  <a:pt x="560" y="967"/>
                </a:lnTo>
                <a:lnTo>
                  <a:pt x="564" y="964"/>
                </a:lnTo>
                <a:lnTo>
                  <a:pt x="567" y="961"/>
                </a:lnTo>
                <a:lnTo>
                  <a:pt x="567" y="964"/>
                </a:lnTo>
                <a:lnTo>
                  <a:pt x="570" y="964"/>
                </a:lnTo>
                <a:lnTo>
                  <a:pt x="570" y="964"/>
                </a:lnTo>
                <a:lnTo>
                  <a:pt x="570" y="961"/>
                </a:lnTo>
                <a:lnTo>
                  <a:pt x="570" y="957"/>
                </a:lnTo>
                <a:lnTo>
                  <a:pt x="570" y="957"/>
                </a:lnTo>
                <a:lnTo>
                  <a:pt x="570" y="957"/>
                </a:lnTo>
                <a:lnTo>
                  <a:pt x="577" y="951"/>
                </a:lnTo>
                <a:lnTo>
                  <a:pt x="577" y="951"/>
                </a:lnTo>
                <a:lnTo>
                  <a:pt x="577" y="944"/>
                </a:lnTo>
                <a:lnTo>
                  <a:pt x="580" y="944"/>
                </a:lnTo>
                <a:lnTo>
                  <a:pt x="580" y="944"/>
                </a:lnTo>
                <a:lnTo>
                  <a:pt x="577" y="938"/>
                </a:lnTo>
                <a:lnTo>
                  <a:pt x="580" y="938"/>
                </a:lnTo>
                <a:lnTo>
                  <a:pt x="583" y="931"/>
                </a:lnTo>
                <a:lnTo>
                  <a:pt x="587" y="931"/>
                </a:lnTo>
                <a:lnTo>
                  <a:pt x="590" y="934"/>
                </a:lnTo>
                <a:lnTo>
                  <a:pt x="590" y="931"/>
                </a:lnTo>
                <a:lnTo>
                  <a:pt x="593" y="931"/>
                </a:lnTo>
                <a:lnTo>
                  <a:pt x="593" y="934"/>
                </a:lnTo>
                <a:lnTo>
                  <a:pt x="596" y="934"/>
                </a:lnTo>
                <a:lnTo>
                  <a:pt x="596" y="931"/>
                </a:lnTo>
                <a:lnTo>
                  <a:pt x="596" y="931"/>
                </a:lnTo>
                <a:lnTo>
                  <a:pt x="596" y="931"/>
                </a:lnTo>
                <a:lnTo>
                  <a:pt x="593" y="928"/>
                </a:lnTo>
                <a:lnTo>
                  <a:pt x="593" y="928"/>
                </a:lnTo>
                <a:lnTo>
                  <a:pt x="593" y="925"/>
                </a:lnTo>
                <a:lnTo>
                  <a:pt x="590" y="925"/>
                </a:lnTo>
                <a:lnTo>
                  <a:pt x="590" y="921"/>
                </a:lnTo>
                <a:lnTo>
                  <a:pt x="590" y="921"/>
                </a:lnTo>
                <a:lnTo>
                  <a:pt x="587" y="921"/>
                </a:lnTo>
                <a:lnTo>
                  <a:pt x="587" y="921"/>
                </a:lnTo>
                <a:lnTo>
                  <a:pt x="583" y="921"/>
                </a:lnTo>
                <a:lnTo>
                  <a:pt x="583" y="921"/>
                </a:lnTo>
                <a:lnTo>
                  <a:pt x="583" y="925"/>
                </a:lnTo>
                <a:lnTo>
                  <a:pt x="583" y="925"/>
                </a:lnTo>
                <a:lnTo>
                  <a:pt x="583" y="918"/>
                </a:lnTo>
                <a:lnTo>
                  <a:pt x="580" y="918"/>
                </a:lnTo>
                <a:lnTo>
                  <a:pt x="577" y="915"/>
                </a:lnTo>
                <a:lnTo>
                  <a:pt x="580" y="915"/>
                </a:lnTo>
                <a:lnTo>
                  <a:pt x="580" y="915"/>
                </a:lnTo>
                <a:lnTo>
                  <a:pt x="583" y="915"/>
                </a:lnTo>
                <a:lnTo>
                  <a:pt x="590" y="908"/>
                </a:lnTo>
                <a:lnTo>
                  <a:pt x="593" y="908"/>
                </a:lnTo>
                <a:lnTo>
                  <a:pt x="593" y="905"/>
                </a:lnTo>
                <a:lnTo>
                  <a:pt x="593" y="905"/>
                </a:lnTo>
                <a:lnTo>
                  <a:pt x="593" y="905"/>
                </a:lnTo>
                <a:lnTo>
                  <a:pt x="596" y="902"/>
                </a:lnTo>
                <a:lnTo>
                  <a:pt x="596" y="902"/>
                </a:lnTo>
                <a:lnTo>
                  <a:pt x="596" y="902"/>
                </a:lnTo>
                <a:lnTo>
                  <a:pt x="596" y="898"/>
                </a:lnTo>
                <a:lnTo>
                  <a:pt x="596" y="898"/>
                </a:lnTo>
                <a:lnTo>
                  <a:pt x="596" y="895"/>
                </a:lnTo>
                <a:lnTo>
                  <a:pt x="596" y="895"/>
                </a:lnTo>
                <a:lnTo>
                  <a:pt x="596" y="892"/>
                </a:lnTo>
                <a:lnTo>
                  <a:pt x="600" y="888"/>
                </a:lnTo>
                <a:lnTo>
                  <a:pt x="596" y="885"/>
                </a:lnTo>
                <a:lnTo>
                  <a:pt x="600" y="882"/>
                </a:lnTo>
                <a:lnTo>
                  <a:pt x="600" y="875"/>
                </a:lnTo>
                <a:lnTo>
                  <a:pt x="600" y="875"/>
                </a:lnTo>
                <a:lnTo>
                  <a:pt x="600" y="875"/>
                </a:lnTo>
                <a:lnTo>
                  <a:pt x="603" y="872"/>
                </a:lnTo>
                <a:lnTo>
                  <a:pt x="606" y="869"/>
                </a:lnTo>
                <a:lnTo>
                  <a:pt x="606" y="869"/>
                </a:lnTo>
                <a:lnTo>
                  <a:pt x="610" y="866"/>
                </a:lnTo>
                <a:lnTo>
                  <a:pt x="610" y="862"/>
                </a:lnTo>
                <a:lnTo>
                  <a:pt x="613" y="862"/>
                </a:lnTo>
                <a:lnTo>
                  <a:pt x="619" y="859"/>
                </a:lnTo>
                <a:lnTo>
                  <a:pt x="619" y="862"/>
                </a:lnTo>
                <a:lnTo>
                  <a:pt x="619" y="859"/>
                </a:lnTo>
                <a:lnTo>
                  <a:pt x="619" y="859"/>
                </a:lnTo>
                <a:lnTo>
                  <a:pt x="619" y="859"/>
                </a:lnTo>
                <a:lnTo>
                  <a:pt x="619" y="856"/>
                </a:lnTo>
                <a:lnTo>
                  <a:pt x="616" y="856"/>
                </a:lnTo>
                <a:lnTo>
                  <a:pt x="613" y="859"/>
                </a:lnTo>
                <a:lnTo>
                  <a:pt x="613" y="856"/>
                </a:lnTo>
                <a:lnTo>
                  <a:pt x="613" y="856"/>
                </a:lnTo>
                <a:lnTo>
                  <a:pt x="616" y="856"/>
                </a:lnTo>
                <a:lnTo>
                  <a:pt x="619" y="856"/>
                </a:lnTo>
                <a:lnTo>
                  <a:pt x="623" y="856"/>
                </a:lnTo>
                <a:lnTo>
                  <a:pt x="623" y="852"/>
                </a:lnTo>
                <a:lnTo>
                  <a:pt x="623" y="849"/>
                </a:lnTo>
                <a:lnTo>
                  <a:pt x="623" y="849"/>
                </a:lnTo>
                <a:lnTo>
                  <a:pt x="623" y="849"/>
                </a:lnTo>
                <a:lnTo>
                  <a:pt x="626" y="849"/>
                </a:lnTo>
                <a:lnTo>
                  <a:pt x="626" y="852"/>
                </a:lnTo>
                <a:lnTo>
                  <a:pt x="626" y="852"/>
                </a:lnTo>
                <a:lnTo>
                  <a:pt x="626" y="856"/>
                </a:lnTo>
                <a:lnTo>
                  <a:pt x="623" y="856"/>
                </a:lnTo>
                <a:lnTo>
                  <a:pt x="626" y="856"/>
                </a:lnTo>
                <a:lnTo>
                  <a:pt x="629" y="852"/>
                </a:lnTo>
                <a:lnTo>
                  <a:pt x="629" y="852"/>
                </a:lnTo>
                <a:lnTo>
                  <a:pt x="626" y="852"/>
                </a:lnTo>
                <a:lnTo>
                  <a:pt x="629" y="849"/>
                </a:lnTo>
                <a:lnTo>
                  <a:pt x="629" y="846"/>
                </a:lnTo>
                <a:lnTo>
                  <a:pt x="629" y="846"/>
                </a:lnTo>
                <a:lnTo>
                  <a:pt x="629" y="846"/>
                </a:lnTo>
                <a:lnTo>
                  <a:pt x="629" y="843"/>
                </a:lnTo>
                <a:lnTo>
                  <a:pt x="629" y="843"/>
                </a:lnTo>
                <a:lnTo>
                  <a:pt x="626" y="843"/>
                </a:lnTo>
                <a:lnTo>
                  <a:pt x="626" y="839"/>
                </a:lnTo>
                <a:lnTo>
                  <a:pt x="626" y="839"/>
                </a:lnTo>
                <a:lnTo>
                  <a:pt x="633" y="836"/>
                </a:lnTo>
                <a:lnTo>
                  <a:pt x="636" y="839"/>
                </a:lnTo>
                <a:lnTo>
                  <a:pt x="639" y="839"/>
                </a:lnTo>
                <a:lnTo>
                  <a:pt x="642" y="833"/>
                </a:lnTo>
                <a:lnTo>
                  <a:pt x="642" y="833"/>
                </a:lnTo>
                <a:lnTo>
                  <a:pt x="646" y="833"/>
                </a:lnTo>
                <a:lnTo>
                  <a:pt x="646" y="836"/>
                </a:lnTo>
                <a:lnTo>
                  <a:pt x="652" y="829"/>
                </a:lnTo>
                <a:lnTo>
                  <a:pt x="652" y="829"/>
                </a:lnTo>
                <a:lnTo>
                  <a:pt x="649" y="829"/>
                </a:lnTo>
                <a:lnTo>
                  <a:pt x="649" y="829"/>
                </a:lnTo>
                <a:lnTo>
                  <a:pt x="642" y="829"/>
                </a:lnTo>
                <a:lnTo>
                  <a:pt x="642" y="826"/>
                </a:lnTo>
                <a:lnTo>
                  <a:pt x="642" y="823"/>
                </a:lnTo>
                <a:lnTo>
                  <a:pt x="646" y="823"/>
                </a:lnTo>
                <a:lnTo>
                  <a:pt x="646" y="820"/>
                </a:lnTo>
                <a:lnTo>
                  <a:pt x="646" y="820"/>
                </a:lnTo>
                <a:lnTo>
                  <a:pt x="642" y="816"/>
                </a:lnTo>
                <a:lnTo>
                  <a:pt x="639" y="816"/>
                </a:lnTo>
                <a:lnTo>
                  <a:pt x="636" y="816"/>
                </a:lnTo>
                <a:lnTo>
                  <a:pt x="636" y="816"/>
                </a:lnTo>
                <a:lnTo>
                  <a:pt x="636" y="813"/>
                </a:lnTo>
                <a:lnTo>
                  <a:pt x="639" y="813"/>
                </a:lnTo>
                <a:lnTo>
                  <a:pt x="636" y="810"/>
                </a:lnTo>
                <a:lnTo>
                  <a:pt x="636" y="803"/>
                </a:lnTo>
                <a:lnTo>
                  <a:pt x="629" y="800"/>
                </a:lnTo>
                <a:lnTo>
                  <a:pt x="629" y="797"/>
                </a:lnTo>
                <a:lnTo>
                  <a:pt x="633" y="797"/>
                </a:lnTo>
                <a:lnTo>
                  <a:pt x="633" y="793"/>
                </a:lnTo>
                <a:lnTo>
                  <a:pt x="633" y="793"/>
                </a:lnTo>
                <a:lnTo>
                  <a:pt x="633" y="790"/>
                </a:lnTo>
                <a:lnTo>
                  <a:pt x="633" y="790"/>
                </a:lnTo>
                <a:lnTo>
                  <a:pt x="636" y="790"/>
                </a:lnTo>
                <a:lnTo>
                  <a:pt x="636" y="787"/>
                </a:lnTo>
                <a:lnTo>
                  <a:pt x="636" y="787"/>
                </a:lnTo>
                <a:lnTo>
                  <a:pt x="639" y="787"/>
                </a:lnTo>
                <a:lnTo>
                  <a:pt x="639" y="787"/>
                </a:lnTo>
                <a:lnTo>
                  <a:pt x="642" y="784"/>
                </a:lnTo>
                <a:lnTo>
                  <a:pt x="642" y="784"/>
                </a:lnTo>
                <a:lnTo>
                  <a:pt x="642" y="784"/>
                </a:lnTo>
                <a:lnTo>
                  <a:pt x="646" y="784"/>
                </a:lnTo>
                <a:lnTo>
                  <a:pt x="646" y="784"/>
                </a:lnTo>
                <a:lnTo>
                  <a:pt x="649" y="780"/>
                </a:lnTo>
                <a:lnTo>
                  <a:pt x="652" y="777"/>
                </a:lnTo>
                <a:lnTo>
                  <a:pt x="652" y="777"/>
                </a:lnTo>
                <a:lnTo>
                  <a:pt x="652" y="777"/>
                </a:lnTo>
                <a:lnTo>
                  <a:pt x="649" y="777"/>
                </a:lnTo>
                <a:lnTo>
                  <a:pt x="649" y="774"/>
                </a:lnTo>
                <a:lnTo>
                  <a:pt x="649" y="774"/>
                </a:lnTo>
                <a:lnTo>
                  <a:pt x="649" y="770"/>
                </a:lnTo>
                <a:lnTo>
                  <a:pt x="649" y="770"/>
                </a:lnTo>
                <a:lnTo>
                  <a:pt x="646" y="770"/>
                </a:lnTo>
                <a:lnTo>
                  <a:pt x="649" y="767"/>
                </a:lnTo>
                <a:lnTo>
                  <a:pt x="652" y="764"/>
                </a:lnTo>
                <a:lnTo>
                  <a:pt x="652" y="764"/>
                </a:lnTo>
                <a:lnTo>
                  <a:pt x="652" y="761"/>
                </a:lnTo>
                <a:lnTo>
                  <a:pt x="652" y="757"/>
                </a:lnTo>
                <a:lnTo>
                  <a:pt x="659" y="757"/>
                </a:lnTo>
                <a:lnTo>
                  <a:pt x="662" y="754"/>
                </a:lnTo>
                <a:lnTo>
                  <a:pt x="665" y="754"/>
                </a:lnTo>
                <a:lnTo>
                  <a:pt x="672" y="757"/>
                </a:lnTo>
                <a:lnTo>
                  <a:pt x="672" y="757"/>
                </a:lnTo>
                <a:lnTo>
                  <a:pt x="672" y="757"/>
                </a:lnTo>
                <a:lnTo>
                  <a:pt x="672" y="754"/>
                </a:lnTo>
                <a:lnTo>
                  <a:pt x="672" y="754"/>
                </a:lnTo>
                <a:lnTo>
                  <a:pt x="672" y="751"/>
                </a:lnTo>
                <a:lnTo>
                  <a:pt x="675" y="748"/>
                </a:lnTo>
                <a:lnTo>
                  <a:pt x="675" y="748"/>
                </a:lnTo>
                <a:lnTo>
                  <a:pt x="678" y="744"/>
                </a:lnTo>
                <a:lnTo>
                  <a:pt x="678" y="741"/>
                </a:lnTo>
                <a:lnTo>
                  <a:pt x="678" y="741"/>
                </a:lnTo>
                <a:lnTo>
                  <a:pt x="682" y="741"/>
                </a:lnTo>
                <a:lnTo>
                  <a:pt x="688" y="738"/>
                </a:lnTo>
                <a:lnTo>
                  <a:pt x="688" y="734"/>
                </a:lnTo>
                <a:lnTo>
                  <a:pt x="685" y="731"/>
                </a:lnTo>
                <a:lnTo>
                  <a:pt x="675" y="715"/>
                </a:lnTo>
                <a:lnTo>
                  <a:pt x="675" y="711"/>
                </a:lnTo>
                <a:lnTo>
                  <a:pt x="672" y="705"/>
                </a:lnTo>
                <a:lnTo>
                  <a:pt x="669" y="695"/>
                </a:lnTo>
                <a:lnTo>
                  <a:pt x="665" y="692"/>
                </a:lnTo>
                <a:lnTo>
                  <a:pt x="662" y="685"/>
                </a:lnTo>
                <a:lnTo>
                  <a:pt x="655" y="679"/>
                </a:lnTo>
                <a:lnTo>
                  <a:pt x="649" y="672"/>
                </a:lnTo>
                <a:lnTo>
                  <a:pt x="639" y="662"/>
                </a:lnTo>
                <a:lnTo>
                  <a:pt x="626" y="659"/>
                </a:lnTo>
                <a:lnTo>
                  <a:pt x="616" y="652"/>
                </a:lnTo>
                <a:lnTo>
                  <a:pt x="613" y="649"/>
                </a:lnTo>
                <a:lnTo>
                  <a:pt x="613" y="649"/>
                </a:lnTo>
                <a:lnTo>
                  <a:pt x="610" y="646"/>
                </a:lnTo>
                <a:lnTo>
                  <a:pt x="603" y="643"/>
                </a:lnTo>
                <a:lnTo>
                  <a:pt x="596" y="643"/>
                </a:lnTo>
                <a:lnTo>
                  <a:pt x="596" y="643"/>
                </a:lnTo>
                <a:lnTo>
                  <a:pt x="590" y="636"/>
                </a:lnTo>
                <a:lnTo>
                  <a:pt x="590" y="636"/>
                </a:lnTo>
                <a:lnTo>
                  <a:pt x="580" y="633"/>
                </a:lnTo>
                <a:lnTo>
                  <a:pt x="554" y="620"/>
                </a:lnTo>
                <a:lnTo>
                  <a:pt x="544" y="613"/>
                </a:lnTo>
                <a:lnTo>
                  <a:pt x="544" y="613"/>
                </a:lnTo>
                <a:lnTo>
                  <a:pt x="524" y="607"/>
                </a:lnTo>
                <a:lnTo>
                  <a:pt x="521" y="607"/>
                </a:lnTo>
                <a:lnTo>
                  <a:pt x="521" y="607"/>
                </a:lnTo>
                <a:lnTo>
                  <a:pt x="498" y="590"/>
                </a:lnTo>
                <a:lnTo>
                  <a:pt x="488" y="587"/>
                </a:lnTo>
                <a:lnTo>
                  <a:pt x="488" y="584"/>
                </a:lnTo>
                <a:lnTo>
                  <a:pt x="485" y="584"/>
                </a:lnTo>
                <a:lnTo>
                  <a:pt x="475" y="584"/>
                </a:lnTo>
                <a:lnTo>
                  <a:pt x="475" y="584"/>
                </a:lnTo>
                <a:lnTo>
                  <a:pt x="465" y="584"/>
                </a:lnTo>
                <a:lnTo>
                  <a:pt x="465" y="584"/>
                </a:lnTo>
                <a:lnTo>
                  <a:pt x="462" y="584"/>
                </a:lnTo>
                <a:lnTo>
                  <a:pt x="462" y="584"/>
                </a:lnTo>
                <a:lnTo>
                  <a:pt x="456" y="587"/>
                </a:lnTo>
                <a:lnTo>
                  <a:pt x="446" y="590"/>
                </a:lnTo>
                <a:lnTo>
                  <a:pt x="439" y="590"/>
                </a:lnTo>
                <a:lnTo>
                  <a:pt x="439" y="590"/>
                </a:lnTo>
                <a:lnTo>
                  <a:pt x="436" y="593"/>
                </a:lnTo>
                <a:lnTo>
                  <a:pt x="436" y="593"/>
                </a:lnTo>
                <a:lnTo>
                  <a:pt x="433" y="593"/>
                </a:lnTo>
                <a:lnTo>
                  <a:pt x="423" y="593"/>
                </a:lnTo>
                <a:lnTo>
                  <a:pt x="413" y="593"/>
                </a:lnTo>
                <a:lnTo>
                  <a:pt x="413" y="593"/>
                </a:lnTo>
                <a:lnTo>
                  <a:pt x="413" y="587"/>
                </a:lnTo>
                <a:lnTo>
                  <a:pt x="413" y="587"/>
                </a:lnTo>
                <a:lnTo>
                  <a:pt x="410" y="584"/>
                </a:lnTo>
                <a:lnTo>
                  <a:pt x="403" y="584"/>
                </a:lnTo>
                <a:lnTo>
                  <a:pt x="400" y="584"/>
                </a:lnTo>
                <a:lnTo>
                  <a:pt x="400" y="584"/>
                </a:lnTo>
                <a:lnTo>
                  <a:pt x="397" y="587"/>
                </a:lnTo>
                <a:lnTo>
                  <a:pt x="397" y="590"/>
                </a:lnTo>
                <a:lnTo>
                  <a:pt x="393" y="590"/>
                </a:lnTo>
                <a:lnTo>
                  <a:pt x="367" y="590"/>
                </a:lnTo>
                <a:lnTo>
                  <a:pt x="364" y="590"/>
                </a:lnTo>
                <a:lnTo>
                  <a:pt x="360" y="590"/>
                </a:lnTo>
                <a:lnTo>
                  <a:pt x="360" y="590"/>
                </a:lnTo>
                <a:lnTo>
                  <a:pt x="360" y="590"/>
                </a:lnTo>
                <a:lnTo>
                  <a:pt x="360" y="590"/>
                </a:lnTo>
                <a:lnTo>
                  <a:pt x="351" y="587"/>
                </a:lnTo>
                <a:lnTo>
                  <a:pt x="351" y="587"/>
                </a:lnTo>
                <a:lnTo>
                  <a:pt x="344" y="590"/>
                </a:lnTo>
                <a:lnTo>
                  <a:pt x="324" y="593"/>
                </a:lnTo>
                <a:lnTo>
                  <a:pt x="305" y="593"/>
                </a:lnTo>
                <a:lnTo>
                  <a:pt x="305" y="593"/>
                </a:lnTo>
                <a:lnTo>
                  <a:pt x="305" y="590"/>
                </a:lnTo>
                <a:lnTo>
                  <a:pt x="305" y="590"/>
                </a:lnTo>
                <a:lnTo>
                  <a:pt x="311" y="584"/>
                </a:lnTo>
                <a:lnTo>
                  <a:pt x="311" y="577"/>
                </a:lnTo>
                <a:lnTo>
                  <a:pt x="311" y="570"/>
                </a:lnTo>
                <a:lnTo>
                  <a:pt x="311" y="564"/>
                </a:lnTo>
                <a:lnTo>
                  <a:pt x="305" y="561"/>
                </a:lnTo>
                <a:lnTo>
                  <a:pt x="301" y="564"/>
                </a:lnTo>
                <a:lnTo>
                  <a:pt x="298" y="564"/>
                </a:lnTo>
                <a:lnTo>
                  <a:pt x="295" y="561"/>
                </a:lnTo>
                <a:lnTo>
                  <a:pt x="295" y="554"/>
                </a:lnTo>
                <a:lnTo>
                  <a:pt x="298" y="544"/>
                </a:lnTo>
                <a:lnTo>
                  <a:pt x="295" y="538"/>
                </a:lnTo>
                <a:lnTo>
                  <a:pt x="298" y="534"/>
                </a:lnTo>
                <a:lnTo>
                  <a:pt x="298" y="534"/>
                </a:lnTo>
                <a:lnTo>
                  <a:pt x="298" y="534"/>
                </a:lnTo>
                <a:lnTo>
                  <a:pt x="292" y="534"/>
                </a:lnTo>
                <a:lnTo>
                  <a:pt x="282" y="541"/>
                </a:lnTo>
                <a:lnTo>
                  <a:pt x="282" y="541"/>
                </a:lnTo>
                <a:lnTo>
                  <a:pt x="279" y="541"/>
                </a:lnTo>
                <a:lnTo>
                  <a:pt x="279" y="541"/>
                </a:lnTo>
                <a:lnTo>
                  <a:pt x="272" y="544"/>
                </a:lnTo>
                <a:lnTo>
                  <a:pt x="265" y="541"/>
                </a:lnTo>
                <a:lnTo>
                  <a:pt x="265" y="541"/>
                </a:lnTo>
                <a:lnTo>
                  <a:pt x="262" y="534"/>
                </a:lnTo>
                <a:lnTo>
                  <a:pt x="262" y="531"/>
                </a:lnTo>
                <a:lnTo>
                  <a:pt x="259" y="528"/>
                </a:lnTo>
                <a:lnTo>
                  <a:pt x="262" y="525"/>
                </a:lnTo>
                <a:lnTo>
                  <a:pt x="265" y="518"/>
                </a:lnTo>
                <a:lnTo>
                  <a:pt x="265" y="518"/>
                </a:lnTo>
                <a:lnTo>
                  <a:pt x="265" y="518"/>
                </a:lnTo>
                <a:lnTo>
                  <a:pt x="262" y="518"/>
                </a:lnTo>
                <a:lnTo>
                  <a:pt x="252" y="521"/>
                </a:lnTo>
                <a:lnTo>
                  <a:pt x="252" y="518"/>
                </a:lnTo>
                <a:lnTo>
                  <a:pt x="252" y="518"/>
                </a:lnTo>
                <a:lnTo>
                  <a:pt x="249" y="515"/>
                </a:lnTo>
                <a:lnTo>
                  <a:pt x="242" y="518"/>
                </a:lnTo>
                <a:lnTo>
                  <a:pt x="242" y="521"/>
                </a:lnTo>
                <a:lnTo>
                  <a:pt x="239" y="521"/>
                </a:lnTo>
                <a:lnTo>
                  <a:pt x="239" y="525"/>
                </a:lnTo>
                <a:lnTo>
                  <a:pt x="233" y="531"/>
                </a:lnTo>
                <a:lnTo>
                  <a:pt x="229" y="531"/>
                </a:lnTo>
                <a:lnTo>
                  <a:pt x="229" y="531"/>
                </a:lnTo>
                <a:lnTo>
                  <a:pt x="226" y="531"/>
                </a:lnTo>
                <a:lnTo>
                  <a:pt x="226" y="531"/>
                </a:lnTo>
                <a:lnTo>
                  <a:pt x="233" y="511"/>
                </a:lnTo>
                <a:lnTo>
                  <a:pt x="233" y="511"/>
                </a:lnTo>
                <a:lnTo>
                  <a:pt x="229" y="508"/>
                </a:lnTo>
                <a:lnTo>
                  <a:pt x="226" y="508"/>
                </a:lnTo>
                <a:lnTo>
                  <a:pt x="220" y="508"/>
                </a:lnTo>
                <a:lnTo>
                  <a:pt x="213" y="508"/>
                </a:lnTo>
                <a:lnTo>
                  <a:pt x="213" y="508"/>
                </a:lnTo>
                <a:lnTo>
                  <a:pt x="210" y="508"/>
                </a:lnTo>
                <a:lnTo>
                  <a:pt x="210" y="505"/>
                </a:lnTo>
                <a:lnTo>
                  <a:pt x="210" y="505"/>
                </a:lnTo>
                <a:lnTo>
                  <a:pt x="210" y="502"/>
                </a:lnTo>
                <a:lnTo>
                  <a:pt x="206" y="498"/>
                </a:lnTo>
                <a:lnTo>
                  <a:pt x="203" y="498"/>
                </a:lnTo>
                <a:lnTo>
                  <a:pt x="203" y="488"/>
                </a:lnTo>
                <a:lnTo>
                  <a:pt x="203" y="488"/>
                </a:lnTo>
                <a:lnTo>
                  <a:pt x="206" y="485"/>
                </a:lnTo>
                <a:lnTo>
                  <a:pt x="210" y="485"/>
                </a:lnTo>
                <a:lnTo>
                  <a:pt x="216" y="479"/>
                </a:lnTo>
                <a:lnTo>
                  <a:pt x="216" y="472"/>
                </a:lnTo>
                <a:lnTo>
                  <a:pt x="220" y="466"/>
                </a:lnTo>
                <a:lnTo>
                  <a:pt x="223" y="459"/>
                </a:lnTo>
                <a:lnTo>
                  <a:pt x="220" y="456"/>
                </a:lnTo>
                <a:lnTo>
                  <a:pt x="210" y="462"/>
                </a:lnTo>
                <a:lnTo>
                  <a:pt x="200" y="462"/>
                </a:lnTo>
                <a:lnTo>
                  <a:pt x="200" y="459"/>
                </a:lnTo>
                <a:lnTo>
                  <a:pt x="197" y="456"/>
                </a:lnTo>
                <a:lnTo>
                  <a:pt x="200" y="452"/>
                </a:lnTo>
                <a:lnTo>
                  <a:pt x="203" y="443"/>
                </a:lnTo>
                <a:lnTo>
                  <a:pt x="203" y="439"/>
                </a:lnTo>
                <a:lnTo>
                  <a:pt x="206" y="436"/>
                </a:lnTo>
                <a:lnTo>
                  <a:pt x="213" y="429"/>
                </a:lnTo>
                <a:lnTo>
                  <a:pt x="220" y="420"/>
                </a:lnTo>
                <a:lnTo>
                  <a:pt x="220" y="410"/>
                </a:lnTo>
                <a:lnTo>
                  <a:pt x="223" y="403"/>
                </a:lnTo>
                <a:lnTo>
                  <a:pt x="223" y="403"/>
                </a:lnTo>
                <a:lnTo>
                  <a:pt x="216" y="400"/>
                </a:lnTo>
                <a:lnTo>
                  <a:pt x="213" y="400"/>
                </a:lnTo>
                <a:lnTo>
                  <a:pt x="210" y="400"/>
                </a:lnTo>
                <a:lnTo>
                  <a:pt x="206" y="400"/>
                </a:lnTo>
                <a:lnTo>
                  <a:pt x="200" y="397"/>
                </a:lnTo>
                <a:lnTo>
                  <a:pt x="197" y="397"/>
                </a:lnTo>
                <a:lnTo>
                  <a:pt x="197" y="397"/>
                </a:lnTo>
                <a:lnTo>
                  <a:pt x="193" y="407"/>
                </a:lnTo>
                <a:lnTo>
                  <a:pt x="190" y="407"/>
                </a:lnTo>
                <a:lnTo>
                  <a:pt x="190" y="407"/>
                </a:lnTo>
                <a:lnTo>
                  <a:pt x="187" y="407"/>
                </a:lnTo>
                <a:lnTo>
                  <a:pt x="183" y="410"/>
                </a:lnTo>
                <a:lnTo>
                  <a:pt x="167" y="416"/>
                </a:lnTo>
                <a:lnTo>
                  <a:pt x="164" y="416"/>
                </a:lnTo>
                <a:lnTo>
                  <a:pt x="151" y="423"/>
                </a:lnTo>
                <a:lnTo>
                  <a:pt x="147" y="423"/>
                </a:lnTo>
                <a:lnTo>
                  <a:pt x="147" y="420"/>
                </a:lnTo>
                <a:lnTo>
                  <a:pt x="147" y="416"/>
                </a:lnTo>
                <a:lnTo>
                  <a:pt x="147" y="413"/>
                </a:lnTo>
                <a:lnTo>
                  <a:pt x="141" y="413"/>
                </a:lnTo>
                <a:lnTo>
                  <a:pt x="134" y="413"/>
                </a:lnTo>
                <a:lnTo>
                  <a:pt x="134" y="413"/>
                </a:lnTo>
                <a:lnTo>
                  <a:pt x="131" y="413"/>
                </a:lnTo>
                <a:lnTo>
                  <a:pt x="131" y="413"/>
                </a:lnTo>
                <a:lnTo>
                  <a:pt x="124" y="416"/>
                </a:lnTo>
                <a:lnTo>
                  <a:pt x="124" y="416"/>
                </a:lnTo>
                <a:lnTo>
                  <a:pt x="121" y="413"/>
                </a:lnTo>
                <a:lnTo>
                  <a:pt x="118" y="413"/>
                </a:lnTo>
                <a:lnTo>
                  <a:pt x="115" y="413"/>
                </a:lnTo>
                <a:lnTo>
                  <a:pt x="115" y="413"/>
                </a:lnTo>
                <a:lnTo>
                  <a:pt x="111" y="413"/>
                </a:lnTo>
                <a:lnTo>
                  <a:pt x="108" y="416"/>
                </a:lnTo>
                <a:lnTo>
                  <a:pt x="102" y="420"/>
                </a:lnTo>
                <a:lnTo>
                  <a:pt x="102" y="420"/>
                </a:lnTo>
                <a:lnTo>
                  <a:pt x="95" y="420"/>
                </a:lnTo>
                <a:lnTo>
                  <a:pt x="85" y="423"/>
                </a:lnTo>
                <a:lnTo>
                  <a:pt x="85" y="423"/>
                </a:lnTo>
                <a:lnTo>
                  <a:pt x="72" y="429"/>
                </a:lnTo>
                <a:lnTo>
                  <a:pt x="69" y="433"/>
                </a:lnTo>
                <a:lnTo>
                  <a:pt x="56" y="436"/>
                </a:lnTo>
                <a:lnTo>
                  <a:pt x="49" y="436"/>
                </a:lnTo>
                <a:lnTo>
                  <a:pt x="43" y="439"/>
                </a:lnTo>
                <a:lnTo>
                  <a:pt x="43" y="439"/>
                </a:lnTo>
                <a:lnTo>
                  <a:pt x="43" y="433"/>
                </a:lnTo>
                <a:lnTo>
                  <a:pt x="43" y="429"/>
                </a:lnTo>
                <a:lnTo>
                  <a:pt x="43" y="433"/>
                </a:lnTo>
                <a:lnTo>
                  <a:pt x="39" y="436"/>
                </a:lnTo>
                <a:lnTo>
                  <a:pt x="39" y="436"/>
                </a:lnTo>
                <a:lnTo>
                  <a:pt x="36" y="439"/>
                </a:lnTo>
                <a:lnTo>
                  <a:pt x="36" y="439"/>
                </a:lnTo>
                <a:lnTo>
                  <a:pt x="33" y="443"/>
                </a:lnTo>
                <a:lnTo>
                  <a:pt x="33" y="443"/>
                </a:lnTo>
                <a:lnTo>
                  <a:pt x="29" y="443"/>
                </a:lnTo>
                <a:lnTo>
                  <a:pt x="29" y="446"/>
                </a:lnTo>
                <a:lnTo>
                  <a:pt x="26" y="449"/>
                </a:lnTo>
                <a:lnTo>
                  <a:pt x="20" y="452"/>
                </a:lnTo>
                <a:lnTo>
                  <a:pt x="0" y="466"/>
                </a:lnTo>
                <a:lnTo>
                  <a:pt x="0" y="377"/>
                </a:lnTo>
                <a:lnTo>
                  <a:pt x="0" y="377"/>
                </a:lnTo>
                <a:lnTo>
                  <a:pt x="3" y="377"/>
                </a:lnTo>
                <a:lnTo>
                  <a:pt x="3" y="374"/>
                </a:lnTo>
                <a:lnTo>
                  <a:pt x="20" y="370"/>
                </a:lnTo>
                <a:lnTo>
                  <a:pt x="26" y="364"/>
                </a:lnTo>
                <a:lnTo>
                  <a:pt x="29" y="361"/>
                </a:lnTo>
                <a:lnTo>
                  <a:pt x="33" y="351"/>
                </a:lnTo>
                <a:lnTo>
                  <a:pt x="36" y="348"/>
                </a:lnTo>
                <a:lnTo>
                  <a:pt x="36" y="348"/>
                </a:lnTo>
                <a:lnTo>
                  <a:pt x="36" y="348"/>
                </a:lnTo>
                <a:lnTo>
                  <a:pt x="43" y="341"/>
                </a:lnTo>
                <a:lnTo>
                  <a:pt x="52" y="325"/>
                </a:lnTo>
                <a:lnTo>
                  <a:pt x="56" y="318"/>
                </a:lnTo>
                <a:lnTo>
                  <a:pt x="59" y="318"/>
                </a:lnTo>
                <a:lnTo>
                  <a:pt x="56" y="318"/>
                </a:lnTo>
                <a:lnTo>
                  <a:pt x="69" y="308"/>
                </a:lnTo>
                <a:lnTo>
                  <a:pt x="75" y="302"/>
                </a:lnTo>
                <a:lnTo>
                  <a:pt x="82" y="298"/>
                </a:lnTo>
                <a:lnTo>
                  <a:pt x="85" y="298"/>
                </a:lnTo>
                <a:lnTo>
                  <a:pt x="102" y="295"/>
                </a:lnTo>
                <a:lnTo>
                  <a:pt x="115" y="295"/>
                </a:lnTo>
                <a:lnTo>
                  <a:pt x="118" y="295"/>
                </a:lnTo>
                <a:lnTo>
                  <a:pt x="124" y="295"/>
                </a:lnTo>
                <a:lnTo>
                  <a:pt x="128" y="298"/>
                </a:lnTo>
                <a:lnTo>
                  <a:pt x="128" y="298"/>
                </a:lnTo>
                <a:lnTo>
                  <a:pt x="144" y="298"/>
                </a:lnTo>
                <a:lnTo>
                  <a:pt x="147" y="298"/>
                </a:lnTo>
                <a:lnTo>
                  <a:pt x="154" y="298"/>
                </a:lnTo>
                <a:lnTo>
                  <a:pt x="154" y="295"/>
                </a:lnTo>
                <a:lnTo>
                  <a:pt x="154" y="295"/>
                </a:lnTo>
                <a:lnTo>
                  <a:pt x="157" y="289"/>
                </a:lnTo>
                <a:lnTo>
                  <a:pt x="157" y="289"/>
                </a:lnTo>
                <a:lnTo>
                  <a:pt x="161" y="289"/>
                </a:lnTo>
                <a:lnTo>
                  <a:pt x="164" y="289"/>
                </a:lnTo>
                <a:lnTo>
                  <a:pt x="164" y="289"/>
                </a:lnTo>
                <a:lnTo>
                  <a:pt x="170" y="292"/>
                </a:lnTo>
                <a:lnTo>
                  <a:pt x="180" y="298"/>
                </a:lnTo>
                <a:lnTo>
                  <a:pt x="183" y="295"/>
                </a:lnTo>
                <a:lnTo>
                  <a:pt x="187" y="292"/>
                </a:lnTo>
                <a:lnTo>
                  <a:pt x="187" y="292"/>
                </a:lnTo>
                <a:lnTo>
                  <a:pt x="193" y="285"/>
                </a:lnTo>
                <a:lnTo>
                  <a:pt x="197" y="282"/>
                </a:lnTo>
                <a:lnTo>
                  <a:pt x="197" y="275"/>
                </a:lnTo>
                <a:lnTo>
                  <a:pt x="200" y="275"/>
                </a:lnTo>
                <a:lnTo>
                  <a:pt x="203" y="272"/>
                </a:lnTo>
                <a:lnTo>
                  <a:pt x="203" y="269"/>
                </a:lnTo>
                <a:lnTo>
                  <a:pt x="210" y="266"/>
                </a:lnTo>
                <a:lnTo>
                  <a:pt x="210" y="266"/>
                </a:lnTo>
                <a:lnTo>
                  <a:pt x="216" y="266"/>
                </a:lnTo>
                <a:lnTo>
                  <a:pt x="216" y="266"/>
                </a:lnTo>
                <a:lnTo>
                  <a:pt x="216" y="252"/>
                </a:lnTo>
                <a:lnTo>
                  <a:pt x="220" y="249"/>
                </a:lnTo>
                <a:lnTo>
                  <a:pt x="216" y="243"/>
                </a:lnTo>
                <a:lnTo>
                  <a:pt x="216" y="239"/>
                </a:lnTo>
                <a:lnTo>
                  <a:pt x="216" y="236"/>
                </a:lnTo>
                <a:lnTo>
                  <a:pt x="213" y="233"/>
                </a:lnTo>
                <a:lnTo>
                  <a:pt x="203" y="207"/>
                </a:lnTo>
                <a:lnTo>
                  <a:pt x="203" y="203"/>
                </a:lnTo>
                <a:lnTo>
                  <a:pt x="210" y="197"/>
                </a:lnTo>
                <a:lnTo>
                  <a:pt x="210" y="197"/>
                </a:lnTo>
                <a:lnTo>
                  <a:pt x="213" y="193"/>
                </a:lnTo>
                <a:lnTo>
                  <a:pt x="213" y="193"/>
                </a:lnTo>
                <a:lnTo>
                  <a:pt x="213" y="190"/>
                </a:lnTo>
                <a:lnTo>
                  <a:pt x="216" y="187"/>
                </a:lnTo>
                <a:lnTo>
                  <a:pt x="220" y="184"/>
                </a:lnTo>
                <a:lnTo>
                  <a:pt x="223" y="167"/>
                </a:lnTo>
                <a:lnTo>
                  <a:pt x="223" y="167"/>
                </a:lnTo>
                <a:lnTo>
                  <a:pt x="223" y="167"/>
                </a:lnTo>
                <a:lnTo>
                  <a:pt x="223" y="164"/>
                </a:lnTo>
                <a:lnTo>
                  <a:pt x="223" y="164"/>
                </a:lnTo>
                <a:lnTo>
                  <a:pt x="223" y="161"/>
                </a:lnTo>
                <a:lnTo>
                  <a:pt x="223" y="161"/>
                </a:lnTo>
                <a:lnTo>
                  <a:pt x="223" y="161"/>
                </a:lnTo>
                <a:lnTo>
                  <a:pt x="223" y="157"/>
                </a:lnTo>
                <a:lnTo>
                  <a:pt x="223" y="154"/>
                </a:lnTo>
                <a:lnTo>
                  <a:pt x="220" y="154"/>
                </a:lnTo>
                <a:lnTo>
                  <a:pt x="220" y="154"/>
                </a:lnTo>
                <a:lnTo>
                  <a:pt x="223" y="151"/>
                </a:lnTo>
                <a:lnTo>
                  <a:pt x="223" y="148"/>
                </a:lnTo>
                <a:lnTo>
                  <a:pt x="226" y="141"/>
                </a:lnTo>
                <a:lnTo>
                  <a:pt x="226" y="138"/>
                </a:lnTo>
                <a:lnTo>
                  <a:pt x="226" y="138"/>
                </a:lnTo>
                <a:lnTo>
                  <a:pt x="226" y="128"/>
                </a:lnTo>
                <a:lnTo>
                  <a:pt x="226" y="128"/>
                </a:lnTo>
                <a:lnTo>
                  <a:pt x="229" y="128"/>
                </a:lnTo>
                <a:lnTo>
                  <a:pt x="233" y="125"/>
                </a:lnTo>
                <a:lnTo>
                  <a:pt x="233" y="118"/>
                </a:lnTo>
                <a:lnTo>
                  <a:pt x="233" y="118"/>
                </a:lnTo>
                <a:lnTo>
                  <a:pt x="236" y="108"/>
                </a:lnTo>
                <a:lnTo>
                  <a:pt x="236" y="105"/>
                </a:lnTo>
                <a:lnTo>
                  <a:pt x="229" y="105"/>
                </a:lnTo>
                <a:lnTo>
                  <a:pt x="229" y="102"/>
                </a:lnTo>
                <a:lnTo>
                  <a:pt x="236" y="95"/>
                </a:lnTo>
                <a:lnTo>
                  <a:pt x="236" y="92"/>
                </a:lnTo>
                <a:lnTo>
                  <a:pt x="236" y="89"/>
                </a:lnTo>
                <a:lnTo>
                  <a:pt x="233" y="85"/>
                </a:lnTo>
                <a:lnTo>
                  <a:pt x="233" y="79"/>
                </a:lnTo>
                <a:lnTo>
                  <a:pt x="233" y="79"/>
                </a:lnTo>
                <a:lnTo>
                  <a:pt x="229" y="79"/>
                </a:lnTo>
                <a:lnTo>
                  <a:pt x="229" y="75"/>
                </a:lnTo>
                <a:lnTo>
                  <a:pt x="229" y="75"/>
                </a:lnTo>
                <a:lnTo>
                  <a:pt x="233" y="75"/>
                </a:lnTo>
                <a:lnTo>
                  <a:pt x="233" y="72"/>
                </a:lnTo>
                <a:lnTo>
                  <a:pt x="233" y="72"/>
                </a:lnTo>
                <a:lnTo>
                  <a:pt x="233" y="72"/>
                </a:lnTo>
                <a:lnTo>
                  <a:pt x="236" y="69"/>
                </a:lnTo>
                <a:lnTo>
                  <a:pt x="236" y="66"/>
                </a:lnTo>
                <a:lnTo>
                  <a:pt x="236" y="66"/>
                </a:lnTo>
                <a:lnTo>
                  <a:pt x="233" y="62"/>
                </a:lnTo>
                <a:lnTo>
                  <a:pt x="233" y="62"/>
                </a:lnTo>
                <a:lnTo>
                  <a:pt x="233" y="62"/>
                </a:lnTo>
                <a:lnTo>
                  <a:pt x="233" y="62"/>
                </a:lnTo>
                <a:lnTo>
                  <a:pt x="233" y="59"/>
                </a:lnTo>
                <a:lnTo>
                  <a:pt x="233" y="59"/>
                </a:lnTo>
                <a:lnTo>
                  <a:pt x="233" y="59"/>
                </a:lnTo>
                <a:lnTo>
                  <a:pt x="233" y="59"/>
                </a:lnTo>
                <a:lnTo>
                  <a:pt x="233" y="59"/>
                </a:lnTo>
                <a:lnTo>
                  <a:pt x="233" y="59"/>
                </a:lnTo>
                <a:lnTo>
                  <a:pt x="236" y="56"/>
                </a:lnTo>
                <a:lnTo>
                  <a:pt x="236" y="56"/>
                </a:lnTo>
                <a:lnTo>
                  <a:pt x="242" y="59"/>
                </a:lnTo>
                <a:lnTo>
                  <a:pt x="242" y="59"/>
                </a:lnTo>
                <a:lnTo>
                  <a:pt x="242" y="59"/>
                </a:lnTo>
                <a:lnTo>
                  <a:pt x="242" y="59"/>
                </a:lnTo>
                <a:lnTo>
                  <a:pt x="246" y="59"/>
                </a:lnTo>
                <a:lnTo>
                  <a:pt x="249" y="62"/>
                </a:lnTo>
                <a:lnTo>
                  <a:pt x="252" y="59"/>
                </a:lnTo>
                <a:lnTo>
                  <a:pt x="256" y="59"/>
                </a:lnTo>
                <a:lnTo>
                  <a:pt x="259" y="56"/>
                </a:lnTo>
                <a:lnTo>
                  <a:pt x="262" y="56"/>
                </a:lnTo>
                <a:lnTo>
                  <a:pt x="265" y="52"/>
                </a:lnTo>
                <a:lnTo>
                  <a:pt x="269" y="52"/>
                </a:lnTo>
                <a:lnTo>
                  <a:pt x="272" y="56"/>
                </a:lnTo>
                <a:lnTo>
                  <a:pt x="272" y="62"/>
                </a:lnTo>
                <a:lnTo>
                  <a:pt x="272" y="66"/>
                </a:lnTo>
                <a:lnTo>
                  <a:pt x="275" y="66"/>
                </a:lnTo>
                <a:lnTo>
                  <a:pt x="279" y="66"/>
                </a:lnTo>
                <a:lnTo>
                  <a:pt x="282" y="62"/>
                </a:lnTo>
                <a:lnTo>
                  <a:pt x="282" y="62"/>
                </a:lnTo>
                <a:lnTo>
                  <a:pt x="285" y="59"/>
                </a:lnTo>
                <a:lnTo>
                  <a:pt x="288" y="56"/>
                </a:lnTo>
                <a:lnTo>
                  <a:pt x="292" y="52"/>
                </a:lnTo>
                <a:lnTo>
                  <a:pt x="292" y="52"/>
                </a:lnTo>
                <a:lnTo>
                  <a:pt x="295" y="52"/>
                </a:lnTo>
                <a:lnTo>
                  <a:pt x="298" y="49"/>
                </a:lnTo>
                <a:lnTo>
                  <a:pt x="301" y="49"/>
                </a:lnTo>
                <a:lnTo>
                  <a:pt x="305" y="46"/>
                </a:lnTo>
                <a:lnTo>
                  <a:pt x="308" y="46"/>
                </a:lnTo>
                <a:lnTo>
                  <a:pt x="308" y="43"/>
                </a:lnTo>
                <a:lnTo>
                  <a:pt x="308" y="43"/>
                </a:lnTo>
                <a:lnTo>
                  <a:pt x="311" y="39"/>
                </a:lnTo>
                <a:lnTo>
                  <a:pt x="311" y="36"/>
                </a:lnTo>
                <a:lnTo>
                  <a:pt x="311" y="30"/>
                </a:lnTo>
                <a:lnTo>
                  <a:pt x="315" y="30"/>
                </a:lnTo>
                <a:lnTo>
                  <a:pt x="318" y="30"/>
                </a:lnTo>
                <a:lnTo>
                  <a:pt x="324" y="30"/>
                </a:lnTo>
                <a:lnTo>
                  <a:pt x="328" y="30"/>
                </a:lnTo>
                <a:lnTo>
                  <a:pt x="334" y="30"/>
                </a:lnTo>
                <a:lnTo>
                  <a:pt x="334" y="33"/>
                </a:lnTo>
                <a:lnTo>
                  <a:pt x="341" y="33"/>
                </a:lnTo>
                <a:lnTo>
                  <a:pt x="344" y="30"/>
                </a:lnTo>
                <a:lnTo>
                  <a:pt x="347" y="30"/>
                </a:lnTo>
                <a:lnTo>
                  <a:pt x="351" y="30"/>
                </a:lnTo>
                <a:lnTo>
                  <a:pt x="354" y="33"/>
                </a:lnTo>
                <a:lnTo>
                  <a:pt x="357" y="33"/>
                </a:lnTo>
                <a:lnTo>
                  <a:pt x="357" y="36"/>
                </a:lnTo>
                <a:lnTo>
                  <a:pt x="360" y="36"/>
                </a:lnTo>
                <a:lnTo>
                  <a:pt x="367" y="39"/>
                </a:lnTo>
                <a:lnTo>
                  <a:pt x="370" y="36"/>
                </a:lnTo>
                <a:lnTo>
                  <a:pt x="374" y="36"/>
                </a:lnTo>
                <a:lnTo>
                  <a:pt x="377" y="39"/>
                </a:lnTo>
                <a:lnTo>
                  <a:pt x="380" y="43"/>
                </a:lnTo>
                <a:lnTo>
                  <a:pt x="380" y="43"/>
                </a:lnTo>
                <a:lnTo>
                  <a:pt x="387" y="43"/>
                </a:lnTo>
                <a:lnTo>
                  <a:pt x="387" y="46"/>
                </a:lnTo>
                <a:lnTo>
                  <a:pt x="390" y="46"/>
                </a:lnTo>
                <a:lnTo>
                  <a:pt x="390" y="52"/>
                </a:lnTo>
                <a:lnTo>
                  <a:pt x="390" y="56"/>
                </a:lnTo>
                <a:lnTo>
                  <a:pt x="390" y="59"/>
                </a:lnTo>
                <a:lnTo>
                  <a:pt x="390" y="66"/>
                </a:lnTo>
                <a:lnTo>
                  <a:pt x="390" y="69"/>
                </a:lnTo>
                <a:lnTo>
                  <a:pt x="390" y="72"/>
                </a:lnTo>
                <a:lnTo>
                  <a:pt x="387" y="75"/>
                </a:lnTo>
                <a:lnTo>
                  <a:pt x="387" y="79"/>
                </a:lnTo>
                <a:lnTo>
                  <a:pt x="387" y="85"/>
                </a:lnTo>
                <a:lnTo>
                  <a:pt x="387" y="89"/>
                </a:lnTo>
                <a:lnTo>
                  <a:pt x="383" y="92"/>
                </a:lnTo>
                <a:lnTo>
                  <a:pt x="387" y="98"/>
                </a:lnTo>
                <a:lnTo>
                  <a:pt x="387" y="102"/>
                </a:lnTo>
                <a:lnTo>
                  <a:pt x="387" y="105"/>
                </a:lnTo>
                <a:lnTo>
                  <a:pt x="390" y="108"/>
                </a:lnTo>
                <a:lnTo>
                  <a:pt x="393" y="108"/>
                </a:lnTo>
                <a:lnTo>
                  <a:pt x="397" y="108"/>
                </a:lnTo>
                <a:lnTo>
                  <a:pt x="400" y="105"/>
                </a:lnTo>
                <a:lnTo>
                  <a:pt x="403" y="102"/>
                </a:lnTo>
                <a:lnTo>
                  <a:pt x="406" y="102"/>
                </a:lnTo>
                <a:lnTo>
                  <a:pt x="413" y="102"/>
                </a:lnTo>
                <a:lnTo>
                  <a:pt x="416" y="98"/>
                </a:lnTo>
                <a:lnTo>
                  <a:pt x="416" y="95"/>
                </a:lnTo>
                <a:lnTo>
                  <a:pt x="419" y="92"/>
                </a:lnTo>
                <a:lnTo>
                  <a:pt x="419" y="89"/>
                </a:lnTo>
                <a:lnTo>
                  <a:pt x="426" y="89"/>
                </a:lnTo>
                <a:lnTo>
                  <a:pt x="429" y="92"/>
                </a:lnTo>
                <a:lnTo>
                  <a:pt x="429" y="92"/>
                </a:lnTo>
                <a:lnTo>
                  <a:pt x="433" y="92"/>
                </a:lnTo>
                <a:lnTo>
                  <a:pt x="436" y="89"/>
                </a:lnTo>
                <a:lnTo>
                  <a:pt x="439" y="89"/>
                </a:lnTo>
                <a:lnTo>
                  <a:pt x="442" y="85"/>
                </a:lnTo>
                <a:lnTo>
                  <a:pt x="442" y="82"/>
                </a:lnTo>
                <a:lnTo>
                  <a:pt x="446" y="79"/>
                </a:lnTo>
                <a:lnTo>
                  <a:pt x="449" y="79"/>
                </a:lnTo>
                <a:lnTo>
                  <a:pt x="449" y="75"/>
                </a:lnTo>
                <a:lnTo>
                  <a:pt x="452" y="72"/>
                </a:lnTo>
                <a:lnTo>
                  <a:pt x="456" y="69"/>
                </a:lnTo>
                <a:lnTo>
                  <a:pt x="459" y="66"/>
                </a:lnTo>
                <a:lnTo>
                  <a:pt x="459" y="66"/>
                </a:lnTo>
                <a:lnTo>
                  <a:pt x="462" y="66"/>
                </a:lnTo>
                <a:lnTo>
                  <a:pt x="469" y="62"/>
                </a:lnTo>
                <a:lnTo>
                  <a:pt x="472" y="62"/>
                </a:lnTo>
                <a:lnTo>
                  <a:pt x="478" y="62"/>
                </a:lnTo>
                <a:lnTo>
                  <a:pt x="478" y="59"/>
                </a:lnTo>
                <a:lnTo>
                  <a:pt x="482" y="56"/>
                </a:lnTo>
                <a:lnTo>
                  <a:pt x="485" y="56"/>
                </a:lnTo>
                <a:lnTo>
                  <a:pt x="488" y="52"/>
                </a:lnTo>
                <a:lnTo>
                  <a:pt x="492" y="52"/>
                </a:lnTo>
                <a:lnTo>
                  <a:pt x="495" y="52"/>
                </a:lnTo>
                <a:lnTo>
                  <a:pt x="498" y="49"/>
                </a:lnTo>
                <a:lnTo>
                  <a:pt x="505" y="49"/>
                </a:lnTo>
                <a:lnTo>
                  <a:pt x="505" y="49"/>
                </a:lnTo>
                <a:lnTo>
                  <a:pt x="511" y="49"/>
                </a:lnTo>
                <a:lnTo>
                  <a:pt x="515" y="49"/>
                </a:lnTo>
                <a:lnTo>
                  <a:pt x="515" y="49"/>
                </a:lnTo>
                <a:lnTo>
                  <a:pt x="518" y="52"/>
                </a:lnTo>
                <a:lnTo>
                  <a:pt x="521" y="52"/>
                </a:lnTo>
                <a:lnTo>
                  <a:pt x="524" y="52"/>
                </a:lnTo>
                <a:lnTo>
                  <a:pt x="528" y="52"/>
                </a:lnTo>
                <a:lnTo>
                  <a:pt x="531" y="49"/>
                </a:lnTo>
                <a:lnTo>
                  <a:pt x="534" y="46"/>
                </a:lnTo>
                <a:lnTo>
                  <a:pt x="537" y="46"/>
                </a:lnTo>
                <a:lnTo>
                  <a:pt x="537" y="49"/>
                </a:lnTo>
                <a:lnTo>
                  <a:pt x="541" y="56"/>
                </a:lnTo>
                <a:lnTo>
                  <a:pt x="541" y="59"/>
                </a:lnTo>
                <a:lnTo>
                  <a:pt x="544" y="56"/>
                </a:lnTo>
                <a:lnTo>
                  <a:pt x="547" y="56"/>
                </a:lnTo>
                <a:lnTo>
                  <a:pt x="551" y="52"/>
                </a:lnTo>
                <a:lnTo>
                  <a:pt x="554" y="49"/>
                </a:lnTo>
                <a:lnTo>
                  <a:pt x="557" y="49"/>
                </a:lnTo>
                <a:lnTo>
                  <a:pt x="560" y="46"/>
                </a:lnTo>
                <a:lnTo>
                  <a:pt x="567" y="46"/>
                </a:lnTo>
                <a:lnTo>
                  <a:pt x="570" y="46"/>
                </a:lnTo>
                <a:lnTo>
                  <a:pt x="574" y="46"/>
                </a:lnTo>
                <a:lnTo>
                  <a:pt x="577" y="46"/>
                </a:lnTo>
                <a:lnTo>
                  <a:pt x="580" y="43"/>
                </a:lnTo>
                <a:lnTo>
                  <a:pt x="580" y="39"/>
                </a:lnTo>
                <a:lnTo>
                  <a:pt x="580" y="36"/>
                </a:lnTo>
                <a:lnTo>
                  <a:pt x="580" y="30"/>
                </a:lnTo>
                <a:lnTo>
                  <a:pt x="577" y="30"/>
                </a:lnTo>
                <a:lnTo>
                  <a:pt x="577" y="26"/>
                </a:lnTo>
                <a:lnTo>
                  <a:pt x="580" y="23"/>
                </a:lnTo>
                <a:lnTo>
                  <a:pt x="583" y="23"/>
                </a:lnTo>
                <a:lnTo>
                  <a:pt x="587" y="20"/>
                </a:lnTo>
                <a:lnTo>
                  <a:pt x="590" y="16"/>
                </a:lnTo>
                <a:lnTo>
                  <a:pt x="590" y="13"/>
                </a:lnTo>
                <a:lnTo>
                  <a:pt x="590" y="10"/>
                </a:lnTo>
                <a:lnTo>
                  <a:pt x="590" y="3"/>
                </a:lnTo>
                <a:lnTo>
                  <a:pt x="590" y="3"/>
                </a:lnTo>
                <a:lnTo>
                  <a:pt x="593" y="0"/>
                </a:lnTo>
                <a:lnTo>
                  <a:pt x="596" y="0"/>
                </a:lnTo>
                <a:lnTo>
                  <a:pt x="600" y="3"/>
                </a:lnTo>
                <a:lnTo>
                  <a:pt x="603" y="3"/>
                </a:lnTo>
                <a:lnTo>
                  <a:pt x="606" y="7"/>
                </a:lnTo>
                <a:lnTo>
                  <a:pt x="606" y="10"/>
                </a:lnTo>
                <a:lnTo>
                  <a:pt x="610" y="16"/>
                </a:lnTo>
                <a:lnTo>
                  <a:pt x="610" y="20"/>
                </a:lnTo>
                <a:lnTo>
                  <a:pt x="613" y="23"/>
                </a:lnTo>
                <a:lnTo>
                  <a:pt x="616" y="23"/>
                </a:lnTo>
                <a:lnTo>
                  <a:pt x="616" y="26"/>
                </a:lnTo>
                <a:lnTo>
                  <a:pt x="619" y="30"/>
                </a:lnTo>
                <a:lnTo>
                  <a:pt x="616" y="33"/>
                </a:lnTo>
                <a:lnTo>
                  <a:pt x="616" y="36"/>
                </a:lnTo>
                <a:lnTo>
                  <a:pt x="613" y="39"/>
                </a:lnTo>
                <a:lnTo>
                  <a:pt x="610" y="39"/>
                </a:lnTo>
                <a:lnTo>
                  <a:pt x="610" y="43"/>
                </a:lnTo>
                <a:lnTo>
                  <a:pt x="610" y="46"/>
                </a:lnTo>
                <a:lnTo>
                  <a:pt x="613" y="52"/>
                </a:lnTo>
                <a:lnTo>
                  <a:pt x="613" y="56"/>
                </a:lnTo>
                <a:lnTo>
                  <a:pt x="616" y="56"/>
                </a:lnTo>
                <a:lnTo>
                  <a:pt x="616" y="56"/>
                </a:lnTo>
                <a:close/>
              </a:path>
            </a:pathLst>
          </a:custGeom>
          <a:solidFill>
            <a:schemeClr val="accent5"/>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noEditPoints="1"/>
          </p:cNvSpPr>
          <p:nvPr/>
        </p:nvSpPr>
        <p:spPr bwMode="auto">
          <a:xfrm>
            <a:off x="2202425" y="2136247"/>
            <a:ext cx="2367221" cy="1949688"/>
          </a:xfrm>
          <a:custGeom>
            <a:avLst/>
            <a:gdLst>
              <a:gd name="T0" fmla="*/ 200 w 1321"/>
              <a:gd name="T1" fmla="*/ 905 h 1088"/>
              <a:gd name="T2" fmla="*/ 118 w 1321"/>
              <a:gd name="T3" fmla="*/ 905 h 1088"/>
              <a:gd name="T4" fmla="*/ 108 w 1321"/>
              <a:gd name="T5" fmla="*/ 888 h 1088"/>
              <a:gd name="T6" fmla="*/ 830 w 1321"/>
              <a:gd name="T7" fmla="*/ 59 h 1088"/>
              <a:gd name="T8" fmla="*/ 862 w 1321"/>
              <a:gd name="T9" fmla="*/ 134 h 1088"/>
              <a:gd name="T10" fmla="*/ 928 w 1321"/>
              <a:gd name="T11" fmla="*/ 141 h 1088"/>
              <a:gd name="T12" fmla="*/ 1033 w 1321"/>
              <a:gd name="T13" fmla="*/ 187 h 1088"/>
              <a:gd name="T14" fmla="*/ 1177 w 1321"/>
              <a:gd name="T15" fmla="*/ 216 h 1088"/>
              <a:gd name="T16" fmla="*/ 1308 w 1321"/>
              <a:gd name="T17" fmla="*/ 351 h 1088"/>
              <a:gd name="T18" fmla="*/ 1275 w 1321"/>
              <a:gd name="T19" fmla="*/ 387 h 1088"/>
              <a:gd name="T20" fmla="*/ 1282 w 1321"/>
              <a:gd name="T21" fmla="*/ 432 h 1088"/>
              <a:gd name="T22" fmla="*/ 1256 w 1321"/>
              <a:gd name="T23" fmla="*/ 452 h 1088"/>
              <a:gd name="T24" fmla="*/ 1229 w 1321"/>
              <a:gd name="T25" fmla="*/ 498 h 1088"/>
              <a:gd name="T26" fmla="*/ 1226 w 1321"/>
              <a:gd name="T27" fmla="*/ 531 h 1088"/>
              <a:gd name="T28" fmla="*/ 1193 w 1321"/>
              <a:gd name="T29" fmla="*/ 570 h 1088"/>
              <a:gd name="T30" fmla="*/ 1121 w 1321"/>
              <a:gd name="T31" fmla="*/ 623 h 1088"/>
              <a:gd name="T32" fmla="*/ 1049 w 1321"/>
              <a:gd name="T33" fmla="*/ 649 h 1088"/>
              <a:gd name="T34" fmla="*/ 990 w 1321"/>
              <a:gd name="T35" fmla="*/ 688 h 1088"/>
              <a:gd name="T36" fmla="*/ 977 w 1321"/>
              <a:gd name="T37" fmla="*/ 649 h 1088"/>
              <a:gd name="T38" fmla="*/ 964 w 1321"/>
              <a:gd name="T39" fmla="*/ 613 h 1088"/>
              <a:gd name="T40" fmla="*/ 807 w 1321"/>
              <a:gd name="T41" fmla="*/ 741 h 1088"/>
              <a:gd name="T42" fmla="*/ 702 w 1321"/>
              <a:gd name="T43" fmla="*/ 826 h 1088"/>
              <a:gd name="T44" fmla="*/ 662 w 1321"/>
              <a:gd name="T45" fmla="*/ 869 h 1088"/>
              <a:gd name="T46" fmla="*/ 643 w 1321"/>
              <a:gd name="T47" fmla="*/ 914 h 1088"/>
              <a:gd name="T48" fmla="*/ 633 w 1321"/>
              <a:gd name="T49" fmla="*/ 954 h 1088"/>
              <a:gd name="T50" fmla="*/ 603 w 1321"/>
              <a:gd name="T51" fmla="*/ 1006 h 1088"/>
              <a:gd name="T52" fmla="*/ 544 w 1321"/>
              <a:gd name="T53" fmla="*/ 1036 h 1088"/>
              <a:gd name="T54" fmla="*/ 508 w 1321"/>
              <a:gd name="T55" fmla="*/ 1019 h 1088"/>
              <a:gd name="T56" fmla="*/ 472 w 1321"/>
              <a:gd name="T57" fmla="*/ 1019 h 1088"/>
              <a:gd name="T58" fmla="*/ 482 w 1321"/>
              <a:gd name="T59" fmla="*/ 1052 h 1088"/>
              <a:gd name="T60" fmla="*/ 479 w 1321"/>
              <a:gd name="T61" fmla="*/ 1075 h 1088"/>
              <a:gd name="T62" fmla="*/ 456 w 1321"/>
              <a:gd name="T63" fmla="*/ 1082 h 1088"/>
              <a:gd name="T64" fmla="*/ 443 w 1321"/>
              <a:gd name="T65" fmla="*/ 1082 h 1088"/>
              <a:gd name="T66" fmla="*/ 443 w 1321"/>
              <a:gd name="T67" fmla="*/ 1062 h 1088"/>
              <a:gd name="T68" fmla="*/ 403 w 1321"/>
              <a:gd name="T69" fmla="*/ 1026 h 1088"/>
              <a:gd name="T70" fmla="*/ 354 w 1321"/>
              <a:gd name="T71" fmla="*/ 1032 h 1088"/>
              <a:gd name="T72" fmla="*/ 305 w 1321"/>
              <a:gd name="T73" fmla="*/ 1006 h 1088"/>
              <a:gd name="T74" fmla="*/ 292 w 1321"/>
              <a:gd name="T75" fmla="*/ 1006 h 1088"/>
              <a:gd name="T76" fmla="*/ 197 w 1321"/>
              <a:gd name="T77" fmla="*/ 967 h 1088"/>
              <a:gd name="T78" fmla="*/ 118 w 1321"/>
              <a:gd name="T79" fmla="*/ 934 h 1088"/>
              <a:gd name="T80" fmla="*/ 82 w 1321"/>
              <a:gd name="T81" fmla="*/ 905 h 1088"/>
              <a:gd name="T82" fmla="*/ 115 w 1321"/>
              <a:gd name="T83" fmla="*/ 905 h 1088"/>
              <a:gd name="T84" fmla="*/ 164 w 1321"/>
              <a:gd name="T85" fmla="*/ 934 h 1088"/>
              <a:gd name="T86" fmla="*/ 217 w 1321"/>
              <a:gd name="T87" fmla="*/ 941 h 1088"/>
              <a:gd name="T88" fmla="*/ 204 w 1321"/>
              <a:gd name="T89" fmla="*/ 905 h 1088"/>
              <a:gd name="T90" fmla="*/ 190 w 1321"/>
              <a:gd name="T91" fmla="*/ 865 h 1088"/>
              <a:gd name="T92" fmla="*/ 151 w 1321"/>
              <a:gd name="T93" fmla="*/ 875 h 1088"/>
              <a:gd name="T94" fmla="*/ 102 w 1321"/>
              <a:gd name="T95" fmla="*/ 882 h 1088"/>
              <a:gd name="T96" fmla="*/ 86 w 1321"/>
              <a:gd name="T97" fmla="*/ 849 h 1088"/>
              <a:gd name="T98" fmla="*/ 33 w 1321"/>
              <a:gd name="T99" fmla="*/ 800 h 1088"/>
              <a:gd name="T100" fmla="*/ 27 w 1321"/>
              <a:gd name="T101" fmla="*/ 770 h 1088"/>
              <a:gd name="T102" fmla="*/ 69 w 1321"/>
              <a:gd name="T103" fmla="*/ 724 h 1088"/>
              <a:gd name="T104" fmla="*/ 115 w 1321"/>
              <a:gd name="T105" fmla="*/ 662 h 1088"/>
              <a:gd name="T106" fmla="*/ 141 w 1321"/>
              <a:gd name="T107" fmla="*/ 570 h 1088"/>
              <a:gd name="T108" fmla="*/ 197 w 1321"/>
              <a:gd name="T109" fmla="*/ 541 h 1088"/>
              <a:gd name="T110" fmla="*/ 253 w 1321"/>
              <a:gd name="T111" fmla="*/ 475 h 1088"/>
              <a:gd name="T112" fmla="*/ 335 w 1321"/>
              <a:gd name="T113" fmla="*/ 410 h 1088"/>
              <a:gd name="T114" fmla="*/ 433 w 1321"/>
              <a:gd name="T115" fmla="*/ 344 h 1088"/>
              <a:gd name="T116" fmla="*/ 521 w 1321"/>
              <a:gd name="T117" fmla="*/ 249 h 1088"/>
              <a:gd name="T118" fmla="*/ 571 w 1321"/>
              <a:gd name="T119" fmla="*/ 193 h 1088"/>
              <a:gd name="T120" fmla="*/ 633 w 1321"/>
              <a:gd name="T121" fmla="*/ 101 h 1088"/>
              <a:gd name="T122" fmla="*/ 748 w 1321"/>
              <a:gd name="T123" fmla="*/ 16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1" h="1088">
                <a:moveTo>
                  <a:pt x="308" y="1019"/>
                </a:moveTo>
                <a:lnTo>
                  <a:pt x="305" y="1019"/>
                </a:lnTo>
                <a:lnTo>
                  <a:pt x="305" y="1016"/>
                </a:lnTo>
                <a:lnTo>
                  <a:pt x="305" y="1016"/>
                </a:lnTo>
                <a:lnTo>
                  <a:pt x="305" y="1016"/>
                </a:lnTo>
                <a:lnTo>
                  <a:pt x="305" y="1016"/>
                </a:lnTo>
                <a:lnTo>
                  <a:pt x="305" y="1016"/>
                </a:lnTo>
                <a:lnTo>
                  <a:pt x="308" y="1016"/>
                </a:lnTo>
                <a:lnTo>
                  <a:pt x="308" y="1019"/>
                </a:lnTo>
                <a:lnTo>
                  <a:pt x="308" y="1019"/>
                </a:lnTo>
                <a:close/>
                <a:moveTo>
                  <a:pt x="302" y="1003"/>
                </a:moveTo>
                <a:lnTo>
                  <a:pt x="299" y="1003"/>
                </a:lnTo>
                <a:lnTo>
                  <a:pt x="299" y="1000"/>
                </a:lnTo>
                <a:lnTo>
                  <a:pt x="299" y="1000"/>
                </a:lnTo>
                <a:lnTo>
                  <a:pt x="299" y="1000"/>
                </a:lnTo>
                <a:lnTo>
                  <a:pt x="302" y="1000"/>
                </a:lnTo>
                <a:lnTo>
                  <a:pt x="302" y="1003"/>
                </a:lnTo>
                <a:lnTo>
                  <a:pt x="302" y="1003"/>
                </a:lnTo>
                <a:close/>
                <a:moveTo>
                  <a:pt x="295" y="1000"/>
                </a:moveTo>
                <a:lnTo>
                  <a:pt x="295" y="1000"/>
                </a:lnTo>
                <a:lnTo>
                  <a:pt x="295" y="996"/>
                </a:lnTo>
                <a:lnTo>
                  <a:pt x="295" y="993"/>
                </a:lnTo>
                <a:lnTo>
                  <a:pt x="295" y="993"/>
                </a:lnTo>
                <a:lnTo>
                  <a:pt x="295" y="993"/>
                </a:lnTo>
                <a:lnTo>
                  <a:pt x="295" y="1000"/>
                </a:lnTo>
                <a:lnTo>
                  <a:pt x="295" y="1000"/>
                </a:lnTo>
                <a:close/>
                <a:moveTo>
                  <a:pt x="200" y="905"/>
                </a:moveTo>
                <a:lnTo>
                  <a:pt x="200" y="905"/>
                </a:lnTo>
                <a:lnTo>
                  <a:pt x="200" y="905"/>
                </a:lnTo>
                <a:lnTo>
                  <a:pt x="200" y="905"/>
                </a:lnTo>
                <a:lnTo>
                  <a:pt x="200" y="905"/>
                </a:lnTo>
                <a:lnTo>
                  <a:pt x="200" y="905"/>
                </a:lnTo>
                <a:lnTo>
                  <a:pt x="200" y="905"/>
                </a:lnTo>
                <a:lnTo>
                  <a:pt x="200" y="905"/>
                </a:lnTo>
                <a:close/>
                <a:moveTo>
                  <a:pt x="115" y="901"/>
                </a:moveTo>
                <a:lnTo>
                  <a:pt x="115" y="901"/>
                </a:lnTo>
                <a:lnTo>
                  <a:pt x="115" y="901"/>
                </a:lnTo>
                <a:lnTo>
                  <a:pt x="115" y="901"/>
                </a:lnTo>
                <a:lnTo>
                  <a:pt x="115" y="901"/>
                </a:lnTo>
                <a:lnTo>
                  <a:pt x="115" y="901"/>
                </a:lnTo>
                <a:close/>
                <a:moveTo>
                  <a:pt x="118" y="895"/>
                </a:moveTo>
                <a:lnTo>
                  <a:pt x="118" y="895"/>
                </a:lnTo>
                <a:lnTo>
                  <a:pt x="115" y="891"/>
                </a:lnTo>
                <a:lnTo>
                  <a:pt x="115" y="891"/>
                </a:lnTo>
                <a:lnTo>
                  <a:pt x="118" y="891"/>
                </a:lnTo>
                <a:lnTo>
                  <a:pt x="118" y="891"/>
                </a:lnTo>
                <a:lnTo>
                  <a:pt x="118" y="891"/>
                </a:lnTo>
                <a:lnTo>
                  <a:pt x="118" y="895"/>
                </a:lnTo>
                <a:lnTo>
                  <a:pt x="118" y="895"/>
                </a:lnTo>
                <a:close/>
                <a:moveTo>
                  <a:pt x="122" y="891"/>
                </a:moveTo>
                <a:lnTo>
                  <a:pt x="118" y="891"/>
                </a:lnTo>
                <a:lnTo>
                  <a:pt x="122" y="891"/>
                </a:lnTo>
                <a:lnTo>
                  <a:pt x="122" y="891"/>
                </a:lnTo>
                <a:lnTo>
                  <a:pt x="122" y="891"/>
                </a:lnTo>
                <a:lnTo>
                  <a:pt x="122" y="891"/>
                </a:lnTo>
                <a:close/>
                <a:moveTo>
                  <a:pt x="125" y="905"/>
                </a:moveTo>
                <a:lnTo>
                  <a:pt x="122" y="905"/>
                </a:lnTo>
                <a:lnTo>
                  <a:pt x="118" y="905"/>
                </a:lnTo>
                <a:lnTo>
                  <a:pt x="122" y="901"/>
                </a:lnTo>
                <a:lnTo>
                  <a:pt x="122" y="901"/>
                </a:lnTo>
                <a:lnTo>
                  <a:pt x="122" y="901"/>
                </a:lnTo>
                <a:lnTo>
                  <a:pt x="118" y="901"/>
                </a:lnTo>
                <a:lnTo>
                  <a:pt x="125" y="895"/>
                </a:lnTo>
                <a:lnTo>
                  <a:pt x="125" y="891"/>
                </a:lnTo>
                <a:lnTo>
                  <a:pt x="128" y="891"/>
                </a:lnTo>
                <a:lnTo>
                  <a:pt x="128" y="891"/>
                </a:lnTo>
                <a:lnTo>
                  <a:pt x="128" y="891"/>
                </a:lnTo>
                <a:lnTo>
                  <a:pt x="128" y="895"/>
                </a:lnTo>
                <a:lnTo>
                  <a:pt x="131" y="895"/>
                </a:lnTo>
                <a:lnTo>
                  <a:pt x="131" y="895"/>
                </a:lnTo>
                <a:lnTo>
                  <a:pt x="131" y="898"/>
                </a:lnTo>
                <a:lnTo>
                  <a:pt x="128" y="898"/>
                </a:lnTo>
                <a:lnTo>
                  <a:pt x="128" y="898"/>
                </a:lnTo>
                <a:lnTo>
                  <a:pt x="125" y="901"/>
                </a:lnTo>
                <a:lnTo>
                  <a:pt x="125" y="905"/>
                </a:lnTo>
                <a:lnTo>
                  <a:pt x="125" y="905"/>
                </a:lnTo>
                <a:lnTo>
                  <a:pt x="125" y="905"/>
                </a:lnTo>
                <a:close/>
                <a:moveTo>
                  <a:pt x="115" y="891"/>
                </a:moveTo>
                <a:lnTo>
                  <a:pt x="115" y="891"/>
                </a:lnTo>
                <a:lnTo>
                  <a:pt x="112" y="888"/>
                </a:lnTo>
                <a:lnTo>
                  <a:pt x="118" y="888"/>
                </a:lnTo>
                <a:lnTo>
                  <a:pt x="118" y="888"/>
                </a:lnTo>
                <a:lnTo>
                  <a:pt x="115" y="891"/>
                </a:lnTo>
                <a:lnTo>
                  <a:pt x="115" y="891"/>
                </a:lnTo>
                <a:lnTo>
                  <a:pt x="115" y="891"/>
                </a:lnTo>
                <a:close/>
                <a:moveTo>
                  <a:pt x="112" y="888"/>
                </a:moveTo>
                <a:lnTo>
                  <a:pt x="108" y="888"/>
                </a:lnTo>
                <a:lnTo>
                  <a:pt x="108" y="888"/>
                </a:lnTo>
                <a:lnTo>
                  <a:pt x="108" y="888"/>
                </a:lnTo>
                <a:lnTo>
                  <a:pt x="108" y="888"/>
                </a:lnTo>
                <a:lnTo>
                  <a:pt x="112" y="888"/>
                </a:lnTo>
                <a:lnTo>
                  <a:pt x="112" y="888"/>
                </a:lnTo>
                <a:lnTo>
                  <a:pt x="112" y="888"/>
                </a:lnTo>
                <a:close/>
                <a:moveTo>
                  <a:pt x="95" y="872"/>
                </a:moveTo>
                <a:lnTo>
                  <a:pt x="95" y="872"/>
                </a:lnTo>
                <a:lnTo>
                  <a:pt x="95" y="872"/>
                </a:lnTo>
                <a:lnTo>
                  <a:pt x="95" y="872"/>
                </a:lnTo>
                <a:lnTo>
                  <a:pt x="95" y="872"/>
                </a:lnTo>
                <a:lnTo>
                  <a:pt x="95" y="872"/>
                </a:lnTo>
                <a:lnTo>
                  <a:pt x="95" y="872"/>
                </a:lnTo>
                <a:lnTo>
                  <a:pt x="95" y="872"/>
                </a:lnTo>
                <a:close/>
                <a:moveTo>
                  <a:pt x="833" y="0"/>
                </a:moveTo>
                <a:lnTo>
                  <a:pt x="839" y="3"/>
                </a:lnTo>
                <a:lnTo>
                  <a:pt x="843" y="3"/>
                </a:lnTo>
                <a:lnTo>
                  <a:pt x="846" y="3"/>
                </a:lnTo>
                <a:lnTo>
                  <a:pt x="849" y="3"/>
                </a:lnTo>
                <a:lnTo>
                  <a:pt x="856" y="6"/>
                </a:lnTo>
                <a:lnTo>
                  <a:pt x="856" y="6"/>
                </a:lnTo>
                <a:lnTo>
                  <a:pt x="853" y="13"/>
                </a:lnTo>
                <a:lnTo>
                  <a:pt x="853" y="23"/>
                </a:lnTo>
                <a:lnTo>
                  <a:pt x="846" y="32"/>
                </a:lnTo>
                <a:lnTo>
                  <a:pt x="839" y="39"/>
                </a:lnTo>
                <a:lnTo>
                  <a:pt x="836" y="42"/>
                </a:lnTo>
                <a:lnTo>
                  <a:pt x="836" y="46"/>
                </a:lnTo>
                <a:lnTo>
                  <a:pt x="833" y="55"/>
                </a:lnTo>
                <a:lnTo>
                  <a:pt x="830" y="59"/>
                </a:lnTo>
                <a:lnTo>
                  <a:pt x="833" y="62"/>
                </a:lnTo>
                <a:lnTo>
                  <a:pt x="833" y="65"/>
                </a:lnTo>
                <a:lnTo>
                  <a:pt x="843" y="65"/>
                </a:lnTo>
                <a:lnTo>
                  <a:pt x="853" y="59"/>
                </a:lnTo>
                <a:lnTo>
                  <a:pt x="856" y="62"/>
                </a:lnTo>
                <a:lnTo>
                  <a:pt x="853" y="69"/>
                </a:lnTo>
                <a:lnTo>
                  <a:pt x="849" y="75"/>
                </a:lnTo>
                <a:lnTo>
                  <a:pt x="849" y="82"/>
                </a:lnTo>
                <a:lnTo>
                  <a:pt x="843" y="88"/>
                </a:lnTo>
                <a:lnTo>
                  <a:pt x="839" y="88"/>
                </a:lnTo>
                <a:lnTo>
                  <a:pt x="836" y="91"/>
                </a:lnTo>
                <a:lnTo>
                  <a:pt x="836" y="91"/>
                </a:lnTo>
                <a:lnTo>
                  <a:pt x="836" y="101"/>
                </a:lnTo>
                <a:lnTo>
                  <a:pt x="839" y="101"/>
                </a:lnTo>
                <a:lnTo>
                  <a:pt x="843" y="105"/>
                </a:lnTo>
                <a:lnTo>
                  <a:pt x="843" y="108"/>
                </a:lnTo>
                <a:lnTo>
                  <a:pt x="843" y="108"/>
                </a:lnTo>
                <a:lnTo>
                  <a:pt x="843" y="111"/>
                </a:lnTo>
                <a:lnTo>
                  <a:pt x="846" y="111"/>
                </a:lnTo>
                <a:lnTo>
                  <a:pt x="846" y="111"/>
                </a:lnTo>
                <a:lnTo>
                  <a:pt x="853" y="111"/>
                </a:lnTo>
                <a:lnTo>
                  <a:pt x="859" y="111"/>
                </a:lnTo>
                <a:lnTo>
                  <a:pt x="862" y="111"/>
                </a:lnTo>
                <a:lnTo>
                  <a:pt x="866" y="114"/>
                </a:lnTo>
                <a:lnTo>
                  <a:pt x="866" y="114"/>
                </a:lnTo>
                <a:lnTo>
                  <a:pt x="859" y="134"/>
                </a:lnTo>
                <a:lnTo>
                  <a:pt x="859" y="134"/>
                </a:lnTo>
                <a:lnTo>
                  <a:pt x="862" y="134"/>
                </a:lnTo>
                <a:lnTo>
                  <a:pt x="862" y="134"/>
                </a:lnTo>
                <a:lnTo>
                  <a:pt x="866" y="134"/>
                </a:lnTo>
                <a:lnTo>
                  <a:pt x="872" y="128"/>
                </a:lnTo>
                <a:lnTo>
                  <a:pt x="872" y="124"/>
                </a:lnTo>
                <a:lnTo>
                  <a:pt x="875" y="124"/>
                </a:lnTo>
                <a:lnTo>
                  <a:pt x="875" y="121"/>
                </a:lnTo>
                <a:lnTo>
                  <a:pt x="882" y="118"/>
                </a:lnTo>
                <a:lnTo>
                  <a:pt x="885" y="121"/>
                </a:lnTo>
                <a:lnTo>
                  <a:pt x="885" y="121"/>
                </a:lnTo>
                <a:lnTo>
                  <a:pt x="885" y="124"/>
                </a:lnTo>
                <a:lnTo>
                  <a:pt x="895" y="121"/>
                </a:lnTo>
                <a:lnTo>
                  <a:pt x="898" y="121"/>
                </a:lnTo>
                <a:lnTo>
                  <a:pt x="898" y="121"/>
                </a:lnTo>
                <a:lnTo>
                  <a:pt x="898" y="121"/>
                </a:lnTo>
                <a:lnTo>
                  <a:pt x="895" y="128"/>
                </a:lnTo>
                <a:lnTo>
                  <a:pt x="892" y="131"/>
                </a:lnTo>
                <a:lnTo>
                  <a:pt x="895" y="134"/>
                </a:lnTo>
                <a:lnTo>
                  <a:pt x="895" y="137"/>
                </a:lnTo>
                <a:lnTo>
                  <a:pt x="898" y="144"/>
                </a:lnTo>
                <a:lnTo>
                  <a:pt x="898" y="144"/>
                </a:lnTo>
                <a:lnTo>
                  <a:pt x="905" y="147"/>
                </a:lnTo>
                <a:lnTo>
                  <a:pt x="912" y="144"/>
                </a:lnTo>
                <a:lnTo>
                  <a:pt x="912" y="144"/>
                </a:lnTo>
                <a:lnTo>
                  <a:pt x="915" y="144"/>
                </a:lnTo>
                <a:lnTo>
                  <a:pt x="915" y="144"/>
                </a:lnTo>
                <a:lnTo>
                  <a:pt x="925" y="137"/>
                </a:lnTo>
                <a:lnTo>
                  <a:pt x="931" y="137"/>
                </a:lnTo>
                <a:lnTo>
                  <a:pt x="931" y="137"/>
                </a:lnTo>
                <a:lnTo>
                  <a:pt x="931" y="137"/>
                </a:lnTo>
                <a:lnTo>
                  <a:pt x="928" y="141"/>
                </a:lnTo>
                <a:lnTo>
                  <a:pt x="931" y="147"/>
                </a:lnTo>
                <a:lnTo>
                  <a:pt x="928" y="157"/>
                </a:lnTo>
                <a:lnTo>
                  <a:pt x="928" y="164"/>
                </a:lnTo>
                <a:lnTo>
                  <a:pt x="931" y="167"/>
                </a:lnTo>
                <a:lnTo>
                  <a:pt x="934" y="167"/>
                </a:lnTo>
                <a:lnTo>
                  <a:pt x="938" y="164"/>
                </a:lnTo>
                <a:lnTo>
                  <a:pt x="944" y="167"/>
                </a:lnTo>
                <a:lnTo>
                  <a:pt x="944" y="173"/>
                </a:lnTo>
                <a:lnTo>
                  <a:pt x="944" y="180"/>
                </a:lnTo>
                <a:lnTo>
                  <a:pt x="944" y="187"/>
                </a:lnTo>
                <a:lnTo>
                  <a:pt x="938" y="193"/>
                </a:lnTo>
                <a:lnTo>
                  <a:pt x="938" y="193"/>
                </a:lnTo>
                <a:lnTo>
                  <a:pt x="938" y="196"/>
                </a:lnTo>
                <a:lnTo>
                  <a:pt x="938" y="196"/>
                </a:lnTo>
                <a:lnTo>
                  <a:pt x="957" y="196"/>
                </a:lnTo>
                <a:lnTo>
                  <a:pt x="977" y="193"/>
                </a:lnTo>
                <a:lnTo>
                  <a:pt x="984" y="190"/>
                </a:lnTo>
                <a:lnTo>
                  <a:pt x="984" y="190"/>
                </a:lnTo>
                <a:lnTo>
                  <a:pt x="993" y="193"/>
                </a:lnTo>
                <a:lnTo>
                  <a:pt x="993" y="193"/>
                </a:lnTo>
                <a:lnTo>
                  <a:pt x="993" y="193"/>
                </a:lnTo>
                <a:lnTo>
                  <a:pt x="993" y="193"/>
                </a:lnTo>
                <a:lnTo>
                  <a:pt x="997" y="193"/>
                </a:lnTo>
                <a:lnTo>
                  <a:pt x="1000" y="193"/>
                </a:lnTo>
                <a:lnTo>
                  <a:pt x="1026" y="193"/>
                </a:lnTo>
                <a:lnTo>
                  <a:pt x="1030" y="193"/>
                </a:lnTo>
                <a:lnTo>
                  <a:pt x="1030" y="190"/>
                </a:lnTo>
                <a:lnTo>
                  <a:pt x="1033" y="187"/>
                </a:lnTo>
                <a:lnTo>
                  <a:pt x="1033" y="187"/>
                </a:lnTo>
                <a:lnTo>
                  <a:pt x="1036" y="187"/>
                </a:lnTo>
                <a:lnTo>
                  <a:pt x="1043" y="187"/>
                </a:lnTo>
                <a:lnTo>
                  <a:pt x="1046" y="190"/>
                </a:lnTo>
                <a:lnTo>
                  <a:pt x="1046" y="190"/>
                </a:lnTo>
                <a:lnTo>
                  <a:pt x="1046" y="196"/>
                </a:lnTo>
                <a:lnTo>
                  <a:pt x="1046" y="196"/>
                </a:lnTo>
                <a:lnTo>
                  <a:pt x="1056" y="196"/>
                </a:lnTo>
                <a:lnTo>
                  <a:pt x="1066" y="196"/>
                </a:lnTo>
                <a:lnTo>
                  <a:pt x="1069" y="196"/>
                </a:lnTo>
                <a:lnTo>
                  <a:pt x="1069" y="196"/>
                </a:lnTo>
                <a:lnTo>
                  <a:pt x="1072" y="193"/>
                </a:lnTo>
                <a:lnTo>
                  <a:pt x="1072" y="193"/>
                </a:lnTo>
                <a:lnTo>
                  <a:pt x="1079" y="193"/>
                </a:lnTo>
                <a:lnTo>
                  <a:pt x="1089" y="190"/>
                </a:lnTo>
                <a:lnTo>
                  <a:pt x="1095" y="187"/>
                </a:lnTo>
                <a:lnTo>
                  <a:pt x="1095" y="187"/>
                </a:lnTo>
                <a:lnTo>
                  <a:pt x="1098" y="187"/>
                </a:lnTo>
                <a:lnTo>
                  <a:pt x="1098" y="187"/>
                </a:lnTo>
                <a:lnTo>
                  <a:pt x="1108" y="187"/>
                </a:lnTo>
                <a:lnTo>
                  <a:pt x="1108" y="187"/>
                </a:lnTo>
                <a:lnTo>
                  <a:pt x="1118" y="187"/>
                </a:lnTo>
                <a:lnTo>
                  <a:pt x="1121" y="187"/>
                </a:lnTo>
                <a:lnTo>
                  <a:pt x="1121" y="190"/>
                </a:lnTo>
                <a:lnTo>
                  <a:pt x="1131" y="193"/>
                </a:lnTo>
                <a:lnTo>
                  <a:pt x="1154" y="210"/>
                </a:lnTo>
                <a:lnTo>
                  <a:pt x="1154" y="210"/>
                </a:lnTo>
                <a:lnTo>
                  <a:pt x="1157" y="210"/>
                </a:lnTo>
                <a:lnTo>
                  <a:pt x="1177" y="216"/>
                </a:lnTo>
                <a:lnTo>
                  <a:pt x="1177" y="216"/>
                </a:lnTo>
                <a:lnTo>
                  <a:pt x="1187" y="223"/>
                </a:lnTo>
                <a:lnTo>
                  <a:pt x="1213" y="236"/>
                </a:lnTo>
                <a:lnTo>
                  <a:pt x="1223" y="239"/>
                </a:lnTo>
                <a:lnTo>
                  <a:pt x="1223" y="239"/>
                </a:lnTo>
                <a:lnTo>
                  <a:pt x="1229" y="246"/>
                </a:lnTo>
                <a:lnTo>
                  <a:pt x="1229" y="246"/>
                </a:lnTo>
                <a:lnTo>
                  <a:pt x="1236" y="246"/>
                </a:lnTo>
                <a:lnTo>
                  <a:pt x="1243" y="249"/>
                </a:lnTo>
                <a:lnTo>
                  <a:pt x="1246" y="252"/>
                </a:lnTo>
                <a:lnTo>
                  <a:pt x="1246" y="252"/>
                </a:lnTo>
                <a:lnTo>
                  <a:pt x="1249" y="255"/>
                </a:lnTo>
                <a:lnTo>
                  <a:pt x="1259" y="262"/>
                </a:lnTo>
                <a:lnTo>
                  <a:pt x="1272" y="265"/>
                </a:lnTo>
                <a:lnTo>
                  <a:pt x="1282" y="275"/>
                </a:lnTo>
                <a:lnTo>
                  <a:pt x="1288" y="282"/>
                </a:lnTo>
                <a:lnTo>
                  <a:pt x="1295" y="288"/>
                </a:lnTo>
                <a:lnTo>
                  <a:pt x="1298" y="295"/>
                </a:lnTo>
                <a:lnTo>
                  <a:pt x="1302" y="298"/>
                </a:lnTo>
                <a:lnTo>
                  <a:pt x="1305" y="308"/>
                </a:lnTo>
                <a:lnTo>
                  <a:pt x="1308" y="314"/>
                </a:lnTo>
                <a:lnTo>
                  <a:pt x="1308" y="318"/>
                </a:lnTo>
                <a:lnTo>
                  <a:pt x="1318" y="334"/>
                </a:lnTo>
                <a:lnTo>
                  <a:pt x="1321" y="337"/>
                </a:lnTo>
                <a:lnTo>
                  <a:pt x="1321" y="341"/>
                </a:lnTo>
                <a:lnTo>
                  <a:pt x="1315" y="344"/>
                </a:lnTo>
                <a:lnTo>
                  <a:pt x="1311" y="344"/>
                </a:lnTo>
                <a:lnTo>
                  <a:pt x="1311" y="344"/>
                </a:lnTo>
                <a:lnTo>
                  <a:pt x="1311" y="347"/>
                </a:lnTo>
                <a:lnTo>
                  <a:pt x="1308" y="351"/>
                </a:lnTo>
                <a:lnTo>
                  <a:pt x="1308" y="351"/>
                </a:lnTo>
                <a:lnTo>
                  <a:pt x="1305" y="354"/>
                </a:lnTo>
                <a:lnTo>
                  <a:pt x="1305" y="357"/>
                </a:lnTo>
                <a:lnTo>
                  <a:pt x="1305" y="357"/>
                </a:lnTo>
                <a:lnTo>
                  <a:pt x="1305" y="360"/>
                </a:lnTo>
                <a:lnTo>
                  <a:pt x="1305" y="360"/>
                </a:lnTo>
                <a:lnTo>
                  <a:pt x="1305" y="360"/>
                </a:lnTo>
                <a:lnTo>
                  <a:pt x="1298" y="357"/>
                </a:lnTo>
                <a:lnTo>
                  <a:pt x="1295" y="357"/>
                </a:lnTo>
                <a:lnTo>
                  <a:pt x="1292" y="360"/>
                </a:lnTo>
                <a:lnTo>
                  <a:pt x="1285" y="360"/>
                </a:lnTo>
                <a:lnTo>
                  <a:pt x="1285" y="364"/>
                </a:lnTo>
                <a:lnTo>
                  <a:pt x="1285" y="367"/>
                </a:lnTo>
                <a:lnTo>
                  <a:pt x="1285" y="367"/>
                </a:lnTo>
                <a:lnTo>
                  <a:pt x="1282" y="370"/>
                </a:lnTo>
                <a:lnTo>
                  <a:pt x="1279" y="373"/>
                </a:lnTo>
                <a:lnTo>
                  <a:pt x="1282" y="373"/>
                </a:lnTo>
                <a:lnTo>
                  <a:pt x="1282" y="373"/>
                </a:lnTo>
                <a:lnTo>
                  <a:pt x="1282" y="377"/>
                </a:lnTo>
                <a:lnTo>
                  <a:pt x="1282" y="377"/>
                </a:lnTo>
                <a:lnTo>
                  <a:pt x="1282" y="380"/>
                </a:lnTo>
                <a:lnTo>
                  <a:pt x="1285" y="380"/>
                </a:lnTo>
                <a:lnTo>
                  <a:pt x="1285" y="380"/>
                </a:lnTo>
                <a:lnTo>
                  <a:pt x="1285" y="380"/>
                </a:lnTo>
                <a:lnTo>
                  <a:pt x="1282" y="383"/>
                </a:lnTo>
                <a:lnTo>
                  <a:pt x="1279" y="387"/>
                </a:lnTo>
                <a:lnTo>
                  <a:pt x="1279" y="387"/>
                </a:lnTo>
                <a:lnTo>
                  <a:pt x="1275" y="387"/>
                </a:lnTo>
                <a:lnTo>
                  <a:pt x="1275" y="387"/>
                </a:lnTo>
                <a:lnTo>
                  <a:pt x="1275" y="387"/>
                </a:lnTo>
                <a:lnTo>
                  <a:pt x="1272" y="390"/>
                </a:lnTo>
                <a:lnTo>
                  <a:pt x="1272" y="390"/>
                </a:lnTo>
                <a:lnTo>
                  <a:pt x="1269" y="390"/>
                </a:lnTo>
                <a:lnTo>
                  <a:pt x="1269" y="390"/>
                </a:lnTo>
                <a:lnTo>
                  <a:pt x="1269" y="393"/>
                </a:lnTo>
                <a:lnTo>
                  <a:pt x="1266" y="393"/>
                </a:lnTo>
                <a:lnTo>
                  <a:pt x="1266" y="393"/>
                </a:lnTo>
                <a:lnTo>
                  <a:pt x="1266" y="396"/>
                </a:lnTo>
                <a:lnTo>
                  <a:pt x="1266" y="396"/>
                </a:lnTo>
                <a:lnTo>
                  <a:pt x="1266" y="400"/>
                </a:lnTo>
                <a:lnTo>
                  <a:pt x="1262" y="400"/>
                </a:lnTo>
                <a:lnTo>
                  <a:pt x="1262" y="403"/>
                </a:lnTo>
                <a:lnTo>
                  <a:pt x="1269" y="406"/>
                </a:lnTo>
                <a:lnTo>
                  <a:pt x="1269" y="413"/>
                </a:lnTo>
                <a:lnTo>
                  <a:pt x="1272" y="416"/>
                </a:lnTo>
                <a:lnTo>
                  <a:pt x="1269" y="416"/>
                </a:lnTo>
                <a:lnTo>
                  <a:pt x="1269" y="419"/>
                </a:lnTo>
                <a:lnTo>
                  <a:pt x="1269" y="419"/>
                </a:lnTo>
                <a:lnTo>
                  <a:pt x="1272" y="419"/>
                </a:lnTo>
                <a:lnTo>
                  <a:pt x="1275" y="419"/>
                </a:lnTo>
                <a:lnTo>
                  <a:pt x="1279" y="423"/>
                </a:lnTo>
                <a:lnTo>
                  <a:pt x="1279" y="423"/>
                </a:lnTo>
                <a:lnTo>
                  <a:pt x="1279" y="426"/>
                </a:lnTo>
                <a:lnTo>
                  <a:pt x="1275" y="426"/>
                </a:lnTo>
                <a:lnTo>
                  <a:pt x="1275" y="429"/>
                </a:lnTo>
                <a:lnTo>
                  <a:pt x="1275" y="432"/>
                </a:lnTo>
                <a:lnTo>
                  <a:pt x="1282" y="432"/>
                </a:lnTo>
                <a:lnTo>
                  <a:pt x="1282" y="432"/>
                </a:lnTo>
                <a:lnTo>
                  <a:pt x="1285" y="432"/>
                </a:lnTo>
                <a:lnTo>
                  <a:pt x="1285" y="432"/>
                </a:lnTo>
                <a:lnTo>
                  <a:pt x="1279" y="439"/>
                </a:lnTo>
                <a:lnTo>
                  <a:pt x="1279" y="436"/>
                </a:lnTo>
                <a:lnTo>
                  <a:pt x="1275" y="436"/>
                </a:lnTo>
                <a:lnTo>
                  <a:pt x="1275" y="436"/>
                </a:lnTo>
                <a:lnTo>
                  <a:pt x="1272" y="442"/>
                </a:lnTo>
                <a:lnTo>
                  <a:pt x="1269" y="442"/>
                </a:lnTo>
                <a:lnTo>
                  <a:pt x="1266" y="439"/>
                </a:lnTo>
                <a:lnTo>
                  <a:pt x="1259" y="442"/>
                </a:lnTo>
                <a:lnTo>
                  <a:pt x="1259" y="442"/>
                </a:lnTo>
                <a:lnTo>
                  <a:pt x="1259" y="446"/>
                </a:lnTo>
                <a:lnTo>
                  <a:pt x="1262" y="446"/>
                </a:lnTo>
                <a:lnTo>
                  <a:pt x="1262" y="446"/>
                </a:lnTo>
                <a:lnTo>
                  <a:pt x="1262" y="449"/>
                </a:lnTo>
                <a:lnTo>
                  <a:pt x="1262" y="449"/>
                </a:lnTo>
                <a:lnTo>
                  <a:pt x="1262" y="449"/>
                </a:lnTo>
                <a:lnTo>
                  <a:pt x="1262" y="452"/>
                </a:lnTo>
                <a:lnTo>
                  <a:pt x="1259" y="455"/>
                </a:lnTo>
                <a:lnTo>
                  <a:pt x="1262" y="455"/>
                </a:lnTo>
                <a:lnTo>
                  <a:pt x="1262" y="455"/>
                </a:lnTo>
                <a:lnTo>
                  <a:pt x="1259" y="459"/>
                </a:lnTo>
                <a:lnTo>
                  <a:pt x="1256" y="459"/>
                </a:lnTo>
                <a:lnTo>
                  <a:pt x="1259" y="459"/>
                </a:lnTo>
                <a:lnTo>
                  <a:pt x="1259" y="455"/>
                </a:lnTo>
                <a:lnTo>
                  <a:pt x="1259" y="455"/>
                </a:lnTo>
                <a:lnTo>
                  <a:pt x="1259" y="452"/>
                </a:lnTo>
                <a:lnTo>
                  <a:pt x="1256" y="452"/>
                </a:lnTo>
                <a:lnTo>
                  <a:pt x="1256" y="452"/>
                </a:lnTo>
                <a:lnTo>
                  <a:pt x="1256" y="452"/>
                </a:lnTo>
                <a:lnTo>
                  <a:pt x="1256" y="455"/>
                </a:lnTo>
                <a:lnTo>
                  <a:pt x="1256" y="459"/>
                </a:lnTo>
                <a:lnTo>
                  <a:pt x="1252" y="459"/>
                </a:lnTo>
                <a:lnTo>
                  <a:pt x="1249" y="459"/>
                </a:lnTo>
                <a:lnTo>
                  <a:pt x="1246" y="459"/>
                </a:lnTo>
                <a:lnTo>
                  <a:pt x="1246" y="459"/>
                </a:lnTo>
                <a:lnTo>
                  <a:pt x="1246" y="462"/>
                </a:lnTo>
                <a:lnTo>
                  <a:pt x="1249" y="459"/>
                </a:lnTo>
                <a:lnTo>
                  <a:pt x="1252" y="459"/>
                </a:lnTo>
                <a:lnTo>
                  <a:pt x="1252" y="462"/>
                </a:lnTo>
                <a:lnTo>
                  <a:pt x="1252" y="462"/>
                </a:lnTo>
                <a:lnTo>
                  <a:pt x="1252" y="462"/>
                </a:lnTo>
                <a:lnTo>
                  <a:pt x="1252" y="465"/>
                </a:lnTo>
                <a:lnTo>
                  <a:pt x="1252" y="462"/>
                </a:lnTo>
                <a:lnTo>
                  <a:pt x="1246" y="465"/>
                </a:lnTo>
                <a:lnTo>
                  <a:pt x="1243" y="465"/>
                </a:lnTo>
                <a:lnTo>
                  <a:pt x="1243" y="469"/>
                </a:lnTo>
                <a:lnTo>
                  <a:pt x="1239" y="472"/>
                </a:lnTo>
                <a:lnTo>
                  <a:pt x="1239" y="472"/>
                </a:lnTo>
                <a:lnTo>
                  <a:pt x="1236" y="475"/>
                </a:lnTo>
                <a:lnTo>
                  <a:pt x="1233" y="478"/>
                </a:lnTo>
                <a:lnTo>
                  <a:pt x="1233" y="478"/>
                </a:lnTo>
                <a:lnTo>
                  <a:pt x="1233" y="478"/>
                </a:lnTo>
                <a:lnTo>
                  <a:pt x="1233" y="485"/>
                </a:lnTo>
                <a:lnTo>
                  <a:pt x="1229" y="488"/>
                </a:lnTo>
                <a:lnTo>
                  <a:pt x="1233" y="491"/>
                </a:lnTo>
                <a:lnTo>
                  <a:pt x="1229" y="495"/>
                </a:lnTo>
                <a:lnTo>
                  <a:pt x="1229" y="498"/>
                </a:lnTo>
                <a:lnTo>
                  <a:pt x="1229" y="498"/>
                </a:lnTo>
                <a:lnTo>
                  <a:pt x="1229" y="501"/>
                </a:lnTo>
                <a:lnTo>
                  <a:pt x="1229" y="501"/>
                </a:lnTo>
                <a:lnTo>
                  <a:pt x="1229" y="505"/>
                </a:lnTo>
                <a:lnTo>
                  <a:pt x="1229" y="505"/>
                </a:lnTo>
                <a:lnTo>
                  <a:pt x="1229" y="505"/>
                </a:lnTo>
                <a:lnTo>
                  <a:pt x="1226" y="508"/>
                </a:lnTo>
                <a:lnTo>
                  <a:pt x="1226" y="508"/>
                </a:lnTo>
                <a:lnTo>
                  <a:pt x="1226" y="508"/>
                </a:lnTo>
                <a:lnTo>
                  <a:pt x="1226" y="511"/>
                </a:lnTo>
                <a:lnTo>
                  <a:pt x="1223" y="511"/>
                </a:lnTo>
                <a:lnTo>
                  <a:pt x="1216" y="518"/>
                </a:lnTo>
                <a:lnTo>
                  <a:pt x="1213" y="518"/>
                </a:lnTo>
                <a:lnTo>
                  <a:pt x="1213" y="518"/>
                </a:lnTo>
                <a:lnTo>
                  <a:pt x="1210" y="518"/>
                </a:lnTo>
                <a:lnTo>
                  <a:pt x="1213" y="521"/>
                </a:lnTo>
                <a:lnTo>
                  <a:pt x="1216" y="521"/>
                </a:lnTo>
                <a:lnTo>
                  <a:pt x="1216" y="528"/>
                </a:lnTo>
                <a:lnTo>
                  <a:pt x="1216" y="528"/>
                </a:lnTo>
                <a:lnTo>
                  <a:pt x="1216" y="524"/>
                </a:lnTo>
                <a:lnTo>
                  <a:pt x="1216" y="524"/>
                </a:lnTo>
                <a:lnTo>
                  <a:pt x="1220" y="524"/>
                </a:lnTo>
                <a:lnTo>
                  <a:pt x="1220" y="524"/>
                </a:lnTo>
                <a:lnTo>
                  <a:pt x="1223" y="524"/>
                </a:lnTo>
                <a:lnTo>
                  <a:pt x="1223" y="524"/>
                </a:lnTo>
                <a:lnTo>
                  <a:pt x="1223" y="528"/>
                </a:lnTo>
                <a:lnTo>
                  <a:pt x="1226" y="528"/>
                </a:lnTo>
                <a:lnTo>
                  <a:pt x="1226" y="531"/>
                </a:lnTo>
                <a:lnTo>
                  <a:pt x="1226" y="531"/>
                </a:lnTo>
                <a:lnTo>
                  <a:pt x="1229" y="534"/>
                </a:lnTo>
                <a:lnTo>
                  <a:pt x="1229" y="534"/>
                </a:lnTo>
                <a:lnTo>
                  <a:pt x="1229" y="534"/>
                </a:lnTo>
                <a:lnTo>
                  <a:pt x="1229" y="537"/>
                </a:lnTo>
                <a:lnTo>
                  <a:pt x="1226" y="537"/>
                </a:lnTo>
                <a:lnTo>
                  <a:pt x="1226" y="534"/>
                </a:lnTo>
                <a:lnTo>
                  <a:pt x="1223" y="534"/>
                </a:lnTo>
                <a:lnTo>
                  <a:pt x="1223" y="537"/>
                </a:lnTo>
                <a:lnTo>
                  <a:pt x="1220" y="534"/>
                </a:lnTo>
                <a:lnTo>
                  <a:pt x="1216" y="534"/>
                </a:lnTo>
                <a:lnTo>
                  <a:pt x="1213" y="541"/>
                </a:lnTo>
                <a:lnTo>
                  <a:pt x="1210" y="541"/>
                </a:lnTo>
                <a:lnTo>
                  <a:pt x="1213" y="547"/>
                </a:lnTo>
                <a:lnTo>
                  <a:pt x="1213" y="547"/>
                </a:lnTo>
                <a:lnTo>
                  <a:pt x="1210" y="547"/>
                </a:lnTo>
                <a:lnTo>
                  <a:pt x="1210" y="554"/>
                </a:lnTo>
                <a:lnTo>
                  <a:pt x="1210" y="554"/>
                </a:lnTo>
                <a:lnTo>
                  <a:pt x="1203" y="560"/>
                </a:lnTo>
                <a:lnTo>
                  <a:pt x="1203" y="560"/>
                </a:lnTo>
                <a:lnTo>
                  <a:pt x="1203" y="560"/>
                </a:lnTo>
                <a:lnTo>
                  <a:pt x="1203" y="564"/>
                </a:lnTo>
                <a:lnTo>
                  <a:pt x="1203" y="567"/>
                </a:lnTo>
                <a:lnTo>
                  <a:pt x="1203" y="567"/>
                </a:lnTo>
                <a:lnTo>
                  <a:pt x="1200" y="567"/>
                </a:lnTo>
                <a:lnTo>
                  <a:pt x="1200" y="564"/>
                </a:lnTo>
                <a:lnTo>
                  <a:pt x="1197" y="567"/>
                </a:lnTo>
                <a:lnTo>
                  <a:pt x="1193" y="570"/>
                </a:lnTo>
                <a:lnTo>
                  <a:pt x="1193" y="570"/>
                </a:lnTo>
                <a:lnTo>
                  <a:pt x="1193" y="570"/>
                </a:lnTo>
                <a:lnTo>
                  <a:pt x="1187" y="577"/>
                </a:lnTo>
                <a:lnTo>
                  <a:pt x="1184" y="577"/>
                </a:lnTo>
                <a:lnTo>
                  <a:pt x="1184" y="577"/>
                </a:lnTo>
                <a:lnTo>
                  <a:pt x="1184" y="577"/>
                </a:lnTo>
                <a:lnTo>
                  <a:pt x="1177" y="583"/>
                </a:lnTo>
                <a:lnTo>
                  <a:pt x="1174" y="587"/>
                </a:lnTo>
                <a:lnTo>
                  <a:pt x="1170" y="587"/>
                </a:lnTo>
                <a:lnTo>
                  <a:pt x="1167" y="587"/>
                </a:lnTo>
                <a:lnTo>
                  <a:pt x="1164" y="587"/>
                </a:lnTo>
                <a:lnTo>
                  <a:pt x="1157" y="590"/>
                </a:lnTo>
                <a:lnTo>
                  <a:pt x="1157" y="596"/>
                </a:lnTo>
                <a:lnTo>
                  <a:pt x="1154" y="600"/>
                </a:lnTo>
                <a:lnTo>
                  <a:pt x="1154" y="600"/>
                </a:lnTo>
                <a:lnTo>
                  <a:pt x="1148" y="603"/>
                </a:lnTo>
                <a:lnTo>
                  <a:pt x="1144" y="603"/>
                </a:lnTo>
                <a:lnTo>
                  <a:pt x="1141" y="603"/>
                </a:lnTo>
                <a:lnTo>
                  <a:pt x="1141" y="606"/>
                </a:lnTo>
                <a:lnTo>
                  <a:pt x="1138" y="603"/>
                </a:lnTo>
                <a:lnTo>
                  <a:pt x="1134" y="603"/>
                </a:lnTo>
                <a:lnTo>
                  <a:pt x="1134" y="603"/>
                </a:lnTo>
                <a:lnTo>
                  <a:pt x="1131" y="606"/>
                </a:lnTo>
                <a:lnTo>
                  <a:pt x="1131" y="606"/>
                </a:lnTo>
                <a:lnTo>
                  <a:pt x="1131" y="610"/>
                </a:lnTo>
                <a:lnTo>
                  <a:pt x="1134" y="613"/>
                </a:lnTo>
                <a:lnTo>
                  <a:pt x="1134" y="616"/>
                </a:lnTo>
                <a:lnTo>
                  <a:pt x="1131" y="616"/>
                </a:lnTo>
                <a:lnTo>
                  <a:pt x="1131" y="616"/>
                </a:lnTo>
                <a:lnTo>
                  <a:pt x="1128" y="616"/>
                </a:lnTo>
                <a:lnTo>
                  <a:pt x="1121" y="623"/>
                </a:lnTo>
                <a:lnTo>
                  <a:pt x="1118" y="623"/>
                </a:lnTo>
                <a:lnTo>
                  <a:pt x="1118" y="626"/>
                </a:lnTo>
                <a:lnTo>
                  <a:pt x="1115" y="626"/>
                </a:lnTo>
                <a:lnTo>
                  <a:pt x="1115" y="626"/>
                </a:lnTo>
                <a:lnTo>
                  <a:pt x="1111" y="626"/>
                </a:lnTo>
                <a:lnTo>
                  <a:pt x="1108" y="623"/>
                </a:lnTo>
                <a:lnTo>
                  <a:pt x="1105" y="623"/>
                </a:lnTo>
                <a:lnTo>
                  <a:pt x="1105" y="626"/>
                </a:lnTo>
                <a:lnTo>
                  <a:pt x="1102" y="626"/>
                </a:lnTo>
                <a:lnTo>
                  <a:pt x="1102" y="623"/>
                </a:lnTo>
                <a:lnTo>
                  <a:pt x="1102" y="623"/>
                </a:lnTo>
                <a:lnTo>
                  <a:pt x="1102" y="619"/>
                </a:lnTo>
                <a:lnTo>
                  <a:pt x="1098" y="619"/>
                </a:lnTo>
                <a:lnTo>
                  <a:pt x="1089" y="623"/>
                </a:lnTo>
                <a:lnTo>
                  <a:pt x="1082" y="626"/>
                </a:lnTo>
                <a:lnTo>
                  <a:pt x="1082" y="626"/>
                </a:lnTo>
                <a:lnTo>
                  <a:pt x="1079" y="626"/>
                </a:lnTo>
                <a:lnTo>
                  <a:pt x="1075" y="629"/>
                </a:lnTo>
                <a:lnTo>
                  <a:pt x="1072" y="629"/>
                </a:lnTo>
                <a:lnTo>
                  <a:pt x="1056" y="639"/>
                </a:lnTo>
                <a:lnTo>
                  <a:pt x="1056" y="639"/>
                </a:lnTo>
                <a:lnTo>
                  <a:pt x="1056" y="639"/>
                </a:lnTo>
                <a:lnTo>
                  <a:pt x="1056" y="639"/>
                </a:lnTo>
                <a:lnTo>
                  <a:pt x="1056" y="639"/>
                </a:lnTo>
                <a:lnTo>
                  <a:pt x="1056" y="642"/>
                </a:lnTo>
                <a:lnTo>
                  <a:pt x="1056" y="646"/>
                </a:lnTo>
                <a:lnTo>
                  <a:pt x="1056" y="649"/>
                </a:lnTo>
                <a:lnTo>
                  <a:pt x="1052" y="649"/>
                </a:lnTo>
                <a:lnTo>
                  <a:pt x="1049" y="649"/>
                </a:lnTo>
                <a:lnTo>
                  <a:pt x="1043" y="649"/>
                </a:lnTo>
                <a:lnTo>
                  <a:pt x="1043" y="649"/>
                </a:lnTo>
                <a:lnTo>
                  <a:pt x="1043" y="652"/>
                </a:lnTo>
                <a:lnTo>
                  <a:pt x="1043" y="652"/>
                </a:lnTo>
                <a:lnTo>
                  <a:pt x="1039" y="652"/>
                </a:lnTo>
                <a:lnTo>
                  <a:pt x="1039" y="655"/>
                </a:lnTo>
                <a:lnTo>
                  <a:pt x="1036" y="655"/>
                </a:lnTo>
                <a:lnTo>
                  <a:pt x="1033" y="659"/>
                </a:lnTo>
                <a:lnTo>
                  <a:pt x="1033" y="659"/>
                </a:lnTo>
                <a:lnTo>
                  <a:pt x="1030" y="659"/>
                </a:lnTo>
                <a:lnTo>
                  <a:pt x="1026" y="659"/>
                </a:lnTo>
                <a:lnTo>
                  <a:pt x="1023" y="662"/>
                </a:lnTo>
                <a:lnTo>
                  <a:pt x="1023" y="662"/>
                </a:lnTo>
                <a:lnTo>
                  <a:pt x="1020" y="662"/>
                </a:lnTo>
                <a:lnTo>
                  <a:pt x="1016" y="662"/>
                </a:lnTo>
                <a:lnTo>
                  <a:pt x="1016" y="662"/>
                </a:lnTo>
                <a:lnTo>
                  <a:pt x="1016" y="665"/>
                </a:lnTo>
                <a:lnTo>
                  <a:pt x="1016" y="665"/>
                </a:lnTo>
                <a:lnTo>
                  <a:pt x="1013" y="672"/>
                </a:lnTo>
                <a:lnTo>
                  <a:pt x="1013" y="675"/>
                </a:lnTo>
                <a:lnTo>
                  <a:pt x="1010" y="678"/>
                </a:lnTo>
                <a:lnTo>
                  <a:pt x="1007" y="678"/>
                </a:lnTo>
                <a:lnTo>
                  <a:pt x="1003" y="682"/>
                </a:lnTo>
                <a:lnTo>
                  <a:pt x="1003" y="685"/>
                </a:lnTo>
                <a:lnTo>
                  <a:pt x="1003" y="685"/>
                </a:lnTo>
                <a:lnTo>
                  <a:pt x="997" y="688"/>
                </a:lnTo>
                <a:lnTo>
                  <a:pt x="990" y="688"/>
                </a:lnTo>
                <a:lnTo>
                  <a:pt x="990" y="688"/>
                </a:lnTo>
                <a:lnTo>
                  <a:pt x="990" y="688"/>
                </a:lnTo>
                <a:lnTo>
                  <a:pt x="990" y="685"/>
                </a:lnTo>
                <a:lnTo>
                  <a:pt x="990" y="685"/>
                </a:lnTo>
                <a:lnTo>
                  <a:pt x="990" y="685"/>
                </a:lnTo>
                <a:lnTo>
                  <a:pt x="987" y="682"/>
                </a:lnTo>
                <a:lnTo>
                  <a:pt x="984" y="682"/>
                </a:lnTo>
                <a:lnTo>
                  <a:pt x="984" y="682"/>
                </a:lnTo>
                <a:lnTo>
                  <a:pt x="984" y="682"/>
                </a:lnTo>
                <a:lnTo>
                  <a:pt x="980" y="678"/>
                </a:lnTo>
                <a:lnTo>
                  <a:pt x="980" y="678"/>
                </a:lnTo>
                <a:lnTo>
                  <a:pt x="984" y="675"/>
                </a:lnTo>
                <a:lnTo>
                  <a:pt x="987" y="675"/>
                </a:lnTo>
                <a:lnTo>
                  <a:pt x="987" y="675"/>
                </a:lnTo>
                <a:lnTo>
                  <a:pt x="987" y="675"/>
                </a:lnTo>
                <a:lnTo>
                  <a:pt x="987" y="672"/>
                </a:lnTo>
                <a:lnTo>
                  <a:pt x="984" y="672"/>
                </a:lnTo>
                <a:lnTo>
                  <a:pt x="984" y="669"/>
                </a:lnTo>
                <a:lnTo>
                  <a:pt x="984" y="665"/>
                </a:lnTo>
                <a:lnTo>
                  <a:pt x="984" y="665"/>
                </a:lnTo>
                <a:lnTo>
                  <a:pt x="984" y="665"/>
                </a:lnTo>
                <a:lnTo>
                  <a:pt x="980" y="665"/>
                </a:lnTo>
                <a:lnTo>
                  <a:pt x="980" y="662"/>
                </a:lnTo>
                <a:lnTo>
                  <a:pt x="980" y="662"/>
                </a:lnTo>
                <a:lnTo>
                  <a:pt x="980" y="662"/>
                </a:lnTo>
                <a:lnTo>
                  <a:pt x="980" y="662"/>
                </a:lnTo>
                <a:lnTo>
                  <a:pt x="980" y="662"/>
                </a:lnTo>
                <a:lnTo>
                  <a:pt x="980" y="659"/>
                </a:lnTo>
                <a:lnTo>
                  <a:pt x="980" y="655"/>
                </a:lnTo>
                <a:lnTo>
                  <a:pt x="980" y="652"/>
                </a:lnTo>
                <a:lnTo>
                  <a:pt x="977" y="649"/>
                </a:lnTo>
                <a:lnTo>
                  <a:pt x="977" y="649"/>
                </a:lnTo>
                <a:lnTo>
                  <a:pt x="977" y="649"/>
                </a:lnTo>
                <a:lnTo>
                  <a:pt x="974" y="649"/>
                </a:lnTo>
                <a:lnTo>
                  <a:pt x="974" y="646"/>
                </a:lnTo>
                <a:lnTo>
                  <a:pt x="977" y="642"/>
                </a:lnTo>
                <a:lnTo>
                  <a:pt x="977" y="639"/>
                </a:lnTo>
                <a:lnTo>
                  <a:pt x="977" y="639"/>
                </a:lnTo>
                <a:lnTo>
                  <a:pt x="980" y="639"/>
                </a:lnTo>
                <a:lnTo>
                  <a:pt x="984" y="639"/>
                </a:lnTo>
                <a:lnTo>
                  <a:pt x="984" y="639"/>
                </a:lnTo>
                <a:lnTo>
                  <a:pt x="984" y="636"/>
                </a:lnTo>
                <a:lnTo>
                  <a:pt x="984" y="636"/>
                </a:lnTo>
                <a:lnTo>
                  <a:pt x="984" y="636"/>
                </a:lnTo>
                <a:lnTo>
                  <a:pt x="984" y="636"/>
                </a:lnTo>
                <a:lnTo>
                  <a:pt x="984" y="629"/>
                </a:lnTo>
                <a:lnTo>
                  <a:pt x="987" y="626"/>
                </a:lnTo>
                <a:lnTo>
                  <a:pt x="987" y="626"/>
                </a:lnTo>
                <a:lnTo>
                  <a:pt x="987" y="626"/>
                </a:lnTo>
                <a:lnTo>
                  <a:pt x="984" y="626"/>
                </a:lnTo>
                <a:lnTo>
                  <a:pt x="984" y="623"/>
                </a:lnTo>
                <a:lnTo>
                  <a:pt x="984" y="623"/>
                </a:lnTo>
                <a:lnTo>
                  <a:pt x="984" y="619"/>
                </a:lnTo>
                <a:lnTo>
                  <a:pt x="984" y="619"/>
                </a:lnTo>
                <a:lnTo>
                  <a:pt x="984" y="616"/>
                </a:lnTo>
                <a:lnTo>
                  <a:pt x="984" y="616"/>
                </a:lnTo>
                <a:lnTo>
                  <a:pt x="980" y="613"/>
                </a:lnTo>
                <a:lnTo>
                  <a:pt x="974" y="613"/>
                </a:lnTo>
                <a:lnTo>
                  <a:pt x="974" y="613"/>
                </a:lnTo>
                <a:lnTo>
                  <a:pt x="964" y="613"/>
                </a:lnTo>
                <a:lnTo>
                  <a:pt x="964" y="613"/>
                </a:lnTo>
                <a:lnTo>
                  <a:pt x="964" y="613"/>
                </a:lnTo>
                <a:lnTo>
                  <a:pt x="954" y="610"/>
                </a:lnTo>
                <a:lnTo>
                  <a:pt x="951" y="606"/>
                </a:lnTo>
                <a:lnTo>
                  <a:pt x="948" y="606"/>
                </a:lnTo>
                <a:lnTo>
                  <a:pt x="928" y="613"/>
                </a:lnTo>
                <a:lnTo>
                  <a:pt x="928" y="613"/>
                </a:lnTo>
                <a:lnTo>
                  <a:pt x="908" y="616"/>
                </a:lnTo>
                <a:lnTo>
                  <a:pt x="898" y="623"/>
                </a:lnTo>
                <a:lnTo>
                  <a:pt x="898" y="626"/>
                </a:lnTo>
                <a:lnTo>
                  <a:pt x="895" y="626"/>
                </a:lnTo>
                <a:lnTo>
                  <a:pt x="895" y="636"/>
                </a:lnTo>
                <a:lnTo>
                  <a:pt x="895" y="636"/>
                </a:lnTo>
                <a:lnTo>
                  <a:pt x="895" y="639"/>
                </a:lnTo>
                <a:lnTo>
                  <a:pt x="895" y="652"/>
                </a:lnTo>
                <a:lnTo>
                  <a:pt x="895" y="652"/>
                </a:lnTo>
                <a:lnTo>
                  <a:pt x="895" y="655"/>
                </a:lnTo>
                <a:lnTo>
                  <a:pt x="889" y="662"/>
                </a:lnTo>
                <a:lnTo>
                  <a:pt x="869" y="682"/>
                </a:lnTo>
                <a:lnTo>
                  <a:pt x="862" y="688"/>
                </a:lnTo>
                <a:lnTo>
                  <a:pt x="859" y="688"/>
                </a:lnTo>
                <a:lnTo>
                  <a:pt x="846" y="701"/>
                </a:lnTo>
                <a:lnTo>
                  <a:pt x="826" y="721"/>
                </a:lnTo>
                <a:lnTo>
                  <a:pt x="823" y="724"/>
                </a:lnTo>
                <a:lnTo>
                  <a:pt x="823" y="728"/>
                </a:lnTo>
                <a:lnTo>
                  <a:pt x="820" y="728"/>
                </a:lnTo>
                <a:lnTo>
                  <a:pt x="810" y="737"/>
                </a:lnTo>
                <a:lnTo>
                  <a:pt x="807" y="741"/>
                </a:lnTo>
                <a:lnTo>
                  <a:pt x="807" y="741"/>
                </a:lnTo>
                <a:lnTo>
                  <a:pt x="797" y="741"/>
                </a:lnTo>
                <a:lnTo>
                  <a:pt x="794" y="741"/>
                </a:lnTo>
                <a:lnTo>
                  <a:pt x="780" y="737"/>
                </a:lnTo>
                <a:lnTo>
                  <a:pt x="774" y="741"/>
                </a:lnTo>
                <a:lnTo>
                  <a:pt x="767" y="741"/>
                </a:lnTo>
                <a:lnTo>
                  <a:pt x="767" y="741"/>
                </a:lnTo>
                <a:lnTo>
                  <a:pt x="764" y="747"/>
                </a:lnTo>
                <a:lnTo>
                  <a:pt x="757" y="750"/>
                </a:lnTo>
                <a:lnTo>
                  <a:pt x="757" y="750"/>
                </a:lnTo>
                <a:lnTo>
                  <a:pt x="754" y="754"/>
                </a:lnTo>
                <a:lnTo>
                  <a:pt x="751" y="760"/>
                </a:lnTo>
                <a:lnTo>
                  <a:pt x="751" y="760"/>
                </a:lnTo>
                <a:lnTo>
                  <a:pt x="754" y="764"/>
                </a:lnTo>
                <a:lnTo>
                  <a:pt x="754" y="764"/>
                </a:lnTo>
                <a:lnTo>
                  <a:pt x="757" y="767"/>
                </a:lnTo>
                <a:lnTo>
                  <a:pt x="748" y="780"/>
                </a:lnTo>
                <a:lnTo>
                  <a:pt x="748" y="783"/>
                </a:lnTo>
                <a:lnTo>
                  <a:pt x="744" y="787"/>
                </a:lnTo>
                <a:lnTo>
                  <a:pt x="731" y="790"/>
                </a:lnTo>
                <a:lnTo>
                  <a:pt x="728" y="790"/>
                </a:lnTo>
                <a:lnTo>
                  <a:pt x="725" y="793"/>
                </a:lnTo>
                <a:lnTo>
                  <a:pt x="721" y="796"/>
                </a:lnTo>
                <a:lnTo>
                  <a:pt x="705" y="809"/>
                </a:lnTo>
                <a:lnTo>
                  <a:pt x="705" y="813"/>
                </a:lnTo>
                <a:lnTo>
                  <a:pt x="705" y="813"/>
                </a:lnTo>
                <a:lnTo>
                  <a:pt x="705" y="816"/>
                </a:lnTo>
                <a:lnTo>
                  <a:pt x="705" y="816"/>
                </a:lnTo>
                <a:lnTo>
                  <a:pt x="702" y="823"/>
                </a:lnTo>
                <a:lnTo>
                  <a:pt x="702" y="826"/>
                </a:lnTo>
                <a:lnTo>
                  <a:pt x="702" y="832"/>
                </a:lnTo>
                <a:lnTo>
                  <a:pt x="702" y="836"/>
                </a:lnTo>
                <a:lnTo>
                  <a:pt x="702" y="836"/>
                </a:lnTo>
                <a:lnTo>
                  <a:pt x="702" y="839"/>
                </a:lnTo>
                <a:lnTo>
                  <a:pt x="702" y="839"/>
                </a:lnTo>
                <a:lnTo>
                  <a:pt x="698" y="836"/>
                </a:lnTo>
                <a:lnTo>
                  <a:pt x="698" y="836"/>
                </a:lnTo>
                <a:lnTo>
                  <a:pt x="698" y="836"/>
                </a:lnTo>
                <a:lnTo>
                  <a:pt x="698" y="836"/>
                </a:lnTo>
                <a:lnTo>
                  <a:pt x="698" y="836"/>
                </a:lnTo>
                <a:lnTo>
                  <a:pt x="695" y="839"/>
                </a:lnTo>
                <a:lnTo>
                  <a:pt x="695" y="839"/>
                </a:lnTo>
                <a:lnTo>
                  <a:pt x="692" y="842"/>
                </a:lnTo>
                <a:lnTo>
                  <a:pt x="692" y="842"/>
                </a:lnTo>
                <a:lnTo>
                  <a:pt x="689" y="842"/>
                </a:lnTo>
                <a:lnTo>
                  <a:pt x="685" y="842"/>
                </a:lnTo>
                <a:lnTo>
                  <a:pt x="682" y="846"/>
                </a:lnTo>
                <a:lnTo>
                  <a:pt x="679" y="846"/>
                </a:lnTo>
                <a:lnTo>
                  <a:pt x="672" y="849"/>
                </a:lnTo>
                <a:lnTo>
                  <a:pt x="669" y="849"/>
                </a:lnTo>
                <a:lnTo>
                  <a:pt x="669" y="852"/>
                </a:lnTo>
                <a:lnTo>
                  <a:pt x="669" y="852"/>
                </a:lnTo>
                <a:lnTo>
                  <a:pt x="666" y="855"/>
                </a:lnTo>
                <a:lnTo>
                  <a:pt x="666" y="859"/>
                </a:lnTo>
                <a:lnTo>
                  <a:pt x="662" y="862"/>
                </a:lnTo>
                <a:lnTo>
                  <a:pt x="662" y="862"/>
                </a:lnTo>
                <a:lnTo>
                  <a:pt x="662" y="865"/>
                </a:lnTo>
                <a:lnTo>
                  <a:pt x="662" y="865"/>
                </a:lnTo>
                <a:lnTo>
                  <a:pt x="662" y="869"/>
                </a:lnTo>
                <a:lnTo>
                  <a:pt x="662" y="869"/>
                </a:lnTo>
                <a:lnTo>
                  <a:pt x="662" y="872"/>
                </a:lnTo>
                <a:lnTo>
                  <a:pt x="662" y="872"/>
                </a:lnTo>
                <a:lnTo>
                  <a:pt x="662" y="875"/>
                </a:lnTo>
                <a:lnTo>
                  <a:pt x="662" y="875"/>
                </a:lnTo>
                <a:lnTo>
                  <a:pt x="656" y="878"/>
                </a:lnTo>
                <a:lnTo>
                  <a:pt x="656" y="878"/>
                </a:lnTo>
                <a:lnTo>
                  <a:pt x="656" y="882"/>
                </a:lnTo>
                <a:lnTo>
                  <a:pt x="656" y="882"/>
                </a:lnTo>
                <a:lnTo>
                  <a:pt x="656" y="885"/>
                </a:lnTo>
                <a:lnTo>
                  <a:pt x="656" y="885"/>
                </a:lnTo>
                <a:lnTo>
                  <a:pt x="656" y="888"/>
                </a:lnTo>
                <a:lnTo>
                  <a:pt x="656" y="895"/>
                </a:lnTo>
                <a:lnTo>
                  <a:pt x="656" y="898"/>
                </a:lnTo>
                <a:lnTo>
                  <a:pt x="656" y="898"/>
                </a:lnTo>
                <a:lnTo>
                  <a:pt x="656" y="901"/>
                </a:lnTo>
                <a:lnTo>
                  <a:pt x="656" y="901"/>
                </a:lnTo>
                <a:lnTo>
                  <a:pt x="656" y="905"/>
                </a:lnTo>
                <a:lnTo>
                  <a:pt x="656" y="908"/>
                </a:lnTo>
                <a:lnTo>
                  <a:pt x="656" y="908"/>
                </a:lnTo>
                <a:lnTo>
                  <a:pt x="656" y="908"/>
                </a:lnTo>
                <a:lnTo>
                  <a:pt x="656" y="911"/>
                </a:lnTo>
                <a:lnTo>
                  <a:pt x="653" y="911"/>
                </a:lnTo>
                <a:lnTo>
                  <a:pt x="653" y="911"/>
                </a:lnTo>
                <a:lnTo>
                  <a:pt x="653" y="911"/>
                </a:lnTo>
                <a:lnTo>
                  <a:pt x="653" y="914"/>
                </a:lnTo>
                <a:lnTo>
                  <a:pt x="653" y="914"/>
                </a:lnTo>
                <a:lnTo>
                  <a:pt x="646" y="914"/>
                </a:lnTo>
                <a:lnTo>
                  <a:pt x="643" y="914"/>
                </a:lnTo>
                <a:lnTo>
                  <a:pt x="643" y="914"/>
                </a:lnTo>
                <a:lnTo>
                  <a:pt x="643" y="914"/>
                </a:lnTo>
                <a:lnTo>
                  <a:pt x="643" y="918"/>
                </a:lnTo>
                <a:lnTo>
                  <a:pt x="639" y="918"/>
                </a:lnTo>
                <a:lnTo>
                  <a:pt x="639" y="918"/>
                </a:lnTo>
                <a:lnTo>
                  <a:pt x="639" y="918"/>
                </a:lnTo>
                <a:lnTo>
                  <a:pt x="639" y="921"/>
                </a:lnTo>
                <a:lnTo>
                  <a:pt x="639" y="921"/>
                </a:lnTo>
                <a:lnTo>
                  <a:pt x="639" y="924"/>
                </a:lnTo>
                <a:lnTo>
                  <a:pt x="639" y="924"/>
                </a:lnTo>
                <a:lnTo>
                  <a:pt x="643" y="928"/>
                </a:lnTo>
                <a:lnTo>
                  <a:pt x="643" y="928"/>
                </a:lnTo>
                <a:lnTo>
                  <a:pt x="643" y="931"/>
                </a:lnTo>
                <a:lnTo>
                  <a:pt x="646" y="934"/>
                </a:lnTo>
                <a:lnTo>
                  <a:pt x="646" y="934"/>
                </a:lnTo>
                <a:lnTo>
                  <a:pt x="646" y="937"/>
                </a:lnTo>
                <a:lnTo>
                  <a:pt x="643" y="937"/>
                </a:lnTo>
                <a:lnTo>
                  <a:pt x="639" y="937"/>
                </a:lnTo>
                <a:lnTo>
                  <a:pt x="639" y="937"/>
                </a:lnTo>
                <a:lnTo>
                  <a:pt x="639" y="937"/>
                </a:lnTo>
                <a:lnTo>
                  <a:pt x="639" y="941"/>
                </a:lnTo>
                <a:lnTo>
                  <a:pt x="639" y="941"/>
                </a:lnTo>
                <a:lnTo>
                  <a:pt x="636" y="941"/>
                </a:lnTo>
                <a:lnTo>
                  <a:pt x="636" y="944"/>
                </a:lnTo>
                <a:lnTo>
                  <a:pt x="636" y="944"/>
                </a:lnTo>
                <a:lnTo>
                  <a:pt x="636" y="944"/>
                </a:lnTo>
                <a:lnTo>
                  <a:pt x="636" y="947"/>
                </a:lnTo>
                <a:lnTo>
                  <a:pt x="633" y="950"/>
                </a:lnTo>
                <a:lnTo>
                  <a:pt x="633" y="954"/>
                </a:lnTo>
                <a:lnTo>
                  <a:pt x="630" y="957"/>
                </a:lnTo>
                <a:lnTo>
                  <a:pt x="630" y="960"/>
                </a:lnTo>
                <a:lnTo>
                  <a:pt x="630" y="964"/>
                </a:lnTo>
                <a:lnTo>
                  <a:pt x="630" y="964"/>
                </a:lnTo>
                <a:lnTo>
                  <a:pt x="630" y="964"/>
                </a:lnTo>
                <a:lnTo>
                  <a:pt x="630" y="967"/>
                </a:lnTo>
                <a:lnTo>
                  <a:pt x="630" y="967"/>
                </a:lnTo>
                <a:lnTo>
                  <a:pt x="630" y="970"/>
                </a:lnTo>
                <a:lnTo>
                  <a:pt x="630" y="977"/>
                </a:lnTo>
                <a:lnTo>
                  <a:pt x="633" y="977"/>
                </a:lnTo>
                <a:lnTo>
                  <a:pt x="636" y="980"/>
                </a:lnTo>
                <a:lnTo>
                  <a:pt x="639" y="983"/>
                </a:lnTo>
                <a:lnTo>
                  <a:pt x="639" y="983"/>
                </a:lnTo>
                <a:lnTo>
                  <a:pt x="643" y="987"/>
                </a:lnTo>
                <a:lnTo>
                  <a:pt x="643" y="987"/>
                </a:lnTo>
                <a:lnTo>
                  <a:pt x="643" y="987"/>
                </a:lnTo>
                <a:lnTo>
                  <a:pt x="643" y="987"/>
                </a:lnTo>
                <a:lnTo>
                  <a:pt x="639" y="990"/>
                </a:lnTo>
                <a:lnTo>
                  <a:pt x="639" y="993"/>
                </a:lnTo>
                <a:lnTo>
                  <a:pt x="636" y="996"/>
                </a:lnTo>
                <a:lnTo>
                  <a:pt x="626" y="996"/>
                </a:lnTo>
                <a:lnTo>
                  <a:pt x="623" y="1000"/>
                </a:lnTo>
                <a:lnTo>
                  <a:pt x="620" y="1000"/>
                </a:lnTo>
                <a:lnTo>
                  <a:pt x="617" y="1003"/>
                </a:lnTo>
                <a:lnTo>
                  <a:pt x="613" y="1003"/>
                </a:lnTo>
                <a:lnTo>
                  <a:pt x="607" y="1003"/>
                </a:lnTo>
                <a:lnTo>
                  <a:pt x="607" y="1003"/>
                </a:lnTo>
                <a:lnTo>
                  <a:pt x="603" y="1003"/>
                </a:lnTo>
                <a:lnTo>
                  <a:pt x="603" y="1006"/>
                </a:lnTo>
                <a:lnTo>
                  <a:pt x="600" y="1006"/>
                </a:lnTo>
                <a:lnTo>
                  <a:pt x="600" y="1006"/>
                </a:lnTo>
                <a:lnTo>
                  <a:pt x="597" y="1006"/>
                </a:lnTo>
                <a:lnTo>
                  <a:pt x="594" y="1006"/>
                </a:lnTo>
                <a:lnTo>
                  <a:pt x="590" y="1003"/>
                </a:lnTo>
                <a:lnTo>
                  <a:pt x="590" y="1003"/>
                </a:lnTo>
                <a:lnTo>
                  <a:pt x="587" y="1003"/>
                </a:lnTo>
                <a:lnTo>
                  <a:pt x="587" y="1006"/>
                </a:lnTo>
                <a:lnTo>
                  <a:pt x="580" y="1003"/>
                </a:lnTo>
                <a:lnTo>
                  <a:pt x="580" y="1003"/>
                </a:lnTo>
                <a:lnTo>
                  <a:pt x="574" y="1003"/>
                </a:lnTo>
                <a:lnTo>
                  <a:pt x="571" y="1003"/>
                </a:lnTo>
                <a:lnTo>
                  <a:pt x="567" y="1006"/>
                </a:lnTo>
                <a:lnTo>
                  <a:pt x="567" y="1006"/>
                </a:lnTo>
                <a:lnTo>
                  <a:pt x="561" y="1009"/>
                </a:lnTo>
                <a:lnTo>
                  <a:pt x="558" y="1009"/>
                </a:lnTo>
                <a:lnTo>
                  <a:pt x="558" y="1009"/>
                </a:lnTo>
                <a:lnTo>
                  <a:pt x="558" y="1013"/>
                </a:lnTo>
                <a:lnTo>
                  <a:pt x="558" y="1013"/>
                </a:lnTo>
                <a:lnTo>
                  <a:pt x="554" y="1016"/>
                </a:lnTo>
                <a:lnTo>
                  <a:pt x="554" y="1019"/>
                </a:lnTo>
                <a:lnTo>
                  <a:pt x="554" y="1019"/>
                </a:lnTo>
                <a:lnTo>
                  <a:pt x="554" y="1023"/>
                </a:lnTo>
                <a:lnTo>
                  <a:pt x="554" y="1023"/>
                </a:lnTo>
                <a:lnTo>
                  <a:pt x="558" y="1026"/>
                </a:lnTo>
                <a:lnTo>
                  <a:pt x="554" y="1026"/>
                </a:lnTo>
                <a:lnTo>
                  <a:pt x="548" y="1032"/>
                </a:lnTo>
                <a:lnTo>
                  <a:pt x="548" y="1032"/>
                </a:lnTo>
                <a:lnTo>
                  <a:pt x="544" y="1036"/>
                </a:lnTo>
                <a:lnTo>
                  <a:pt x="538" y="1042"/>
                </a:lnTo>
                <a:lnTo>
                  <a:pt x="538" y="1042"/>
                </a:lnTo>
                <a:lnTo>
                  <a:pt x="531" y="1049"/>
                </a:lnTo>
                <a:lnTo>
                  <a:pt x="528" y="1052"/>
                </a:lnTo>
                <a:lnTo>
                  <a:pt x="525" y="1052"/>
                </a:lnTo>
                <a:lnTo>
                  <a:pt x="525" y="1052"/>
                </a:lnTo>
                <a:lnTo>
                  <a:pt x="515" y="1052"/>
                </a:lnTo>
                <a:lnTo>
                  <a:pt x="515" y="1052"/>
                </a:lnTo>
                <a:lnTo>
                  <a:pt x="508" y="1052"/>
                </a:lnTo>
                <a:lnTo>
                  <a:pt x="508" y="1052"/>
                </a:lnTo>
                <a:lnTo>
                  <a:pt x="505" y="1049"/>
                </a:lnTo>
                <a:lnTo>
                  <a:pt x="505" y="1049"/>
                </a:lnTo>
                <a:lnTo>
                  <a:pt x="505" y="1049"/>
                </a:lnTo>
                <a:lnTo>
                  <a:pt x="502" y="1042"/>
                </a:lnTo>
                <a:lnTo>
                  <a:pt x="505" y="1036"/>
                </a:lnTo>
                <a:lnTo>
                  <a:pt x="505" y="1036"/>
                </a:lnTo>
                <a:lnTo>
                  <a:pt x="505" y="1036"/>
                </a:lnTo>
                <a:lnTo>
                  <a:pt x="505" y="1036"/>
                </a:lnTo>
                <a:lnTo>
                  <a:pt x="508" y="1036"/>
                </a:lnTo>
                <a:lnTo>
                  <a:pt x="508" y="1036"/>
                </a:lnTo>
                <a:lnTo>
                  <a:pt x="512" y="1036"/>
                </a:lnTo>
                <a:lnTo>
                  <a:pt x="512" y="1032"/>
                </a:lnTo>
                <a:lnTo>
                  <a:pt x="512" y="1032"/>
                </a:lnTo>
                <a:lnTo>
                  <a:pt x="512" y="1029"/>
                </a:lnTo>
                <a:lnTo>
                  <a:pt x="508" y="1029"/>
                </a:lnTo>
                <a:lnTo>
                  <a:pt x="508" y="1026"/>
                </a:lnTo>
                <a:lnTo>
                  <a:pt x="508" y="1026"/>
                </a:lnTo>
                <a:lnTo>
                  <a:pt x="508" y="1023"/>
                </a:lnTo>
                <a:lnTo>
                  <a:pt x="508" y="1019"/>
                </a:lnTo>
                <a:lnTo>
                  <a:pt x="508" y="1016"/>
                </a:lnTo>
                <a:lnTo>
                  <a:pt x="508" y="1016"/>
                </a:lnTo>
                <a:lnTo>
                  <a:pt x="508" y="1013"/>
                </a:lnTo>
                <a:lnTo>
                  <a:pt x="508" y="1013"/>
                </a:lnTo>
                <a:lnTo>
                  <a:pt x="508" y="1009"/>
                </a:lnTo>
                <a:lnTo>
                  <a:pt x="505" y="1009"/>
                </a:lnTo>
                <a:lnTo>
                  <a:pt x="505" y="1009"/>
                </a:lnTo>
                <a:lnTo>
                  <a:pt x="505" y="1009"/>
                </a:lnTo>
                <a:lnTo>
                  <a:pt x="505" y="1009"/>
                </a:lnTo>
                <a:lnTo>
                  <a:pt x="502" y="1009"/>
                </a:lnTo>
                <a:lnTo>
                  <a:pt x="499" y="1009"/>
                </a:lnTo>
                <a:lnTo>
                  <a:pt x="495" y="1009"/>
                </a:lnTo>
                <a:lnTo>
                  <a:pt x="492" y="1006"/>
                </a:lnTo>
                <a:lnTo>
                  <a:pt x="489" y="1006"/>
                </a:lnTo>
                <a:lnTo>
                  <a:pt x="489" y="1006"/>
                </a:lnTo>
                <a:lnTo>
                  <a:pt x="485" y="1006"/>
                </a:lnTo>
                <a:lnTo>
                  <a:pt x="485" y="1006"/>
                </a:lnTo>
                <a:lnTo>
                  <a:pt x="485" y="1006"/>
                </a:lnTo>
                <a:lnTo>
                  <a:pt x="485" y="1006"/>
                </a:lnTo>
                <a:lnTo>
                  <a:pt x="479" y="1006"/>
                </a:lnTo>
                <a:lnTo>
                  <a:pt x="476" y="1006"/>
                </a:lnTo>
                <a:lnTo>
                  <a:pt x="476" y="1006"/>
                </a:lnTo>
                <a:lnTo>
                  <a:pt x="476" y="1006"/>
                </a:lnTo>
                <a:lnTo>
                  <a:pt x="476" y="1009"/>
                </a:lnTo>
                <a:lnTo>
                  <a:pt x="472" y="1009"/>
                </a:lnTo>
                <a:lnTo>
                  <a:pt x="476" y="1016"/>
                </a:lnTo>
                <a:lnTo>
                  <a:pt x="476" y="1016"/>
                </a:lnTo>
                <a:lnTo>
                  <a:pt x="472" y="1019"/>
                </a:lnTo>
                <a:lnTo>
                  <a:pt x="472" y="1019"/>
                </a:lnTo>
                <a:lnTo>
                  <a:pt x="472" y="1019"/>
                </a:lnTo>
                <a:lnTo>
                  <a:pt x="472" y="1019"/>
                </a:lnTo>
                <a:lnTo>
                  <a:pt x="469" y="1019"/>
                </a:lnTo>
                <a:lnTo>
                  <a:pt x="469" y="1019"/>
                </a:lnTo>
                <a:lnTo>
                  <a:pt x="469" y="1019"/>
                </a:lnTo>
                <a:lnTo>
                  <a:pt x="466" y="1019"/>
                </a:lnTo>
                <a:lnTo>
                  <a:pt x="466" y="1019"/>
                </a:lnTo>
                <a:lnTo>
                  <a:pt x="466" y="1023"/>
                </a:lnTo>
                <a:lnTo>
                  <a:pt x="466" y="1023"/>
                </a:lnTo>
                <a:lnTo>
                  <a:pt x="466" y="1023"/>
                </a:lnTo>
                <a:lnTo>
                  <a:pt x="469" y="1029"/>
                </a:lnTo>
                <a:lnTo>
                  <a:pt x="469" y="1032"/>
                </a:lnTo>
                <a:lnTo>
                  <a:pt x="469" y="1032"/>
                </a:lnTo>
                <a:lnTo>
                  <a:pt x="469" y="1032"/>
                </a:lnTo>
                <a:lnTo>
                  <a:pt x="469" y="1036"/>
                </a:lnTo>
                <a:lnTo>
                  <a:pt x="469" y="1036"/>
                </a:lnTo>
                <a:lnTo>
                  <a:pt x="469" y="1039"/>
                </a:lnTo>
                <a:lnTo>
                  <a:pt x="469" y="1042"/>
                </a:lnTo>
                <a:lnTo>
                  <a:pt x="469" y="1046"/>
                </a:lnTo>
                <a:lnTo>
                  <a:pt x="469" y="1049"/>
                </a:lnTo>
                <a:lnTo>
                  <a:pt x="469" y="1049"/>
                </a:lnTo>
                <a:lnTo>
                  <a:pt x="469" y="1052"/>
                </a:lnTo>
                <a:lnTo>
                  <a:pt x="472" y="1052"/>
                </a:lnTo>
                <a:lnTo>
                  <a:pt x="472" y="1052"/>
                </a:lnTo>
                <a:lnTo>
                  <a:pt x="476" y="1052"/>
                </a:lnTo>
                <a:lnTo>
                  <a:pt x="479" y="1052"/>
                </a:lnTo>
                <a:lnTo>
                  <a:pt x="482" y="1052"/>
                </a:lnTo>
                <a:lnTo>
                  <a:pt x="482" y="1052"/>
                </a:lnTo>
                <a:lnTo>
                  <a:pt x="482" y="1052"/>
                </a:lnTo>
                <a:lnTo>
                  <a:pt x="485" y="1055"/>
                </a:lnTo>
                <a:lnTo>
                  <a:pt x="489" y="1055"/>
                </a:lnTo>
                <a:lnTo>
                  <a:pt x="489" y="1055"/>
                </a:lnTo>
                <a:lnTo>
                  <a:pt x="489" y="1055"/>
                </a:lnTo>
                <a:lnTo>
                  <a:pt x="489" y="1059"/>
                </a:lnTo>
                <a:lnTo>
                  <a:pt x="489" y="1062"/>
                </a:lnTo>
                <a:lnTo>
                  <a:pt x="489" y="1062"/>
                </a:lnTo>
                <a:lnTo>
                  <a:pt x="492" y="1065"/>
                </a:lnTo>
                <a:lnTo>
                  <a:pt x="489" y="1065"/>
                </a:lnTo>
                <a:lnTo>
                  <a:pt x="489" y="1065"/>
                </a:lnTo>
                <a:lnTo>
                  <a:pt x="489" y="1065"/>
                </a:lnTo>
                <a:lnTo>
                  <a:pt x="489" y="1068"/>
                </a:lnTo>
                <a:lnTo>
                  <a:pt x="489" y="1068"/>
                </a:lnTo>
                <a:lnTo>
                  <a:pt x="489" y="1072"/>
                </a:lnTo>
                <a:lnTo>
                  <a:pt x="489" y="1075"/>
                </a:lnTo>
                <a:lnTo>
                  <a:pt x="489" y="1075"/>
                </a:lnTo>
                <a:lnTo>
                  <a:pt x="489" y="1075"/>
                </a:lnTo>
                <a:lnTo>
                  <a:pt x="489" y="1075"/>
                </a:lnTo>
                <a:lnTo>
                  <a:pt x="489" y="1075"/>
                </a:lnTo>
                <a:lnTo>
                  <a:pt x="489" y="1075"/>
                </a:lnTo>
                <a:lnTo>
                  <a:pt x="485" y="1075"/>
                </a:lnTo>
                <a:lnTo>
                  <a:pt x="485" y="1075"/>
                </a:lnTo>
                <a:lnTo>
                  <a:pt x="485" y="1078"/>
                </a:lnTo>
                <a:lnTo>
                  <a:pt x="485" y="1075"/>
                </a:lnTo>
                <a:lnTo>
                  <a:pt x="482" y="1075"/>
                </a:lnTo>
                <a:lnTo>
                  <a:pt x="482" y="1075"/>
                </a:lnTo>
                <a:lnTo>
                  <a:pt x="479" y="1075"/>
                </a:lnTo>
                <a:lnTo>
                  <a:pt x="479" y="1075"/>
                </a:lnTo>
                <a:lnTo>
                  <a:pt x="479" y="1075"/>
                </a:lnTo>
                <a:lnTo>
                  <a:pt x="476" y="1078"/>
                </a:lnTo>
                <a:lnTo>
                  <a:pt x="476" y="1078"/>
                </a:lnTo>
                <a:lnTo>
                  <a:pt x="476" y="1078"/>
                </a:lnTo>
                <a:lnTo>
                  <a:pt x="472" y="1082"/>
                </a:lnTo>
                <a:lnTo>
                  <a:pt x="472" y="1082"/>
                </a:lnTo>
                <a:lnTo>
                  <a:pt x="472" y="1082"/>
                </a:lnTo>
                <a:lnTo>
                  <a:pt x="472" y="1082"/>
                </a:lnTo>
                <a:lnTo>
                  <a:pt x="472" y="1085"/>
                </a:lnTo>
                <a:lnTo>
                  <a:pt x="472" y="1085"/>
                </a:lnTo>
                <a:lnTo>
                  <a:pt x="469" y="1085"/>
                </a:lnTo>
                <a:lnTo>
                  <a:pt x="469" y="1088"/>
                </a:lnTo>
                <a:lnTo>
                  <a:pt x="466" y="1088"/>
                </a:lnTo>
                <a:lnTo>
                  <a:pt x="466" y="1088"/>
                </a:lnTo>
                <a:lnTo>
                  <a:pt x="466" y="1085"/>
                </a:lnTo>
                <a:lnTo>
                  <a:pt x="466" y="1085"/>
                </a:lnTo>
                <a:lnTo>
                  <a:pt x="466" y="1085"/>
                </a:lnTo>
                <a:lnTo>
                  <a:pt x="466" y="1085"/>
                </a:lnTo>
                <a:lnTo>
                  <a:pt x="466" y="1085"/>
                </a:lnTo>
                <a:lnTo>
                  <a:pt x="462" y="1085"/>
                </a:lnTo>
                <a:lnTo>
                  <a:pt x="462" y="1082"/>
                </a:lnTo>
                <a:lnTo>
                  <a:pt x="462" y="1082"/>
                </a:lnTo>
                <a:lnTo>
                  <a:pt x="462" y="1082"/>
                </a:lnTo>
                <a:lnTo>
                  <a:pt x="462" y="1082"/>
                </a:lnTo>
                <a:lnTo>
                  <a:pt x="462" y="1082"/>
                </a:lnTo>
                <a:lnTo>
                  <a:pt x="459" y="1082"/>
                </a:lnTo>
                <a:lnTo>
                  <a:pt x="459" y="1085"/>
                </a:lnTo>
                <a:lnTo>
                  <a:pt x="459" y="1085"/>
                </a:lnTo>
                <a:lnTo>
                  <a:pt x="459" y="1082"/>
                </a:lnTo>
                <a:lnTo>
                  <a:pt x="456" y="1082"/>
                </a:lnTo>
                <a:lnTo>
                  <a:pt x="456" y="1082"/>
                </a:lnTo>
                <a:lnTo>
                  <a:pt x="456" y="1082"/>
                </a:lnTo>
                <a:lnTo>
                  <a:pt x="456" y="1082"/>
                </a:lnTo>
                <a:lnTo>
                  <a:pt x="456" y="1082"/>
                </a:lnTo>
                <a:lnTo>
                  <a:pt x="456" y="1085"/>
                </a:lnTo>
                <a:lnTo>
                  <a:pt x="456" y="1085"/>
                </a:lnTo>
                <a:lnTo>
                  <a:pt x="453" y="1088"/>
                </a:lnTo>
                <a:lnTo>
                  <a:pt x="453" y="1088"/>
                </a:lnTo>
                <a:lnTo>
                  <a:pt x="453" y="1085"/>
                </a:lnTo>
                <a:lnTo>
                  <a:pt x="453" y="1085"/>
                </a:lnTo>
                <a:lnTo>
                  <a:pt x="453" y="1085"/>
                </a:lnTo>
                <a:lnTo>
                  <a:pt x="453" y="1082"/>
                </a:lnTo>
                <a:lnTo>
                  <a:pt x="449" y="1082"/>
                </a:lnTo>
                <a:lnTo>
                  <a:pt x="449" y="1082"/>
                </a:lnTo>
                <a:lnTo>
                  <a:pt x="449" y="1082"/>
                </a:lnTo>
                <a:lnTo>
                  <a:pt x="449" y="1082"/>
                </a:lnTo>
                <a:lnTo>
                  <a:pt x="446" y="1082"/>
                </a:lnTo>
                <a:lnTo>
                  <a:pt x="446" y="1085"/>
                </a:lnTo>
                <a:lnTo>
                  <a:pt x="446" y="1085"/>
                </a:lnTo>
                <a:lnTo>
                  <a:pt x="446" y="1085"/>
                </a:lnTo>
                <a:lnTo>
                  <a:pt x="446" y="1085"/>
                </a:lnTo>
                <a:lnTo>
                  <a:pt x="446" y="1085"/>
                </a:lnTo>
                <a:lnTo>
                  <a:pt x="443" y="1085"/>
                </a:lnTo>
                <a:lnTo>
                  <a:pt x="443" y="1085"/>
                </a:lnTo>
                <a:lnTo>
                  <a:pt x="446" y="1085"/>
                </a:lnTo>
                <a:lnTo>
                  <a:pt x="446" y="1082"/>
                </a:lnTo>
                <a:lnTo>
                  <a:pt x="446" y="1082"/>
                </a:lnTo>
                <a:lnTo>
                  <a:pt x="446" y="1082"/>
                </a:lnTo>
                <a:lnTo>
                  <a:pt x="443" y="1082"/>
                </a:lnTo>
                <a:lnTo>
                  <a:pt x="443" y="1082"/>
                </a:lnTo>
                <a:lnTo>
                  <a:pt x="443" y="1082"/>
                </a:lnTo>
                <a:lnTo>
                  <a:pt x="443" y="1082"/>
                </a:lnTo>
                <a:lnTo>
                  <a:pt x="443" y="1082"/>
                </a:lnTo>
                <a:lnTo>
                  <a:pt x="443" y="1082"/>
                </a:lnTo>
                <a:lnTo>
                  <a:pt x="440" y="1082"/>
                </a:lnTo>
                <a:lnTo>
                  <a:pt x="440" y="1085"/>
                </a:lnTo>
                <a:lnTo>
                  <a:pt x="440" y="1085"/>
                </a:lnTo>
                <a:lnTo>
                  <a:pt x="440" y="1085"/>
                </a:lnTo>
                <a:lnTo>
                  <a:pt x="440" y="1085"/>
                </a:lnTo>
                <a:lnTo>
                  <a:pt x="440" y="1085"/>
                </a:lnTo>
                <a:lnTo>
                  <a:pt x="436" y="1082"/>
                </a:lnTo>
                <a:lnTo>
                  <a:pt x="440" y="1082"/>
                </a:lnTo>
                <a:lnTo>
                  <a:pt x="440" y="1082"/>
                </a:lnTo>
                <a:lnTo>
                  <a:pt x="440" y="1082"/>
                </a:lnTo>
                <a:lnTo>
                  <a:pt x="440" y="1082"/>
                </a:lnTo>
                <a:lnTo>
                  <a:pt x="440" y="1078"/>
                </a:lnTo>
                <a:lnTo>
                  <a:pt x="440" y="1078"/>
                </a:lnTo>
                <a:lnTo>
                  <a:pt x="440" y="1078"/>
                </a:lnTo>
                <a:lnTo>
                  <a:pt x="440" y="1078"/>
                </a:lnTo>
                <a:lnTo>
                  <a:pt x="440" y="1078"/>
                </a:lnTo>
                <a:lnTo>
                  <a:pt x="436" y="1075"/>
                </a:lnTo>
                <a:lnTo>
                  <a:pt x="436" y="1075"/>
                </a:lnTo>
                <a:lnTo>
                  <a:pt x="436" y="1075"/>
                </a:lnTo>
                <a:lnTo>
                  <a:pt x="440" y="1072"/>
                </a:lnTo>
                <a:lnTo>
                  <a:pt x="440" y="1072"/>
                </a:lnTo>
                <a:lnTo>
                  <a:pt x="440" y="1068"/>
                </a:lnTo>
                <a:lnTo>
                  <a:pt x="440" y="1068"/>
                </a:lnTo>
                <a:lnTo>
                  <a:pt x="443" y="1062"/>
                </a:lnTo>
                <a:lnTo>
                  <a:pt x="443" y="1059"/>
                </a:lnTo>
                <a:lnTo>
                  <a:pt x="443" y="1059"/>
                </a:lnTo>
                <a:lnTo>
                  <a:pt x="443" y="1059"/>
                </a:lnTo>
                <a:lnTo>
                  <a:pt x="440" y="1059"/>
                </a:lnTo>
                <a:lnTo>
                  <a:pt x="436" y="1059"/>
                </a:lnTo>
                <a:lnTo>
                  <a:pt x="433" y="1059"/>
                </a:lnTo>
                <a:lnTo>
                  <a:pt x="430" y="1055"/>
                </a:lnTo>
                <a:lnTo>
                  <a:pt x="426" y="1052"/>
                </a:lnTo>
                <a:lnTo>
                  <a:pt x="426" y="1049"/>
                </a:lnTo>
                <a:lnTo>
                  <a:pt x="423" y="1049"/>
                </a:lnTo>
                <a:lnTo>
                  <a:pt x="423" y="1046"/>
                </a:lnTo>
                <a:lnTo>
                  <a:pt x="423" y="1046"/>
                </a:lnTo>
                <a:lnTo>
                  <a:pt x="423" y="1046"/>
                </a:lnTo>
                <a:lnTo>
                  <a:pt x="423" y="1046"/>
                </a:lnTo>
                <a:lnTo>
                  <a:pt x="420" y="1042"/>
                </a:lnTo>
                <a:lnTo>
                  <a:pt x="420" y="1042"/>
                </a:lnTo>
                <a:lnTo>
                  <a:pt x="420" y="1039"/>
                </a:lnTo>
                <a:lnTo>
                  <a:pt x="420" y="1039"/>
                </a:lnTo>
                <a:lnTo>
                  <a:pt x="420" y="1039"/>
                </a:lnTo>
                <a:lnTo>
                  <a:pt x="417" y="1036"/>
                </a:lnTo>
                <a:lnTo>
                  <a:pt x="417" y="1032"/>
                </a:lnTo>
                <a:lnTo>
                  <a:pt x="417" y="1032"/>
                </a:lnTo>
                <a:lnTo>
                  <a:pt x="417" y="1032"/>
                </a:lnTo>
                <a:lnTo>
                  <a:pt x="413" y="1029"/>
                </a:lnTo>
                <a:lnTo>
                  <a:pt x="413" y="1029"/>
                </a:lnTo>
                <a:lnTo>
                  <a:pt x="407" y="1026"/>
                </a:lnTo>
                <a:lnTo>
                  <a:pt x="403" y="1026"/>
                </a:lnTo>
                <a:lnTo>
                  <a:pt x="403" y="1026"/>
                </a:lnTo>
                <a:lnTo>
                  <a:pt x="403" y="1026"/>
                </a:lnTo>
                <a:lnTo>
                  <a:pt x="403" y="1026"/>
                </a:lnTo>
                <a:lnTo>
                  <a:pt x="400" y="1026"/>
                </a:lnTo>
                <a:lnTo>
                  <a:pt x="397" y="1026"/>
                </a:lnTo>
                <a:lnTo>
                  <a:pt x="397" y="1026"/>
                </a:lnTo>
                <a:lnTo>
                  <a:pt x="397" y="1026"/>
                </a:lnTo>
                <a:lnTo>
                  <a:pt x="397" y="1026"/>
                </a:lnTo>
                <a:lnTo>
                  <a:pt x="394" y="1026"/>
                </a:lnTo>
                <a:lnTo>
                  <a:pt x="394" y="1029"/>
                </a:lnTo>
                <a:lnTo>
                  <a:pt x="394" y="1029"/>
                </a:lnTo>
                <a:lnTo>
                  <a:pt x="390" y="1029"/>
                </a:lnTo>
                <a:lnTo>
                  <a:pt x="387" y="1032"/>
                </a:lnTo>
                <a:lnTo>
                  <a:pt x="387" y="1036"/>
                </a:lnTo>
                <a:lnTo>
                  <a:pt x="384" y="1036"/>
                </a:lnTo>
                <a:lnTo>
                  <a:pt x="384" y="1036"/>
                </a:lnTo>
                <a:lnTo>
                  <a:pt x="384" y="1039"/>
                </a:lnTo>
                <a:lnTo>
                  <a:pt x="384" y="1042"/>
                </a:lnTo>
                <a:lnTo>
                  <a:pt x="381" y="1046"/>
                </a:lnTo>
                <a:lnTo>
                  <a:pt x="381" y="1046"/>
                </a:lnTo>
                <a:lnTo>
                  <a:pt x="377" y="1042"/>
                </a:lnTo>
                <a:lnTo>
                  <a:pt x="367" y="1039"/>
                </a:lnTo>
                <a:lnTo>
                  <a:pt x="367" y="1039"/>
                </a:lnTo>
                <a:lnTo>
                  <a:pt x="367" y="1039"/>
                </a:lnTo>
                <a:lnTo>
                  <a:pt x="364" y="1036"/>
                </a:lnTo>
                <a:lnTo>
                  <a:pt x="361" y="1036"/>
                </a:lnTo>
                <a:lnTo>
                  <a:pt x="358" y="1032"/>
                </a:lnTo>
                <a:lnTo>
                  <a:pt x="358" y="1032"/>
                </a:lnTo>
                <a:lnTo>
                  <a:pt x="354" y="1032"/>
                </a:lnTo>
                <a:lnTo>
                  <a:pt x="354" y="1032"/>
                </a:lnTo>
                <a:lnTo>
                  <a:pt x="354" y="1032"/>
                </a:lnTo>
                <a:lnTo>
                  <a:pt x="351" y="1029"/>
                </a:lnTo>
                <a:lnTo>
                  <a:pt x="348" y="1026"/>
                </a:lnTo>
                <a:lnTo>
                  <a:pt x="344" y="1023"/>
                </a:lnTo>
                <a:lnTo>
                  <a:pt x="341" y="1023"/>
                </a:lnTo>
                <a:lnTo>
                  <a:pt x="338" y="1023"/>
                </a:lnTo>
                <a:lnTo>
                  <a:pt x="338" y="1019"/>
                </a:lnTo>
                <a:lnTo>
                  <a:pt x="335" y="1016"/>
                </a:lnTo>
                <a:lnTo>
                  <a:pt x="331" y="1013"/>
                </a:lnTo>
                <a:lnTo>
                  <a:pt x="328" y="1013"/>
                </a:lnTo>
                <a:lnTo>
                  <a:pt x="328" y="1019"/>
                </a:lnTo>
                <a:lnTo>
                  <a:pt x="328" y="1019"/>
                </a:lnTo>
                <a:lnTo>
                  <a:pt x="325" y="1016"/>
                </a:lnTo>
                <a:lnTo>
                  <a:pt x="325" y="1013"/>
                </a:lnTo>
                <a:lnTo>
                  <a:pt x="325" y="1009"/>
                </a:lnTo>
                <a:lnTo>
                  <a:pt x="325" y="1009"/>
                </a:lnTo>
                <a:lnTo>
                  <a:pt x="322" y="1009"/>
                </a:lnTo>
                <a:lnTo>
                  <a:pt x="318" y="1013"/>
                </a:lnTo>
                <a:lnTo>
                  <a:pt x="318" y="1013"/>
                </a:lnTo>
                <a:lnTo>
                  <a:pt x="318" y="1016"/>
                </a:lnTo>
                <a:lnTo>
                  <a:pt x="318" y="1016"/>
                </a:lnTo>
                <a:lnTo>
                  <a:pt x="318" y="1016"/>
                </a:lnTo>
                <a:lnTo>
                  <a:pt x="315" y="1016"/>
                </a:lnTo>
                <a:lnTo>
                  <a:pt x="312" y="1013"/>
                </a:lnTo>
                <a:lnTo>
                  <a:pt x="312" y="1013"/>
                </a:lnTo>
                <a:lnTo>
                  <a:pt x="308" y="1013"/>
                </a:lnTo>
                <a:lnTo>
                  <a:pt x="305" y="1013"/>
                </a:lnTo>
                <a:lnTo>
                  <a:pt x="305" y="1009"/>
                </a:lnTo>
                <a:lnTo>
                  <a:pt x="302" y="1006"/>
                </a:lnTo>
                <a:lnTo>
                  <a:pt x="305" y="1006"/>
                </a:lnTo>
                <a:lnTo>
                  <a:pt x="305" y="1003"/>
                </a:lnTo>
                <a:lnTo>
                  <a:pt x="302" y="1000"/>
                </a:lnTo>
                <a:lnTo>
                  <a:pt x="302" y="1000"/>
                </a:lnTo>
                <a:lnTo>
                  <a:pt x="302" y="996"/>
                </a:lnTo>
                <a:lnTo>
                  <a:pt x="302" y="996"/>
                </a:lnTo>
                <a:lnTo>
                  <a:pt x="302" y="993"/>
                </a:lnTo>
                <a:lnTo>
                  <a:pt x="299" y="993"/>
                </a:lnTo>
                <a:lnTo>
                  <a:pt x="299" y="990"/>
                </a:lnTo>
                <a:lnTo>
                  <a:pt x="295" y="987"/>
                </a:lnTo>
                <a:lnTo>
                  <a:pt x="295" y="993"/>
                </a:lnTo>
                <a:lnTo>
                  <a:pt x="295" y="993"/>
                </a:lnTo>
                <a:lnTo>
                  <a:pt x="295" y="1000"/>
                </a:lnTo>
                <a:lnTo>
                  <a:pt x="295" y="1003"/>
                </a:lnTo>
                <a:lnTo>
                  <a:pt x="295" y="1003"/>
                </a:lnTo>
                <a:lnTo>
                  <a:pt x="299" y="1006"/>
                </a:lnTo>
                <a:lnTo>
                  <a:pt x="299" y="1006"/>
                </a:lnTo>
                <a:lnTo>
                  <a:pt x="299" y="1006"/>
                </a:lnTo>
                <a:lnTo>
                  <a:pt x="299" y="1009"/>
                </a:lnTo>
                <a:lnTo>
                  <a:pt x="299" y="1009"/>
                </a:lnTo>
                <a:lnTo>
                  <a:pt x="302" y="1009"/>
                </a:lnTo>
                <a:lnTo>
                  <a:pt x="308" y="1013"/>
                </a:lnTo>
                <a:lnTo>
                  <a:pt x="308" y="1016"/>
                </a:lnTo>
                <a:lnTo>
                  <a:pt x="308" y="1016"/>
                </a:lnTo>
                <a:lnTo>
                  <a:pt x="308" y="1016"/>
                </a:lnTo>
                <a:lnTo>
                  <a:pt x="308" y="1016"/>
                </a:lnTo>
                <a:lnTo>
                  <a:pt x="299" y="1013"/>
                </a:lnTo>
                <a:lnTo>
                  <a:pt x="299" y="1009"/>
                </a:lnTo>
                <a:lnTo>
                  <a:pt x="295" y="1009"/>
                </a:lnTo>
                <a:lnTo>
                  <a:pt x="292" y="1006"/>
                </a:lnTo>
                <a:lnTo>
                  <a:pt x="285" y="1006"/>
                </a:lnTo>
                <a:lnTo>
                  <a:pt x="282" y="1006"/>
                </a:lnTo>
                <a:lnTo>
                  <a:pt x="282" y="1003"/>
                </a:lnTo>
                <a:lnTo>
                  <a:pt x="276" y="1000"/>
                </a:lnTo>
                <a:lnTo>
                  <a:pt x="272" y="1000"/>
                </a:lnTo>
                <a:lnTo>
                  <a:pt x="272" y="1000"/>
                </a:lnTo>
                <a:lnTo>
                  <a:pt x="269" y="1000"/>
                </a:lnTo>
                <a:lnTo>
                  <a:pt x="266" y="996"/>
                </a:lnTo>
                <a:lnTo>
                  <a:pt x="266" y="996"/>
                </a:lnTo>
                <a:lnTo>
                  <a:pt x="263" y="993"/>
                </a:lnTo>
                <a:lnTo>
                  <a:pt x="259" y="993"/>
                </a:lnTo>
                <a:lnTo>
                  <a:pt x="259" y="993"/>
                </a:lnTo>
                <a:lnTo>
                  <a:pt x="256" y="993"/>
                </a:lnTo>
                <a:lnTo>
                  <a:pt x="256" y="993"/>
                </a:lnTo>
                <a:lnTo>
                  <a:pt x="253" y="993"/>
                </a:lnTo>
                <a:lnTo>
                  <a:pt x="243" y="987"/>
                </a:lnTo>
                <a:lnTo>
                  <a:pt x="233" y="983"/>
                </a:lnTo>
                <a:lnTo>
                  <a:pt x="233" y="983"/>
                </a:lnTo>
                <a:lnTo>
                  <a:pt x="230" y="980"/>
                </a:lnTo>
                <a:lnTo>
                  <a:pt x="226" y="980"/>
                </a:lnTo>
                <a:lnTo>
                  <a:pt x="217" y="973"/>
                </a:lnTo>
                <a:lnTo>
                  <a:pt x="213" y="973"/>
                </a:lnTo>
                <a:lnTo>
                  <a:pt x="210" y="973"/>
                </a:lnTo>
                <a:lnTo>
                  <a:pt x="210" y="973"/>
                </a:lnTo>
                <a:lnTo>
                  <a:pt x="207" y="970"/>
                </a:lnTo>
                <a:lnTo>
                  <a:pt x="204" y="970"/>
                </a:lnTo>
                <a:lnTo>
                  <a:pt x="200" y="967"/>
                </a:lnTo>
                <a:lnTo>
                  <a:pt x="200" y="970"/>
                </a:lnTo>
                <a:lnTo>
                  <a:pt x="197" y="967"/>
                </a:lnTo>
                <a:lnTo>
                  <a:pt x="197" y="967"/>
                </a:lnTo>
                <a:lnTo>
                  <a:pt x="194" y="967"/>
                </a:lnTo>
                <a:lnTo>
                  <a:pt x="194" y="967"/>
                </a:lnTo>
                <a:lnTo>
                  <a:pt x="187" y="964"/>
                </a:lnTo>
                <a:lnTo>
                  <a:pt x="187" y="964"/>
                </a:lnTo>
                <a:lnTo>
                  <a:pt x="184" y="964"/>
                </a:lnTo>
                <a:lnTo>
                  <a:pt x="184" y="960"/>
                </a:lnTo>
                <a:lnTo>
                  <a:pt x="184" y="960"/>
                </a:lnTo>
                <a:lnTo>
                  <a:pt x="181" y="960"/>
                </a:lnTo>
                <a:lnTo>
                  <a:pt x="177" y="960"/>
                </a:lnTo>
                <a:lnTo>
                  <a:pt x="177" y="957"/>
                </a:lnTo>
                <a:lnTo>
                  <a:pt x="174" y="957"/>
                </a:lnTo>
                <a:lnTo>
                  <a:pt x="171" y="957"/>
                </a:lnTo>
                <a:lnTo>
                  <a:pt x="167" y="957"/>
                </a:lnTo>
                <a:lnTo>
                  <a:pt x="164" y="954"/>
                </a:lnTo>
                <a:lnTo>
                  <a:pt x="161" y="950"/>
                </a:lnTo>
                <a:lnTo>
                  <a:pt x="158" y="950"/>
                </a:lnTo>
                <a:lnTo>
                  <a:pt x="158" y="950"/>
                </a:lnTo>
                <a:lnTo>
                  <a:pt x="154" y="947"/>
                </a:lnTo>
                <a:lnTo>
                  <a:pt x="151" y="947"/>
                </a:lnTo>
                <a:lnTo>
                  <a:pt x="151" y="947"/>
                </a:lnTo>
                <a:lnTo>
                  <a:pt x="151" y="947"/>
                </a:lnTo>
                <a:lnTo>
                  <a:pt x="141" y="944"/>
                </a:lnTo>
                <a:lnTo>
                  <a:pt x="131" y="937"/>
                </a:lnTo>
                <a:lnTo>
                  <a:pt x="125" y="937"/>
                </a:lnTo>
                <a:lnTo>
                  <a:pt x="122" y="934"/>
                </a:lnTo>
                <a:lnTo>
                  <a:pt x="122" y="934"/>
                </a:lnTo>
                <a:lnTo>
                  <a:pt x="118" y="934"/>
                </a:lnTo>
                <a:lnTo>
                  <a:pt x="118" y="934"/>
                </a:lnTo>
                <a:lnTo>
                  <a:pt x="115" y="934"/>
                </a:lnTo>
                <a:lnTo>
                  <a:pt x="115" y="934"/>
                </a:lnTo>
                <a:lnTo>
                  <a:pt x="112" y="931"/>
                </a:lnTo>
                <a:lnTo>
                  <a:pt x="108" y="931"/>
                </a:lnTo>
                <a:lnTo>
                  <a:pt x="105" y="928"/>
                </a:lnTo>
                <a:lnTo>
                  <a:pt x="105" y="928"/>
                </a:lnTo>
                <a:lnTo>
                  <a:pt x="105" y="928"/>
                </a:lnTo>
                <a:lnTo>
                  <a:pt x="105" y="928"/>
                </a:lnTo>
                <a:lnTo>
                  <a:pt x="105" y="928"/>
                </a:lnTo>
                <a:lnTo>
                  <a:pt x="105" y="928"/>
                </a:lnTo>
                <a:lnTo>
                  <a:pt x="105" y="924"/>
                </a:lnTo>
                <a:lnTo>
                  <a:pt x="105" y="928"/>
                </a:lnTo>
                <a:lnTo>
                  <a:pt x="102" y="928"/>
                </a:lnTo>
                <a:lnTo>
                  <a:pt x="102" y="924"/>
                </a:lnTo>
                <a:lnTo>
                  <a:pt x="99" y="924"/>
                </a:lnTo>
                <a:lnTo>
                  <a:pt x="95" y="924"/>
                </a:lnTo>
                <a:lnTo>
                  <a:pt x="92" y="918"/>
                </a:lnTo>
                <a:lnTo>
                  <a:pt x="92" y="918"/>
                </a:lnTo>
                <a:lnTo>
                  <a:pt x="89" y="918"/>
                </a:lnTo>
                <a:lnTo>
                  <a:pt x="89" y="918"/>
                </a:lnTo>
                <a:lnTo>
                  <a:pt x="89" y="914"/>
                </a:lnTo>
                <a:lnTo>
                  <a:pt x="89" y="914"/>
                </a:lnTo>
                <a:lnTo>
                  <a:pt x="89" y="914"/>
                </a:lnTo>
                <a:lnTo>
                  <a:pt x="86" y="911"/>
                </a:lnTo>
                <a:lnTo>
                  <a:pt x="86" y="908"/>
                </a:lnTo>
                <a:lnTo>
                  <a:pt x="82" y="908"/>
                </a:lnTo>
                <a:lnTo>
                  <a:pt x="82" y="905"/>
                </a:lnTo>
                <a:lnTo>
                  <a:pt x="82" y="905"/>
                </a:lnTo>
                <a:lnTo>
                  <a:pt x="82" y="905"/>
                </a:lnTo>
                <a:lnTo>
                  <a:pt x="79" y="905"/>
                </a:lnTo>
                <a:lnTo>
                  <a:pt x="79" y="901"/>
                </a:lnTo>
                <a:lnTo>
                  <a:pt x="79" y="901"/>
                </a:lnTo>
                <a:lnTo>
                  <a:pt x="79" y="901"/>
                </a:lnTo>
                <a:lnTo>
                  <a:pt x="76" y="898"/>
                </a:lnTo>
                <a:lnTo>
                  <a:pt x="79" y="895"/>
                </a:lnTo>
                <a:lnTo>
                  <a:pt x="79" y="895"/>
                </a:lnTo>
                <a:lnTo>
                  <a:pt x="79" y="891"/>
                </a:lnTo>
                <a:lnTo>
                  <a:pt x="82" y="891"/>
                </a:lnTo>
                <a:lnTo>
                  <a:pt x="82" y="891"/>
                </a:lnTo>
                <a:lnTo>
                  <a:pt x="86" y="888"/>
                </a:lnTo>
                <a:lnTo>
                  <a:pt x="89" y="885"/>
                </a:lnTo>
                <a:lnTo>
                  <a:pt x="89" y="885"/>
                </a:lnTo>
                <a:lnTo>
                  <a:pt x="92" y="888"/>
                </a:lnTo>
                <a:lnTo>
                  <a:pt x="95" y="888"/>
                </a:lnTo>
                <a:lnTo>
                  <a:pt x="99" y="885"/>
                </a:lnTo>
                <a:lnTo>
                  <a:pt x="99" y="885"/>
                </a:lnTo>
                <a:lnTo>
                  <a:pt x="102" y="888"/>
                </a:lnTo>
                <a:lnTo>
                  <a:pt x="105" y="888"/>
                </a:lnTo>
                <a:lnTo>
                  <a:pt x="105" y="891"/>
                </a:lnTo>
                <a:lnTo>
                  <a:pt x="105" y="891"/>
                </a:lnTo>
                <a:lnTo>
                  <a:pt x="108" y="891"/>
                </a:lnTo>
                <a:lnTo>
                  <a:pt x="108" y="895"/>
                </a:lnTo>
                <a:lnTo>
                  <a:pt x="112" y="895"/>
                </a:lnTo>
                <a:lnTo>
                  <a:pt x="115" y="898"/>
                </a:lnTo>
                <a:lnTo>
                  <a:pt x="115" y="898"/>
                </a:lnTo>
                <a:lnTo>
                  <a:pt x="112" y="901"/>
                </a:lnTo>
                <a:lnTo>
                  <a:pt x="112" y="901"/>
                </a:lnTo>
                <a:lnTo>
                  <a:pt x="115" y="905"/>
                </a:lnTo>
                <a:lnTo>
                  <a:pt x="115" y="905"/>
                </a:lnTo>
                <a:lnTo>
                  <a:pt x="115" y="908"/>
                </a:lnTo>
                <a:lnTo>
                  <a:pt x="115" y="908"/>
                </a:lnTo>
                <a:lnTo>
                  <a:pt x="115" y="911"/>
                </a:lnTo>
                <a:lnTo>
                  <a:pt x="118" y="911"/>
                </a:lnTo>
                <a:lnTo>
                  <a:pt x="118" y="908"/>
                </a:lnTo>
                <a:lnTo>
                  <a:pt x="118" y="908"/>
                </a:lnTo>
                <a:lnTo>
                  <a:pt x="122" y="908"/>
                </a:lnTo>
                <a:lnTo>
                  <a:pt x="125" y="911"/>
                </a:lnTo>
                <a:lnTo>
                  <a:pt x="125" y="911"/>
                </a:lnTo>
                <a:lnTo>
                  <a:pt x="135" y="918"/>
                </a:lnTo>
                <a:lnTo>
                  <a:pt x="135" y="921"/>
                </a:lnTo>
                <a:lnTo>
                  <a:pt x="138" y="921"/>
                </a:lnTo>
                <a:lnTo>
                  <a:pt x="138" y="921"/>
                </a:lnTo>
                <a:lnTo>
                  <a:pt x="138" y="921"/>
                </a:lnTo>
                <a:lnTo>
                  <a:pt x="141" y="921"/>
                </a:lnTo>
                <a:lnTo>
                  <a:pt x="141" y="921"/>
                </a:lnTo>
                <a:lnTo>
                  <a:pt x="145" y="924"/>
                </a:lnTo>
                <a:lnTo>
                  <a:pt x="148" y="924"/>
                </a:lnTo>
                <a:lnTo>
                  <a:pt x="148" y="921"/>
                </a:lnTo>
                <a:lnTo>
                  <a:pt x="151" y="921"/>
                </a:lnTo>
                <a:lnTo>
                  <a:pt x="151" y="924"/>
                </a:lnTo>
                <a:lnTo>
                  <a:pt x="151" y="924"/>
                </a:lnTo>
                <a:lnTo>
                  <a:pt x="151" y="924"/>
                </a:lnTo>
                <a:lnTo>
                  <a:pt x="154" y="928"/>
                </a:lnTo>
                <a:lnTo>
                  <a:pt x="158" y="928"/>
                </a:lnTo>
                <a:lnTo>
                  <a:pt x="161" y="931"/>
                </a:lnTo>
                <a:lnTo>
                  <a:pt x="161" y="931"/>
                </a:lnTo>
                <a:lnTo>
                  <a:pt x="164" y="934"/>
                </a:lnTo>
                <a:lnTo>
                  <a:pt x="171" y="937"/>
                </a:lnTo>
                <a:lnTo>
                  <a:pt x="174" y="937"/>
                </a:lnTo>
                <a:lnTo>
                  <a:pt x="174" y="937"/>
                </a:lnTo>
                <a:lnTo>
                  <a:pt x="177" y="937"/>
                </a:lnTo>
                <a:lnTo>
                  <a:pt x="177" y="937"/>
                </a:lnTo>
                <a:lnTo>
                  <a:pt x="181" y="937"/>
                </a:lnTo>
                <a:lnTo>
                  <a:pt x="184" y="941"/>
                </a:lnTo>
                <a:lnTo>
                  <a:pt x="187" y="941"/>
                </a:lnTo>
                <a:lnTo>
                  <a:pt x="187" y="941"/>
                </a:lnTo>
                <a:lnTo>
                  <a:pt x="194" y="941"/>
                </a:lnTo>
                <a:lnTo>
                  <a:pt x="194" y="941"/>
                </a:lnTo>
                <a:lnTo>
                  <a:pt x="197" y="941"/>
                </a:lnTo>
                <a:lnTo>
                  <a:pt x="197" y="941"/>
                </a:lnTo>
                <a:lnTo>
                  <a:pt x="200" y="941"/>
                </a:lnTo>
                <a:lnTo>
                  <a:pt x="204" y="944"/>
                </a:lnTo>
                <a:lnTo>
                  <a:pt x="204" y="944"/>
                </a:lnTo>
                <a:lnTo>
                  <a:pt x="204" y="944"/>
                </a:lnTo>
                <a:lnTo>
                  <a:pt x="207" y="944"/>
                </a:lnTo>
                <a:lnTo>
                  <a:pt x="210" y="947"/>
                </a:lnTo>
                <a:lnTo>
                  <a:pt x="210" y="947"/>
                </a:lnTo>
                <a:lnTo>
                  <a:pt x="210" y="947"/>
                </a:lnTo>
                <a:lnTo>
                  <a:pt x="210" y="944"/>
                </a:lnTo>
                <a:lnTo>
                  <a:pt x="213" y="944"/>
                </a:lnTo>
                <a:lnTo>
                  <a:pt x="213" y="941"/>
                </a:lnTo>
                <a:lnTo>
                  <a:pt x="217" y="941"/>
                </a:lnTo>
                <a:lnTo>
                  <a:pt x="217" y="941"/>
                </a:lnTo>
                <a:lnTo>
                  <a:pt x="217" y="941"/>
                </a:lnTo>
                <a:lnTo>
                  <a:pt x="217" y="937"/>
                </a:lnTo>
                <a:lnTo>
                  <a:pt x="217" y="941"/>
                </a:lnTo>
                <a:lnTo>
                  <a:pt x="213" y="937"/>
                </a:lnTo>
                <a:lnTo>
                  <a:pt x="213" y="937"/>
                </a:lnTo>
                <a:lnTo>
                  <a:pt x="217" y="937"/>
                </a:lnTo>
                <a:lnTo>
                  <a:pt x="217" y="934"/>
                </a:lnTo>
                <a:lnTo>
                  <a:pt x="220" y="931"/>
                </a:lnTo>
                <a:lnTo>
                  <a:pt x="220" y="931"/>
                </a:lnTo>
                <a:lnTo>
                  <a:pt x="220" y="931"/>
                </a:lnTo>
                <a:lnTo>
                  <a:pt x="220" y="928"/>
                </a:lnTo>
                <a:lnTo>
                  <a:pt x="223" y="924"/>
                </a:lnTo>
                <a:lnTo>
                  <a:pt x="223" y="921"/>
                </a:lnTo>
                <a:lnTo>
                  <a:pt x="223" y="921"/>
                </a:lnTo>
                <a:lnTo>
                  <a:pt x="223" y="921"/>
                </a:lnTo>
                <a:lnTo>
                  <a:pt x="226" y="921"/>
                </a:lnTo>
                <a:lnTo>
                  <a:pt x="226" y="918"/>
                </a:lnTo>
                <a:lnTo>
                  <a:pt x="226" y="918"/>
                </a:lnTo>
                <a:lnTo>
                  <a:pt x="226" y="918"/>
                </a:lnTo>
                <a:lnTo>
                  <a:pt x="226" y="918"/>
                </a:lnTo>
                <a:lnTo>
                  <a:pt x="226" y="918"/>
                </a:lnTo>
                <a:lnTo>
                  <a:pt x="223" y="918"/>
                </a:lnTo>
                <a:lnTo>
                  <a:pt x="220" y="918"/>
                </a:lnTo>
                <a:lnTo>
                  <a:pt x="220" y="918"/>
                </a:lnTo>
                <a:lnTo>
                  <a:pt x="217" y="918"/>
                </a:lnTo>
                <a:lnTo>
                  <a:pt x="213" y="914"/>
                </a:lnTo>
                <a:lnTo>
                  <a:pt x="213" y="911"/>
                </a:lnTo>
                <a:lnTo>
                  <a:pt x="213" y="908"/>
                </a:lnTo>
                <a:lnTo>
                  <a:pt x="210" y="908"/>
                </a:lnTo>
                <a:lnTo>
                  <a:pt x="207" y="905"/>
                </a:lnTo>
                <a:lnTo>
                  <a:pt x="204" y="905"/>
                </a:lnTo>
                <a:lnTo>
                  <a:pt x="204" y="905"/>
                </a:lnTo>
                <a:lnTo>
                  <a:pt x="204" y="905"/>
                </a:lnTo>
                <a:lnTo>
                  <a:pt x="204" y="905"/>
                </a:lnTo>
                <a:lnTo>
                  <a:pt x="204" y="905"/>
                </a:lnTo>
                <a:lnTo>
                  <a:pt x="204" y="901"/>
                </a:lnTo>
                <a:lnTo>
                  <a:pt x="207" y="901"/>
                </a:lnTo>
                <a:lnTo>
                  <a:pt x="207" y="895"/>
                </a:lnTo>
                <a:lnTo>
                  <a:pt x="207" y="895"/>
                </a:lnTo>
                <a:lnTo>
                  <a:pt x="207" y="895"/>
                </a:lnTo>
                <a:lnTo>
                  <a:pt x="207" y="895"/>
                </a:lnTo>
                <a:lnTo>
                  <a:pt x="210" y="895"/>
                </a:lnTo>
                <a:lnTo>
                  <a:pt x="210" y="895"/>
                </a:lnTo>
                <a:lnTo>
                  <a:pt x="210" y="891"/>
                </a:lnTo>
                <a:lnTo>
                  <a:pt x="207" y="891"/>
                </a:lnTo>
                <a:lnTo>
                  <a:pt x="207" y="895"/>
                </a:lnTo>
                <a:lnTo>
                  <a:pt x="207" y="891"/>
                </a:lnTo>
                <a:lnTo>
                  <a:pt x="204" y="891"/>
                </a:lnTo>
                <a:lnTo>
                  <a:pt x="204" y="888"/>
                </a:lnTo>
                <a:lnTo>
                  <a:pt x="197" y="885"/>
                </a:lnTo>
                <a:lnTo>
                  <a:pt x="197" y="885"/>
                </a:lnTo>
                <a:lnTo>
                  <a:pt x="194" y="885"/>
                </a:lnTo>
                <a:lnTo>
                  <a:pt x="190" y="882"/>
                </a:lnTo>
                <a:lnTo>
                  <a:pt x="187" y="882"/>
                </a:lnTo>
                <a:lnTo>
                  <a:pt x="187" y="882"/>
                </a:lnTo>
                <a:lnTo>
                  <a:pt x="194" y="875"/>
                </a:lnTo>
                <a:lnTo>
                  <a:pt x="194" y="875"/>
                </a:lnTo>
                <a:lnTo>
                  <a:pt x="190" y="872"/>
                </a:lnTo>
                <a:lnTo>
                  <a:pt x="190" y="869"/>
                </a:lnTo>
                <a:lnTo>
                  <a:pt x="190" y="865"/>
                </a:lnTo>
                <a:lnTo>
                  <a:pt x="190" y="865"/>
                </a:lnTo>
                <a:lnTo>
                  <a:pt x="187" y="865"/>
                </a:lnTo>
                <a:lnTo>
                  <a:pt x="187" y="865"/>
                </a:lnTo>
                <a:lnTo>
                  <a:pt x="187" y="865"/>
                </a:lnTo>
                <a:lnTo>
                  <a:pt x="187" y="869"/>
                </a:lnTo>
                <a:lnTo>
                  <a:pt x="187" y="872"/>
                </a:lnTo>
                <a:lnTo>
                  <a:pt x="184" y="872"/>
                </a:lnTo>
                <a:lnTo>
                  <a:pt x="184" y="872"/>
                </a:lnTo>
                <a:lnTo>
                  <a:pt x="181" y="872"/>
                </a:lnTo>
                <a:lnTo>
                  <a:pt x="181" y="872"/>
                </a:lnTo>
                <a:lnTo>
                  <a:pt x="177" y="872"/>
                </a:lnTo>
                <a:lnTo>
                  <a:pt x="177" y="872"/>
                </a:lnTo>
                <a:lnTo>
                  <a:pt x="174" y="872"/>
                </a:lnTo>
                <a:lnTo>
                  <a:pt x="174" y="872"/>
                </a:lnTo>
                <a:lnTo>
                  <a:pt x="174" y="872"/>
                </a:lnTo>
                <a:lnTo>
                  <a:pt x="174" y="869"/>
                </a:lnTo>
                <a:lnTo>
                  <a:pt x="171" y="869"/>
                </a:lnTo>
                <a:lnTo>
                  <a:pt x="171" y="869"/>
                </a:lnTo>
                <a:lnTo>
                  <a:pt x="167" y="869"/>
                </a:lnTo>
                <a:lnTo>
                  <a:pt x="164" y="872"/>
                </a:lnTo>
                <a:lnTo>
                  <a:pt x="164" y="872"/>
                </a:lnTo>
                <a:lnTo>
                  <a:pt x="164" y="872"/>
                </a:lnTo>
                <a:lnTo>
                  <a:pt x="164" y="872"/>
                </a:lnTo>
                <a:lnTo>
                  <a:pt x="161" y="875"/>
                </a:lnTo>
                <a:lnTo>
                  <a:pt x="161" y="875"/>
                </a:lnTo>
                <a:lnTo>
                  <a:pt x="161" y="872"/>
                </a:lnTo>
                <a:lnTo>
                  <a:pt x="158" y="875"/>
                </a:lnTo>
                <a:lnTo>
                  <a:pt x="158" y="872"/>
                </a:lnTo>
                <a:lnTo>
                  <a:pt x="154" y="872"/>
                </a:lnTo>
                <a:lnTo>
                  <a:pt x="151" y="875"/>
                </a:lnTo>
                <a:lnTo>
                  <a:pt x="151" y="875"/>
                </a:lnTo>
                <a:lnTo>
                  <a:pt x="151" y="875"/>
                </a:lnTo>
                <a:lnTo>
                  <a:pt x="151" y="878"/>
                </a:lnTo>
                <a:lnTo>
                  <a:pt x="151" y="875"/>
                </a:lnTo>
                <a:lnTo>
                  <a:pt x="148" y="875"/>
                </a:lnTo>
                <a:lnTo>
                  <a:pt x="148" y="875"/>
                </a:lnTo>
                <a:lnTo>
                  <a:pt x="145" y="878"/>
                </a:lnTo>
                <a:lnTo>
                  <a:pt x="145" y="878"/>
                </a:lnTo>
                <a:lnTo>
                  <a:pt x="145" y="878"/>
                </a:lnTo>
                <a:lnTo>
                  <a:pt x="141" y="878"/>
                </a:lnTo>
                <a:lnTo>
                  <a:pt x="141" y="878"/>
                </a:lnTo>
                <a:lnTo>
                  <a:pt x="138" y="878"/>
                </a:lnTo>
                <a:lnTo>
                  <a:pt x="138" y="878"/>
                </a:lnTo>
                <a:lnTo>
                  <a:pt x="135" y="878"/>
                </a:lnTo>
                <a:lnTo>
                  <a:pt x="128" y="882"/>
                </a:lnTo>
                <a:lnTo>
                  <a:pt x="128" y="885"/>
                </a:lnTo>
                <a:lnTo>
                  <a:pt x="125" y="885"/>
                </a:lnTo>
                <a:lnTo>
                  <a:pt x="125" y="888"/>
                </a:lnTo>
                <a:lnTo>
                  <a:pt x="122" y="888"/>
                </a:lnTo>
                <a:lnTo>
                  <a:pt x="118" y="888"/>
                </a:lnTo>
                <a:lnTo>
                  <a:pt x="118" y="888"/>
                </a:lnTo>
                <a:lnTo>
                  <a:pt x="115" y="888"/>
                </a:lnTo>
                <a:lnTo>
                  <a:pt x="115" y="888"/>
                </a:lnTo>
                <a:lnTo>
                  <a:pt x="112" y="888"/>
                </a:lnTo>
                <a:lnTo>
                  <a:pt x="112" y="885"/>
                </a:lnTo>
                <a:lnTo>
                  <a:pt x="108" y="885"/>
                </a:lnTo>
                <a:lnTo>
                  <a:pt x="108" y="888"/>
                </a:lnTo>
                <a:lnTo>
                  <a:pt x="105" y="888"/>
                </a:lnTo>
                <a:lnTo>
                  <a:pt x="102" y="882"/>
                </a:lnTo>
                <a:lnTo>
                  <a:pt x="95" y="882"/>
                </a:lnTo>
                <a:lnTo>
                  <a:pt x="95" y="882"/>
                </a:lnTo>
                <a:lnTo>
                  <a:pt x="95" y="878"/>
                </a:lnTo>
                <a:lnTo>
                  <a:pt x="99" y="875"/>
                </a:lnTo>
                <a:lnTo>
                  <a:pt x="99" y="869"/>
                </a:lnTo>
                <a:lnTo>
                  <a:pt x="99" y="869"/>
                </a:lnTo>
                <a:lnTo>
                  <a:pt x="99" y="865"/>
                </a:lnTo>
                <a:lnTo>
                  <a:pt x="99" y="865"/>
                </a:lnTo>
                <a:lnTo>
                  <a:pt x="95" y="869"/>
                </a:lnTo>
                <a:lnTo>
                  <a:pt x="95" y="869"/>
                </a:lnTo>
                <a:lnTo>
                  <a:pt x="95" y="872"/>
                </a:lnTo>
                <a:lnTo>
                  <a:pt x="95" y="872"/>
                </a:lnTo>
                <a:lnTo>
                  <a:pt x="95" y="875"/>
                </a:lnTo>
                <a:lnTo>
                  <a:pt x="95" y="875"/>
                </a:lnTo>
                <a:lnTo>
                  <a:pt x="95" y="875"/>
                </a:lnTo>
                <a:lnTo>
                  <a:pt x="95" y="878"/>
                </a:lnTo>
                <a:lnTo>
                  <a:pt x="92" y="875"/>
                </a:lnTo>
                <a:lnTo>
                  <a:pt x="92" y="872"/>
                </a:lnTo>
                <a:lnTo>
                  <a:pt x="92" y="872"/>
                </a:lnTo>
                <a:lnTo>
                  <a:pt x="92" y="872"/>
                </a:lnTo>
                <a:lnTo>
                  <a:pt x="92" y="872"/>
                </a:lnTo>
                <a:lnTo>
                  <a:pt x="92" y="869"/>
                </a:lnTo>
                <a:lnTo>
                  <a:pt x="92" y="865"/>
                </a:lnTo>
                <a:lnTo>
                  <a:pt x="89" y="862"/>
                </a:lnTo>
                <a:lnTo>
                  <a:pt x="89" y="862"/>
                </a:lnTo>
                <a:lnTo>
                  <a:pt x="89" y="859"/>
                </a:lnTo>
                <a:lnTo>
                  <a:pt x="89" y="859"/>
                </a:lnTo>
                <a:lnTo>
                  <a:pt x="86" y="852"/>
                </a:lnTo>
                <a:lnTo>
                  <a:pt x="86" y="849"/>
                </a:lnTo>
                <a:lnTo>
                  <a:pt x="86" y="849"/>
                </a:lnTo>
                <a:lnTo>
                  <a:pt x="86" y="849"/>
                </a:lnTo>
                <a:lnTo>
                  <a:pt x="82" y="846"/>
                </a:lnTo>
                <a:lnTo>
                  <a:pt x="79" y="842"/>
                </a:lnTo>
                <a:lnTo>
                  <a:pt x="79" y="842"/>
                </a:lnTo>
                <a:lnTo>
                  <a:pt x="79" y="839"/>
                </a:lnTo>
                <a:lnTo>
                  <a:pt x="76" y="836"/>
                </a:lnTo>
                <a:lnTo>
                  <a:pt x="76" y="836"/>
                </a:lnTo>
                <a:lnTo>
                  <a:pt x="76" y="836"/>
                </a:lnTo>
                <a:lnTo>
                  <a:pt x="76" y="832"/>
                </a:lnTo>
                <a:lnTo>
                  <a:pt x="76" y="832"/>
                </a:lnTo>
                <a:lnTo>
                  <a:pt x="72" y="829"/>
                </a:lnTo>
                <a:lnTo>
                  <a:pt x="69" y="823"/>
                </a:lnTo>
                <a:lnTo>
                  <a:pt x="66" y="819"/>
                </a:lnTo>
                <a:lnTo>
                  <a:pt x="66" y="819"/>
                </a:lnTo>
                <a:lnTo>
                  <a:pt x="63" y="816"/>
                </a:lnTo>
                <a:lnTo>
                  <a:pt x="59" y="816"/>
                </a:lnTo>
                <a:lnTo>
                  <a:pt x="56" y="813"/>
                </a:lnTo>
                <a:lnTo>
                  <a:pt x="53" y="813"/>
                </a:lnTo>
                <a:lnTo>
                  <a:pt x="53" y="809"/>
                </a:lnTo>
                <a:lnTo>
                  <a:pt x="49" y="809"/>
                </a:lnTo>
                <a:lnTo>
                  <a:pt x="46" y="806"/>
                </a:lnTo>
                <a:lnTo>
                  <a:pt x="43" y="806"/>
                </a:lnTo>
                <a:lnTo>
                  <a:pt x="43" y="806"/>
                </a:lnTo>
                <a:lnTo>
                  <a:pt x="43" y="806"/>
                </a:lnTo>
                <a:lnTo>
                  <a:pt x="40" y="803"/>
                </a:lnTo>
                <a:lnTo>
                  <a:pt x="40" y="803"/>
                </a:lnTo>
                <a:lnTo>
                  <a:pt x="36" y="803"/>
                </a:lnTo>
                <a:lnTo>
                  <a:pt x="33" y="800"/>
                </a:lnTo>
                <a:lnTo>
                  <a:pt x="30" y="800"/>
                </a:lnTo>
                <a:lnTo>
                  <a:pt x="30" y="800"/>
                </a:lnTo>
                <a:lnTo>
                  <a:pt x="27" y="796"/>
                </a:lnTo>
                <a:lnTo>
                  <a:pt x="30" y="796"/>
                </a:lnTo>
                <a:lnTo>
                  <a:pt x="30" y="793"/>
                </a:lnTo>
                <a:lnTo>
                  <a:pt x="27" y="793"/>
                </a:lnTo>
                <a:lnTo>
                  <a:pt x="27" y="793"/>
                </a:lnTo>
                <a:lnTo>
                  <a:pt x="27" y="790"/>
                </a:lnTo>
                <a:lnTo>
                  <a:pt x="20" y="783"/>
                </a:lnTo>
                <a:lnTo>
                  <a:pt x="20" y="783"/>
                </a:lnTo>
                <a:lnTo>
                  <a:pt x="20" y="783"/>
                </a:lnTo>
                <a:lnTo>
                  <a:pt x="17" y="780"/>
                </a:lnTo>
                <a:lnTo>
                  <a:pt x="13" y="777"/>
                </a:lnTo>
                <a:lnTo>
                  <a:pt x="10" y="777"/>
                </a:lnTo>
                <a:lnTo>
                  <a:pt x="7" y="773"/>
                </a:lnTo>
                <a:lnTo>
                  <a:pt x="4" y="773"/>
                </a:lnTo>
                <a:lnTo>
                  <a:pt x="0" y="770"/>
                </a:lnTo>
                <a:lnTo>
                  <a:pt x="0" y="770"/>
                </a:lnTo>
                <a:lnTo>
                  <a:pt x="0" y="770"/>
                </a:lnTo>
                <a:lnTo>
                  <a:pt x="0" y="770"/>
                </a:lnTo>
                <a:lnTo>
                  <a:pt x="4" y="770"/>
                </a:lnTo>
                <a:lnTo>
                  <a:pt x="7" y="770"/>
                </a:lnTo>
                <a:lnTo>
                  <a:pt x="10" y="770"/>
                </a:lnTo>
                <a:lnTo>
                  <a:pt x="17" y="770"/>
                </a:lnTo>
                <a:lnTo>
                  <a:pt x="17" y="770"/>
                </a:lnTo>
                <a:lnTo>
                  <a:pt x="20" y="770"/>
                </a:lnTo>
                <a:lnTo>
                  <a:pt x="20" y="770"/>
                </a:lnTo>
                <a:lnTo>
                  <a:pt x="23" y="767"/>
                </a:lnTo>
                <a:lnTo>
                  <a:pt x="27" y="770"/>
                </a:lnTo>
                <a:lnTo>
                  <a:pt x="27" y="770"/>
                </a:lnTo>
                <a:lnTo>
                  <a:pt x="30" y="770"/>
                </a:lnTo>
                <a:lnTo>
                  <a:pt x="33" y="767"/>
                </a:lnTo>
                <a:lnTo>
                  <a:pt x="33" y="764"/>
                </a:lnTo>
                <a:lnTo>
                  <a:pt x="33" y="760"/>
                </a:lnTo>
                <a:lnTo>
                  <a:pt x="36" y="760"/>
                </a:lnTo>
                <a:lnTo>
                  <a:pt x="43" y="757"/>
                </a:lnTo>
                <a:lnTo>
                  <a:pt x="43" y="757"/>
                </a:lnTo>
                <a:lnTo>
                  <a:pt x="49" y="757"/>
                </a:lnTo>
                <a:lnTo>
                  <a:pt x="53" y="760"/>
                </a:lnTo>
                <a:lnTo>
                  <a:pt x="53" y="760"/>
                </a:lnTo>
                <a:lnTo>
                  <a:pt x="56" y="760"/>
                </a:lnTo>
                <a:lnTo>
                  <a:pt x="56" y="757"/>
                </a:lnTo>
                <a:lnTo>
                  <a:pt x="56" y="754"/>
                </a:lnTo>
                <a:lnTo>
                  <a:pt x="53" y="747"/>
                </a:lnTo>
                <a:lnTo>
                  <a:pt x="49" y="741"/>
                </a:lnTo>
                <a:lnTo>
                  <a:pt x="49" y="737"/>
                </a:lnTo>
                <a:lnTo>
                  <a:pt x="49" y="734"/>
                </a:lnTo>
                <a:lnTo>
                  <a:pt x="53" y="734"/>
                </a:lnTo>
                <a:lnTo>
                  <a:pt x="56" y="734"/>
                </a:lnTo>
                <a:lnTo>
                  <a:pt x="56" y="734"/>
                </a:lnTo>
                <a:lnTo>
                  <a:pt x="56" y="734"/>
                </a:lnTo>
                <a:lnTo>
                  <a:pt x="56" y="734"/>
                </a:lnTo>
                <a:lnTo>
                  <a:pt x="56" y="731"/>
                </a:lnTo>
                <a:lnTo>
                  <a:pt x="59" y="728"/>
                </a:lnTo>
                <a:lnTo>
                  <a:pt x="59" y="728"/>
                </a:lnTo>
                <a:lnTo>
                  <a:pt x="66" y="724"/>
                </a:lnTo>
                <a:lnTo>
                  <a:pt x="69" y="724"/>
                </a:lnTo>
                <a:lnTo>
                  <a:pt x="69" y="724"/>
                </a:lnTo>
                <a:lnTo>
                  <a:pt x="72" y="718"/>
                </a:lnTo>
                <a:lnTo>
                  <a:pt x="72" y="718"/>
                </a:lnTo>
                <a:lnTo>
                  <a:pt x="76" y="714"/>
                </a:lnTo>
                <a:lnTo>
                  <a:pt x="76" y="714"/>
                </a:lnTo>
                <a:lnTo>
                  <a:pt x="76" y="714"/>
                </a:lnTo>
                <a:lnTo>
                  <a:pt x="79" y="711"/>
                </a:lnTo>
                <a:lnTo>
                  <a:pt x="79" y="708"/>
                </a:lnTo>
                <a:lnTo>
                  <a:pt x="86" y="708"/>
                </a:lnTo>
                <a:lnTo>
                  <a:pt x="89" y="705"/>
                </a:lnTo>
                <a:lnTo>
                  <a:pt x="89" y="701"/>
                </a:lnTo>
                <a:lnTo>
                  <a:pt x="92" y="701"/>
                </a:lnTo>
                <a:lnTo>
                  <a:pt x="92" y="698"/>
                </a:lnTo>
                <a:lnTo>
                  <a:pt x="92" y="695"/>
                </a:lnTo>
                <a:lnTo>
                  <a:pt x="92" y="695"/>
                </a:lnTo>
                <a:lnTo>
                  <a:pt x="92" y="685"/>
                </a:lnTo>
                <a:lnTo>
                  <a:pt x="92" y="682"/>
                </a:lnTo>
                <a:lnTo>
                  <a:pt x="95" y="682"/>
                </a:lnTo>
                <a:lnTo>
                  <a:pt x="95" y="682"/>
                </a:lnTo>
                <a:lnTo>
                  <a:pt x="95" y="678"/>
                </a:lnTo>
                <a:lnTo>
                  <a:pt x="89" y="672"/>
                </a:lnTo>
                <a:lnTo>
                  <a:pt x="89" y="672"/>
                </a:lnTo>
                <a:lnTo>
                  <a:pt x="86" y="665"/>
                </a:lnTo>
                <a:lnTo>
                  <a:pt x="89" y="665"/>
                </a:lnTo>
                <a:lnTo>
                  <a:pt x="92" y="659"/>
                </a:lnTo>
                <a:lnTo>
                  <a:pt x="95" y="659"/>
                </a:lnTo>
                <a:lnTo>
                  <a:pt x="105" y="659"/>
                </a:lnTo>
                <a:lnTo>
                  <a:pt x="108" y="659"/>
                </a:lnTo>
                <a:lnTo>
                  <a:pt x="115" y="662"/>
                </a:lnTo>
                <a:lnTo>
                  <a:pt x="115" y="662"/>
                </a:lnTo>
                <a:lnTo>
                  <a:pt x="118" y="659"/>
                </a:lnTo>
                <a:lnTo>
                  <a:pt x="115" y="639"/>
                </a:lnTo>
                <a:lnTo>
                  <a:pt x="115" y="639"/>
                </a:lnTo>
                <a:lnTo>
                  <a:pt x="118" y="632"/>
                </a:lnTo>
                <a:lnTo>
                  <a:pt x="115" y="632"/>
                </a:lnTo>
                <a:lnTo>
                  <a:pt x="115" y="629"/>
                </a:lnTo>
                <a:lnTo>
                  <a:pt x="105" y="616"/>
                </a:lnTo>
                <a:lnTo>
                  <a:pt x="105" y="616"/>
                </a:lnTo>
                <a:lnTo>
                  <a:pt x="108" y="613"/>
                </a:lnTo>
                <a:lnTo>
                  <a:pt x="115" y="613"/>
                </a:lnTo>
                <a:lnTo>
                  <a:pt x="115" y="613"/>
                </a:lnTo>
                <a:lnTo>
                  <a:pt x="122" y="610"/>
                </a:lnTo>
                <a:lnTo>
                  <a:pt x="118" y="606"/>
                </a:lnTo>
                <a:lnTo>
                  <a:pt x="118" y="606"/>
                </a:lnTo>
                <a:lnTo>
                  <a:pt x="118" y="606"/>
                </a:lnTo>
                <a:lnTo>
                  <a:pt x="115" y="603"/>
                </a:lnTo>
                <a:lnTo>
                  <a:pt x="118" y="600"/>
                </a:lnTo>
                <a:lnTo>
                  <a:pt x="128" y="593"/>
                </a:lnTo>
                <a:lnTo>
                  <a:pt x="131" y="587"/>
                </a:lnTo>
                <a:lnTo>
                  <a:pt x="131" y="583"/>
                </a:lnTo>
                <a:lnTo>
                  <a:pt x="131" y="580"/>
                </a:lnTo>
                <a:lnTo>
                  <a:pt x="131" y="577"/>
                </a:lnTo>
                <a:lnTo>
                  <a:pt x="135" y="573"/>
                </a:lnTo>
                <a:lnTo>
                  <a:pt x="135" y="567"/>
                </a:lnTo>
                <a:lnTo>
                  <a:pt x="135" y="567"/>
                </a:lnTo>
                <a:lnTo>
                  <a:pt x="138" y="564"/>
                </a:lnTo>
                <a:lnTo>
                  <a:pt x="138" y="564"/>
                </a:lnTo>
                <a:lnTo>
                  <a:pt x="138" y="570"/>
                </a:lnTo>
                <a:lnTo>
                  <a:pt x="141" y="570"/>
                </a:lnTo>
                <a:lnTo>
                  <a:pt x="145" y="570"/>
                </a:lnTo>
                <a:lnTo>
                  <a:pt x="148" y="570"/>
                </a:lnTo>
                <a:lnTo>
                  <a:pt x="148" y="570"/>
                </a:lnTo>
                <a:lnTo>
                  <a:pt x="145" y="573"/>
                </a:lnTo>
                <a:lnTo>
                  <a:pt x="145" y="577"/>
                </a:lnTo>
                <a:lnTo>
                  <a:pt x="145" y="577"/>
                </a:lnTo>
                <a:lnTo>
                  <a:pt x="145" y="577"/>
                </a:lnTo>
                <a:lnTo>
                  <a:pt x="148" y="573"/>
                </a:lnTo>
                <a:lnTo>
                  <a:pt x="148" y="573"/>
                </a:lnTo>
                <a:lnTo>
                  <a:pt x="151" y="564"/>
                </a:lnTo>
                <a:lnTo>
                  <a:pt x="151" y="564"/>
                </a:lnTo>
                <a:lnTo>
                  <a:pt x="154" y="564"/>
                </a:lnTo>
                <a:lnTo>
                  <a:pt x="158" y="557"/>
                </a:lnTo>
                <a:lnTo>
                  <a:pt x="161" y="554"/>
                </a:lnTo>
                <a:lnTo>
                  <a:pt x="161" y="547"/>
                </a:lnTo>
                <a:lnTo>
                  <a:pt x="161" y="547"/>
                </a:lnTo>
                <a:lnTo>
                  <a:pt x="161" y="547"/>
                </a:lnTo>
                <a:lnTo>
                  <a:pt x="164" y="550"/>
                </a:lnTo>
                <a:lnTo>
                  <a:pt x="164" y="550"/>
                </a:lnTo>
                <a:lnTo>
                  <a:pt x="164" y="550"/>
                </a:lnTo>
                <a:lnTo>
                  <a:pt x="174" y="550"/>
                </a:lnTo>
                <a:lnTo>
                  <a:pt x="174" y="550"/>
                </a:lnTo>
                <a:lnTo>
                  <a:pt x="181" y="544"/>
                </a:lnTo>
                <a:lnTo>
                  <a:pt x="184" y="544"/>
                </a:lnTo>
                <a:lnTo>
                  <a:pt x="187" y="541"/>
                </a:lnTo>
                <a:lnTo>
                  <a:pt x="190" y="541"/>
                </a:lnTo>
                <a:lnTo>
                  <a:pt x="194" y="537"/>
                </a:lnTo>
                <a:lnTo>
                  <a:pt x="194" y="541"/>
                </a:lnTo>
                <a:lnTo>
                  <a:pt x="197" y="541"/>
                </a:lnTo>
                <a:lnTo>
                  <a:pt x="197" y="541"/>
                </a:lnTo>
                <a:lnTo>
                  <a:pt x="200" y="541"/>
                </a:lnTo>
                <a:lnTo>
                  <a:pt x="204" y="537"/>
                </a:lnTo>
                <a:lnTo>
                  <a:pt x="213" y="531"/>
                </a:lnTo>
                <a:lnTo>
                  <a:pt x="217" y="531"/>
                </a:lnTo>
                <a:lnTo>
                  <a:pt x="220" y="531"/>
                </a:lnTo>
                <a:lnTo>
                  <a:pt x="220" y="531"/>
                </a:lnTo>
                <a:lnTo>
                  <a:pt x="226" y="528"/>
                </a:lnTo>
                <a:lnTo>
                  <a:pt x="226" y="528"/>
                </a:lnTo>
                <a:lnTo>
                  <a:pt x="226" y="524"/>
                </a:lnTo>
                <a:lnTo>
                  <a:pt x="223" y="521"/>
                </a:lnTo>
                <a:lnTo>
                  <a:pt x="223" y="521"/>
                </a:lnTo>
                <a:lnTo>
                  <a:pt x="223" y="521"/>
                </a:lnTo>
                <a:lnTo>
                  <a:pt x="226" y="518"/>
                </a:lnTo>
                <a:lnTo>
                  <a:pt x="226" y="514"/>
                </a:lnTo>
                <a:lnTo>
                  <a:pt x="230" y="514"/>
                </a:lnTo>
                <a:lnTo>
                  <a:pt x="230" y="514"/>
                </a:lnTo>
                <a:lnTo>
                  <a:pt x="226" y="511"/>
                </a:lnTo>
                <a:lnTo>
                  <a:pt x="230" y="508"/>
                </a:lnTo>
                <a:lnTo>
                  <a:pt x="230" y="508"/>
                </a:lnTo>
                <a:lnTo>
                  <a:pt x="230" y="508"/>
                </a:lnTo>
                <a:lnTo>
                  <a:pt x="230" y="505"/>
                </a:lnTo>
                <a:lnTo>
                  <a:pt x="233" y="501"/>
                </a:lnTo>
                <a:lnTo>
                  <a:pt x="236" y="498"/>
                </a:lnTo>
                <a:lnTo>
                  <a:pt x="240" y="498"/>
                </a:lnTo>
                <a:lnTo>
                  <a:pt x="253" y="488"/>
                </a:lnTo>
                <a:lnTo>
                  <a:pt x="253" y="478"/>
                </a:lnTo>
                <a:lnTo>
                  <a:pt x="249" y="475"/>
                </a:lnTo>
                <a:lnTo>
                  <a:pt x="253" y="475"/>
                </a:lnTo>
                <a:lnTo>
                  <a:pt x="256" y="472"/>
                </a:lnTo>
                <a:lnTo>
                  <a:pt x="259" y="469"/>
                </a:lnTo>
                <a:lnTo>
                  <a:pt x="263" y="469"/>
                </a:lnTo>
                <a:lnTo>
                  <a:pt x="263" y="465"/>
                </a:lnTo>
                <a:lnTo>
                  <a:pt x="263" y="462"/>
                </a:lnTo>
                <a:lnTo>
                  <a:pt x="266" y="459"/>
                </a:lnTo>
                <a:lnTo>
                  <a:pt x="266" y="459"/>
                </a:lnTo>
                <a:lnTo>
                  <a:pt x="266" y="459"/>
                </a:lnTo>
                <a:lnTo>
                  <a:pt x="266" y="455"/>
                </a:lnTo>
                <a:lnTo>
                  <a:pt x="272" y="452"/>
                </a:lnTo>
                <a:lnTo>
                  <a:pt x="272" y="452"/>
                </a:lnTo>
                <a:lnTo>
                  <a:pt x="272" y="449"/>
                </a:lnTo>
                <a:lnTo>
                  <a:pt x="272" y="449"/>
                </a:lnTo>
                <a:lnTo>
                  <a:pt x="276" y="449"/>
                </a:lnTo>
                <a:lnTo>
                  <a:pt x="279" y="446"/>
                </a:lnTo>
                <a:lnTo>
                  <a:pt x="282" y="439"/>
                </a:lnTo>
                <a:lnTo>
                  <a:pt x="289" y="439"/>
                </a:lnTo>
                <a:lnTo>
                  <a:pt x="292" y="439"/>
                </a:lnTo>
                <a:lnTo>
                  <a:pt x="295" y="439"/>
                </a:lnTo>
                <a:lnTo>
                  <a:pt x="295" y="439"/>
                </a:lnTo>
                <a:lnTo>
                  <a:pt x="302" y="436"/>
                </a:lnTo>
                <a:lnTo>
                  <a:pt x="308" y="432"/>
                </a:lnTo>
                <a:lnTo>
                  <a:pt x="315" y="426"/>
                </a:lnTo>
                <a:lnTo>
                  <a:pt x="325" y="416"/>
                </a:lnTo>
                <a:lnTo>
                  <a:pt x="328" y="416"/>
                </a:lnTo>
                <a:lnTo>
                  <a:pt x="328" y="413"/>
                </a:lnTo>
                <a:lnTo>
                  <a:pt x="328" y="413"/>
                </a:lnTo>
                <a:lnTo>
                  <a:pt x="331" y="410"/>
                </a:lnTo>
                <a:lnTo>
                  <a:pt x="335" y="410"/>
                </a:lnTo>
                <a:lnTo>
                  <a:pt x="335" y="406"/>
                </a:lnTo>
                <a:lnTo>
                  <a:pt x="344" y="403"/>
                </a:lnTo>
                <a:lnTo>
                  <a:pt x="344" y="400"/>
                </a:lnTo>
                <a:lnTo>
                  <a:pt x="348" y="400"/>
                </a:lnTo>
                <a:lnTo>
                  <a:pt x="354" y="393"/>
                </a:lnTo>
                <a:lnTo>
                  <a:pt x="358" y="387"/>
                </a:lnTo>
                <a:lnTo>
                  <a:pt x="361" y="387"/>
                </a:lnTo>
                <a:lnTo>
                  <a:pt x="367" y="383"/>
                </a:lnTo>
                <a:lnTo>
                  <a:pt x="374" y="373"/>
                </a:lnTo>
                <a:lnTo>
                  <a:pt x="377" y="370"/>
                </a:lnTo>
                <a:lnTo>
                  <a:pt x="384" y="367"/>
                </a:lnTo>
                <a:lnTo>
                  <a:pt x="387" y="364"/>
                </a:lnTo>
                <a:lnTo>
                  <a:pt x="394" y="357"/>
                </a:lnTo>
                <a:lnTo>
                  <a:pt x="397" y="357"/>
                </a:lnTo>
                <a:lnTo>
                  <a:pt x="397" y="357"/>
                </a:lnTo>
                <a:lnTo>
                  <a:pt x="400" y="354"/>
                </a:lnTo>
                <a:lnTo>
                  <a:pt x="400" y="354"/>
                </a:lnTo>
                <a:lnTo>
                  <a:pt x="403" y="354"/>
                </a:lnTo>
                <a:lnTo>
                  <a:pt x="403" y="354"/>
                </a:lnTo>
                <a:lnTo>
                  <a:pt x="403" y="360"/>
                </a:lnTo>
                <a:lnTo>
                  <a:pt x="403" y="360"/>
                </a:lnTo>
                <a:lnTo>
                  <a:pt x="407" y="364"/>
                </a:lnTo>
                <a:lnTo>
                  <a:pt x="413" y="360"/>
                </a:lnTo>
                <a:lnTo>
                  <a:pt x="413" y="357"/>
                </a:lnTo>
                <a:lnTo>
                  <a:pt x="417" y="357"/>
                </a:lnTo>
                <a:lnTo>
                  <a:pt x="426" y="351"/>
                </a:lnTo>
                <a:lnTo>
                  <a:pt x="426" y="351"/>
                </a:lnTo>
                <a:lnTo>
                  <a:pt x="430" y="347"/>
                </a:lnTo>
                <a:lnTo>
                  <a:pt x="433" y="344"/>
                </a:lnTo>
                <a:lnTo>
                  <a:pt x="440" y="344"/>
                </a:lnTo>
                <a:lnTo>
                  <a:pt x="449" y="337"/>
                </a:lnTo>
                <a:lnTo>
                  <a:pt x="459" y="331"/>
                </a:lnTo>
                <a:lnTo>
                  <a:pt x="472" y="314"/>
                </a:lnTo>
                <a:lnTo>
                  <a:pt x="472" y="318"/>
                </a:lnTo>
                <a:lnTo>
                  <a:pt x="476" y="318"/>
                </a:lnTo>
                <a:lnTo>
                  <a:pt x="476" y="318"/>
                </a:lnTo>
                <a:lnTo>
                  <a:pt x="476" y="318"/>
                </a:lnTo>
                <a:lnTo>
                  <a:pt x="476" y="314"/>
                </a:lnTo>
                <a:lnTo>
                  <a:pt x="479" y="308"/>
                </a:lnTo>
                <a:lnTo>
                  <a:pt x="485" y="298"/>
                </a:lnTo>
                <a:lnTo>
                  <a:pt x="485" y="295"/>
                </a:lnTo>
                <a:lnTo>
                  <a:pt x="489" y="298"/>
                </a:lnTo>
                <a:lnTo>
                  <a:pt x="495" y="295"/>
                </a:lnTo>
                <a:lnTo>
                  <a:pt x="495" y="295"/>
                </a:lnTo>
                <a:lnTo>
                  <a:pt x="499" y="295"/>
                </a:lnTo>
                <a:lnTo>
                  <a:pt x="499" y="295"/>
                </a:lnTo>
                <a:lnTo>
                  <a:pt x="502" y="288"/>
                </a:lnTo>
                <a:lnTo>
                  <a:pt x="502" y="288"/>
                </a:lnTo>
                <a:lnTo>
                  <a:pt x="502" y="285"/>
                </a:lnTo>
                <a:lnTo>
                  <a:pt x="502" y="275"/>
                </a:lnTo>
                <a:lnTo>
                  <a:pt x="505" y="272"/>
                </a:lnTo>
                <a:lnTo>
                  <a:pt x="512" y="265"/>
                </a:lnTo>
                <a:lnTo>
                  <a:pt x="512" y="255"/>
                </a:lnTo>
                <a:lnTo>
                  <a:pt x="512" y="255"/>
                </a:lnTo>
                <a:lnTo>
                  <a:pt x="515" y="252"/>
                </a:lnTo>
                <a:lnTo>
                  <a:pt x="515" y="255"/>
                </a:lnTo>
                <a:lnTo>
                  <a:pt x="518" y="255"/>
                </a:lnTo>
                <a:lnTo>
                  <a:pt x="521" y="249"/>
                </a:lnTo>
                <a:lnTo>
                  <a:pt x="521" y="249"/>
                </a:lnTo>
                <a:lnTo>
                  <a:pt x="528" y="249"/>
                </a:lnTo>
                <a:lnTo>
                  <a:pt x="531" y="246"/>
                </a:lnTo>
                <a:lnTo>
                  <a:pt x="531" y="246"/>
                </a:lnTo>
                <a:lnTo>
                  <a:pt x="531" y="246"/>
                </a:lnTo>
                <a:lnTo>
                  <a:pt x="531" y="242"/>
                </a:lnTo>
                <a:lnTo>
                  <a:pt x="535" y="239"/>
                </a:lnTo>
                <a:lnTo>
                  <a:pt x="538" y="232"/>
                </a:lnTo>
                <a:lnTo>
                  <a:pt x="538" y="232"/>
                </a:lnTo>
                <a:lnTo>
                  <a:pt x="541" y="232"/>
                </a:lnTo>
                <a:lnTo>
                  <a:pt x="541" y="232"/>
                </a:lnTo>
                <a:lnTo>
                  <a:pt x="544" y="229"/>
                </a:lnTo>
                <a:lnTo>
                  <a:pt x="544" y="229"/>
                </a:lnTo>
                <a:lnTo>
                  <a:pt x="548" y="229"/>
                </a:lnTo>
                <a:lnTo>
                  <a:pt x="548" y="229"/>
                </a:lnTo>
                <a:lnTo>
                  <a:pt x="548" y="226"/>
                </a:lnTo>
                <a:lnTo>
                  <a:pt x="548" y="223"/>
                </a:lnTo>
                <a:lnTo>
                  <a:pt x="548" y="219"/>
                </a:lnTo>
                <a:lnTo>
                  <a:pt x="558" y="210"/>
                </a:lnTo>
                <a:lnTo>
                  <a:pt x="561" y="206"/>
                </a:lnTo>
                <a:lnTo>
                  <a:pt x="561" y="203"/>
                </a:lnTo>
                <a:lnTo>
                  <a:pt x="561" y="200"/>
                </a:lnTo>
                <a:lnTo>
                  <a:pt x="561" y="200"/>
                </a:lnTo>
                <a:lnTo>
                  <a:pt x="564" y="200"/>
                </a:lnTo>
                <a:lnTo>
                  <a:pt x="567" y="193"/>
                </a:lnTo>
                <a:lnTo>
                  <a:pt x="567" y="196"/>
                </a:lnTo>
                <a:lnTo>
                  <a:pt x="567" y="196"/>
                </a:lnTo>
                <a:lnTo>
                  <a:pt x="571" y="193"/>
                </a:lnTo>
                <a:lnTo>
                  <a:pt x="571" y="193"/>
                </a:lnTo>
                <a:lnTo>
                  <a:pt x="571" y="193"/>
                </a:lnTo>
                <a:lnTo>
                  <a:pt x="571" y="193"/>
                </a:lnTo>
                <a:lnTo>
                  <a:pt x="571" y="190"/>
                </a:lnTo>
                <a:lnTo>
                  <a:pt x="577" y="190"/>
                </a:lnTo>
                <a:lnTo>
                  <a:pt x="577" y="190"/>
                </a:lnTo>
                <a:lnTo>
                  <a:pt x="580" y="187"/>
                </a:lnTo>
                <a:lnTo>
                  <a:pt x="584" y="187"/>
                </a:lnTo>
                <a:lnTo>
                  <a:pt x="584" y="187"/>
                </a:lnTo>
                <a:lnTo>
                  <a:pt x="587" y="187"/>
                </a:lnTo>
                <a:lnTo>
                  <a:pt x="594" y="183"/>
                </a:lnTo>
                <a:lnTo>
                  <a:pt x="597" y="180"/>
                </a:lnTo>
                <a:lnTo>
                  <a:pt x="597" y="180"/>
                </a:lnTo>
                <a:lnTo>
                  <a:pt x="597" y="177"/>
                </a:lnTo>
                <a:lnTo>
                  <a:pt x="597" y="177"/>
                </a:lnTo>
                <a:lnTo>
                  <a:pt x="597" y="177"/>
                </a:lnTo>
                <a:lnTo>
                  <a:pt x="600" y="173"/>
                </a:lnTo>
                <a:lnTo>
                  <a:pt x="600" y="173"/>
                </a:lnTo>
                <a:lnTo>
                  <a:pt x="600" y="173"/>
                </a:lnTo>
                <a:lnTo>
                  <a:pt x="603" y="173"/>
                </a:lnTo>
                <a:lnTo>
                  <a:pt x="603" y="170"/>
                </a:lnTo>
                <a:lnTo>
                  <a:pt x="607" y="170"/>
                </a:lnTo>
                <a:lnTo>
                  <a:pt x="610" y="170"/>
                </a:lnTo>
                <a:lnTo>
                  <a:pt x="610" y="173"/>
                </a:lnTo>
                <a:lnTo>
                  <a:pt x="613" y="173"/>
                </a:lnTo>
                <a:lnTo>
                  <a:pt x="623" y="170"/>
                </a:lnTo>
                <a:lnTo>
                  <a:pt x="633" y="167"/>
                </a:lnTo>
                <a:lnTo>
                  <a:pt x="633" y="167"/>
                </a:lnTo>
                <a:lnTo>
                  <a:pt x="633" y="118"/>
                </a:lnTo>
                <a:lnTo>
                  <a:pt x="633" y="101"/>
                </a:lnTo>
                <a:lnTo>
                  <a:pt x="633" y="69"/>
                </a:lnTo>
                <a:lnTo>
                  <a:pt x="653" y="55"/>
                </a:lnTo>
                <a:lnTo>
                  <a:pt x="659" y="52"/>
                </a:lnTo>
                <a:lnTo>
                  <a:pt x="662" y="49"/>
                </a:lnTo>
                <a:lnTo>
                  <a:pt x="662" y="46"/>
                </a:lnTo>
                <a:lnTo>
                  <a:pt x="666" y="46"/>
                </a:lnTo>
                <a:lnTo>
                  <a:pt x="666" y="46"/>
                </a:lnTo>
                <a:lnTo>
                  <a:pt x="669" y="42"/>
                </a:lnTo>
                <a:lnTo>
                  <a:pt x="669" y="42"/>
                </a:lnTo>
                <a:lnTo>
                  <a:pt x="672" y="39"/>
                </a:lnTo>
                <a:lnTo>
                  <a:pt x="672" y="39"/>
                </a:lnTo>
                <a:lnTo>
                  <a:pt x="676" y="36"/>
                </a:lnTo>
                <a:lnTo>
                  <a:pt x="676" y="32"/>
                </a:lnTo>
                <a:lnTo>
                  <a:pt x="676" y="36"/>
                </a:lnTo>
                <a:lnTo>
                  <a:pt x="676" y="42"/>
                </a:lnTo>
                <a:lnTo>
                  <a:pt x="676" y="42"/>
                </a:lnTo>
                <a:lnTo>
                  <a:pt x="682" y="39"/>
                </a:lnTo>
                <a:lnTo>
                  <a:pt x="689" y="39"/>
                </a:lnTo>
                <a:lnTo>
                  <a:pt x="702" y="36"/>
                </a:lnTo>
                <a:lnTo>
                  <a:pt x="705" y="32"/>
                </a:lnTo>
                <a:lnTo>
                  <a:pt x="718" y="26"/>
                </a:lnTo>
                <a:lnTo>
                  <a:pt x="718" y="26"/>
                </a:lnTo>
                <a:lnTo>
                  <a:pt x="728" y="23"/>
                </a:lnTo>
                <a:lnTo>
                  <a:pt x="735" y="23"/>
                </a:lnTo>
                <a:lnTo>
                  <a:pt x="735" y="23"/>
                </a:lnTo>
                <a:lnTo>
                  <a:pt x="741" y="19"/>
                </a:lnTo>
                <a:lnTo>
                  <a:pt x="744" y="16"/>
                </a:lnTo>
                <a:lnTo>
                  <a:pt x="748" y="16"/>
                </a:lnTo>
                <a:lnTo>
                  <a:pt x="748" y="16"/>
                </a:lnTo>
                <a:lnTo>
                  <a:pt x="751" y="16"/>
                </a:lnTo>
                <a:lnTo>
                  <a:pt x="754" y="16"/>
                </a:lnTo>
                <a:lnTo>
                  <a:pt x="757" y="19"/>
                </a:lnTo>
                <a:lnTo>
                  <a:pt x="757" y="19"/>
                </a:lnTo>
                <a:lnTo>
                  <a:pt x="764" y="16"/>
                </a:lnTo>
                <a:lnTo>
                  <a:pt x="764" y="16"/>
                </a:lnTo>
                <a:lnTo>
                  <a:pt x="767" y="16"/>
                </a:lnTo>
                <a:lnTo>
                  <a:pt x="767" y="16"/>
                </a:lnTo>
                <a:lnTo>
                  <a:pt x="774" y="16"/>
                </a:lnTo>
                <a:lnTo>
                  <a:pt x="780" y="16"/>
                </a:lnTo>
                <a:lnTo>
                  <a:pt x="780" y="19"/>
                </a:lnTo>
                <a:lnTo>
                  <a:pt x="780" y="23"/>
                </a:lnTo>
                <a:lnTo>
                  <a:pt x="780" y="26"/>
                </a:lnTo>
                <a:lnTo>
                  <a:pt x="784" y="26"/>
                </a:lnTo>
                <a:lnTo>
                  <a:pt x="797" y="19"/>
                </a:lnTo>
                <a:lnTo>
                  <a:pt x="800" y="19"/>
                </a:lnTo>
                <a:lnTo>
                  <a:pt x="816" y="13"/>
                </a:lnTo>
                <a:lnTo>
                  <a:pt x="820" y="10"/>
                </a:lnTo>
                <a:lnTo>
                  <a:pt x="823" y="10"/>
                </a:lnTo>
                <a:lnTo>
                  <a:pt x="823" y="10"/>
                </a:lnTo>
                <a:lnTo>
                  <a:pt x="826" y="10"/>
                </a:lnTo>
                <a:lnTo>
                  <a:pt x="830" y="0"/>
                </a:lnTo>
                <a:lnTo>
                  <a:pt x="830" y="0"/>
                </a:lnTo>
                <a:lnTo>
                  <a:pt x="833" y="0"/>
                </a:lnTo>
                <a:lnTo>
                  <a:pt x="833" y="0"/>
                </a:lnTo>
                <a:close/>
              </a:path>
            </a:pathLst>
          </a:custGeom>
          <a:solidFill>
            <a:schemeClr val="accent5">
              <a:lumMod val="75000"/>
              <a:lumOff val="25000"/>
            </a:schemeClr>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noEditPoints="1"/>
          </p:cNvSpPr>
          <p:nvPr/>
        </p:nvSpPr>
        <p:spPr bwMode="auto">
          <a:xfrm>
            <a:off x="5745193" y="5191593"/>
            <a:ext cx="1709561" cy="1585913"/>
          </a:xfrm>
          <a:custGeom>
            <a:avLst/>
            <a:gdLst>
              <a:gd name="T0" fmla="*/ 826 w 954"/>
              <a:gd name="T1" fmla="*/ 872 h 885"/>
              <a:gd name="T2" fmla="*/ 347 w 954"/>
              <a:gd name="T3" fmla="*/ 737 h 885"/>
              <a:gd name="T4" fmla="*/ 82 w 954"/>
              <a:gd name="T5" fmla="*/ 603 h 885"/>
              <a:gd name="T6" fmla="*/ 501 w 954"/>
              <a:gd name="T7" fmla="*/ 3 h 885"/>
              <a:gd name="T8" fmla="*/ 655 w 954"/>
              <a:gd name="T9" fmla="*/ 32 h 885"/>
              <a:gd name="T10" fmla="*/ 777 w 954"/>
              <a:gd name="T11" fmla="*/ 52 h 885"/>
              <a:gd name="T12" fmla="*/ 937 w 954"/>
              <a:gd name="T13" fmla="*/ 65 h 885"/>
              <a:gd name="T14" fmla="*/ 918 w 954"/>
              <a:gd name="T15" fmla="*/ 121 h 885"/>
              <a:gd name="T16" fmla="*/ 921 w 954"/>
              <a:gd name="T17" fmla="*/ 163 h 885"/>
              <a:gd name="T18" fmla="*/ 954 w 954"/>
              <a:gd name="T19" fmla="*/ 193 h 885"/>
              <a:gd name="T20" fmla="*/ 924 w 954"/>
              <a:gd name="T21" fmla="*/ 242 h 885"/>
              <a:gd name="T22" fmla="*/ 891 w 954"/>
              <a:gd name="T23" fmla="*/ 232 h 885"/>
              <a:gd name="T24" fmla="*/ 882 w 954"/>
              <a:gd name="T25" fmla="*/ 281 h 885"/>
              <a:gd name="T26" fmla="*/ 865 w 954"/>
              <a:gd name="T27" fmla="*/ 344 h 885"/>
              <a:gd name="T28" fmla="*/ 826 w 954"/>
              <a:gd name="T29" fmla="*/ 363 h 885"/>
              <a:gd name="T30" fmla="*/ 823 w 954"/>
              <a:gd name="T31" fmla="*/ 432 h 885"/>
              <a:gd name="T32" fmla="*/ 836 w 954"/>
              <a:gd name="T33" fmla="*/ 488 h 885"/>
              <a:gd name="T34" fmla="*/ 796 w 954"/>
              <a:gd name="T35" fmla="*/ 508 h 885"/>
              <a:gd name="T36" fmla="*/ 803 w 954"/>
              <a:gd name="T37" fmla="*/ 573 h 885"/>
              <a:gd name="T38" fmla="*/ 819 w 954"/>
              <a:gd name="T39" fmla="*/ 639 h 885"/>
              <a:gd name="T40" fmla="*/ 823 w 954"/>
              <a:gd name="T41" fmla="*/ 695 h 885"/>
              <a:gd name="T42" fmla="*/ 819 w 954"/>
              <a:gd name="T43" fmla="*/ 757 h 885"/>
              <a:gd name="T44" fmla="*/ 819 w 954"/>
              <a:gd name="T45" fmla="*/ 822 h 885"/>
              <a:gd name="T46" fmla="*/ 819 w 954"/>
              <a:gd name="T47" fmla="*/ 868 h 885"/>
              <a:gd name="T48" fmla="*/ 819 w 954"/>
              <a:gd name="T49" fmla="*/ 878 h 885"/>
              <a:gd name="T50" fmla="*/ 777 w 954"/>
              <a:gd name="T51" fmla="*/ 885 h 885"/>
              <a:gd name="T52" fmla="*/ 721 w 954"/>
              <a:gd name="T53" fmla="*/ 875 h 885"/>
              <a:gd name="T54" fmla="*/ 688 w 954"/>
              <a:gd name="T55" fmla="*/ 862 h 885"/>
              <a:gd name="T56" fmla="*/ 655 w 954"/>
              <a:gd name="T57" fmla="*/ 855 h 885"/>
              <a:gd name="T58" fmla="*/ 626 w 954"/>
              <a:gd name="T59" fmla="*/ 839 h 885"/>
              <a:gd name="T60" fmla="*/ 606 w 954"/>
              <a:gd name="T61" fmla="*/ 806 h 885"/>
              <a:gd name="T62" fmla="*/ 554 w 954"/>
              <a:gd name="T63" fmla="*/ 786 h 885"/>
              <a:gd name="T64" fmla="*/ 531 w 954"/>
              <a:gd name="T65" fmla="*/ 773 h 885"/>
              <a:gd name="T66" fmla="*/ 495 w 954"/>
              <a:gd name="T67" fmla="*/ 763 h 885"/>
              <a:gd name="T68" fmla="*/ 465 w 954"/>
              <a:gd name="T69" fmla="*/ 757 h 885"/>
              <a:gd name="T70" fmla="*/ 446 w 954"/>
              <a:gd name="T71" fmla="*/ 754 h 885"/>
              <a:gd name="T72" fmla="*/ 419 w 954"/>
              <a:gd name="T73" fmla="*/ 747 h 885"/>
              <a:gd name="T74" fmla="*/ 370 w 954"/>
              <a:gd name="T75" fmla="*/ 740 h 885"/>
              <a:gd name="T76" fmla="*/ 331 w 954"/>
              <a:gd name="T77" fmla="*/ 731 h 885"/>
              <a:gd name="T78" fmla="*/ 308 w 954"/>
              <a:gd name="T79" fmla="*/ 714 h 885"/>
              <a:gd name="T80" fmla="*/ 269 w 954"/>
              <a:gd name="T81" fmla="*/ 688 h 885"/>
              <a:gd name="T82" fmla="*/ 242 w 954"/>
              <a:gd name="T83" fmla="*/ 678 h 885"/>
              <a:gd name="T84" fmla="*/ 210 w 954"/>
              <a:gd name="T85" fmla="*/ 668 h 885"/>
              <a:gd name="T86" fmla="*/ 180 w 954"/>
              <a:gd name="T87" fmla="*/ 652 h 885"/>
              <a:gd name="T88" fmla="*/ 167 w 954"/>
              <a:gd name="T89" fmla="*/ 636 h 885"/>
              <a:gd name="T90" fmla="*/ 115 w 954"/>
              <a:gd name="T91" fmla="*/ 606 h 885"/>
              <a:gd name="T92" fmla="*/ 72 w 954"/>
              <a:gd name="T93" fmla="*/ 586 h 885"/>
              <a:gd name="T94" fmla="*/ 36 w 954"/>
              <a:gd name="T95" fmla="*/ 573 h 885"/>
              <a:gd name="T96" fmla="*/ 13 w 954"/>
              <a:gd name="T97" fmla="*/ 567 h 885"/>
              <a:gd name="T98" fmla="*/ 59 w 954"/>
              <a:gd name="T99" fmla="*/ 508 h 885"/>
              <a:gd name="T100" fmla="*/ 108 w 954"/>
              <a:gd name="T101" fmla="*/ 436 h 885"/>
              <a:gd name="T102" fmla="*/ 180 w 954"/>
              <a:gd name="T103" fmla="*/ 432 h 885"/>
              <a:gd name="T104" fmla="*/ 239 w 954"/>
              <a:gd name="T105" fmla="*/ 406 h 885"/>
              <a:gd name="T106" fmla="*/ 282 w 954"/>
              <a:gd name="T107" fmla="*/ 390 h 885"/>
              <a:gd name="T108" fmla="*/ 315 w 954"/>
              <a:gd name="T109" fmla="*/ 347 h 885"/>
              <a:gd name="T110" fmla="*/ 337 w 954"/>
              <a:gd name="T111" fmla="*/ 226 h 885"/>
              <a:gd name="T112" fmla="*/ 377 w 954"/>
              <a:gd name="T113" fmla="*/ 193 h 885"/>
              <a:gd name="T114" fmla="*/ 436 w 954"/>
              <a:gd name="T115" fmla="*/ 190 h 885"/>
              <a:gd name="T116" fmla="*/ 452 w 954"/>
              <a:gd name="T117" fmla="*/ 163 h 885"/>
              <a:gd name="T118" fmla="*/ 403 w 954"/>
              <a:gd name="T119" fmla="*/ 111 h 885"/>
              <a:gd name="T120" fmla="*/ 331 w 954"/>
              <a:gd name="T121" fmla="*/ 72 h 885"/>
              <a:gd name="T122" fmla="*/ 465 w 954"/>
              <a:gd name="T123" fmla="*/ 36 h 885"/>
              <a:gd name="T124" fmla="*/ 492 w 954"/>
              <a:gd name="T125" fmla="*/ 0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4" h="885">
                <a:moveTo>
                  <a:pt x="698" y="878"/>
                </a:moveTo>
                <a:lnTo>
                  <a:pt x="695" y="878"/>
                </a:lnTo>
                <a:lnTo>
                  <a:pt x="695" y="875"/>
                </a:lnTo>
                <a:lnTo>
                  <a:pt x="698" y="875"/>
                </a:lnTo>
                <a:lnTo>
                  <a:pt x="698" y="875"/>
                </a:lnTo>
                <a:lnTo>
                  <a:pt x="698" y="875"/>
                </a:lnTo>
                <a:lnTo>
                  <a:pt x="698" y="875"/>
                </a:lnTo>
                <a:lnTo>
                  <a:pt x="698" y="878"/>
                </a:lnTo>
                <a:lnTo>
                  <a:pt x="698" y="878"/>
                </a:lnTo>
                <a:close/>
                <a:moveTo>
                  <a:pt x="832" y="872"/>
                </a:moveTo>
                <a:lnTo>
                  <a:pt x="829" y="872"/>
                </a:lnTo>
                <a:lnTo>
                  <a:pt x="826" y="868"/>
                </a:lnTo>
                <a:lnTo>
                  <a:pt x="826" y="868"/>
                </a:lnTo>
                <a:lnTo>
                  <a:pt x="829" y="868"/>
                </a:lnTo>
                <a:lnTo>
                  <a:pt x="832" y="872"/>
                </a:lnTo>
                <a:lnTo>
                  <a:pt x="832" y="872"/>
                </a:lnTo>
                <a:lnTo>
                  <a:pt x="832" y="872"/>
                </a:lnTo>
                <a:close/>
                <a:moveTo>
                  <a:pt x="826" y="872"/>
                </a:moveTo>
                <a:lnTo>
                  <a:pt x="823" y="872"/>
                </a:lnTo>
                <a:lnTo>
                  <a:pt x="819" y="868"/>
                </a:lnTo>
                <a:lnTo>
                  <a:pt x="819" y="868"/>
                </a:lnTo>
                <a:lnTo>
                  <a:pt x="823" y="865"/>
                </a:lnTo>
                <a:lnTo>
                  <a:pt x="823" y="865"/>
                </a:lnTo>
                <a:lnTo>
                  <a:pt x="826" y="872"/>
                </a:lnTo>
                <a:lnTo>
                  <a:pt x="826" y="872"/>
                </a:lnTo>
                <a:lnTo>
                  <a:pt x="826" y="872"/>
                </a:lnTo>
                <a:close/>
                <a:moveTo>
                  <a:pt x="557" y="790"/>
                </a:moveTo>
                <a:lnTo>
                  <a:pt x="554" y="790"/>
                </a:lnTo>
                <a:lnTo>
                  <a:pt x="554" y="790"/>
                </a:lnTo>
                <a:lnTo>
                  <a:pt x="557" y="790"/>
                </a:lnTo>
                <a:lnTo>
                  <a:pt x="557" y="790"/>
                </a:lnTo>
                <a:lnTo>
                  <a:pt x="557" y="790"/>
                </a:lnTo>
                <a:close/>
                <a:moveTo>
                  <a:pt x="347" y="740"/>
                </a:moveTo>
                <a:lnTo>
                  <a:pt x="344" y="740"/>
                </a:lnTo>
                <a:lnTo>
                  <a:pt x="344" y="737"/>
                </a:lnTo>
                <a:lnTo>
                  <a:pt x="347" y="737"/>
                </a:lnTo>
                <a:lnTo>
                  <a:pt x="347" y="737"/>
                </a:lnTo>
                <a:lnTo>
                  <a:pt x="347" y="737"/>
                </a:lnTo>
                <a:lnTo>
                  <a:pt x="347" y="737"/>
                </a:lnTo>
                <a:lnTo>
                  <a:pt x="347" y="740"/>
                </a:lnTo>
                <a:lnTo>
                  <a:pt x="347" y="740"/>
                </a:lnTo>
                <a:close/>
                <a:moveTo>
                  <a:pt x="318" y="727"/>
                </a:moveTo>
                <a:lnTo>
                  <a:pt x="315" y="727"/>
                </a:lnTo>
                <a:lnTo>
                  <a:pt x="315" y="724"/>
                </a:lnTo>
                <a:lnTo>
                  <a:pt x="315" y="724"/>
                </a:lnTo>
                <a:lnTo>
                  <a:pt x="318" y="724"/>
                </a:lnTo>
                <a:lnTo>
                  <a:pt x="318" y="724"/>
                </a:lnTo>
                <a:lnTo>
                  <a:pt x="318" y="727"/>
                </a:lnTo>
                <a:lnTo>
                  <a:pt x="318" y="727"/>
                </a:lnTo>
                <a:lnTo>
                  <a:pt x="318" y="727"/>
                </a:lnTo>
                <a:close/>
                <a:moveTo>
                  <a:pt x="82" y="606"/>
                </a:moveTo>
                <a:lnTo>
                  <a:pt x="82" y="606"/>
                </a:lnTo>
                <a:lnTo>
                  <a:pt x="82" y="603"/>
                </a:lnTo>
                <a:lnTo>
                  <a:pt x="82" y="603"/>
                </a:lnTo>
                <a:lnTo>
                  <a:pt x="82" y="603"/>
                </a:lnTo>
                <a:lnTo>
                  <a:pt x="82" y="603"/>
                </a:lnTo>
                <a:lnTo>
                  <a:pt x="82" y="606"/>
                </a:lnTo>
                <a:lnTo>
                  <a:pt x="82" y="606"/>
                </a:lnTo>
                <a:lnTo>
                  <a:pt x="82" y="606"/>
                </a:lnTo>
                <a:close/>
                <a:moveTo>
                  <a:pt x="20" y="573"/>
                </a:moveTo>
                <a:lnTo>
                  <a:pt x="16" y="573"/>
                </a:lnTo>
                <a:lnTo>
                  <a:pt x="16" y="573"/>
                </a:lnTo>
                <a:lnTo>
                  <a:pt x="16" y="570"/>
                </a:lnTo>
                <a:lnTo>
                  <a:pt x="20" y="570"/>
                </a:lnTo>
                <a:lnTo>
                  <a:pt x="20" y="570"/>
                </a:lnTo>
                <a:lnTo>
                  <a:pt x="20" y="570"/>
                </a:lnTo>
                <a:lnTo>
                  <a:pt x="20" y="570"/>
                </a:lnTo>
                <a:lnTo>
                  <a:pt x="20" y="573"/>
                </a:lnTo>
                <a:lnTo>
                  <a:pt x="20" y="573"/>
                </a:lnTo>
                <a:close/>
                <a:moveTo>
                  <a:pt x="492" y="0"/>
                </a:moveTo>
                <a:lnTo>
                  <a:pt x="498" y="3"/>
                </a:lnTo>
                <a:lnTo>
                  <a:pt x="501" y="3"/>
                </a:lnTo>
                <a:lnTo>
                  <a:pt x="511" y="0"/>
                </a:lnTo>
                <a:lnTo>
                  <a:pt x="514" y="0"/>
                </a:lnTo>
                <a:lnTo>
                  <a:pt x="528" y="3"/>
                </a:lnTo>
                <a:lnTo>
                  <a:pt x="528" y="3"/>
                </a:lnTo>
                <a:lnTo>
                  <a:pt x="544" y="3"/>
                </a:lnTo>
                <a:lnTo>
                  <a:pt x="577" y="0"/>
                </a:lnTo>
                <a:lnTo>
                  <a:pt x="583" y="0"/>
                </a:lnTo>
                <a:lnTo>
                  <a:pt x="587" y="0"/>
                </a:lnTo>
                <a:lnTo>
                  <a:pt x="603" y="3"/>
                </a:lnTo>
                <a:lnTo>
                  <a:pt x="610" y="3"/>
                </a:lnTo>
                <a:lnTo>
                  <a:pt x="629" y="3"/>
                </a:lnTo>
                <a:lnTo>
                  <a:pt x="642" y="3"/>
                </a:lnTo>
                <a:lnTo>
                  <a:pt x="646" y="6"/>
                </a:lnTo>
                <a:lnTo>
                  <a:pt x="649" y="9"/>
                </a:lnTo>
                <a:lnTo>
                  <a:pt x="649" y="9"/>
                </a:lnTo>
                <a:lnTo>
                  <a:pt x="652" y="22"/>
                </a:lnTo>
                <a:lnTo>
                  <a:pt x="655" y="29"/>
                </a:lnTo>
                <a:lnTo>
                  <a:pt x="655" y="32"/>
                </a:lnTo>
                <a:lnTo>
                  <a:pt x="659" y="39"/>
                </a:lnTo>
                <a:lnTo>
                  <a:pt x="655" y="39"/>
                </a:lnTo>
                <a:lnTo>
                  <a:pt x="659" y="42"/>
                </a:lnTo>
                <a:lnTo>
                  <a:pt x="665" y="49"/>
                </a:lnTo>
                <a:lnTo>
                  <a:pt x="682" y="49"/>
                </a:lnTo>
                <a:lnTo>
                  <a:pt x="701" y="49"/>
                </a:lnTo>
                <a:lnTo>
                  <a:pt x="705" y="49"/>
                </a:lnTo>
                <a:lnTo>
                  <a:pt x="708" y="49"/>
                </a:lnTo>
                <a:lnTo>
                  <a:pt x="721" y="49"/>
                </a:lnTo>
                <a:lnTo>
                  <a:pt x="724" y="49"/>
                </a:lnTo>
                <a:lnTo>
                  <a:pt x="724" y="49"/>
                </a:lnTo>
                <a:lnTo>
                  <a:pt x="728" y="49"/>
                </a:lnTo>
                <a:lnTo>
                  <a:pt x="728" y="49"/>
                </a:lnTo>
                <a:lnTo>
                  <a:pt x="737" y="49"/>
                </a:lnTo>
                <a:lnTo>
                  <a:pt x="754" y="52"/>
                </a:lnTo>
                <a:lnTo>
                  <a:pt x="757" y="52"/>
                </a:lnTo>
                <a:lnTo>
                  <a:pt x="773" y="52"/>
                </a:lnTo>
                <a:lnTo>
                  <a:pt x="777" y="52"/>
                </a:lnTo>
                <a:lnTo>
                  <a:pt x="803" y="52"/>
                </a:lnTo>
                <a:lnTo>
                  <a:pt x="823" y="52"/>
                </a:lnTo>
                <a:lnTo>
                  <a:pt x="832" y="52"/>
                </a:lnTo>
                <a:lnTo>
                  <a:pt x="839" y="52"/>
                </a:lnTo>
                <a:lnTo>
                  <a:pt x="846" y="52"/>
                </a:lnTo>
                <a:lnTo>
                  <a:pt x="859" y="52"/>
                </a:lnTo>
                <a:lnTo>
                  <a:pt x="865" y="62"/>
                </a:lnTo>
                <a:lnTo>
                  <a:pt x="875" y="62"/>
                </a:lnTo>
                <a:lnTo>
                  <a:pt x="888" y="62"/>
                </a:lnTo>
                <a:lnTo>
                  <a:pt x="898" y="62"/>
                </a:lnTo>
                <a:lnTo>
                  <a:pt x="901" y="62"/>
                </a:lnTo>
                <a:lnTo>
                  <a:pt x="905" y="62"/>
                </a:lnTo>
                <a:lnTo>
                  <a:pt x="905" y="65"/>
                </a:lnTo>
                <a:lnTo>
                  <a:pt x="908" y="65"/>
                </a:lnTo>
                <a:lnTo>
                  <a:pt x="914" y="65"/>
                </a:lnTo>
                <a:lnTo>
                  <a:pt x="934" y="62"/>
                </a:lnTo>
                <a:lnTo>
                  <a:pt x="937" y="62"/>
                </a:lnTo>
                <a:lnTo>
                  <a:pt x="937" y="65"/>
                </a:lnTo>
                <a:lnTo>
                  <a:pt x="937" y="65"/>
                </a:lnTo>
                <a:lnTo>
                  <a:pt x="934" y="68"/>
                </a:lnTo>
                <a:lnTo>
                  <a:pt x="927" y="68"/>
                </a:lnTo>
                <a:lnTo>
                  <a:pt x="927" y="72"/>
                </a:lnTo>
                <a:lnTo>
                  <a:pt x="927" y="75"/>
                </a:lnTo>
                <a:lnTo>
                  <a:pt x="924" y="78"/>
                </a:lnTo>
                <a:lnTo>
                  <a:pt x="921" y="78"/>
                </a:lnTo>
                <a:lnTo>
                  <a:pt x="921" y="78"/>
                </a:lnTo>
                <a:lnTo>
                  <a:pt x="918" y="81"/>
                </a:lnTo>
                <a:lnTo>
                  <a:pt x="918" y="88"/>
                </a:lnTo>
                <a:lnTo>
                  <a:pt x="918" y="91"/>
                </a:lnTo>
                <a:lnTo>
                  <a:pt x="918" y="98"/>
                </a:lnTo>
                <a:lnTo>
                  <a:pt x="918" y="101"/>
                </a:lnTo>
                <a:lnTo>
                  <a:pt x="918" y="104"/>
                </a:lnTo>
                <a:lnTo>
                  <a:pt x="918" y="111"/>
                </a:lnTo>
                <a:lnTo>
                  <a:pt x="921" y="114"/>
                </a:lnTo>
                <a:lnTo>
                  <a:pt x="921" y="118"/>
                </a:lnTo>
                <a:lnTo>
                  <a:pt x="918" y="121"/>
                </a:lnTo>
                <a:lnTo>
                  <a:pt x="914" y="121"/>
                </a:lnTo>
                <a:lnTo>
                  <a:pt x="911" y="118"/>
                </a:lnTo>
                <a:lnTo>
                  <a:pt x="908" y="114"/>
                </a:lnTo>
                <a:lnTo>
                  <a:pt x="905" y="114"/>
                </a:lnTo>
                <a:lnTo>
                  <a:pt x="905" y="118"/>
                </a:lnTo>
                <a:lnTo>
                  <a:pt x="905" y="121"/>
                </a:lnTo>
                <a:lnTo>
                  <a:pt x="905" y="127"/>
                </a:lnTo>
                <a:lnTo>
                  <a:pt x="908" y="131"/>
                </a:lnTo>
                <a:lnTo>
                  <a:pt x="908" y="134"/>
                </a:lnTo>
                <a:lnTo>
                  <a:pt x="911" y="137"/>
                </a:lnTo>
                <a:lnTo>
                  <a:pt x="911" y="141"/>
                </a:lnTo>
                <a:lnTo>
                  <a:pt x="911" y="144"/>
                </a:lnTo>
                <a:lnTo>
                  <a:pt x="914" y="147"/>
                </a:lnTo>
                <a:lnTo>
                  <a:pt x="914" y="150"/>
                </a:lnTo>
                <a:lnTo>
                  <a:pt x="918" y="154"/>
                </a:lnTo>
                <a:lnTo>
                  <a:pt x="918" y="157"/>
                </a:lnTo>
                <a:lnTo>
                  <a:pt x="921" y="160"/>
                </a:lnTo>
                <a:lnTo>
                  <a:pt x="921" y="163"/>
                </a:lnTo>
                <a:lnTo>
                  <a:pt x="924" y="167"/>
                </a:lnTo>
                <a:lnTo>
                  <a:pt x="924" y="170"/>
                </a:lnTo>
                <a:lnTo>
                  <a:pt x="927" y="170"/>
                </a:lnTo>
                <a:lnTo>
                  <a:pt x="931" y="173"/>
                </a:lnTo>
                <a:lnTo>
                  <a:pt x="934" y="170"/>
                </a:lnTo>
                <a:lnTo>
                  <a:pt x="934" y="167"/>
                </a:lnTo>
                <a:lnTo>
                  <a:pt x="937" y="163"/>
                </a:lnTo>
                <a:lnTo>
                  <a:pt x="941" y="160"/>
                </a:lnTo>
                <a:lnTo>
                  <a:pt x="944" y="160"/>
                </a:lnTo>
                <a:lnTo>
                  <a:pt x="947" y="163"/>
                </a:lnTo>
                <a:lnTo>
                  <a:pt x="947" y="167"/>
                </a:lnTo>
                <a:lnTo>
                  <a:pt x="947" y="170"/>
                </a:lnTo>
                <a:lnTo>
                  <a:pt x="947" y="177"/>
                </a:lnTo>
                <a:lnTo>
                  <a:pt x="947" y="180"/>
                </a:lnTo>
                <a:lnTo>
                  <a:pt x="950" y="183"/>
                </a:lnTo>
                <a:lnTo>
                  <a:pt x="950" y="186"/>
                </a:lnTo>
                <a:lnTo>
                  <a:pt x="954" y="190"/>
                </a:lnTo>
                <a:lnTo>
                  <a:pt x="954" y="193"/>
                </a:lnTo>
                <a:lnTo>
                  <a:pt x="954" y="200"/>
                </a:lnTo>
                <a:lnTo>
                  <a:pt x="950" y="203"/>
                </a:lnTo>
                <a:lnTo>
                  <a:pt x="950" y="203"/>
                </a:lnTo>
                <a:lnTo>
                  <a:pt x="950" y="203"/>
                </a:lnTo>
                <a:lnTo>
                  <a:pt x="947" y="206"/>
                </a:lnTo>
                <a:lnTo>
                  <a:pt x="944" y="209"/>
                </a:lnTo>
                <a:lnTo>
                  <a:pt x="941" y="209"/>
                </a:lnTo>
                <a:lnTo>
                  <a:pt x="937" y="213"/>
                </a:lnTo>
                <a:lnTo>
                  <a:pt x="937" y="216"/>
                </a:lnTo>
                <a:lnTo>
                  <a:pt x="937" y="219"/>
                </a:lnTo>
                <a:lnTo>
                  <a:pt x="934" y="222"/>
                </a:lnTo>
                <a:lnTo>
                  <a:pt x="934" y="229"/>
                </a:lnTo>
                <a:lnTo>
                  <a:pt x="934" y="232"/>
                </a:lnTo>
                <a:lnTo>
                  <a:pt x="931" y="232"/>
                </a:lnTo>
                <a:lnTo>
                  <a:pt x="931" y="236"/>
                </a:lnTo>
                <a:lnTo>
                  <a:pt x="931" y="236"/>
                </a:lnTo>
                <a:lnTo>
                  <a:pt x="927" y="239"/>
                </a:lnTo>
                <a:lnTo>
                  <a:pt x="924" y="242"/>
                </a:lnTo>
                <a:lnTo>
                  <a:pt x="918" y="242"/>
                </a:lnTo>
                <a:lnTo>
                  <a:pt x="918" y="239"/>
                </a:lnTo>
                <a:lnTo>
                  <a:pt x="918" y="236"/>
                </a:lnTo>
                <a:lnTo>
                  <a:pt x="918" y="229"/>
                </a:lnTo>
                <a:lnTo>
                  <a:pt x="918" y="229"/>
                </a:lnTo>
                <a:lnTo>
                  <a:pt x="921" y="226"/>
                </a:lnTo>
                <a:lnTo>
                  <a:pt x="921" y="222"/>
                </a:lnTo>
                <a:lnTo>
                  <a:pt x="921" y="216"/>
                </a:lnTo>
                <a:lnTo>
                  <a:pt x="921" y="216"/>
                </a:lnTo>
                <a:lnTo>
                  <a:pt x="914" y="216"/>
                </a:lnTo>
                <a:lnTo>
                  <a:pt x="914" y="219"/>
                </a:lnTo>
                <a:lnTo>
                  <a:pt x="911" y="222"/>
                </a:lnTo>
                <a:lnTo>
                  <a:pt x="908" y="226"/>
                </a:lnTo>
                <a:lnTo>
                  <a:pt x="908" y="229"/>
                </a:lnTo>
                <a:lnTo>
                  <a:pt x="905" y="229"/>
                </a:lnTo>
                <a:lnTo>
                  <a:pt x="898" y="229"/>
                </a:lnTo>
                <a:lnTo>
                  <a:pt x="895" y="229"/>
                </a:lnTo>
                <a:lnTo>
                  <a:pt x="891" y="232"/>
                </a:lnTo>
                <a:lnTo>
                  <a:pt x="888" y="232"/>
                </a:lnTo>
                <a:lnTo>
                  <a:pt x="885" y="232"/>
                </a:lnTo>
                <a:lnTo>
                  <a:pt x="882" y="236"/>
                </a:lnTo>
                <a:lnTo>
                  <a:pt x="882" y="239"/>
                </a:lnTo>
                <a:lnTo>
                  <a:pt x="882" y="242"/>
                </a:lnTo>
                <a:lnTo>
                  <a:pt x="885" y="245"/>
                </a:lnTo>
                <a:lnTo>
                  <a:pt x="885" y="249"/>
                </a:lnTo>
                <a:lnTo>
                  <a:pt x="888" y="252"/>
                </a:lnTo>
                <a:lnTo>
                  <a:pt x="885" y="255"/>
                </a:lnTo>
                <a:lnTo>
                  <a:pt x="885" y="255"/>
                </a:lnTo>
                <a:lnTo>
                  <a:pt x="882" y="259"/>
                </a:lnTo>
                <a:lnTo>
                  <a:pt x="882" y="262"/>
                </a:lnTo>
                <a:lnTo>
                  <a:pt x="878" y="265"/>
                </a:lnTo>
                <a:lnTo>
                  <a:pt x="878" y="268"/>
                </a:lnTo>
                <a:lnTo>
                  <a:pt x="878" y="272"/>
                </a:lnTo>
                <a:lnTo>
                  <a:pt x="878" y="275"/>
                </a:lnTo>
                <a:lnTo>
                  <a:pt x="882" y="278"/>
                </a:lnTo>
                <a:lnTo>
                  <a:pt x="882" y="281"/>
                </a:lnTo>
                <a:lnTo>
                  <a:pt x="882" y="285"/>
                </a:lnTo>
                <a:lnTo>
                  <a:pt x="882" y="288"/>
                </a:lnTo>
                <a:lnTo>
                  <a:pt x="882" y="295"/>
                </a:lnTo>
                <a:lnTo>
                  <a:pt x="882" y="298"/>
                </a:lnTo>
                <a:lnTo>
                  <a:pt x="885" y="301"/>
                </a:lnTo>
                <a:lnTo>
                  <a:pt x="885" y="304"/>
                </a:lnTo>
                <a:lnTo>
                  <a:pt x="885" y="308"/>
                </a:lnTo>
                <a:lnTo>
                  <a:pt x="882" y="314"/>
                </a:lnTo>
                <a:lnTo>
                  <a:pt x="882" y="318"/>
                </a:lnTo>
                <a:lnTo>
                  <a:pt x="878" y="318"/>
                </a:lnTo>
                <a:lnTo>
                  <a:pt x="878" y="321"/>
                </a:lnTo>
                <a:lnTo>
                  <a:pt x="875" y="327"/>
                </a:lnTo>
                <a:lnTo>
                  <a:pt x="875" y="331"/>
                </a:lnTo>
                <a:lnTo>
                  <a:pt x="875" y="334"/>
                </a:lnTo>
                <a:lnTo>
                  <a:pt x="872" y="337"/>
                </a:lnTo>
                <a:lnTo>
                  <a:pt x="872" y="340"/>
                </a:lnTo>
                <a:lnTo>
                  <a:pt x="868" y="340"/>
                </a:lnTo>
                <a:lnTo>
                  <a:pt x="865" y="344"/>
                </a:lnTo>
                <a:lnTo>
                  <a:pt x="865" y="347"/>
                </a:lnTo>
                <a:lnTo>
                  <a:pt x="865" y="350"/>
                </a:lnTo>
                <a:lnTo>
                  <a:pt x="862" y="357"/>
                </a:lnTo>
                <a:lnTo>
                  <a:pt x="862" y="357"/>
                </a:lnTo>
                <a:lnTo>
                  <a:pt x="859" y="360"/>
                </a:lnTo>
                <a:lnTo>
                  <a:pt x="859" y="360"/>
                </a:lnTo>
                <a:lnTo>
                  <a:pt x="855" y="360"/>
                </a:lnTo>
                <a:lnTo>
                  <a:pt x="852" y="360"/>
                </a:lnTo>
                <a:lnTo>
                  <a:pt x="849" y="357"/>
                </a:lnTo>
                <a:lnTo>
                  <a:pt x="849" y="354"/>
                </a:lnTo>
                <a:lnTo>
                  <a:pt x="846" y="350"/>
                </a:lnTo>
                <a:lnTo>
                  <a:pt x="842" y="350"/>
                </a:lnTo>
                <a:lnTo>
                  <a:pt x="839" y="354"/>
                </a:lnTo>
                <a:lnTo>
                  <a:pt x="839" y="357"/>
                </a:lnTo>
                <a:lnTo>
                  <a:pt x="836" y="360"/>
                </a:lnTo>
                <a:lnTo>
                  <a:pt x="832" y="360"/>
                </a:lnTo>
                <a:lnTo>
                  <a:pt x="829" y="363"/>
                </a:lnTo>
                <a:lnTo>
                  <a:pt x="826" y="363"/>
                </a:lnTo>
                <a:lnTo>
                  <a:pt x="823" y="363"/>
                </a:lnTo>
                <a:lnTo>
                  <a:pt x="819" y="367"/>
                </a:lnTo>
                <a:lnTo>
                  <a:pt x="819" y="370"/>
                </a:lnTo>
                <a:lnTo>
                  <a:pt x="816" y="373"/>
                </a:lnTo>
                <a:lnTo>
                  <a:pt x="816" y="377"/>
                </a:lnTo>
                <a:lnTo>
                  <a:pt x="816" y="383"/>
                </a:lnTo>
                <a:lnTo>
                  <a:pt x="816" y="386"/>
                </a:lnTo>
                <a:lnTo>
                  <a:pt x="816" y="390"/>
                </a:lnTo>
                <a:lnTo>
                  <a:pt x="816" y="393"/>
                </a:lnTo>
                <a:lnTo>
                  <a:pt x="819" y="400"/>
                </a:lnTo>
                <a:lnTo>
                  <a:pt x="819" y="403"/>
                </a:lnTo>
                <a:lnTo>
                  <a:pt x="819" y="406"/>
                </a:lnTo>
                <a:lnTo>
                  <a:pt x="823" y="409"/>
                </a:lnTo>
                <a:lnTo>
                  <a:pt x="823" y="416"/>
                </a:lnTo>
                <a:lnTo>
                  <a:pt x="819" y="419"/>
                </a:lnTo>
                <a:lnTo>
                  <a:pt x="819" y="422"/>
                </a:lnTo>
                <a:lnTo>
                  <a:pt x="819" y="426"/>
                </a:lnTo>
                <a:lnTo>
                  <a:pt x="823" y="432"/>
                </a:lnTo>
                <a:lnTo>
                  <a:pt x="819" y="436"/>
                </a:lnTo>
                <a:lnTo>
                  <a:pt x="819" y="439"/>
                </a:lnTo>
                <a:lnTo>
                  <a:pt x="819" y="442"/>
                </a:lnTo>
                <a:lnTo>
                  <a:pt x="816" y="445"/>
                </a:lnTo>
                <a:lnTo>
                  <a:pt x="819" y="449"/>
                </a:lnTo>
                <a:lnTo>
                  <a:pt x="823" y="452"/>
                </a:lnTo>
                <a:lnTo>
                  <a:pt x="826" y="452"/>
                </a:lnTo>
                <a:lnTo>
                  <a:pt x="829" y="455"/>
                </a:lnTo>
                <a:lnTo>
                  <a:pt x="832" y="459"/>
                </a:lnTo>
                <a:lnTo>
                  <a:pt x="832" y="462"/>
                </a:lnTo>
                <a:lnTo>
                  <a:pt x="832" y="465"/>
                </a:lnTo>
                <a:lnTo>
                  <a:pt x="832" y="468"/>
                </a:lnTo>
                <a:lnTo>
                  <a:pt x="832" y="472"/>
                </a:lnTo>
                <a:lnTo>
                  <a:pt x="836" y="475"/>
                </a:lnTo>
                <a:lnTo>
                  <a:pt x="839" y="475"/>
                </a:lnTo>
                <a:lnTo>
                  <a:pt x="839" y="478"/>
                </a:lnTo>
                <a:lnTo>
                  <a:pt x="839" y="485"/>
                </a:lnTo>
                <a:lnTo>
                  <a:pt x="836" y="488"/>
                </a:lnTo>
                <a:lnTo>
                  <a:pt x="832" y="488"/>
                </a:lnTo>
                <a:lnTo>
                  <a:pt x="829" y="488"/>
                </a:lnTo>
                <a:lnTo>
                  <a:pt x="826" y="485"/>
                </a:lnTo>
                <a:lnTo>
                  <a:pt x="823" y="485"/>
                </a:lnTo>
                <a:lnTo>
                  <a:pt x="819" y="481"/>
                </a:lnTo>
                <a:lnTo>
                  <a:pt x="816" y="481"/>
                </a:lnTo>
                <a:lnTo>
                  <a:pt x="813" y="481"/>
                </a:lnTo>
                <a:lnTo>
                  <a:pt x="813" y="485"/>
                </a:lnTo>
                <a:lnTo>
                  <a:pt x="813" y="488"/>
                </a:lnTo>
                <a:lnTo>
                  <a:pt x="809" y="491"/>
                </a:lnTo>
                <a:lnTo>
                  <a:pt x="806" y="495"/>
                </a:lnTo>
                <a:lnTo>
                  <a:pt x="803" y="495"/>
                </a:lnTo>
                <a:lnTo>
                  <a:pt x="800" y="491"/>
                </a:lnTo>
                <a:lnTo>
                  <a:pt x="796" y="495"/>
                </a:lnTo>
                <a:lnTo>
                  <a:pt x="796" y="498"/>
                </a:lnTo>
                <a:lnTo>
                  <a:pt x="796" y="501"/>
                </a:lnTo>
                <a:lnTo>
                  <a:pt x="796" y="504"/>
                </a:lnTo>
                <a:lnTo>
                  <a:pt x="796" y="508"/>
                </a:lnTo>
                <a:lnTo>
                  <a:pt x="800" y="514"/>
                </a:lnTo>
                <a:lnTo>
                  <a:pt x="800" y="518"/>
                </a:lnTo>
                <a:lnTo>
                  <a:pt x="800" y="521"/>
                </a:lnTo>
                <a:lnTo>
                  <a:pt x="800" y="527"/>
                </a:lnTo>
                <a:lnTo>
                  <a:pt x="800" y="531"/>
                </a:lnTo>
                <a:lnTo>
                  <a:pt x="800" y="534"/>
                </a:lnTo>
                <a:lnTo>
                  <a:pt x="803" y="537"/>
                </a:lnTo>
                <a:lnTo>
                  <a:pt x="803" y="540"/>
                </a:lnTo>
                <a:lnTo>
                  <a:pt x="800" y="544"/>
                </a:lnTo>
                <a:lnTo>
                  <a:pt x="796" y="547"/>
                </a:lnTo>
                <a:lnTo>
                  <a:pt x="796" y="547"/>
                </a:lnTo>
                <a:lnTo>
                  <a:pt x="796" y="554"/>
                </a:lnTo>
                <a:lnTo>
                  <a:pt x="796" y="557"/>
                </a:lnTo>
                <a:lnTo>
                  <a:pt x="796" y="560"/>
                </a:lnTo>
                <a:lnTo>
                  <a:pt x="800" y="563"/>
                </a:lnTo>
                <a:lnTo>
                  <a:pt x="800" y="567"/>
                </a:lnTo>
                <a:lnTo>
                  <a:pt x="800" y="570"/>
                </a:lnTo>
                <a:lnTo>
                  <a:pt x="803" y="573"/>
                </a:lnTo>
                <a:lnTo>
                  <a:pt x="806" y="573"/>
                </a:lnTo>
                <a:lnTo>
                  <a:pt x="809" y="577"/>
                </a:lnTo>
                <a:lnTo>
                  <a:pt x="813" y="577"/>
                </a:lnTo>
                <a:lnTo>
                  <a:pt x="816" y="580"/>
                </a:lnTo>
                <a:lnTo>
                  <a:pt x="816" y="583"/>
                </a:lnTo>
                <a:lnTo>
                  <a:pt x="816" y="590"/>
                </a:lnTo>
                <a:lnTo>
                  <a:pt x="816" y="593"/>
                </a:lnTo>
                <a:lnTo>
                  <a:pt x="816" y="596"/>
                </a:lnTo>
                <a:lnTo>
                  <a:pt x="816" y="599"/>
                </a:lnTo>
                <a:lnTo>
                  <a:pt x="819" y="603"/>
                </a:lnTo>
                <a:lnTo>
                  <a:pt x="819" y="609"/>
                </a:lnTo>
                <a:lnTo>
                  <a:pt x="819" y="613"/>
                </a:lnTo>
                <a:lnTo>
                  <a:pt x="819" y="616"/>
                </a:lnTo>
                <a:lnTo>
                  <a:pt x="816" y="622"/>
                </a:lnTo>
                <a:lnTo>
                  <a:pt x="816" y="626"/>
                </a:lnTo>
                <a:lnTo>
                  <a:pt x="816" y="632"/>
                </a:lnTo>
                <a:lnTo>
                  <a:pt x="819" y="636"/>
                </a:lnTo>
                <a:lnTo>
                  <a:pt x="819" y="639"/>
                </a:lnTo>
                <a:lnTo>
                  <a:pt x="819" y="642"/>
                </a:lnTo>
                <a:lnTo>
                  <a:pt x="819" y="645"/>
                </a:lnTo>
                <a:lnTo>
                  <a:pt x="816" y="649"/>
                </a:lnTo>
                <a:lnTo>
                  <a:pt x="813" y="649"/>
                </a:lnTo>
                <a:lnTo>
                  <a:pt x="813" y="655"/>
                </a:lnTo>
                <a:lnTo>
                  <a:pt x="816" y="655"/>
                </a:lnTo>
                <a:lnTo>
                  <a:pt x="816" y="659"/>
                </a:lnTo>
                <a:lnTo>
                  <a:pt x="816" y="662"/>
                </a:lnTo>
                <a:lnTo>
                  <a:pt x="813" y="662"/>
                </a:lnTo>
                <a:lnTo>
                  <a:pt x="813" y="665"/>
                </a:lnTo>
                <a:lnTo>
                  <a:pt x="813" y="672"/>
                </a:lnTo>
                <a:lnTo>
                  <a:pt x="816" y="675"/>
                </a:lnTo>
                <a:lnTo>
                  <a:pt x="816" y="675"/>
                </a:lnTo>
                <a:lnTo>
                  <a:pt x="819" y="678"/>
                </a:lnTo>
                <a:lnTo>
                  <a:pt x="819" y="681"/>
                </a:lnTo>
                <a:lnTo>
                  <a:pt x="823" y="685"/>
                </a:lnTo>
                <a:lnTo>
                  <a:pt x="823" y="691"/>
                </a:lnTo>
                <a:lnTo>
                  <a:pt x="823" y="695"/>
                </a:lnTo>
                <a:lnTo>
                  <a:pt x="823" y="701"/>
                </a:lnTo>
                <a:lnTo>
                  <a:pt x="823" y="704"/>
                </a:lnTo>
                <a:lnTo>
                  <a:pt x="823" y="708"/>
                </a:lnTo>
                <a:lnTo>
                  <a:pt x="823" y="711"/>
                </a:lnTo>
                <a:lnTo>
                  <a:pt x="819" y="714"/>
                </a:lnTo>
                <a:lnTo>
                  <a:pt x="819" y="718"/>
                </a:lnTo>
                <a:lnTo>
                  <a:pt x="816" y="721"/>
                </a:lnTo>
                <a:lnTo>
                  <a:pt x="813" y="721"/>
                </a:lnTo>
                <a:lnTo>
                  <a:pt x="813" y="727"/>
                </a:lnTo>
                <a:lnTo>
                  <a:pt x="813" y="731"/>
                </a:lnTo>
                <a:lnTo>
                  <a:pt x="813" y="734"/>
                </a:lnTo>
                <a:lnTo>
                  <a:pt x="813" y="737"/>
                </a:lnTo>
                <a:lnTo>
                  <a:pt x="816" y="740"/>
                </a:lnTo>
                <a:lnTo>
                  <a:pt x="816" y="744"/>
                </a:lnTo>
                <a:lnTo>
                  <a:pt x="819" y="747"/>
                </a:lnTo>
                <a:lnTo>
                  <a:pt x="819" y="750"/>
                </a:lnTo>
                <a:lnTo>
                  <a:pt x="819" y="754"/>
                </a:lnTo>
                <a:lnTo>
                  <a:pt x="819" y="757"/>
                </a:lnTo>
                <a:lnTo>
                  <a:pt x="816" y="760"/>
                </a:lnTo>
                <a:lnTo>
                  <a:pt x="816" y="763"/>
                </a:lnTo>
                <a:lnTo>
                  <a:pt x="816" y="767"/>
                </a:lnTo>
                <a:lnTo>
                  <a:pt x="816" y="773"/>
                </a:lnTo>
                <a:lnTo>
                  <a:pt x="819" y="773"/>
                </a:lnTo>
                <a:lnTo>
                  <a:pt x="823" y="777"/>
                </a:lnTo>
                <a:lnTo>
                  <a:pt x="823" y="780"/>
                </a:lnTo>
                <a:lnTo>
                  <a:pt x="823" y="783"/>
                </a:lnTo>
                <a:lnTo>
                  <a:pt x="823" y="786"/>
                </a:lnTo>
                <a:lnTo>
                  <a:pt x="819" y="790"/>
                </a:lnTo>
                <a:lnTo>
                  <a:pt x="819" y="796"/>
                </a:lnTo>
                <a:lnTo>
                  <a:pt x="819" y="799"/>
                </a:lnTo>
                <a:lnTo>
                  <a:pt x="819" y="803"/>
                </a:lnTo>
                <a:lnTo>
                  <a:pt x="819" y="806"/>
                </a:lnTo>
                <a:lnTo>
                  <a:pt x="816" y="809"/>
                </a:lnTo>
                <a:lnTo>
                  <a:pt x="816" y="816"/>
                </a:lnTo>
                <a:lnTo>
                  <a:pt x="816" y="819"/>
                </a:lnTo>
                <a:lnTo>
                  <a:pt x="819" y="822"/>
                </a:lnTo>
                <a:lnTo>
                  <a:pt x="819" y="826"/>
                </a:lnTo>
                <a:lnTo>
                  <a:pt x="823" y="829"/>
                </a:lnTo>
                <a:lnTo>
                  <a:pt x="826" y="832"/>
                </a:lnTo>
                <a:lnTo>
                  <a:pt x="826" y="832"/>
                </a:lnTo>
                <a:lnTo>
                  <a:pt x="826" y="836"/>
                </a:lnTo>
                <a:lnTo>
                  <a:pt x="826" y="839"/>
                </a:lnTo>
                <a:lnTo>
                  <a:pt x="823" y="842"/>
                </a:lnTo>
                <a:lnTo>
                  <a:pt x="823" y="845"/>
                </a:lnTo>
                <a:lnTo>
                  <a:pt x="819" y="845"/>
                </a:lnTo>
                <a:lnTo>
                  <a:pt x="816" y="849"/>
                </a:lnTo>
                <a:lnTo>
                  <a:pt x="813" y="852"/>
                </a:lnTo>
                <a:lnTo>
                  <a:pt x="813" y="855"/>
                </a:lnTo>
                <a:lnTo>
                  <a:pt x="813" y="858"/>
                </a:lnTo>
                <a:lnTo>
                  <a:pt x="813" y="858"/>
                </a:lnTo>
                <a:lnTo>
                  <a:pt x="813" y="858"/>
                </a:lnTo>
                <a:lnTo>
                  <a:pt x="813" y="862"/>
                </a:lnTo>
                <a:lnTo>
                  <a:pt x="813" y="862"/>
                </a:lnTo>
                <a:lnTo>
                  <a:pt x="819" y="868"/>
                </a:lnTo>
                <a:lnTo>
                  <a:pt x="819" y="868"/>
                </a:lnTo>
                <a:lnTo>
                  <a:pt x="823" y="872"/>
                </a:lnTo>
                <a:lnTo>
                  <a:pt x="826" y="872"/>
                </a:lnTo>
                <a:lnTo>
                  <a:pt x="826" y="872"/>
                </a:lnTo>
                <a:lnTo>
                  <a:pt x="829" y="872"/>
                </a:lnTo>
                <a:lnTo>
                  <a:pt x="836" y="875"/>
                </a:lnTo>
                <a:lnTo>
                  <a:pt x="836" y="875"/>
                </a:lnTo>
                <a:lnTo>
                  <a:pt x="836" y="875"/>
                </a:lnTo>
                <a:lnTo>
                  <a:pt x="836" y="878"/>
                </a:lnTo>
                <a:lnTo>
                  <a:pt x="836" y="878"/>
                </a:lnTo>
                <a:lnTo>
                  <a:pt x="832" y="878"/>
                </a:lnTo>
                <a:lnTo>
                  <a:pt x="832" y="878"/>
                </a:lnTo>
                <a:lnTo>
                  <a:pt x="832" y="878"/>
                </a:lnTo>
                <a:lnTo>
                  <a:pt x="832" y="878"/>
                </a:lnTo>
                <a:lnTo>
                  <a:pt x="823" y="878"/>
                </a:lnTo>
                <a:lnTo>
                  <a:pt x="823" y="878"/>
                </a:lnTo>
                <a:lnTo>
                  <a:pt x="823" y="878"/>
                </a:lnTo>
                <a:lnTo>
                  <a:pt x="819" y="878"/>
                </a:lnTo>
                <a:lnTo>
                  <a:pt x="819" y="878"/>
                </a:lnTo>
                <a:lnTo>
                  <a:pt x="809" y="878"/>
                </a:lnTo>
                <a:lnTo>
                  <a:pt x="806" y="881"/>
                </a:lnTo>
                <a:lnTo>
                  <a:pt x="806" y="881"/>
                </a:lnTo>
                <a:lnTo>
                  <a:pt x="806" y="878"/>
                </a:lnTo>
                <a:lnTo>
                  <a:pt x="803" y="881"/>
                </a:lnTo>
                <a:lnTo>
                  <a:pt x="796" y="881"/>
                </a:lnTo>
                <a:lnTo>
                  <a:pt x="793" y="881"/>
                </a:lnTo>
                <a:lnTo>
                  <a:pt x="793" y="881"/>
                </a:lnTo>
                <a:lnTo>
                  <a:pt x="793" y="881"/>
                </a:lnTo>
                <a:lnTo>
                  <a:pt x="790" y="885"/>
                </a:lnTo>
                <a:lnTo>
                  <a:pt x="787" y="885"/>
                </a:lnTo>
                <a:lnTo>
                  <a:pt x="787" y="885"/>
                </a:lnTo>
                <a:lnTo>
                  <a:pt x="783" y="885"/>
                </a:lnTo>
                <a:lnTo>
                  <a:pt x="783" y="885"/>
                </a:lnTo>
                <a:lnTo>
                  <a:pt x="783" y="885"/>
                </a:lnTo>
                <a:lnTo>
                  <a:pt x="783" y="885"/>
                </a:lnTo>
                <a:lnTo>
                  <a:pt x="777" y="885"/>
                </a:lnTo>
                <a:lnTo>
                  <a:pt x="773" y="885"/>
                </a:lnTo>
                <a:lnTo>
                  <a:pt x="770" y="881"/>
                </a:lnTo>
                <a:lnTo>
                  <a:pt x="767" y="878"/>
                </a:lnTo>
                <a:lnTo>
                  <a:pt x="767" y="878"/>
                </a:lnTo>
                <a:lnTo>
                  <a:pt x="767" y="878"/>
                </a:lnTo>
                <a:lnTo>
                  <a:pt x="760" y="878"/>
                </a:lnTo>
                <a:lnTo>
                  <a:pt x="760" y="878"/>
                </a:lnTo>
                <a:lnTo>
                  <a:pt x="750" y="878"/>
                </a:lnTo>
                <a:lnTo>
                  <a:pt x="750" y="875"/>
                </a:lnTo>
                <a:lnTo>
                  <a:pt x="741" y="875"/>
                </a:lnTo>
                <a:lnTo>
                  <a:pt x="741" y="875"/>
                </a:lnTo>
                <a:lnTo>
                  <a:pt x="737" y="875"/>
                </a:lnTo>
                <a:lnTo>
                  <a:pt x="737" y="875"/>
                </a:lnTo>
                <a:lnTo>
                  <a:pt x="734" y="875"/>
                </a:lnTo>
                <a:lnTo>
                  <a:pt x="734" y="875"/>
                </a:lnTo>
                <a:lnTo>
                  <a:pt x="731" y="875"/>
                </a:lnTo>
                <a:lnTo>
                  <a:pt x="731" y="875"/>
                </a:lnTo>
                <a:lnTo>
                  <a:pt x="721" y="875"/>
                </a:lnTo>
                <a:lnTo>
                  <a:pt x="718" y="872"/>
                </a:lnTo>
                <a:lnTo>
                  <a:pt x="705" y="872"/>
                </a:lnTo>
                <a:lnTo>
                  <a:pt x="705" y="872"/>
                </a:lnTo>
                <a:lnTo>
                  <a:pt x="701" y="872"/>
                </a:lnTo>
                <a:lnTo>
                  <a:pt x="701" y="872"/>
                </a:lnTo>
                <a:lnTo>
                  <a:pt x="698" y="875"/>
                </a:lnTo>
                <a:lnTo>
                  <a:pt x="695" y="875"/>
                </a:lnTo>
                <a:lnTo>
                  <a:pt x="695" y="875"/>
                </a:lnTo>
                <a:lnTo>
                  <a:pt x="695" y="875"/>
                </a:lnTo>
                <a:lnTo>
                  <a:pt x="695" y="872"/>
                </a:lnTo>
                <a:lnTo>
                  <a:pt x="698" y="872"/>
                </a:lnTo>
                <a:lnTo>
                  <a:pt x="698" y="868"/>
                </a:lnTo>
                <a:lnTo>
                  <a:pt x="695" y="865"/>
                </a:lnTo>
                <a:lnTo>
                  <a:pt x="691" y="865"/>
                </a:lnTo>
                <a:lnTo>
                  <a:pt x="691" y="865"/>
                </a:lnTo>
                <a:lnTo>
                  <a:pt x="691" y="865"/>
                </a:lnTo>
                <a:lnTo>
                  <a:pt x="688" y="865"/>
                </a:lnTo>
                <a:lnTo>
                  <a:pt x="688" y="862"/>
                </a:lnTo>
                <a:lnTo>
                  <a:pt x="682" y="862"/>
                </a:lnTo>
                <a:lnTo>
                  <a:pt x="682" y="862"/>
                </a:lnTo>
                <a:lnTo>
                  <a:pt x="678" y="862"/>
                </a:lnTo>
                <a:lnTo>
                  <a:pt x="678" y="862"/>
                </a:lnTo>
                <a:lnTo>
                  <a:pt x="675" y="862"/>
                </a:lnTo>
                <a:lnTo>
                  <a:pt x="675" y="862"/>
                </a:lnTo>
                <a:lnTo>
                  <a:pt x="672" y="862"/>
                </a:lnTo>
                <a:lnTo>
                  <a:pt x="672" y="862"/>
                </a:lnTo>
                <a:lnTo>
                  <a:pt x="672" y="862"/>
                </a:lnTo>
                <a:lnTo>
                  <a:pt x="669" y="862"/>
                </a:lnTo>
                <a:lnTo>
                  <a:pt x="669" y="862"/>
                </a:lnTo>
                <a:lnTo>
                  <a:pt x="669" y="858"/>
                </a:lnTo>
                <a:lnTo>
                  <a:pt x="662" y="858"/>
                </a:lnTo>
                <a:lnTo>
                  <a:pt x="662" y="858"/>
                </a:lnTo>
                <a:lnTo>
                  <a:pt x="659" y="858"/>
                </a:lnTo>
                <a:lnTo>
                  <a:pt x="655" y="858"/>
                </a:lnTo>
                <a:lnTo>
                  <a:pt x="655" y="855"/>
                </a:lnTo>
                <a:lnTo>
                  <a:pt x="655" y="855"/>
                </a:lnTo>
                <a:lnTo>
                  <a:pt x="659" y="855"/>
                </a:lnTo>
                <a:lnTo>
                  <a:pt x="659" y="852"/>
                </a:lnTo>
                <a:lnTo>
                  <a:pt x="655" y="849"/>
                </a:lnTo>
                <a:lnTo>
                  <a:pt x="652" y="849"/>
                </a:lnTo>
                <a:lnTo>
                  <a:pt x="646" y="845"/>
                </a:lnTo>
                <a:lnTo>
                  <a:pt x="646" y="845"/>
                </a:lnTo>
                <a:lnTo>
                  <a:pt x="646" y="845"/>
                </a:lnTo>
                <a:lnTo>
                  <a:pt x="642" y="845"/>
                </a:lnTo>
                <a:lnTo>
                  <a:pt x="642" y="842"/>
                </a:lnTo>
                <a:lnTo>
                  <a:pt x="639" y="842"/>
                </a:lnTo>
                <a:lnTo>
                  <a:pt x="639" y="842"/>
                </a:lnTo>
                <a:lnTo>
                  <a:pt x="636" y="842"/>
                </a:lnTo>
                <a:lnTo>
                  <a:pt x="636" y="839"/>
                </a:lnTo>
                <a:lnTo>
                  <a:pt x="636" y="839"/>
                </a:lnTo>
                <a:lnTo>
                  <a:pt x="636" y="839"/>
                </a:lnTo>
                <a:lnTo>
                  <a:pt x="632" y="839"/>
                </a:lnTo>
                <a:lnTo>
                  <a:pt x="632" y="839"/>
                </a:lnTo>
                <a:lnTo>
                  <a:pt x="626" y="839"/>
                </a:lnTo>
                <a:lnTo>
                  <a:pt x="626" y="836"/>
                </a:lnTo>
                <a:lnTo>
                  <a:pt x="626" y="836"/>
                </a:lnTo>
                <a:lnTo>
                  <a:pt x="629" y="832"/>
                </a:lnTo>
                <a:lnTo>
                  <a:pt x="629" y="832"/>
                </a:lnTo>
                <a:lnTo>
                  <a:pt x="632" y="829"/>
                </a:lnTo>
                <a:lnTo>
                  <a:pt x="632" y="826"/>
                </a:lnTo>
                <a:lnTo>
                  <a:pt x="632" y="822"/>
                </a:lnTo>
                <a:lnTo>
                  <a:pt x="629" y="822"/>
                </a:lnTo>
                <a:lnTo>
                  <a:pt x="629" y="819"/>
                </a:lnTo>
                <a:lnTo>
                  <a:pt x="629" y="819"/>
                </a:lnTo>
                <a:lnTo>
                  <a:pt x="623" y="816"/>
                </a:lnTo>
                <a:lnTo>
                  <a:pt x="623" y="813"/>
                </a:lnTo>
                <a:lnTo>
                  <a:pt x="619" y="809"/>
                </a:lnTo>
                <a:lnTo>
                  <a:pt x="616" y="809"/>
                </a:lnTo>
                <a:lnTo>
                  <a:pt x="616" y="809"/>
                </a:lnTo>
                <a:lnTo>
                  <a:pt x="613" y="806"/>
                </a:lnTo>
                <a:lnTo>
                  <a:pt x="610" y="806"/>
                </a:lnTo>
                <a:lnTo>
                  <a:pt x="606" y="806"/>
                </a:lnTo>
                <a:lnTo>
                  <a:pt x="603" y="803"/>
                </a:lnTo>
                <a:lnTo>
                  <a:pt x="600" y="803"/>
                </a:lnTo>
                <a:lnTo>
                  <a:pt x="596" y="799"/>
                </a:lnTo>
                <a:lnTo>
                  <a:pt x="596" y="799"/>
                </a:lnTo>
                <a:lnTo>
                  <a:pt x="593" y="799"/>
                </a:lnTo>
                <a:lnTo>
                  <a:pt x="590" y="799"/>
                </a:lnTo>
                <a:lnTo>
                  <a:pt x="583" y="796"/>
                </a:lnTo>
                <a:lnTo>
                  <a:pt x="583" y="796"/>
                </a:lnTo>
                <a:lnTo>
                  <a:pt x="580" y="793"/>
                </a:lnTo>
                <a:lnTo>
                  <a:pt x="573" y="793"/>
                </a:lnTo>
                <a:lnTo>
                  <a:pt x="573" y="793"/>
                </a:lnTo>
                <a:lnTo>
                  <a:pt x="570" y="793"/>
                </a:lnTo>
                <a:lnTo>
                  <a:pt x="567" y="790"/>
                </a:lnTo>
                <a:lnTo>
                  <a:pt x="557" y="790"/>
                </a:lnTo>
                <a:lnTo>
                  <a:pt x="557" y="786"/>
                </a:lnTo>
                <a:lnTo>
                  <a:pt x="557" y="786"/>
                </a:lnTo>
                <a:lnTo>
                  <a:pt x="554" y="786"/>
                </a:lnTo>
                <a:lnTo>
                  <a:pt x="554" y="786"/>
                </a:lnTo>
                <a:lnTo>
                  <a:pt x="554" y="786"/>
                </a:lnTo>
                <a:lnTo>
                  <a:pt x="547" y="786"/>
                </a:lnTo>
                <a:lnTo>
                  <a:pt x="547" y="783"/>
                </a:lnTo>
                <a:lnTo>
                  <a:pt x="547" y="783"/>
                </a:lnTo>
                <a:lnTo>
                  <a:pt x="551" y="780"/>
                </a:lnTo>
                <a:lnTo>
                  <a:pt x="551" y="780"/>
                </a:lnTo>
                <a:lnTo>
                  <a:pt x="551" y="777"/>
                </a:lnTo>
                <a:lnTo>
                  <a:pt x="547" y="777"/>
                </a:lnTo>
                <a:lnTo>
                  <a:pt x="547" y="780"/>
                </a:lnTo>
                <a:lnTo>
                  <a:pt x="547" y="780"/>
                </a:lnTo>
                <a:lnTo>
                  <a:pt x="547" y="780"/>
                </a:lnTo>
                <a:lnTo>
                  <a:pt x="547" y="780"/>
                </a:lnTo>
                <a:lnTo>
                  <a:pt x="541" y="777"/>
                </a:lnTo>
                <a:lnTo>
                  <a:pt x="541" y="777"/>
                </a:lnTo>
                <a:lnTo>
                  <a:pt x="541" y="773"/>
                </a:lnTo>
                <a:lnTo>
                  <a:pt x="537" y="773"/>
                </a:lnTo>
                <a:lnTo>
                  <a:pt x="534" y="773"/>
                </a:lnTo>
                <a:lnTo>
                  <a:pt x="531" y="773"/>
                </a:lnTo>
                <a:lnTo>
                  <a:pt x="531" y="773"/>
                </a:lnTo>
                <a:lnTo>
                  <a:pt x="528" y="770"/>
                </a:lnTo>
                <a:lnTo>
                  <a:pt x="524" y="770"/>
                </a:lnTo>
                <a:lnTo>
                  <a:pt x="521" y="770"/>
                </a:lnTo>
                <a:lnTo>
                  <a:pt x="518" y="767"/>
                </a:lnTo>
                <a:lnTo>
                  <a:pt x="518" y="767"/>
                </a:lnTo>
                <a:lnTo>
                  <a:pt x="514" y="767"/>
                </a:lnTo>
                <a:lnTo>
                  <a:pt x="514" y="767"/>
                </a:lnTo>
                <a:lnTo>
                  <a:pt x="514" y="767"/>
                </a:lnTo>
                <a:lnTo>
                  <a:pt x="511" y="767"/>
                </a:lnTo>
                <a:lnTo>
                  <a:pt x="511" y="767"/>
                </a:lnTo>
                <a:lnTo>
                  <a:pt x="508" y="767"/>
                </a:lnTo>
                <a:lnTo>
                  <a:pt x="508" y="763"/>
                </a:lnTo>
                <a:lnTo>
                  <a:pt x="505" y="763"/>
                </a:lnTo>
                <a:lnTo>
                  <a:pt x="501" y="763"/>
                </a:lnTo>
                <a:lnTo>
                  <a:pt x="501" y="763"/>
                </a:lnTo>
                <a:lnTo>
                  <a:pt x="498" y="763"/>
                </a:lnTo>
                <a:lnTo>
                  <a:pt x="495" y="763"/>
                </a:lnTo>
                <a:lnTo>
                  <a:pt x="495" y="763"/>
                </a:lnTo>
                <a:lnTo>
                  <a:pt x="495" y="763"/>
                </a:lnTo>
                <a:lnTo>
                  <a:pt x="492" y="763"/>
                </a:lnTo>
                <a:lnTo>
                  <a:pt x="492" y="760"/>
                </a:lnTo>
                <a:lnTo>
                  <a:pt x="488" y="760"/>
                </a:lnTo>
                <a:lnTo>
                  <a:pt x="488" y="760"/>
                </a:lnTo>
                <a:lnTo>
                  <a:pt x="482" y="760"/>
                </a:lnTo>
                <a:lnTo>
                  <a:pt x="482" y="760"/>
                </a:lnTo>
                <a:lnTo>
                  <a:pt x="478" y="760"/>
                </a:lnTo>
                <a:lnTo>
                  <a:pt x="478" y="760"/>
                </a:lnTo>
                <a:lnTo>
                  <a:pt x="475" y="760"/>
                </a:lnTo>
                <a:lnTo>
                  <a:pt x="475" y="760"/>
                </a:lnTo>
                <a:lnTo>
                  <a:pt x="472" y="760"/>
                </a:lnTo>
                <a:lnTo>
                  <a:pt x="469" y="757"/>
                </a:lnTo>
                <a:lnTo>
                  <a:pt x="469" y="757"/>
                </a:lnTo>
                <a:lnTo>
                  <a:pt x="469" y="757"/>
                </a:lnTo>
                <a:lnTo>
                  <a:pt x="465" y="757"/>
                </a:lnTo>
                <a:lnTo>
                  <a:pt x="465" y="757"/>
                </a:lnTo>
                <a:lnTo>
                  <a:pt x="465" y="754"/>
                </a:lnTo>
                <a:lnTo>
                  <a:pt x="465" y="754"/>
                </a:lnTo>
                <a:lnTo>
                  <a:pt x="469" y="754"/>
                </a:lnTo>
                <a:lnTo>
                  <a:pt x="469" y="750"/>
                </a:lnTo>
                <a:lnTo>
                  <a:pt x="465" y="754"/>
                </a:lnTo>
                <a:lnTo>
                  <a:pt x="465" y="754"/>
                </a:lnTo>
                <a:lnTo>
                  <a:pt x="462" y="754"/>
                </a:lnTo>
                <a:lnTo>
                  <a:pt x="465" y="754"/>
                </a:lnTo>
                <a:lnTo>
                  <a:pt x="462" y="757"/>
                </a:lnTo>
                <a:lnTo>
                  <a:pt x="459" y="757"/>
                </a:lnTo>
                <a:lnTo>
                  <a:pt x="459" y="757"/>
                </a:lnTo>
                <a:lnTo>
                  <a:pt x="455" y="757"/>
                </a:lnTo>
                <a:lnTo>
                  <a:pt x="455" y="754"/>
                </a:lnTo>
                <a:lnTo>
                  <a:pt x="452" y="754"/>
                </a:lnTo>
                <a:lnTo>
                  <a:pt x="452" y="754"/>
                </a:lnTo>
                <a:lnTo>
                  <a:pt x="449" y="754"/>
                </a:lnTo>
                <a:lnTo>
                  <a:pt x="449" y="754"/>
                </a:lnTo>
                <a:lnTo>
                  <a:pt x="446" y="754"/>
                </a:lnTo>
                <a:lnTo>
                  <a:pt x="446" y="750"/>
                </a:lnTo>
                <a:lnTo>
                  <a:pt x="442" y="750"/>
                </a:lnTo>
                <a:lnTo>
                  <a:pt x="442" y="750"/>
                </a:lnTo>
                <a:lnTo>
                  <a:pt x="442" y="750"/>
                </a:lnTo>
                <a:lnTo>
                  <a:pt x="439" y="750"/>
                </a:lnTo>
                <a:lnTo>
                  <a:pt x="439" y="750"/>
                </a:lnTo>
                <a:lnTo>
                  <a:pt x="439" y="750"/>
                </a:lnTo>
                <a:lnTo>
                  <a:pt x="436" y="750"/>
                </a:lnTo>
                <a:lnTo>
                  <a:pt x="436" y="750"/>
                </a:lnTo>
                <a:lnTo>
                  <a:pt x="433" y="750"/>
                </a:lnTo>
                <a:lnTo>
                  <a:pt x="433" y="750"/>
                </a:lnTo>
                <a:lnTo>
                  <a:pt x="429" y="750"/>
                </a:lnTo>
                <a:lnTo>
                  <a:pt x="429" y="747"/>
                </a:lnTo>
                <a:lnTo>
                  <a:pt x="426" y="747"/>
                </a:lnTo>
                <a:lnTo>
                  <a:pt x="426" y="747"/>
                </a:lnTo>
                <a:lnTo>
                  <a:pt x="423" y="747"/>
                </a:lnTo>
                <a:lnTo>
                  <a:pt x="423" y="747"/>
                </a:lnTo>
                <a:lnTo>
                  <a:pt x="419" y="747"/>
                </a:lnTo>
                <a:lnTo>
                  <a:pt x="419" y="747"/>
                </a:lnTo>
                <a:lnTo>
                  <a:pt x="416" y="747"/>
                </a:lnTo>
                <a:lnTo>
                  <a:pt x="416" y="747"/>
                </a:lnTo>
                <a:lnTo>
                  <a:pt x="413" y="747"/>
                </a:lnTo>
                <a:lnTo>
                  <a:pt x="410" y="744"/>
                </a:lnTo>
                <a:lnTo>
                  <a:pt x="406" y="744"/>
                </a:lnTo>
                <a:lnTo>
                  <a:pt x="406" y="744"/>
                </a:lnTo>
                <a:lnTo>
                  <a:pt x="403" y="744"/>
                </a:lnTo>
                <a:lnTo>
                  <a:pt x="400" y="744"/>
                </a:lnTo>
                <a:lnTo>
                  <a:pt x="396" y="744"/>
                </a:lnTo>
                <a:lnTo>
                  <a:pt x="396" y="744"/>
                </a:lnTo>
                <a:lnTo>
                  <a:pt x="390" y="744"/>
                </a:lnTo>
                <a:lnTo>
                  <a:pt x="390" y="744"/>
                </a:lnTo>
                <a:lnTo>
                  <a:pt x="387" y="744"/>
                </a:lnTo>
                <a:lnTo>
                  <a:pt x="387" y="740"/>
                </a:lnTo>
                <a:lnTo>
                  <a:pt x="377" y="740"/>
                </a:lnTo>
                <a:lnTo>
                  <a:pt x="377" y="740"/>
                </a:lnTo>
                <a:lnTo>
                  <a:pt x="370" y="740"/>
                </a:lnTo>
                <a:lnTo>
                  <a:pt x="370" y="740"/>
                </a:lnTo>
                <a:lnTo>
                  <a:pt x="367" y="740"/>
                </a:lnTo>
                <a:lnTo>
                  <a:pt x="360" y="737"/>
                </a:lnTo>
                <a:lnTo>
                  <a:pt x="357" y="737"/>
                </a:lnTo>
                <a:lnTo>
                  <a:pt x="354" y="737"/>
                </a:lnTo>
                <a:lnTo>
                  <a:pt x="347" y="737"/>
                </a:lnTo>
                <a:lnTo>
                  <a:pt x="347" y="734"/>
                </a:lnTo>
                <a:lnTo>
                  <a:pt x="344" y="734"/>
                </a:lnTo>
                <a:lnTo>
                  <a:pt x="344" y="734"/>
                </a:lnTo>
                <a:lnTo>
                  <a:pt x="337" y="734"/>
                </a:lnTo>
                <a:lnTo>
                  <a:pt x="341" y="731"/>
                </a:lnTo>
                <a:lnTo>
                  <a:pt x="341" y="731"/>
                </a:lnTo>
                <a:lnTo>
                  <a:pt x="341" y="731"/>
                </a:lnTo>
                <a:lnTo>
                  <a:pt x="337" y="731"/>
                </a:lnTo>
                <a:lnTo>
                  <a:pt x="337" y="731"/>
                </a:lnTo>
                <a:lnTo>
                  <a:pt x="334" y="731"/>
                </a:lnTo>
                <a:lnTo>
                  <a:pt x="334" y="731"/>
                </a:lnTo>
                <a:lnTo>
                  <a:pt x="331" y="731"/>
                </a:lnTo>
                <a:lnTo>
                  <a:pt x="331" y="731"/>
                </a:lnTo>
                <a:lnTo>
                  <a:pt x="328" y="731"/>
                </a:lnTo>
                <a:lnTo>
                  <a:pt x="328" y="731"/>
                </a:lnTo>
                <a:lnTo>
                  <a:pt x="324" y="731"/>
                </a:lnTo>
                <a:lnTo>
                  <a:pt x="324" y="731"/>
                </a:lnTo>
                <a:lnTo>
                  <a:pt x="321" y="727"/>
                </a:lnTo>
                <a:lnTo>
                  <a:pt x="321" y="727"/>
                </a:lnTo>
                <a:lnTo>
                  <a:pt x="321" y="724"/>
                </a:lnTo>
                <a:lnTo>
                  <a:pt x="318" y="724"/>
                </a:lnTo>
                <a:lnTo>
                  <a:pt x="315" y="721"/>
                </a:lnTo>
                <a:lnTo>
                  <a:pt x="315" y="721"/>
                </a:lnTo>
                <a:lnTo>
                  <a:pt x="315" y="718"/>
                </a:lnTo>
                <a:lnTo>
                  <a:pt x="311" y="718"/>
                </a:lnTo>
                <a:lnTo>
                  <a:pt x="311" y="718"/>
                </a:lnTo>
                <a:lnTo>
                  <a:pt x="308" y="718"/>
                </a:lnTo>
                <a:lnTo>
                  <a:pt x="308" y="714"/>
                </a:lnTo>
                <a:lnTo>
                  <a:pt x="308" y="714"/>
                </a:lnTo>
                <a:lnTo>
                  <a:pt x="308" y="714"/>
                </a:lnTo>
                <a:lnTo>
                  <a:pt x="305" y="714"/>
                </a:lnTo>
                <a:lnTo>
                  <a:pt x="305" y="714"/>
                </a:lnTo>
                <a:lnTo>
                  <a:pt x="301" y="714"/>
                </a:lnTo>
                <a:lnTo>
                  <a:pt x="298" y="711"/>
                </a:lnTo>
                <a:lnTo>
                  <a:pt x="295" y="708"/>
                </a:lnTo>
                <a:lnTo>
                  <a:pt x="295" y="708"/>
                </a:lnTo>
                <a:lnTo>
                  <a:pt x="292" y="704"/>
                </a:lnTo>
                <a:lnTo>
                  <a:pt x="292" y="701"/>
                </a:lnTo>
                <a:lnTo>
                  <a:pt x="292" y="701"/>
                </a:lnTo>
                <a:lnTo>
                  <a:pt x="288" y="701"/>
                </a:lnTo>
                <a:lnTo>
                  <a:pt x="285" y="698"/>
                </a:lnTo>
                <a:lnTo>
                  <a:pt x="282" y="695"/>
                </a:lnTo>
                <a:lnTo>
                  <a:pt x="278" y="691"/>
                </a:lnTo>
                <a:lnTo>
                  <a:pt x="275" y="691"/>
                </a:lnTo>
                <a:lnTo>
                  <a:pt x="275" y="691"/>
                </a:lnTo>
                <a:lnTo>
                  <a:pt x="275" y="691"/>
                </a:lnTo>
                <a:lnTo>
                  <a:pt x="275" y="691"/>
                </a:lnTo>
                <a:lnTo>
                  <a:pt x="269" y="688"/>
                </a:lnTo>
                <a:lnTo>
                  <a:pt x="265" y="688"/>
                </a:lnTo>
                <a:lnTo>
                  <a:pt x="265" y="688"/>
                </a:lnTo>
                <a:lnTo>
                  <a:pt x="262" y="688"/>
                </a:lnTo>
                <a:lnTo>
                  <a:pt x="262" y="685"/>
                </a:lnTo>
                <a:lnTo>
                  <a:pt x="262" y="681"/>
                </a:lnTo>
                <a:lnTo>
                  <a:pt x="262" y="678"/>
                </a:lnTo>
                <a:lnTo>
                  <a:pt x="262" y="678"/>
                </a:lnTo>
                <a:lnTo>
                  <a:pt x="262" y="681"/>
                </a:lnTo>
                <a:lnTo>
                  <a:pt x="262" y="685"/>
                </a:lnTo>
                <a:lnTo>
                  <a:pt x="262" y="685"/>
                </a:lnTo>
                <a:lnTo>
                  <a:pt x="262" y="685"/>
                </a:lnTo>
                <a:lnTo>
                  <a:pt x="259" y="685"/>
                </a:lnTo>
                <a:lnTo>
                  <a:pt x="259" y="685"/>
                </a:lnTo>
                <a:lnTo>
                  <a:pt x="256" y="685"/>
                </a:lnTo>
                <a:lnTo>
                  <a:pt x="256" y="681"/>
                </a:lnTo>
                <a:lnTo>
                  <a:pt x="246" y="681"/>
                </a:lnTo>
                <a:lnTo>
                  <a:pt x="246" y="678"/>
                </a:lnTo>
                <a:lnTo>
                  <a:pt x="242" y="678"/>
                </a:lnTo>
                <a:lnTo>
                  <a:pt x="242" y="678"/>
                </a:lnTo>
                <a:lnTo>
                  <a:pt x="239" y="678"/>
                </a:lnTo>
                <a:lnTo>
                  <a:pt x="236" y="678"/>
                </a:lnTo>
                <a:lnTo>
                  <a:pt x="233" y="678"/>
                </a:lnTo>
                <a:lnTo>
                  <a:pt x="233" y="678"/>
                </a:lnTo>
                <a:lnTo>
                  <a:pt x="226" y="675"/>
                </a:lnTo>
                <a:lnTo>
                  <a:pt x="226" y="675"/>
                </a:lnTo>
                <a:lnTo>
                  <a:pt x="223" y="675"/>
                </a:lnTo>
                <a:lnTo>
                  <a:pt x="223" y="675"/>
                </a:lnTo>
                <a:lnTo>
                  <a:pt x="223" y="675"/>
                </a:lnTo>
                <a:lnTo>
                  <a:pt x="223" y="675"/>
                </a:lnTo>
                <a:lnTo>
                  <a:pt x="219" y="675"/>
                </a:lnTo>
                <a:lnTo>
                  <a:pt x="219" y="675"/>
                </a:lnTo>
                <a:lnTo>
                  <a:pt x="216" y="675"/>
                </a:lnTo>
                <a:lnTo>
                  <a:pt x="213" y="672"/>
                </a:lnTo>
                <a:lnTo>
                  <a:pt x="213" y="672"/>
                </a:lnTo>
                <a:lnTo>
                  <a:pt x="210" y="672"/>
                </a:lnTo>
                <a:lnTo>
                  <a:pt x="210" y="668"/>
                </a:lnTo>
                <a:lnTo>
                  <a:pt x="206" y="668"/>
                </a:lnTo>
                <a:lnTo>
                  <a:pt x="203" y="668"/>
                </a:lnTo>
                <a:lnTo>
                  <a:pt x="203" y="668"/>
                </a:lnTo>
                <a:lnTo>
                  <a:pt x="200" y="665"/>
                </a:lnTo>
                <a:lnTo>
                  <a:pt x="200" y="665"/>
                </a:lnTo>
                <a:lnTo>
                  <a:pt x="197" y="665"/>
                </a:lnTo>
                <a:lnTo>
                  <a:pt x="200" y="665"/>
                </a:lnTo>
                <a:lnTo>
                  <a:pt x="197" y="665"/>
                </a:lnTo>
                <a:lnTo>
                  <a:pt x="193" y="662"/>
                </a:lnTo>
                <a:lnTo>
                  <a:pt x="190" y="662"/>
                </a:lnTo>
                <a:lnTo>
                  <a:pt x="190" y="662"/>
                </a:lnTo>
                <a:lnTo>
                  <a:pt x="190" y="662"/>
                </a:lnTo>
                <a:lnTo>
                  <a:pt x="190" y="659"/>
                </a:lnTo>
                <a:lnTo>
                  <a:pt x="183" y="659"/>
                </a:lnTo>
                <a:lnTo>
                  <a:pt x="183" y="655"/>
                </a:lnTo>
                <a:lnTo>
                  <a:pt x="183" y="652"/>
                </a:lnTo>
                <a:lnTo>
                  <a:pt x="183" y="652"/>
                </a:lnTo>
                <a:lnTo>
                  <a:pt x="180" y="652"/>
                </a:lnTo>
                <a:lnTo>
                  <a:pt x="180" y="652"/>
                </a:lnTo>
                <a:lnTo>
                  <a:pt x="177" y="652"/>
                </a:lnTo>
                <a:lnTo>
                  <a:pt x="177" y="649"/>
                </a:lnTo>
                <a:lnTo>
                  <a:pt x="177" y="649"/>
                </a:lnTo>
                <a:lnTo>
                  <a:pt x="180" y="649"/>
                </a:lnTo>
                <a:lnTo>
                  <a:pt x="177" y="649"/>
                </a:lnTo>
                <a:lnTo>
                  <a:pt x="177" y="649"/>
                </a:lnTo>
                <a:lnTo>
                  <a:pt x="177" y="649"/>
                </a:lnTo>
                <a:lnTo>
                  <a:pt x="177" y="649"/>
                </a:lnTo>
                <a:lnTo>
                  <a:pt x="174" y="649"/>
                </a:lnTo>
                <a:lnTo>
                  <a:pt x="170" y="645"/>
                </a:lnTo>
                <a:lnTo>
                  <a:pt x="170" y="645"/>
                </a:lnTo>
                <a:lnTo>
                  <a:pt x="170" y="645"/>
                </a:lnTo>
                <a:lnTo>
                  <a:pt x="170" y="642"/>
                </a:lnTo>
                <a:lnTo>
                  <a:pt x="170" y="642"/>
                </a:lnTo>
                <a:lnTo>
                  <a:pt x="167" y="639"/>
                </a:lnTo>
                <a:lnTo>
                  <a:pt x="167" y="639"/>
                </a:lnTo>
                <a:lnTo>
                  <a:pt x="167" y="636"/>
                </a:lnTo>
                <a:lnTo>
                  <a:pt x="167" y="639"/>
                </a:lnTo>
                <a:lnTo>
                  <a:pt x="164" y="632"/>
                </a:lnTo>
                <a:lnTo>
                  <a:pt x="147" y="626"/>
                </a:lnTo>
                <a:lnTo>
                  <a:pt x="147" y="626"/>
                </a:lnTo>
                <a:lnTo>
                  <a:pt x="144" y="622"/>
                </a:lnTo>
                <a:lnTo>
                  <a:pt x="144" y="622"/>
                </a:lnTo>
                <a:lnTo>
                  <a:pt x="144" y="619"/>
                </a:lnTo>
                <a:lnTo>
                  <a:pt x="144" y="619"/>
                </a:lnTo>
                <a:lnTo>
                  <a:pt x="144" y="619"/>
                </a:lnTo>
                <a:lnTo>
                  <a:pt x="141" y="619"/>
                </a:lnTo>
                <a:lnTo>
                  <a:pt x="141" y="619"/>
                </a:lnTo>
                <a:lnTo>
                  <a:pt x="141" y="619"/>
                </a:lnTo>
                <a:lnTo>
                  <a:pt x="138" y="616"/>
                </a:lnTo>
                <a:lnTo>
                  <a:pt x="134" y="616"/>
                </a:lnTo>
                <a:lnTo>
                  <a:pt x="131" y="616"/>
                </a:lnTo>
                <a:lnTo>
                  <a:pt x="128" y="613"/>
                </a:lnTo>
                <a:lnTo>
                  <a:pt x="121" y="609"/>
                </a:lnTo>
                <a:lnTo>
                  <a:pt x="115" y="606"/>
                </a:lnTo>
                <a:lnTo>
                  <a:pt x="111" y="603"/>
                </a:lnTo>
                <a:lnTo>
                  <a:pt x="105" y="603"/>
                </a:lnTo>
                <a:lnTo>
                  <a:pt x="105" y="603"/>
                </a:lnTo>
                <a:lnTo>
                  <a:pt x="101" y="599"/>
                </a:lnTo>
                <a:lnTo>
                  <a:pt x="101" y="599"/>
                </a:lnTo>
                <a:lnTo>
                  <a:pt x="98" y="596"/>
                </a:lnTo>
                <a:lnTo>
                  <a:pt x="95" y="596"/>
                </a:lnTo>
                <a:lnTo>
                  <a:pt x="88" y="593"/>
                </a:lnTo>
                <a:lnTo>
                  <a:pt x="85" y="593"/>
                </a:lnTo>
                <a:lnTo>
                  <a:pt x="85" y="593"/>
                </a:lnTo>
                <a:lnTo>
                  <a:pt x="85" y="593"/>
                </a:lnTo>
                <a:lnTo>
                  <a:pt x="82" y="593"/>
                </a:lnTo>
                <a:lnTo>
                  <a:pt x="82" y="593"/>
                </a:lnTo>
                <a:lnTo>
                  <a:pt x="79" y="593"/>
                </a:lnTo>
                <a:lnTo>
                  <a:pt x="75" y="586"/>
                </a:lnTo>
                <a:lnTo>
                  <a:pt x="75" y="586"/>
                </a:lnTo>
                <a:lnTo>
                  <a:pt x="72" y="586"/>
                </a:lnTo>
                <a:lnTo>
                  <a:pt x="72" y="586"/>
                </a:lnTo>
                <a:lnTo>
                  <a:pt x="69" y="583"/>
                </a:lnTo>
                <a:lnTo>
                  <a:pt x="65" y="583"/>
                </a:lnTo>
                <a:lnTo>
                  <a:pt x="65" y="583"/>
                </a:lnTo>
                <a:lnTo>
                  <a:pt x="65" y="580"/>
                </a:lnTo>
                <a:lnTo>
                  <a:pt x="62" y="580"/>
                </a:lnTo>
                <a:lnTo>
                  <a:pt x="62" y="583"/>
                </a:lnTo>
                <a:lnTo>
                  <a:pt x="59" y="583"/>
                </a:lnTo>
                <a:lnTo>
                  <a:pt x="59" y="583"/>
                </a:lnTo>
                <a:lnTo>
                  <a:pt x="59" y="583"/>
                </a:lnTo>
                <a:lnTo>
                  <a:pt x="56" y="580"/>
                </a:lnTo>
                <a:lnTo>
                  <a:pt x="52" y="580"/>
                </a:lnTo>
                <a:lnTo>
                  <a:pt x="49" y="577"/>
                </a:lnTo>
                <a:lnTo>
                  <a:pt x="46" y="577"/>
                </a:lnTo>
                <a:lnTo>
                  <a:pt x="46" y="577"/>
                </a:lnTo>
                <a:lnTo>
                  <a:pt x="42" y="577"/>
                </a:lnTo>
                <a:lnTo>
                  <a:pt x="39" y="577"/>
                </a:lnTo>
                <a:lnTo>
                  <a:pt x="39" y="577"/>
                </a:lnTo>
                <a:lnTo>
                  <a:pt x="36" y="573"/>
                </a:lnTo>
                <a:lnTo>
                  <a:pt x="33" y="573"/>
                </a:lnTo>
                <a:lnTo>
                  <a:pt x="33" y="573"/>
                </a:lnTo>
                <a:lnTo>
                  <a:pt x="29" y="573"/>
                </a:lnTo>
                <a:lnTo>
                  <a:pt x="29" y="570"/>
                </a:lnTo>
                <a:lnTo>
                  <a:pt x="29" y="570"/>
                </a:lnTo>
                <a:lnTo>
                  <a:pt x="29" y="570"/>
                </a:lnTo>
                <a:lnTo>
                  <a:pt x="29" y="570"/>
                </a:lnTo>
                <a:lnTo>
                  <a:pt x="26" y="570"/>
                </a:lnTo>
                <a:lnTo>
                  <a:pt x="23" y="570"/>
                </a:lnTo>
                <a:lnTo>
                  <a:pt x="23" y="570"/>
                </a:lnTo>
                <a:lnTo>
                  <a:pt x="20" y="570"/>
                </a:lnTo>
                <a:lnTo>
                  <a:pt x="20" y="570"/>
                </a:lnTo>
                <a:lnTo>
                  <a:pt x="20" y="567"/>
                </a:lnTo>
                <a:lnTo>
                  <a:pt x="16" y="567"/>
                </a:lnTo>
                <a:lnTo>
                  <a:pt x="16" y="567"/>
                </a:lnTo>
                <a:lnTo>
                  <a:pt x="13" y="567"/>
                </a:lnTo>
                <a:lnTo>
                  <a:pt x="13" y="567"/>
                </a:lnTo>
                <a:lnTo>
                  <a:pt x="13" y="567"/>
                </a:lnTo>
                <a:lnTo>
                  <a:pt x="13" y="567"/>
                </a:lnTo>
                <a:lnTo>
                  <a:pt x="10" y="567"/>
                </a:lnTo>
                <a:lnTo>
                  <a:pt x="10" y="567"/>
                </a:lnTo>
                <a:lnTo>
                  <a:pt x="6" y="563"/>
                </a:lnTo>
                <a:lnTo>
                  <a:pt x="3" y="563"/>
                </a:lnTo>
                <a:lnTo>
                  <a:pt x="3" y="563"/>
                </a:lnTo>
                <a:lnTo>
                  <a:pt x="3" y="563"/>
                </a:lnTo>
                <a:lnTo>
                  <a:pt x="0" y="563"/>
                </a:lnTo>
                <a:lnTo>
                  <a:pt x="13" y="550"/>
                </a:lnTo>
                <a:lnTo>
                  <a:pt x="13" y="547"/>
                </a:lnTo>
                <a:lnTo>
                  <a:pt x="20" y="540"/>
                </a:lnTo>
                <a:lnTo>
                  <a:pt x="23" y="540"/>
                </a:lnTo>
                <a:lnTo>
                  <a:pt x="23" y="537"/>
                </a:lnTo>
                <a:lnTo>
                  <a:pt x="29" y="534"/>
                </a:lnTo>
                <a:lnTo>
                  <a:pt x="36" y="527"/>
                </a:lnTo>
                <a:lnTo>
                  <a:pt x="46" y="521"/>
                </a:lnTo>
                <a:lnTo>
                  <a:pt x="52" y="514"/>
                </a:lnTo>
                <a:lnTo>
                  <a:pt x="59" y="508"/>
                </a:lnTo>
                <a:lnTo>
                  <a:pt x="59" y="508"/>
                </a:lnTo>
                <a:lnTo>
                  <a:pt x="69" y="501"/>
                </a:lnTo>
                <a:lnTo>
                  <a:pt x="69" y="498"/>
                </a:lnTo>
                <a:lnTo>
                  <a:pt x="75" y="495"/>
                </a:lnTo>
                <a:lnTo>
                  <a:pt x="75" y="491"/>
                </a:lnTo>
                <a:lnTo>
                  <a:pt x="79" y="491"/>
                </a:lnTo>
                <a:lnTo>
                  <a:pt x="82" y="488"/>
                </a:lnTo>
                <a:lnTo>
                  <a:pt x="82" y="485"/>
                </a:lnTo>
                <a:lnTo>
                  <a:pt x="82" y="481"/>
                </a:lnTo>
                <a:lnTo>
                  <a:pt x="85" y="478"/>
                </a:lnTo>
                <a:lnTo>
                  <a:pt x="88" y="475"/>
                </a:lnTo>
                <a:lnTo>
                  <a:pt x="92" y="468"/>
                </a:lnTo>
                <a:lnTo>
                  <a:pt x="95" y="459"/>
                </a:lnTo>
                <a:lnTo>
                  <a:pt x="98" y="455"/>
                </a:lnTo>
                <a:lnTo>
                  <a:pt x="98" y="452"/>
                </a:lnTo>
                <a:lnTo>
                  <a:pt x="98" y="452"/>
                </a:lnTo>
                <a:lnTo>
                  <a:pt x="105" y="439"/>
                </a:lnTo>
                <a:lnTo>
                  <a:pt x="108" y="436"/>
                </a:lnTo>
                <a:lnTo>
                  <a:pt x="108" y="436"/>
                </a:lnTo>
                <a:lnTo>
                  <a:pt x="111" y="436"/>
                </a:lnTo>
                <a:lnTo>
                  <a:pt x="111" y="436"/>
                </a:lnTo>
                <a:lnTo>
                  <a:pt x="118" y="436"/>
                </a:lnTo>
                <a:lnTo>
                  <a:pt x="121" y="436"/>
                </a:lnTo>
                <a:lnTo>
                  <a:pt x="128" y="436"/>
                </a:lnTo>
                <a:lnTo>
                  <a:pt x="131" y="436"/>
                </a:lnTo>
                <a:lnTo>
                  <a:pt x="138" y="436"/>
                </a:lnTo>
                <a:lnTo>
                  <a:pt x="144" y="436"/>
                </a:lnTo>
                <a:lnTo>
                  <a:pt x="151" y="436"/>
                </a:lnTo>
                <a:lnTo>
                  <a:pt x="157" y="432"/>
                </a:lnTo>
                <a:lnTo>
                  <a:pt x="164" y="436"/>
                </a:lnTo>
                <a:lnTo>
                  <a:pt x="167" y="436"/>
                </a:lnTo>
                <a:lnTo>
                  <a:pt x="167" y="436"/>
                </a:lnTo>
                <a:lnTo>
                  <a:pt x="174" y="432"/>
                </a:lnTo>
                <a:lnTo>
                  <a:pt x="177" y="432"/>
                </a:lnTo>
                <a:lnTo>
                  <a:pt x="177" y="432"/>
                </a:lnTo>
                <a:lnTo>
                  <a:pt x="180" y="432"/>
                </a:lnTo>
                <a:lnTo>
                  <a:pt x="190" y="432"/>
                </a:lnTo>
                <a:lnTo>
                  <a:pt x="193" y="432"/>
                </a:lnTo>
                <a:lnTo>
                  <a:pt x="197" y="432"/>
                </a:lnTo>
                <a:lnTo>
                  <a:pt x="203" y="432"/>
                </a:lnTo>
                <a:lnTo>
                  <a:pt x="210" y="432"/>
                </a:lnTo>
                <a:lnTo>
                  <a:pt x="216" y="432"/>
                </a:lnTo>
                <a:lnTo>
                  <a:pt x="219" y="432"/>
                </a:lnTo>
                <a:lnTo>
                  <a:pt x="223" y="429"/>
                </a:lnTo>
                <a:lnTo>
                  <a:pt x="223" y="429"/>
                </a:lnTo>
                <a:lnTo>
                  <a:pt x="226" y="429"/>
                </a:lnTo>
                <a:lnTo>
                  <a:pt x="226" y="426"/>
                </a:lnTo>
                <a:lnTo>
                  <a:pt x="229" y="422"/>
                </a:lnTo>
                <a:lnTo>
                  <a:pt x="233" y="419"/>
                </a:lnTo>
                <a:lnTo>
                  <a:pt x="233" y="416"/>
                </a:lnTo>
                <a:lnTo>
                  <a:pt x="236" y="413"/>
                </a:lnTo>
                <a:lnTo>
                  <a:pt x="236" y="409"/>
                </a:lnTo>
                <a:lnTo>
                  <a:pt x="236" y="406"/>
                </a:lnTo>
                <a:lnTo>
                  <a:pt x="239" y="406"/>
                </a:lnTo>
                <a:lnTo>
                  <a:pt x="239" y="406"/>
                </a:lnTo>
                <a:lnTo>
                  <a:pt x="242" y="406"/>
                </a:lnTo>
                <a:lnTo>
                  <a:pt x="246" y="406"/>
                </a:lnTo>
                <a:lnTo>
                  <a:pt x="246" y="403"/>
                </a:lnTo>
                <a:lnTo>
                  <a:pt x="249" y="400"/>
                </a:lnTo>
                <a:lnTo>
                  <a:pt x="252" y="400"/>
                </a:lnTo>
                <a:lnTo>
                  <a:pt x="256" y="396"/>
                </a:lnTo>
                <a:lnTo>
                  <a:pt x="256" y="396"/>
                </a:lnTo>
                <a:lnTo>
                  <a:pt x="259" y="393"/>
                </a:lnTo>
                <a:lnTo>
                  <a:pt x="262" y="393"/>
                </a:lnTo>
                <a:lnTo>
                  <a:pt x="262" y="393"/>
                </a:lnTo>
                <a:lnTo>
                  <a:pt x="262" y="393"/>
                </a:lnTo>
                <a:lnTo>
                  <a:pt x="265" y="393"/>
                </a:lnTo>
                <a:lnTo>
                  <a:pt x="272" y="393"/>
                </a:lnTo>
                <a:lnTo>
                  <a:pt x="275" y="393"/>
                </a:lnTo>
                <a:lnTo>
                  <a:pt x="278" y="393"/>
                </a:lnTo>
                <a:lnTo>
                  <a:pt x="282" y="390"/>
                </a:lnTo>
                <a:lnTo>
                  <a:pt x="282" y="390"/>
                </a:lnTo>
                <a:lnTo>
                  <a:pt x="285" y="390"/>
                </a:lnTo>
                <a:lnTo>
                  <a:pt x="288" y="386"/>
                </a:lnTo>
                <a:lnTo>
                  <a:pt x="288" y="383"/>
                </a:lnTo>
                <a:lnTo>
                  <a:pt x="288" y="380"/>
                </a:lnTo>
                <a:lnTo>
                  <a:pt x="292" y="377"/>
                </a:lnTo>
                <a:lnTo>
                  <a:pt x="292" y="373"/>
                </a:lnTo>
                <a:lnTo>
                  <a:pt x="292" y="370"/>
                </a:lnTo>
                <a:lnTo>
                  <a:pt x="292" y="370"/>
                </a:lnTo>
                <a:lnTo>
                  <a:pt x="295" y="367"/>
                </a:lnTo>
                <a:lnTo>
                  <a:pt x="295" y="363"/>
                </a:lnTo>
                <a:lnTo>
                  <a:pt x="298" y="363"/>
                </a:lnTo>
                <a:lnTo>
                  <a:pt x="301" y="360"/>
                </a:lnTo>
                <a:lnTo>
                  <a:pt x="305" y="360"/>
                </a:lnTo>
                <a:lnTo>
                  <a:pt x="305" y="360"/>
                </a:lnTo>
                <a:lnTo>
                  <a:pt x="308" y="357"/>
                </a:lnTo>
                <a:lnTo>
                  <a:pt x="311" y="354"/>
                </a:lnTo>
                <a:lnTo>
                  <a:pt x="311" y="350"/>
                </a:lnTo>
                <a:lnTo>
                  <a:pt x="315" y="347"/>
                </a:lnTo>
                <a:lnTo>
                  <a:pt x="315" y="344"/>
                </a:lnTo>
                <a:lnTo>
                  <a:pt x="318" y="340"/>
                </a:lnTo>
                <a:lnTo>
                  <a:pt x="318" y="334"/>
                </a:lnTo>
                <a:lnTo>
                  <a:pt x="321" y="327"/>
                </a:lnTo>
                <a:lnTo>
                  <a:pt x="321" y="324"/>
                </a:lnTo>
                <a:lnTo>
                  <a:pt x="324" y="321"/>
                </a:lnTo>
                <a:lnTo>
                  <a:pt x="324" y="318"/>
                </a:lnTo>
                <a:lnTo>
                  <a:pt x="324" y="314"/>
                </a:lnTo>
                <a:lnTo>
                  <a:pt x="324" y="311"/>
                </a:lnTo>
                <a:lnTo>
                  <a:pt x="324" y="281"/>
                </a:lnTo>
                <a:lnTo>
                  <a:pt x="328" y="275"/>
                </a:lnTo>
                <a:lnTo>
                  <a:pt x="328" y="262"/>
                </a:lnTo>
                <a:lnTo>
                  <a:pt x="328" y="249"/>
                </a:lnTo>
                <a:lnTo>
                  <a:pt x="328" y="249"/>
                </a:lnTo>
                <a:lnTo>
                  <a:pt x="331" y="242"/>
                </a:lnTo>
                <a:lnTo>
                  <a:pt x="337" y="226"/>
                </a:lnTo>
                <a:lnTo>
                  <a:pt x="337" y="226"/>
                </a:lnTo>
                <a:lnTo>
                  <a:pt x="337" y="226"/>
                </a:lnTo>
                <a:lnTo>
                  <a:pt x="331" y="219"/>
                </a:lnTo>
                <a:lnTo>
                  <a:pt x="331" y="213"/>
                </a:lnTo>
                <a:lnTo>
                  <a:pt x="331" y="213"/>
                </a:lnTo>
                <a:lnTo>
                  <a:pt x="334" y="209"/>
                </a:lnTo>
                <a:lnTo>
                  <a:pt x="337" y="200"/>
                </a:lnTo>
                <a:lnTo>
                  <a:pt x="347" y="186"/>
                </a:lnTo>
                <a:lnTo>
                  <a:pt x="347" y="186"/>
                </a:lnTo>
                <a:lnTo>
                  <a:pt x="351" y="190"/>
                </a:lnTo>
                <a:lnTo>
                  <a:pt x="357" y="190"/>
                </a:lnTo>
                <a:lnTo>
                  <a:pt x="357" y="190"/>
                </a:lnTo>
                <a:lnTo>
                  <a:pt x="360" y="190"/>
                </a:lnTo>
                <a:lnTo>
                  <a:pt x="364" y="193"/>
                </a:lnTo>
                <a:lnTo>
                  <a:pt x="367" y="193"/>
                </a:lnTo>
                <a:lnTo>
                  <a:pt x="367" y="190"/>
                </a:lnTo>
                <a:lnTo>
                  <a:pt x="370" y="190"/>
                </a:lnTo>
                <a:lnTo>
                  <a:pt x="374" y="190"/>
                </a:lnTo>
                <a:lnTo>
                  <a:pt x="377" y="190"/>
                </a:lnTo>
                <a:lnTo>
                  <a:pt x="377" y="193"/>
                </a:lnTo>
                <a:lnTo>
                  <a:pt x="380" y="193"/>
                </a:lnTo>
                <a:lnTo>
                  <a:pt x="383" y="193"/>
                </a:lnTo>
                <a:lnTo>
                  <a:pt x="383" y="193"/>
                </a:lnTo>
                <a:lnTo>
                  <a:pt x="390" y="190"/>
                </a:lnTo>
                <a:lnTo>
                  <a:pt x="393" y="186"/>
                </a:lnTo>
                <a:lnTo>
                  <a:pt x="396" y="186"/>
                </a:lnTo>
                <a:lnTo>
                  <a:pt x="396" y="190"/>
                </a:lnTo>
                <a:lnTo>
                  <a:pt x="396" y="190"/>
                </a:lnTo>
                <a:lnTo>
                  <a:pt x="400" y="186"/>
                </a:lnTo>
                <a:lnTo>
                  <a:pt x="403" y="186"/>
                </a:lnTo>
                <a:lnTo>
                  <a:pt x="406" y="180"/>
                </a:lnTo>
                <a:lnTo>
                  <a:pt x="413" y="177"/>
                </a:lnTo>
                <a:lnTo>
                  <a:pt x="416" y="177"/>
                </a:lnTo>
                <a:lnTo>
                  <a:pt x="419" y="180"/>
                </a:lnTo>
                <a:lnTo>
                  <a:pt x="423" y="180"/>
                </a:lnTo>
                <a:lnTo>
                  <a:pt x="423" y="183"/>
                </a:lnTo>
                <a:lnTo>
                  <a:pt x="433" y="186"/>
                </a:lnTo>
                <a:lnTo>
                  <a:pt x="436" y="190"/>
                </a:lnTo>
                <a:lnTo>
                  <a:pt x="436" y="190"/>
                </a:lnTo>
                <a:lnTo>
                  <a:pt x="436" y="190"/>
                </a:lnTo>
                <a:lnTo>
                  <a:pt x="439" y="190"/>
                </a:lnTo>
                <a:lnTo>
                  <a:pt x="439" y="186"/>
                </a:lnTo>
                <a:lnTo>
                  <a:pt x="439" y="186"/>
                </a:lnTo>
                <a:lnTo>
                  <a:pt x="442" y="186"/>
                </a:lnTo>
                <a:lnTo>
                  <a:pt x="442" y="183"/>
                </a:lnTo>
                <a:lnTo>
                  <a:pt x="442" y="180"/>
                </a:lnTo>
                <a:lnTo>
                  <a:pt x="442" y="180"/>
                </a:lnTo>
                <a:lnTo>
                  <a:pt x="446" y="180"/>
                </a:lnTo>
                <a:lnTo>
                  <a:pt x="446" y="180"/>
                </a:lnTo>
                <a:lnTo>
                  <a:pt x="446" y="177"/>
                </a:lnTo>
                <a:lnTo>
                  <a:pt x="446" y="173"/>
                </a:lnTo>
                <a:lnTo>
                  <a:pt x="446" y="170"/>
                </a:lnTo>
                <a:lnTo>
                  <a:pt x="446" y="170"/>
                </a:lnTo>
                <a:lnTo>
                  <a:pt x="449" y="170"/>
                </a:lnTo>
                <a:lnTo>
                  <a:pt x="452" y="167"/>
                </a:lnTo>
                <a:lnTo>
                  <a:pt x="452" y="163"/>
                </a:lnTo>
                <a:lnTo>
                  <a:pt x="455" y="157"/>
                </a:lnTo>
                <a:lnTo>
                  <a:pt x="452" y="144"/>
                </a:lnTo>
                <a:lnTo>
                  <a:pt x="452" y="134"/>
                </a:lnTo>
                <a:lnTo>
                  <a:pt x="449" y="131"/>
                </a:lnTo>
                <a:lnTo>
                  <a:pt x="449" y="127"/>
                </a:lnTo>
                <a:lnTo>
                  <a:pt x="449" y="127"/>
                </a:lnTo>
                <a:lnTo>
                  <a:pt x="446" y="127"/>
                </a:lnTo>
                <a:lnTo>
                  <a:pt x="442" y="127"/>
                </a:lnTo>
                <a:lnTo>
                  <a:pt x="433" y="121"/>
                </a:lnTo>
                <a:lnTo>
                  <a:pt x="429" y="121"/>
                </a:lnTo>
                <a:lnTo>
                  <a:pt x="426" y="118"/>
                </a:lnTo>
                <a:lnTo>
                  <a:pt x="423" y="118"/>
                </a:lnTo>
                <a:lnTo>
                  <a:pt x="423" y="118"/>
                </a:lnTo>
                <a:lnTo>
                  <a:pt x="419" y="114"/>
                </a:lnTo>
                <a:lnTo>
                  <a:pt x="413" y="114"/>
                </a:lnTo>
                <a:lnTo>
                  <a:pt x="410" y="114"/>
                </a:lnTo>
                <a:lnTo>
                  <a:pt x="406" y="114"/>
                </a:lnTo>
                <a:lnTo>
                  <a:pt x="403" y="111"/>
                </a:lnTo>
                <a:lnTo>
                  <a:pt x="393" y="114"/>
                </a:lnTo>
                <a:lnTo>
                  <a:pt x="393" y="114"/>
                </a:lnTo>
                <a:lnTo>
                  <a:pt x="390" y="114"/>
                </a:lnTo>
                <a:lnTo>
                  <a:pt x="387" y="114"/>
                </a:lnTo>
                <a:lnTo>
                  <a:pt x="383" y="111"/>
                </a:lnTo>
                <a:lnTo>
                  <a:pt x="383" y="111"/>
                </a:lnTo>
                <a:lnTo>
                  <a:pt x="380" y="114"/>
                </a:lnTo>
                <a:lnTo>
                  <a:pt x="367" y="104"/>
                </a:lnTo>
                <a:lnTo>
                  <a:pt x="354" y="95"/>
                </a:lnTo>
                <a:lnTo>
                  <a:pt x="344" y="88"/>
                </a:lnTo>
                <a:lnTo>
                  <a:pt x="337" y="85"/>
                </a:lnTo>
                <a:lnTo>
                  <a:pt x="331" y="78"/>
                </a:lnTo>
                <a:lnTo>
                  <a:pt x="331" y="78"/>
                </a:lnTo>
                <a:lnTo>
                  <a:pt x="331" y="75"/>
                </a:lnTo>
                <a:lnTo>
                  <a:pt x="328" y="75"/>
                </a:lnTo>
                <a:lnTo>
                  <a:pt x="328" y="75"/>
                </a:lnTo>
                <a:lnTo>
                  <a:pt x="328" y="72"/>
                </a:lnTo>
                <a:lnTo>
                  <a:pt x="331" y="72"/>
                </a:lnTo>
                <a:lnTo>
                  <a:pt x="328" y="68"/>
                </a:lnTo>
                <a:lnTo>
                  <a:pt x="328" y="62"/>
                </a:lnTo>
                <a:lnTo>
                  <a:pt x="328" y="59"/>
                </a:lnTo>
                <a:lnTo>
                  <a:pt x="331" y="55"/>
                </a:lnTo>
                <a:lnTo>
                  <a:pt x="331" y="52"/>
                </a:lnTo>
                <a:lnTo>
                  <a:pt x="334" y="49"/>
                </a:lnTo>
                <a:lnTo>
                  <a:pt x="334" y="49"/>
                </a:lnTo>
                <a:lnTo>
                  <a:pt x="334" y="49"/>
                </a:lnTo>
                <a:lnTo>
                  <a:pt x="360" y="45"/>
                </a:lnTo>
                <a:lnTo>
                  <a:pt x="364" y="45"/>
                </a:lnTo>
                <a:lnTo>
                  <a:pt x="400" y="45"/>
                </a:lnTo>
                <a:lnTo>
                  <a:pt x="406" y="45"/>
                </a:lnTo>
                <a:lnTo>
                  <a:pt x="433" y="42"/>
                </a:lnTo>
                <a:lnTo>
                  <a:pt x="433" y="42"/>
                </a:lnTo>
                <a:lnTo>
                  <a:pt x="442" y="42"/>
                </a:lnTo>
                <a:lnTo>
                  <a:pt x="446" y="42"/>
                </a:lnTo>
                <a:lnTo>
                  <a:pt x="465" y="36"/>
                </a:lnTo>
                <a:lnTo>
                  <a:pt x="465" y="36"/>
                </a:lnTo>
                <a:lnTo>
                  <a:pt x="465" y="29"/>
                </a:lnTo>
                <a:lnTo>
                  <a:pt x="469" y="22"/>
                </a:lnTo>
                <a:lnTo>
                  <a:pt x="469" y="22"/>
                </a:lnTo>
                <a:lnTo>
                  <a:pt x="472" y="19"/>
                </a:lnTo>
                <a:lnTo>
                  <a:pt x="469" y="19"/>
                </a:lnTo>
                <a:lnTo>
                  <a:pt x="469" y="19"/>
                </a:lnTo>
                <a:lnTo>
                  <a:pt x="465" y="19"/>
                </a:lnTo>
                <a:lnTo>
                  <a:pt x="462" y="19"/>
                </a:lnTo>
                <a:lnTo>
                  <a:pt x="462" y="19"/>
                </a:lnTo>
                <a:lnTo>
                  <a:pt x="459" y="16"/>
                </a:lnTo>
                <a:lnTo>
                  <a:pt x="459" y="13"/>
                </a:lnTo>
                <a:lnTo>
                  <a:pt x="462" y="13"/>
                </a:lnTo>
                <a:lnTo>
                  <a:pt x="472" y="0"/>
                </a:lnTo>
                <a:lnTo>
                  <a:pt x="475" y="0"/>
                </a:lnTo>
                <a:lnTo>
                  <a:pt x="478" y="0"/>
                </a:lnTo>
                <a:lnTo>
                  <a:pt x="478" y="0"/>
                </a:lnTo>
                <a:lnTo>
                  <a:pt x="485" y="0"/>
                </a:lnTo>
                <a:lnTo>
                  <a:pt x="492" y="0"/>
                </a:lnTo>
                <a:lnTo>
                  <a:pt x="492" y="0"/>
                </a:lnTo>
                <a:close/>
              </a:path>
            </a:pathLst>
          </a:custGeom>
          <a:solidFill>
            <a:schemeClr val="accent2"/>
          </a:solidFill>
          <a:ln w="4763">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noEditPoints="1"/>
          </p:cNvSpPr>
          <p:nvPr/>
        </p:nvSpPr>
        <p:spPr bwMode="auto">
          <a:xfrm>
            <a:off x="3066165" y="4157615"/>
            <a:ext cx="247295" cy="258046"/>
          </a:xfrm>
          <a:custGeom>
            <a:avLst/>
            <a:gdLst>
              <a:gd name="T0" fmla="*/ 10 w 138"/>
              <a:gd name="T1" fmla="*/ 62 h 144"/>
              <a:gd name="T2" fmla="*/ 7 w 138"/>
              <a:gd name="T3" fmla="*/ 59 h 144"/>
              <a:gd name="T4" fmla="*/ 10 w 138"/>
              <a:gd name="T5" fmla="*/ 59 h 144"/>
              <a:gd name="T6" fmla="*/ 76 w 138"/>
              <a:gd name="T7" fmla="*/ 9 h 144"/>
              <a:gd name="T8" fmla="*/ 85 w 138"/>
              <a:gd name="T9" fmla="*/ 22 h 144"/>
              <a:gd name="T10" fmla="*/ 82 w 138"/>
              <a:gd name="T11" fmla="*/ 39 h 144"/>
              <a:gd name="T12" fmla="*/ 72 w 138"/>
              <a:gd name="T13" fmla="*/ 42 h 144"/>
              <a:gd name="T14" fmla="*/ 69 w 138"/>
              <a:gd name="T15" fmla="*/ 39 h 144"/>
              <a:gd name="T16" fmla="*/ 66 w 138"/>
              <a:gd name="T17" fmla="*/ 42 h 144"/>
              <a:gd name="T18" fmla="*/ 66 w 138"/>
              <a:gd name="T19" fmla="*/ 42 h 144"/>
              <a:gd name="T20" fmla="*/ 62 w 138"/>
              <a:gd name="T21" fmla="*/ 45 h 144"/>
              <a:gd name="T22" fmla="*/ 66 w 138"/>
              <a:gd name="T23" fmla="*/ 49 h 144"/>
              <a:gd name="T24" fmla="*/ 66 w 138"/>
              <a:gd name="T25" fmla="*/ 49 h 144"/>
              <a:gd name="T26" fmla="*/ 69 w 138"/>
              <a:gd name="T27" fmla="*/ 52 h 144"/>
              <a:gd name="T28" fmla="*/ 72 w 138"/>
              <a:gd name="T29" fmla="*/ 52 h 144"/>
              <a:gd name="T30" fmla="*/ 76 w 138"/>
              <a:gd name="T31" fmla="*/ 55 h 144"/>
              <a:gd name="T32" fmla="*/ 72 w 138"/>
              <a:gd name="T33" fmla="*/ 59 h 144"/>
              <a:gd name="T34" fmla="*/ 82 w 138"/>
              <a:gd name="T35" fmla="*/ 59 h 144"/>
              <a:gd name="T36" fmla="*/ 92 w 138"/>
              <a:gd name="T37" fmla="*/ 62 h 144"/>
              <a:gd name="T38" fmla="*/ 108 w 138"/>
              <a:gd name="T39" fmla="*/ 55 h 144"/>
              <a:gd name="T40" fmla="*/ 112 w 138"/>
              <a:gd name="T41" fmla="*/ 55 h 144"/>
              <a:gd name="T42" fmla="*/ 118 w 138"/>
              <a:gd name="T43" fmla="*/ 55 h 144"/>
              <a:gd name="T44" fmla="*/ 121 w 138"/>
              <a:gd name="T45" fmla="*/ 68 h 144"/>
              <a:gd name="T46" fmla="*/ 121 w 138"/>
              <a:gd name="T47" fmla="*/ 75 h 144"/>
              <a:gd name="T48" fmla="*/ 121 w 138"/>
              <a:gd name="T49" fmla="*/ 85 h 144"/>
              <a:gd name="T50" fmla="*/ 118 w 138"/>
              <a:gd name="T51" fmla="*/ 95 h 144"/>
              <a:gd name="T52" fmla="*/ 115 w 138"/>
              <a:gd name="T53" fmla="*/ 104 h 144"/>
              <a:gd name="T54" fmla="*/ 115 w 138"/>
              <a:gd name="T55" fmla="*/ 104 h 144"/>
              <a:gd name="T56" fmla="*/ 115 w 138"/>
              <a:gd name="T57" fmla="*/ 108 h 144"/>
              <a:gd name="T58" fmla="*/ 115 w 138"/>
              <a:gd name="T59" fmla="*/ 111 h 144"/>
              <a:gd name="T60" fmla="*/ 115 w 138"/>
              <a:gd name="T61" fmla="*/ 111 h 144"/>
              <a:gd name="T62" fmla="*/ 115 w 138"/>
              <a:gd name="T63" fmla="*/ 114 h 144"/>
              <a:gd name="T64" fmla="*/ 121 w 138"/>
              <a:gd name="T65" fmla="*/ 118 h 144"/>
              <a:gd name="T66" fmla="*/ 128 w 138"/>
              <a:gd name="T67" fmla="*/ 127 h 144"/>
              <a:gd name="T68" fmla="*/ 131 w 138"/>
              <a:gd name="T69" fmla="*/ 127 h 144"/>
              <a:gd name="T70" fmla="*/ 138 w 138"/>
              <a:gd name="T71" fmla="*/ 127 h 144"/>
              <a:gd name="T72" fmla="*/ 118 w 138"/>
              <a:gd name="T73" fmla="*/ 140 h 144"/>
              <a:gd name="T74" fmla="*/ 108 w 138"/>
              <a:gd name="T75" fmla="*/ 137 h 144"/>
              <a:gd name="T76" fmla="*/ 92 w 138"/>
              <a:gd name="T77" fmla="*/ 134 h 144"/>
              <a:gd name="T78" fmla="*/ 79 w 138"/>
              <a:gd name="T79" fmla="*/ 118 h 144"/>
              <a:gd name="T80" fmla="*/ 59 w 138"/>
              <a:gd name="T81" fmla="*/ 111 h 144"/>
              <a:gd name="T82" fmla="*/ 53 w 138"/>
              <a:gd name="T83" fmla="*/ 108 h 144"/>
              <a:gd name="T84" fmla="*/ 39 w 138"/>
              <a:gd name="T85" fmla="*/ 104 h 144"/>
              <a:gd name="T86" fmla="*/ 20 w 138"/>
              <a:gd name="T87" fmla="*/ 91 h 144"/>
              <a:gd name="T88" fmla="*/ 7 w 138"/>
              <a:gd name="T89" fmla="*/ 78 h 144"/>
              <a:gd name="T90" fmla="*/ 0 w 138"/>
              <a:gd name="T91" fmla="*/ 68 h 144"/>
              <a:gd name="T92" fmla="*/ 10 w 138"/>
              <a:gd name="T93" fmla="*/ 62 h 144"/>
              <a:gd name="T94" fmla="*/ 10 w 138"/>
              <a:gd name="T95" fmla="*/ 72 h 144"/>
              <a:gd name="T96" fmla="*/ 17 w 138"/>
              <a:gd name="T97" fmla="*/ 81 h 144"/>
              <a:gd name="T98" fmla="*/ 23 w 138"/>
              <a:gd name="T99" fmla="*/ 85 h 144"/>
              <a:gd name="T100" fmla="*/ 20 w 138"/>
              <a:gd name="T101" fmla="*/ 78 h 144"/>
              <a:gd name="T102" fmla="*/ 13 w 138"/>
              <a:gd name="T103" fmla="*/ 68 h 144"/>
              <a:gd name="T104" fmla="*/ 13 w 138"/>
              <a:gd name="T105" fmla="*/ 59 h 144"/>
              <a:gd name="T106" fmla="*/ 17 w 138"/>
              <a:gd name="T107" fmla="*/ 45 h 144"/>
              <a:gd name="T108" fmla="*/ 17 w 138"/>
              <a:gd name="T109" fmla="*/ 42 h 144"/>
              <a:gd name="T110" fmla="*/ 13 w 138"/>
              <a:gd name="T111" fmla="*/ 29 h 144"/>
              <a:gd name="T112" fmla="*/ 23 w 138"/>
              <a:gd name="T113" fmla="*/ 22 h 144"/>
              <a:gd name="T114" fmla="*/ 36 w 138"/>
              <a:gd name="T115" fmla="*/ 16 h 144"/>
              <a:gd name="T116" fmla="*/ 43 w 138"/>
              <a:gd name="T117" fmla="*/ 16 h 144"/>
              <a:gd name="T118" fmla="*/ 49 w 138"/>
              <a:gd name="T119" fmla="*/ 13 h 144"/>
              <a:gd name="T120" fmla="*/ 59 w 138"/>
              <a:gd name="T121" fmla="*/ 0 h 144"/>
              <a:gd name="T122" fmla="*/ 66 w 138"/>
              <a:gd name="T123" fmla="*/ 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8" h="144">
                <a:moveTo>
                  <a:pt x="10" y="62"/>
                </a:moveTo>
                <a:lnTo>
                  <a:pt x="10" y="62"/>
                </a:lnTo>
                <a:lnTo>
                  <a:pt x="10" y="62"/>
                </a:lnTo>
                <a:lnTo>
                  <a:pt x="10" y="62"/>
                </a:lnTo>
                <a:lnTo>
                  <a:pt x="10" y="62"/>
                </a:lnTo>
                <a:lnTo>
                  <a:pt x="10" y="62"/>
                </a:lnTo>
                <a:lnTo>
                  <a:pt x="10" y="62"/>
                </a:lnTo>
                <a:lnTo>
                  <a:pt x="10" y="62"/>
                </a:lnTo>
                <a:lnTo>
                  <a:pt x="10" y="62"/>
                </a:lnTo>
                <a:lnTo>
                  <a:pt x="10" y="62"/>
                </a:lnTo>
                <a:close/>
                <a:moveTo>
                  <a:pt x="10" y="59"/>
                </a:moveTo>
                <a:lnTo>
                  <a:pt x="10" y="62"/>
                </a:lnTo>
                <a:lnTo>
                  <a:pt x="7" y="62"/>
                </a:lnTo>
                <a:lnTo>
                  <a:pt x="7" y="59"/>
                </a:lnTo>
                <a:lnTo>
                  <a:pt x="7" y="55"/>
                </a:lnTo>
                <a:lnTo>
                  <a:pt x="7" y="55"/>
                </a:lnTo>
                <a:lnTo>
                  <a:pt x="7" y="52"/>
                </a:lnTo>
                <a:lnTo>
                  <a:pt x="7" y="52"/>
                </a:lnTo>
                <a:lnTo>
                  <a:pt x="10" y="55"/>
                </a:lnTo>
                <a:lnTo>
                  <a:pt x="10" y="59"/>
                </a:lnTo>
                <a:lnTo>
                  <a:pt x="10" y="59"/>
                </a:lnTo>
                <a:lnTo>
                  <a:pt x="10" y="59"/>
                </a:lnTo>
                <a:close/>
                <a:moveTo>
                  <a:pt x="69" y="6"/>
                </a:moveTo>
                <a:lnTo>
                  <a:pt x="69" y="6"/>
                </a:lnTo>
                <a:lnTo>
                  <a:pt x="69" y="6"/>
                </a:lnTo>
                <a:lnTo>
                  <a:pt x="72" y="9"/>
                </a:lnTo>
                <a:lnTo>
                  <a:pt x="72" y="9"/>
                </a:lnTo>
                <a:lnTo>
                  <a:pt x="76" y="9"/>
                </a:lnTo>
                <a:lnTo>
                  <a:pt x="79" y="13"/>
                </a:lnTo>
                <a:lnTo>
                  <a:pt x="79" y="16"/>
                </a:lnTo>
                <a:lnTo>
                  <a:pt x="79" y="16"/>
                </a:lnTo>
                <a:lnTo>
                  <a:pt x="82" y="16"/>
                </a:lnTo>
                <a:lnTo>
                  <a:pt x="85" y="19"/>
                </a:lnTo>
                <a:lnTo>
                  <a:pt x="85" y="19"/>
                </a:lnTo>
                <a:lnTo>
                  <a:pt x="85" y="22"/>
                </a:lnTo>
                <a:lnTo>
                  <a:pt x="89" y="29"/>
                </a:lnTo>
                <a:lnTo>
                  <a:pt x="89" y="32"/>
                </a:lnTo>
                <a:lnTo>
                  <a:pt x="89" y="36"/>
                </a:lnTo>
                <a:lnTo>
                  <a:pt x="89" y="36"/>
                </a:lnTo>
                <a:lnTo>
                  <a:pt x="85" y="39"/>
                </a:lnTo>
                <a:lnTo>
                  <a:pt x="82" y="39"/>
                </a:lnTo>
                <a:lnTo>
                  <a:pt x="82" y="39"/>
                </a:lnTo>
                <a:lnTo>
                  <a:pt x="79" y="39"/>
                </a:lnTo>
                <a:lnTo>
                  <a:pt x="79" y="39"/>
                </a:lnTo>
                <a:lnTo>
                  <a:pt x="79" y="39"/>
                </a:lnTo>
                <a:lnTo>
                  <a:pt x="76" y="39"/>
                </a:lnTo>
                <a:lnTo>
                  <a:pt x="76" y="39"/>
                </a:lnTo>
                <a:lnTo>
                  <a:pt x="76" y="42"/>
                </a:lnTo>
                <a:lnTo>
                  <a:pt x="72" y="42"/>
                </a:lnTo>
                <a:lnTo>
                  <a:pt x="72" y="42"/>
                </a:lnTo>
                <a:lnTo>
                  <a:pt x="72" y="42"/>
                </a:lnTo>
                <a:lnTo>
                  <a:pt x="72" y="42"/>
                </a:lnTo>
                <a:lnTo>
                  <a:pt x="72" y="42"/>
                </a:lnTo>
                <a:lnTo>
                  <a:pt x="69" y="42"/>
                </a:lnTo>
                <a:lnTo>
                  <a:pt x="69" y="42"/>
                </a:lnTo>
                <a:lnTo>
                  <a:pt x="69" y="39"/>
                </a:lnTo>
                <a:lnTo>
                  <a:pt x="69" y="39"/>
                </a:lnTo>
                <a:lnTo>
                  <a:pt x="69" y="39"/>
                </a:lnTo>
                <a:lnTo>
                  <a:pt x="69" y="39"/>
                </a:lnTo>
                <a:lnTo>
                  <a:pt x="69" y="39"/>
                </a:lnTo>
                <a:lnTo>
                  <a:pt x="66" y="39"/>
                </a:lnTo>
                <a:lnTo>
                  <a:pt x="66" y="39"/>
                </a:lnTo>
                <a:lnTo>
                  <a:pt x="66" y="42"/>
                </a:lnTo>
                <a:lnTo>
                  <a:pt x="66" y="42"/>
                </a:lnTo>
                <a:lnTo>
                  <a:pt x="66" y="42"/>
                </a:lnTo>
                <a:lnTo>
                  <a:pt x="66" y="42"/>
                </a:lnTo>
                <a:lnTo>
                  <a:pt x="66" y="42"/>
                </a:lnTo>
                <a:lnTo>
                  <a:pt x="66" y="42"/>
                </a:lnTo>
                <a:lnTo>
                  <a:pt x="66" y="42"/>
                </a:lnTo>
                <a:lnTo>
                  <a:pt x="66" y="42"/>
                </a:lnTo>
                <a:lnTo>
                  <a:pt x="66" y="42"/>
                </a:lnTo>
                <a:lnTo>
                  <a:pt x="66" y="45"/>
                </a:lnTo>
                <a:lnTo>
                  <a:pt x="66" y="45"/>
                </a:lnTo>
                <a:lnTo>
                  <a:pt x="66" y="45"/>
                </a:lnTo>
                <a:lnTo>
                  <a:pt x="66" y="45"/>
                </a:lnTo>
                <a:lnTo>
                  <a:pt x="62" y="45"/>
                </a:lnTo>
                <a:lnTo>
                  <a:pt x="62" y="45"/>
                </a:lnTo>
                <a:lnTo>
                  <a:pt x="62" y="45"/>
                </a:lnTo>
                <a:lnTo>
                  <a:pt x="62" y="45"/>
                </a:lnTo>
                <a:lnTo>
                  <a:pt x="62" y="45"/>
                </a:lnTo>
                <a:lnTo>
                  <a:pt x="62" y="45"/>
                </a:lnTo>
                <a:lnTo>
                  <a:pt x="62" y="45"/>
                </a:lnTo>
                <a:lnTo>
                  <a:pt x="66" y="49"/>
                </a:lnTo>
                <a:lnTo>
                  <a:pt x="66" y="49"/>
                </a:lnTo>
                <a:lnTo>
                  <a:pt x="66" y="49"/>
                </a:lnTo>
                <a:lnTo>
                  <a:pt x="66" y="49"/>
                </a:lnTo>
                <a:lnTo>
                  <a:pt x="66" y="49"/>
                </a:lnTo>
                <a:lnTo>
                  <a:pt x="66" y="49"/>
                </a:lnTo>
                <a:lnTo>
                  <a:pt x="66" y="49"/>
                </a:lnTo>
                <a:lnTo>
                  <a:pt x="66" y="49"/>
                </a:lnTo>
                <a:lnTo>
                  <a:pt x="66" y="49"/>
                </a:lnTo>
                <a:lnTo>
                  <a:pt x="66" y="49"/>
                </a:lnTo>
                <a:lnTo>
                  <a:pt x="66" y="49"/>
                </a:lnTo>
                <a:lnTo>
                  <a:pt x="69" y="49"/>
                </a:lnTo>
                <a:lnTo>
                  <a:pt x="69" y="52"/>
                </a:lnTo>
                <a:lnTo>
                  <a:pt x="69" y="52"/>
                </a:lnTo>
                <a:lnTo>
                  <a:pt x="69" y="52"/>
                </a:lnTo>
                <a:lnTo>
                  <a:pt x="69" y="52"/>
                </a:lnTo>
                <a:lnTo>
                  <a:pt x="69" y="52"/>
                </a:lnTo>
                <a:lnTo>
                  <a:pt x="69" y="52"/>
                </a:lnTo>
                <a:lnTo>
                  <a:pt x="72" y="55"/>
                </a:lnTo>
                <a:lnTo>
                  <a:pt x="72" y="52"/>
                </a:lnTo>
                <a:lnTo>
                  <a:pt x="72" y="52"/>
                </a:lnTo>
                <a:lnTo>
                  <a:pt x="72" y="52"/>
                </a:lnTo>
                <a:lnTo>
                  <a:pt x="72" y="52"/>
                </a:lnTo>
                <a:lnTo>
                  <a:pt x="72" y="52"/>
                </a:lnTo>
                <a:lnTo>
                  <a:pt x="76" y="52"/>
                </a:lnTo>
                <a:lnTo>
                  <a:pt x="76" y="52"/>
                </a:lnTo>
                <a:lnTo>
                  <a:pt x="76" y="52"/>
                </a:lnTo>
                <a:lnTo>
                  <a:pt x="76" y="52"/>
                </a:lnTo>
                <a:lnTo>
                  <a:pt x="72" y="55"/>
                </a:lnTo>
                <a:lnTo>
                  <a:pt x="76" y="55"/>
                </a:lnTo>
                <a:lnTo>
                  <a:pt x="76" y="55"/>
                </a:lnTo>
                <a:lnTo>
                  <a:pt x="76" y="55"/>
                </a:lnTo>
                <a:lnTo>
                  <a:pt x="76" y="55"/>
                </a:lnTo>
                <a:lnTo>
                  <a:pt x="76" y="59"/>
                </a:lnTo>
                <a:lnTo>
                  <a:pt x="76" y="59"/>
                </a:lnTo>
                <a:lnTo>
                  <a:pt x="72" y="59"/>
                </a:lnTo>
                <a:lnTo>
                  <a:pt x="72" y="59"/>
                </a:lnTo>
                <a:lnTo>
                  <a:pt x="72" y="59"/>
                </a:lnTo>
                <a:lnTo>
                  <a:pt x="76" y="62"/>
                </a:lnTo>
                <a:lnTo>
                  <a:pt x="72" y="62"/>
                </a:lnTo>
                <a:lnTo>
                  <a:pt x="76" y="62"/>
                </a:lnTo>
                <a:lnTo>
                  <a:pt x="76" y="59"/>
                </a:lnTo>
                <a:lnTo>
                  <a:pt x="76" y="59"/>
                </a:lnTo>
                <a:lnTo>
                  <a:pt x="82" y="59"/>
                </a:lnTo>
                <a:lnTo>
                  <a:pt x="82" y="59"/>
                </a:lnTo>
                <a:lnTo>
                  <a:pt x="82" y="59"/>
                </a:lnTo>
                <a:lnTo>
                  <a:pt x="82" y="59"/>
                </a:lnTo>
                <a:lnTo>
                  <a:pt x="89" y="59"/>
                </a:lnTo>
                <a:lnTo>
                  <a:pt x="89" y="62"/>
                </a:lnTo>
                <a:lnTo>
                  <a:pt x="92" y="62"/>
                </a:lnTo>
                <a:lnTo>
                  <a:pt x="92" y="62"/>
                </a:lnTo>
                <a:lnTo>
                  <a:pt x="95" y="62"/>
                </a:lnTo>
                <a:lnTo>
                  <a:pt x="95" y="62"/>
                </a:lnTo>
                <a:lnTo>
                  <a:pt x="98" y="59"/>
                </a:lnTo>
                <a:lnTo>
                  <a:pt x="102" y="59"/>
                </a:lnTo>
                <a:lnTo>
                  <a:pt x="102" y="59"/>
                </a:lnTo>
                <a:lnTo>
                  <a:pt x="102" y="59"/>
                </a:lnTo>
                <a:lnTo>
                  <a:pt x="108" y="55"/>
                </a:lnTo>
                <a:lnTo>
                  <a:pt x="108" y="55"/>
                </a:lnTo>
                <a:lnTo>
                  <a:pt x="108" y="55"/>
                </a:lnTo>
                <a:lnTo>
                  <a:pt x="112" y="55"/>
                </a:lnTo>
                <a:lnTo>
                  <a:pt x="112" y="55"/>
                </a:lnTo>
                <a:lnTo>
                  <a:pt x="112" y="55"/>
                </a:lnTo>
                <a:lnTo>
                  <a:pt x="112" y="55"/>
                </a:lnTo>
                <a:lnTo>
                  <a:pt x="112" y="55"/>
                </a:lnTo>
                <a:lnTo>
                  <a:pt x="115" y="55"/>
                </a:lnTo>
                <a:lnTo>
                  <a:pt x="115" y="55"/>
                </a:lnTo>
                <a:lnTo>
                  <a:pt x="118" y="55"/>
                </a:lnTo>
                <a:lnTo>
                  <a:pt x="118" y="52"/>
                </a:lnTo>
                <a:lnTo>
                  <a:pt x="118" y="55"/>
                </a:lnTo>
                <a:lnTo>
                  <a:pt x="118" y="55"/>
                </a:lnTo>
                <a:lnTo>
                  <a:pt x="118" y="55"/>
                </a:lnTo>
                <a:lnTo>
                  <a:pt x="118" y="55"/>
                </a:lnTo>
                <a:lnTo>
                  <a:pt x="121" y="59"/>
                </a:lnTo>
                <a:lnTo>
                  <a:pt x="121" y="59"/>
                </a:lnTo>
                <a:lnTo>
                  <a:pt x="121" y="62"/>
                </a:lnTo>
                <a:lnTo>
                  <a:pt x="121" y="62"/>
                </a:lnTo>
                <a:lnTo>
                  <a:pt x="121" y="68"/>
                </a:lnTo>
                <a:lnTo>
                  <a:pt x="121" y="68"/>
                </a:lnTo>
                <a:lnTo>
                  <a:pt x="121" y="68"/>
                </a:lnTo>
                <a:lnTo>
                  <a:pt x="121" y="68"/>
                </a:lnTo>
                <a:lnTo>
                  <a:pt x="121" y="72"/>
                </a:lnTo>
                <a:lnTo>
                  <a:pt x="118" y="72"/>
                </a:lnTo>
                <a:lnTo>
                  <a:pt x="118" y="72"/>
                </a:lnTo>
                <a:lnTo>
                  <a:pt x="118" y="75"/>
                </a:lnTo>
                <a:lnTo>
                  <a:pt x="121" y="75"/>
                </a:lnTo>
                <a:lnTo>
                  <a:pt x="121" y="75"/>
                </a:lnTo>
                <a:lnTo>
                  <a:pt x="121" y="78"/>
                </a:lnTo>
                <a:lnTo>
                  <a:pt x="121" y="81"/>
                </a:lnTo>
                <a:lnTo>
                  <a:pt x="121" y="81"/>
                </a:lnTo>
                <a:lnTo>
                  <a:pt x="121" y="81"/>
                </a:lnTo>
                <a:lnTo>
                  <a:pt x="121" y="81"/>
                </a:lnTo>
                <a:lnTo>
                  <a:pt x="121" y="85"/>
                </a:lnTo>
                <a:lnTo>
                  <a:pt x="121" y="88"/>
                </a:lnTo>
                <a:lnTo>
                  <a:pt x="121" y="88"/>
                </a:lnTo>
                <a:lnTo>
                  <a:pt x="121" y="88"/>
                </a:lnTo>
                <a:lnTo>
                  <a:pt x="118" y="91"/>
                </a:lnTo>
                <a:lnTo>
                  <a:pt x="118" y="91"/>
                </a:lnTo>
                <a:lnTo>
                  <a:pt x="118" y="91"/>
                </a:lnTo>
                <a:lnTo>
                  <a:pt x="118" y="95"/>
                </a:lnTo>
                <a:lnTo>
                  <a:pt x="118" y="95"/>
                </a:lnTo>
                <a:lnTo>
                  <a:pt x="118" y="95"/>
                </a:lnTo>
                <a:lnTo>
                  <a:pt x="115" y="101"/>
                </a:lnTo>
                <a:lnTo>
                  <a:pt x="115" y="101"/>
                </a:lnTo>
                <a:lnTo>
                  <a:pt x="115" y="101"/>
                </a:lnTo>
                <a:lnTo>
                  <a:pt x="115" y="104"/>
                </a:lnTo>
                <a:lnTo>
                  <a:pt x="115" y="104"/>
                </a:lnTo>
                <a:lnTo>
                  <a:pt x="115" y="104"/>
                </a:lnTo>
                <a:lnTo>
                  <a:pt x="115" y="104"/>
                </a:lnTo>
                <a:lnTo>
                  <a:pt x="115" y="104"/>
                </a:lnTo>
                <a:lnTo>
                  <a:pt x="115" y="104"/>
                </a:lnTo>
                <a:lnTo>
                  <a:pt x="115" y="104"/>
                </a:lnTo>
                <a:lnTo>
                  <a:pt x="115" y="104"/>
                </a:lnTo>
                <a:lnTo>
                  <a:pt x="115" y="104"/>
                </a:lnTo>
                <a:lnTo>
                  <a:pt x="115" y="108"/>
                </a:lnTo>
                <a:lnTo>
                  <a:pt x="115" y="108"/>
                </a:lnTo>
                <a:lnTo>
                  <a:pt x="115" y="108"/>
                </a:lnTo>
                <a:lnTo>
                  <a:pt x="115" y="108"/>
                </a:lnTo>
                <a:lnTo>
                  <a:pt x="115" y="108"/>
                </a:lnTo>
                <a:lnTo>
                  <a:pt x="115" y="108"/>
                </a:lnTo>
                <a:lnTo>
                  <a:pt x="115" y="108"/>
                </a:lnTo>
                <a:lnTo>
                  <a:pt x="115" y="108"/>
                </a:lnTo>
                <a:lnTo>
                  <a:pt x="115" y="108"/>
                </a:lnTo>
                <a:lnTo>
                  <a:pt x="115" y="108"/>
                </a:lnTo>
                <a:lnTo>
                  <a:pt x="115" y="108"/>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1"/>
                </a:lnTo>
                <a:lnTo>
                  <a:pt x="115" y="114"/>
                </a:lnTo>
                <a:lnTo>
                  <a:pt x="115" y="114"/>
                </a:lnTo>
                <a:lnTo>
                  <a:pt x="115" y="114"/>
                </a:lnTo>
                <a:lnTo>
                  <a:pt x="115" y="114"/>
                </a:lnTo>
                <a:lnTo>
                  <a:pt x="115" y="114"/>
                </a:lnTo>
                <a:lnTo>
                  <a:pt x="118" y="118"/>
                </a:lnTo>
                <a:lnTo>
                  <a:pt x="118" y="118"/>
                </a:lnTo>
                <a:lnTo>
                  <a:pt x="118" y="121"/>
                </a:lnTo>
                <a:lnTo>
                  <a:pt x="118" y="121"/>
                </a:lnTo>
                <a:lnTo>
                  <a:pt x="118" y="121"/>
                </a:lnTo>
                <a:lnTo>
                  <a:pt x="121" y="118"/>
                </a:lnTo>
                <a:lnTo>
                  <a:pt x="121" y="118"/>
                </a:lnTo>
                <a:lnTo>
                  <a:pt x="121" y="118"/>
                </a:lnTo>
                <a:lnTo>
                  <a:pt x="121" y="118"/>
                </a:lnTo>
                <a:lnTo>
                  <a:pt x="125" y="118"/>
                </a:lnTo>
                <a:lnTo>
                  <a:pt x="128" y="121"/>
                </a:lnTo>
                <a:lnTo>
                  <a:pt x="128" y="121"/>
                </a:lnTo>
                <a:lnTo>
                  <a:pt x="128" y="124"/>
                </a:lnTo>
                <a:lnTo>
                  <a:pt x="128" y="127"/>
                </a:lnTo>
                <a:lnTo>
                  <a:pt x="128" y="127"/>
                </a:lnTo>
                <a:lnTo>
                  <a:pt x="131" y="127"/>
                </a:lnTo>
                <a:lnTo>
                  <a:pt x="131" y="127"/>
                </a:lnTo>
                <a:lnTo>
                  <a:pt x="131" y="127"/>
                </a:lnTo>
                <a:lnTo>
                  <a:pt x="131" y="127"/>
                </a:lnTo>
                <a:lnTo>
                  <a:pt x="131" y="127"/>
                </a:lnTo>
                <a:lnTo>
                  <a:pt x="131" y="127"/>
                </a:lnTo>
                <a:lnTo>
                  <a:pt x="131" y="127"/>
                </a:lnTo>
                <a:lnTo>
                  <a:pt x="131" y="127"/>
                </a:lnTo>
                <a:lnTo>
                  <a:pt x="131" y="127"/>
                </a:lnTo>
                <a:lnTo>
                  <a:pt x="135" y="124"/>
                </a:lnTo>
                <a:lnTo>
                  <a:pt x="135" y="124"/>
                </a:lnTo>
                <a:lnTo>
                  <a:pt x="138" y="124"/>
                </a:lnTo>
                <a:lnTo>
                  <a:pt x="138" y="127"/>
                </a:lnTo>
                <a:lnTo>
                  <a:pt x="138" y="127"/>
                </a:lnTo>
                <a:lnTo>
                  <a:pt x="131" y="144"/>
                </a:lnTo>
                <a:lnTo>
                  <a:pt x="128" y="144"/>
                </a:lnTo>
                <a:lnTo>
                  <a:pt x="128" y="140"/>
                </a:lnTo>
                <a:lnTo>
                  <a:pt x="121" y="140"/>
                </a:lnTo>
                <a:lnTo>
                  <a:pt x="121" y="140"/>
                </a:lnTo>
                <a:lnTo>
                  <a:pt x="118" y="140"/>
                </a:lnTo>
                <a:lnTo>
                  <a:pt x="118" y="140"/>
                </a:lnTo>
                <a:lnTo>
                  <a:pt x="115" y="137"/>
                </a:lnTo>
                <a:lnTo>
                  <a:pt x="115" y="137"/>
                </a:lnTo>
                <a:lnTo>
                  <a:pt x="112" y="137"/>
                </a:lnTo>
                <a:lnTo>
                  <a:pt x="112" y="137"/>
                </a:lnTo>
                <a:lnTo>
                  <a:pt x="112" y="137"/>
                </a:lnTo>
                <a:lnTo>
                  <a:pt x="108" y="137"/>
                </a:lnTo>
                <a:lnTo>
                  <a:pt x="105" y="137"/>
                </a:lnTo>
                <a:lnTo>
                  <a:pt x="102" y="134"/>
                </a:lnTo>
                <a:lnTo>
                  <a:pt x="102" y="134"/>
                </a:lnTo>
                <a:lnTo>
                  <a:pt x="102" y="134"/>
                </a:lnTo>
                <a:lnTo>
                  <a:pt x="98" y="134"/>
                </a:lnTo>
                <a:lnTo>
                  <a:pt x="95" y="134"/>
                </a:lnTo>
                <a:lnTo>
                  <a:pt x="92" y="134"/>
                </a:lnTo>
                <a:lnTo>
                  <a:pt x="89" y="131"/>
                </a:lnTo>
                <a:lnTo>
                  <a:pt x="85" y="131"/>
                </a:lnTo>
                <a:lnTo>
                  <a:pt x="79" y="124"/>
                </a:lnTo>
                <a:lnTo>
                  <a:pt x="79" y="121"/>
                </a:lnTo>
                <a:lnTo>
                  <a:pt x="79" y="121"/>
                </a:lnTo>
                <a:lnTo>
                  <a:pt x="79" y="121"/>
                </a:lnTo>
                <a:lnTo>
                  <a:pt x="79" y="118"/>
                </a:lnTo>
                <a:lnTo>
                  <a:pt x="79" y="118"/>
                </a:lnTo>
                <a:lnTo>
                  <a:pt x="76" y="118"/>
                </a:lnTo>
                <a:lnTo>
                  <a:pt x="72" y="114"/>
                </a:lnTo>
                <a:lnTo>
                  <a:pt x="69" y="114"/>
                </a:lnTo>
                <a:lnTo>
                  <a:pt x="69" y="114"/>
                </a:lnTo>
                <a:lnTo>
                  <a:pt x="62" y="111"/>
                </a:lnTo>
                <a:lnTo>
                  <a:pt x="59" y="111"/>
                </a:lnTo>
                <a:lnTo>
                  <a:pt x="59" y="111"/>
                </a:lnTo>
                <a:lnTo>
                  <a:pt x="59" y="111"/>
                </a:lnTo>
                <a:lnTo>
                  <a:pt x="59" y="108"/>
                </a:lnTo>
                <a:lnTo>
                  <a:pt x="56" y="108"/>
                </a:lnTo>
                <a:lnTo>
                  <a:pt x="56" y="108"/>
                </a:lnTo>
                <a:lnTo>
                  <a:pt x="53" y="108"/>
                </a:lnTo>
                <a:lnTo>
                  <a:pt x="53" y="108"/>
                </a:lnTo>
                <a:lnTo>
                  <a:pt x="53" y="108"/>
                </a:lnTo>
                <a:lnTo>
                  <a:pt x="49" y="108"/>
                </a:lnTo>
                <a:lnTo>
                  <a:pt x="49" y="108"/>
                </a:lnTo>
                <a:lnTo>
                  <a:pt x="46" y="108"/>
                </a:lnTo>
                <a:lnTo>
                  <a:pt x="46" y="104"/>
                </a:lnTo>
                <a:lnTo>
                  <a:pt x="43" y="104"/>
                </a:lnTo>
                <a:lnTo>
                  <a:pt x="39" y="104"/>
                </a:lnTo>
                <a:lnTo>
                  <a:pt x="33" y="98"/>
                </a:lnTo>
                <a:lnTo>
                  <a:pt x="33" y="98"/>
                </a:lnTo>
                <a:lnTo>
                  <a:pt x="30" y="95"/>
                </a:lnTo>
                <a:lnTo>
                  <a:pt x="23" y="91"/>
                </a:lnTo>
                <a:lnTo>
                  <a:pt x="23" y="91"/>
                </a:lnTo>
                <a:lnTo>
                  <a:pt x="23" y="91"/>
                </a:lnTo>
                <a:lnTo>
                  <a:pt x="20" y="91"/>
                </a:lnTo>
                <a:lnTo>
                  <a:pt x="20" y="91"/>
                </a:lnTo>
                <a:lnTo>
                  <a:pt x="17" y="91"/>
                </a:lnTo>
                <a:lnTo>
                  <a:pt x="10" y="85"/>
                </a:lnTo>
                <a:lnTo>
                  <a:pt x="10" y="81"/>
                </a:lnTo>
                <a:lnTo>
                  <a:pt x="10" y="81"/>
                </a:lnTo>
                <a:lnTo>
                  <a:pt x="7" y="81"/>
                </a:lnTo>
                <a:lnTo>
                  <a:pt x="7" y="78"/>
                </a:lnTo>
                <a:lnTo>
                  <a:pt x="0" y="78"/>
                </a:lnTo>
                <a:lnTo>
                  <a:pt x="0" y="75"/>
                </a:lnTo>
                <a:lnTo>
                  <a:pt x="0" y="75"/>
                </a:lnTo>
                <a:lnTo>
                  <a:pt x="0" y="72"/>
                </a:lnTo>
                <a:lnTo>
                  <a:pt x="0" y="72"/>
                </a:lnTo>
                <a:lnTo>
                  <a:pt x="0" y="68"/>
                </a:lnTo>
                <a:lnTo>
                  <a:pt x="0" y="68"/>
                </a:lnTo>
                <a:lnTo>
                  <a:pt x="0" y="68"/>
                </a:lnTo>
                <a:lnTo>
                  <a:pt x="7" y="68"/>
                </a:lnTo>
                <a:lnTo>
                  <a:pt x="7" y="65"/>
                </a:lnTo>
                <a:lnTo>
                  <a:pt x="7" y="65"/>
                </a:lnTo>
                <a:lnTo>
                  <a:pt x="7" y="62"/>
                </a:lnTo>
                <a:lnTo>
                  <a:pt x="10" y="62"/>
                </a:lnTo>
                <a:lnTo>
                  <a:pt x="10" y="62"/>
                </a:lnTo>
                <a:lnTo>
                  <a:pt x="10" y="65"/>
                </a:lnTo>
                <a:lnTo>
                  <a:pt x="7" y="65"/>
                </a:lnTo>
                <a:lnTo>
                  <a:pt x="7" y="68"/>
                </a:lnTo>
                <a:lnTo>
                  <a:pt x="10" y="68"/>
                </a:lnTo>
                <a:lnTo>
                  <a:pt x="10" y="68"/>
                </a:lnTo>
                <a:lnTo>
                  <a:pt x="10" y="68"/>
                </a:lnTo>
                <a:lnTo>
                  <a:pt x="10" y="72"/>
                </a:lnTo>
                <a:lnTo>
                  <a:pt x="13" y="72"/>
                </a:lnTo>
                <a:lnTo>
                  <a:pt x="17" y="72"/>
                </a:lnTo>
                <a:lnTo>
                  <a:pt x="17" y="75"/>
                </a:lnTo>
                <a:lnTo>
                  <a:pt x="17" y="78"/>
                </a:lnTo>
                <a:lnTo>
                  <a:pt x="17" y="78"/>
                </a:lnTo>
                <a:lnTo>
                  <a:pt x="17" y="81"/>
                </a:lnTo>
                <a:lnTo>
                  <a:pt x="17" y="81"/>
                </a:lnTo>
                <a:lnTo>
                  <a:pt x="20" y="81"/>
                </a:lnTo>
                <a:lnTo>
                  <a:pt x="20" y="78"/>
                </a:lnTo>
                <a:lnTo>
                  <a:pt x="23" y="81"/>
                </a:lnTo>
                <a:lnTo>
                  <a:pt x="23" y="81"/>
                </a:lnTo>
                <a:lnTo>
                  <a:pt x="23" y="85"/>
                </a:lnTo>
                <a:lnTo>
                  <a:pt x="23" y="85"/>
                </a:lnTo>
                <a:lnTo>
                  <a:pt x="23" y="85"/>
                </a:lnTo>
                <a:lnTo>
                  <a:pt x="23" y="85"/>
                </a:lnTo>
                <a:lnTo>
                  <a:pt x="26" y="81"/>
                </a:lnTo>
                <a:lnTo>
                  <a:pt x="26" y="78"/>
                </a:lnTo>
                <a:lnTo>
                  <a:pt x="26" y="78"/>
                </a:lnTo>
                <a:lnTo>
                  <a:pt x="23" y="78"/>
                </a:lnTo>
                <a:lnTo>
                  <a:pt x="23" y="78"/>
                </a:lnTo>
                <a:lnTo>
                  <a:pt x="20" y="78"/>
                </a:lnTo>
                <a:lnTo>
                  <a:pt x="17" y="75"/>
                </a:lnTo>
                <a:lnTo>
                  <a:pt x="17" y="72"/>
                </a:lnTo>
                <a:lnTo>
                  <a:pt x="13" y="68"/>
                </a:lnTo>
                <a:lnTo>
                  <a:pt x="13" y="68"/>
                </a:lnTo>
                <a:lnTo>
                  <a:pt x="17" y="65"/>
                </a:lnTo>
                <a:lnTo>
                  <a:pt x="13" y="65"/>
                </a:lnTo>
                <a:lnTo>
                  <a:pt x="13" y="68"/>
                </a:lnTo>
                <a:lnTo>
                  <a:pt x="10" y="68"/>
                </a:lnTo>
                <a:lnTo>
                  <a:pt x="10" y="68"/>
                </a:lnTo>
                <a:lnTo>
                  <a:pt x="10" y="65"/>
                </a:lnTo>
                <a:lnTo>
                  <a:pt x="10" y="65"/>
                </a:lnTo>
                <a:lnTo>
                  <a:pt x="10" y="62"/>
                </a:lnTo>
                <a:lnTo>
                  <a:pt x="10" y="62"/>
                </a:lnTo>
                <a:lnTo>
                  <a:pt x="13" y="59"/>
                </a:lnTo>
                <a:lnTo>
                  <a:pt x="13" y="55"/>
                </a:lnTo>
                <a:lnTo>
                  <a:pt x="17" y="52"/>
                </a:lnTo>
                <a:lnTo>
                  <a:pt x="17" y="49"/>
                </a:lnTo>
                <a:lnTo>
                  <a:pt x="17" y="49"/>
                </a:lnTo>
                <a:lnTo>
                  <a:pt x="17" y="49"/>
                </a:lnTo>
                <a:lnTo>
                  <a:pt x="17" y="45"/>
                </a:lnTo>
                <a:lnTo>
                  <a:pt x="17" y="45"/>
                </a:lnTo>
                <a:lnTo>
                  <a:pt x="17" y="45"/>
                </a:lnTo>
                <a:lnTo>
                  <a:pt x="17" y="45"/>
                </a:lnTo>
                <a:lnTo>
                  <a:pt x="17" y="45"/>
                </a:lnTo>
                <a:lnTo>
                  <a:pt x="13" y="45"/>
                </a:lnTo>
                <a:lnTo>
                  <a:pt x="10" y="45"/>
                </a:lnTo>
                <a:lnTo>
                  <a:pt x="10" y="45"/>
                </a:lnTo>
                <a:lnTo>
                  <a:pt x="17" y="42"/>
                </a:lnTo>
                <a:lnTo>
                  <a:pt x="17" y="42"/>
                </a:lnTo>
                <a:lnTo>
                  <a:pt x="17" y="39"/>
                </a:lnTo>
                <a:lnTo>
                  <a:pt x="17" y="39"/>
                </a:lnTo>
                <a:lnTo>
                  <a:pt x="17" y="36"/>
                </a:lnTo>
                <a:lnTo>
                  <a:pt x="13" y="32"/>
                </a:lnTo>
                <a:lnTo>
                  <a:pt x="10" y="29"/>
                </a:lnTo>
                <a:lnTo>
                  <a:pt x="13" y="29"/>
                </a:lnTo>
                <a:lnTo>
                  <a:pt x="17" y="29"/>
                </a:lnTo>
                <a:lnTo>
                  <a:pt x="20" y="29"/>
                </a:lnTo>
                <a:lnTo>
                  <a:pt x="20" y="29"/>
                </a:lnTo>
                <a:lnTo>
                  <a:pt x="17" y="26"/>
                </a:lnTo>
                <a:lnTo>
                  <a:pt x="20" y="22"/>
                </a:lnTo>
                <a:lnTo>
                  <a:pt x="20" y="22"/>
                </a:lnTo>
                <a:lnTo>
                  <a:pt x="23" y="22"/>
                </a:lnTo>
                <a:lnTo>
                  <a:pt x="23" y="19"/>
                </a:lnTo>
                <a:lnTo>
                  <a:pt x="23" y="16"/>
                </a:lnTo>
                <a:lnTo>
                  <a:pt x="26" y="16"/>
                </a:lnTo>
                <a:lnTo>
                  <a:pt x="26" y="16"/>
                </a:lnTo>
                <a:lnTo>
                  <a:pt x="33" y="16"/>
                </a:lnTo>
                <a:lnTo>
                  <a:pt x="33" y="16"/>
                </a:lnTo>
                <a:lnTo>
                  <a:pt x="36" y="16"/>
                </a:lnTo>
                <a:lnTo>
                  <a:pt x="36" y="16"/>
                </a:lnTo>
                <a:lnTo>
                  <a:pt x="36" y="16"/>
                </a:lnTo>
                <a:lnTo>
                  <a:pt x="39" y="16"/>
                </a:lnTo>
                <a:lnTo>
                  <a:pt x="39" y="16"/>
                </a:lnTo>
                <a:lnTo>
                  <a:pt x="39" y="16"/>
                </a:lnTo>
                <a:lnTo>
                  <a:pt x="43" y="16"/>
                </a:lnTo>
                <a:lnTo>
                  <a:pt x="43" y="16"/>
                </a:lnTo>
                <a:lnTo>
                  <a:pt x="43" y="16"/>
                </a:lnTo>
                <a:lnTo>
                  <a:pt x="43" y="16"/>
                </a:lnTo>
                <a:lnTo>
                  <a:pt x="43" y="16"/>
                </a:lnTo>
                <a:lnTo>
                  <a:pt x="46" y="16"/>
                </a:lnTo>
                <a:lnTo>
                  <a:pt x="46" y="16"/>
                </a:lnTo>
                <a:lnTo>
                  <a:pt x="46" y="16"/>
                </a:lnTo>
                <a:lnTo>
                  <a:pt x="49" y="13"/>
                </a:lnTo>
                <a:lnTo>
                  <a:pt x="49" y="13"/>
                </a:lnTo>
                <a:lnTo>
                  <a:pt x="53" y="13"/>
                </a:lnTo>
                <a:lnTo>
                  <a:pt x="53" y="13"/>
                </a:lnTo>
                <a:lnTo>
                  <a:pt x="56" y="6"/>
                </a:lnTo>
                <a:lnTo>
                  <a:pt x="56" y="3"/>
                </a:lnTo>
                <a:lnTo>
                  <a:pt x="56" y="3"/>
                </a:lnTo>
                <a:lnTo>
                  <a:pt x="59" y="0"/>
                </a:lnTo>
                <a:lnTo>
                  <a:pt x="59" y="0"/>
                </a:lnTo>
                <a:lnTo>
                  <a:pt x="59" y="0"/>
                </a:lnTo>
                <a:lnTo>
                  <a:pt x="62" y="0"/>
                </a:lnTo>
                <a:lnTo>
                  <a:pt x="62" y="0"/>
                </a:lnTo>
                <a:lnTo>
                  <a:pt x="66" y="0"/>
                </a:lnTo>
                <a:lnTo>
                  <a:pt x="66" y="0"/>
                </a:lnTo>
                <a:lnTo>
                  <a:pt x="66" y="3"/>
                </a:lnTo>
                <a:lnTo>
                  <a:pt x="66" y="3"/>
                </a:lnTo>
                <a:lnTo>
                  <a:pt x="66" y="3"/>
                </a:lnTo>
                <a:lnTo>
                  <a:pt x="69" y="6"/>
                </a:lnTo>
                <a:lnTo>
                  <a:pt x="69" y="6"/>
                </a:lnTo>
                <a:lnTo>
                  <a:pt x="69" y="6"/>
                </a:lnTo>
                <a:close/>
              </a:path>
            </a:pathLst>
          </a:custGeom>
          <a:solidFill>
            <a:schemeClr val="accent5">
              <a:lumMod val="25000"/>
              <a:lumOff val="75000"/>
            </a:schemeClr>
          </a:solidFill>
          <a:ln w="63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TextBox 11"/>
          <p:cNvSpPr txBox="1"/>
          <p:nvPr/>
        </p:nvSpPr>
        <p:spPr>
          <a:xfrm>
            <a:off x="1057845" y="3978554"/>
            <a:ext cx="15843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ysClr val="windowText" lastClr="000000"/>
                </a:solidFill>
                <a:cs typeface="Arial" pitchFamily="34" charset="0"/>
              </a:rPr>
              <a:t>Greater Monrovia</a:t>
            </a:r>
          </a:p>
          <a:p>
            <a:pPr algn="ctr" fontAlgn="base">
              <a:spcBef>
                <a:spcPct val="0"/>
              </a:spcBef>
              <a:spcAft>
                <a:spcPct val="0"/>
              </a:spcAft>
            </a:pPr>
            <a:r>
              <a:rPr lang="en-US" sz="2000" b="1" dirty="0" smtClean="0">
                <a:solidFill>
                  <a:sysClr val="windowText" lastClr="000000"/>
                </a:solidFill>
                <a:cs typeface="Arial" pitchFamily="34" charset="0"/>
              </a:rPr>
              <a:t>3%</a:t>
            </a:r>
          </a:p>
        </p:txBody>
      </p:sp>
      <p:sp>
        <p:nvSpPr>
          <p:cNvPr id="13" name="TextBox 12"/>
          <p:cNvSpPr txBox="1"/>
          <p:nvPr/>
        </p:nvSpPr>
        <p:spPr>
          <a:xfrm>
            <a:off x="4132729" y="2925163"/>
            <a:ext cx="13684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North Central</a:t>
            </a:r>
          </a:p>
          <a:p>
            <a:pPr algn="ctr" fontAlgn="base">
              <a:spcBef>
                <a:spcPct val="0"/>
              </a:spcBef>
              <a:spcAft>
                <a:spcPct val="0"/>
              </a:spcAft>
            </a:pPr>
            <a:r>
              <a:rPr lang="en-US" sz="2000" b="1" dirty="0" smtClean="0">
                <a:solidFill>
                  <a:schemeClr val="bg1"/>
                </a:solidFill>
                <a:cs typeface="Arial" pitchFamily="34" charset="0"/>
              </a:rPr>
              <a:t>12%</a:t>
            </a:r>
            <a:endParaRPr lang="en-US" sz="2000" b="1" dirty="0">
              <a:solidFill>
                <a:schemeClr val="bg1"/>
              </a:solidFill>
              <a:cs typeface="Arial" pitchFamily="34" charset="0"/>
            </a:endParaRPr>
          </a:p>
        </p:txBody>
      </p:sp>
      <p:sp>
        <p:nvSpPr>
          <p:cNvPr id="14" name="TextBox 13"/>
          <p:cNvSpPr txBox="1"/>
          <p:nvPr/>
        </p:nvSpPr>
        <p:spPr>
          <a:xfrm>
            <a:off x="4946620" y="4920941"/>
            <a:ext cx="13684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rgbClr val="FFFFFF"/>
                </a:solidFill>
                <a:cs typeface="Arial" pitchFamily="34" charset="0"/>
              </a:rPr>
              <a:t>South Eastern A</a:t>
            </a:r>
          </a:p>
          <a:p>
            <a:pPr algn="ctr" fontAlgn="base">
              <a:spcBef>
                <a:spcPct val="0"/>
              </a:spcBef>
              <a:spcAft>
                <a:spcPct val="0"/>
              </a:spcAft>
            </a:pPr>
            <a:r>
              <a:rPr lang="en-US" sz="2000" b="1" dirty="0" smtClean="0">
                <a:solidFill>
                  <a:srgbClr val="FFFFFF"/>
                </a:solidFill>
                <a:cs typeface="Arial" pitchFamily="34" charset="0"/>
              </a:rPr>
              <a:t>9%</a:t>
            </a:r>
          </a:p>
        </p:txBody>
      </p:sp>
      <p:sp>
        <p:nvSpPr>
          <p:cNvPr id="15" name="TextBox 14"/>
          <p:cNvSpPr txBox="1"/>
          <p:nvPr/>
        </p:nvSpPr>
        <p:spPr>
          <a:xfrm>
            <a:off x="2914996" y="2385387"/>
            <a:ext cx="1368425" cy="1015663"/>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North Western</a:t>
            </a:r>
          </a:p>
          <a:p>
            <a:pPr algn="ctr" fontAlgn="base">
              <a:spcBef>
                <a:spcPct val="0"/>
              </a:spcBef>
              <a:spcAft>
                <a:spcPct val="0"/>
              </a:spcAft>
            </a:pPr>
            <a:r>
              <a:rPr lang="en-US" sz="2000" b="1" dirty="0" smtClean="0">
                <a:solidFill>
                  <a:schemeClr val="bg1"/>
                </a:solidFill>
                <a:cs typeface="Arial" pitchFamily="34" charset="0"/>
              </a:rPr>
              <a:t>8%</a:t>
            </a:r>
          </a:p>
        </p:txBody>
      </p:sp>
      <p:sp>
        <p:nvSpPr>
          <p:cNvPr id="16" name="TextBox 15"/>
          <p:cNvSpPr txBox="1"/>
          <p:nvPr/>
        </p:nvSpPr>
        <p:spPr>
          <a:xfrm>
            <a:off x="3174561" y="3978103"/>
            <a:ext cx="1806122" cy="707886"/>
          </a:xfrm>
          <a:prstGeom prst="rect">
            <a:avLst/>
          </a:prstGeom>
          <a:noFill/>
        </p:spPr>
        <p:txBody>
          <a:bodyPr wrap="square" rtlCol="0">
            <a:spAutoFit/>
          </a:bodyPr>
          <a:lstStyle/>
          <a:p>
            <a:pPr algn="ctr" fontAlgn="base">
              <a:spcBef>
                <a:spcPct val="0"/>
              </a:spcBef>
              <a:spcAft>
                <a:spcPct val="0"/>
              </a:spcAft>
            </a:pPr>
            <a:r>
              <a:rPr lang="en-US" sz="2000" b="1" dirty="0" smtClean="0">
                <a:solidFill>
                  <a:schemeClr val="bg1"/>
                </a:solidFill>
                <a:cs typeface="Arial" pitchFamily="34" charset="0"/>
              </a:rPr>
              <a:t>South Central</a:t>
            </a:r>
          </a:p>
          <a:p>
            <a:pPr algn="ctr" fontAlgn="base">
              <a:spcBef>
                <a:spcPct val="0"/>
              </a:spcBef>
              <a:spcAft>
                <a:spcPct val="0"/>
              </a:spcAft>
            </a:pPr>
            <a:r>
              <a:rPr lang="en-US" sz="2000" b="1" dirty="0" smtClean="0">
                <a:solidFill>
                  <a:schemeClr val="bg1"/>
                </a:solidFill>
                <a:cs typeface="Arial" pitchFamily="34" charset="0"/>
              </a:rPr>
              <a:t>10%</a:t>
            </a:r>
          </a:p>
        </p:txBody>
      </p:sp>
      <p:sp>
        <p:nvSpPr>
          <p:cNvPr id="17" name="TextBox 16"/>
          <p:cNvSpPr txBox="1"/>
          <p:nvPr/>
        </p:nvSpPr>
        <p:spPr>
          <a:xfrm>
            <a:off x="5957962" y="5527019"/>
            <a:ext cx="1381509" cy="1015663"/>
          </a:xfrm>
          <a:prstGeom prst="rect">
            <a:avLst/>
          </a:prstGeom>
          <a:noFill/>
          <a:ln w="6350">
            <a:noFill/>
          </a:ln>
        </p:spPr>
        <p:txBody>
          <a:bodyPr wrap="square" rtlCol="0">
            <a:spAutoFit/>
          </a:bodyPr>
          <a:lstStyle/>
          <a:p>
            <a:pPr algn="ctr" fontAlgn="base">
              <a:spcBef>
                <a:spcPct val="0"/>
              </a:spcBef>
              <a:spcAft>
                <a:spcPct val="0"/>
              </a:spcAft>
            </a:pPr>
            <a:r>
              <a:rPr lang="en-US" sz="2000" b="1" dirty="0" smtClean="0">
                <a:solidFill>
                  <a:srgbClr val="FFFFFF"/>
                </a:solidFill>
                <a:cs typeface="Arial" pitchFamily="34" charset="0"/>
              </a:rPr>
              <a:t>South </a:t>
            </a:r>
            <a:br>
              <a:rPr lang="en-US" sz="2000" b="1" dirty="0" smtClean="0">
                <a:solidFill>
                  <a:srgbClr val="FFFFFF"/>
                </a:solidFill>
                <a:cs typeface="Arial" pitchFamily="34" charset="0"/>
              </a:rPr>
            </a:br>
            <a:r>
              <a:rPr lang="en-US" sz="2000" b="1" dirty="0" smtClean="0">
                <a:solidFill>
                  <a:srgbClr val="FFFFFF"/>
                </a:solidFill>
                <a:cs typeface="Arial" pitchFamily="34" charset="0"/>
              </a:rPr>
              <a:t>Eastern B</a:t>
            </a:r>
          </a:p>
          <a:p>
            <a:pPr algn="ctr" fontAlgn="base">
              <a:spcBef>
                <a:spcPct val="0"/>
              </a:spcBef>
              <a:spcAft>
                <a:spcPct val="0"/>
              </a:spcAft>
            </a:pPr>
            <a:r>
              <a:rPr lang="en-US" sz="2000" b="1" dirty="0" smtClean="0">
                <a:solidFill>
                  <a:srgbClr val="FFFFFF"/>
                </a:solidFill>
                <a:cs typeface="Arial" pitchFamily="34" charset="0"/>
              </a:rPr>
              <a:t>9%</a:t>
            </a:r>
            <a:endParaRPr lang="en-US" sz="2000" b="1" dirty="0">
              <a:solidFill>
                <a:srgbClr val="FFFFFF"/>
              </a:solidFill>
              <a:cs typeface="Arial" pitchFamily="34" charset="0"/>
            </a:endParaRPr>
          </a:p>
        </p:txBody>
      </p:sp>
      <p:cxnSp>
        <p:nvCxnSpPr>
          <p:cNvPr id="18" name="Straight Connector 17"/>
          <p:cNvCxnSpPr>
            <a:endCxn id="11" idx="42"/>
          </p:cNvCxnSpPr>
          <p:nvPr/>
        </p:nvCxnSpPr>
        <p:spPr>
          <a:xfrm>
            <a:off x="2322256" y="4279359"/>
            <a:ext cx="813797" cy="646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569677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smtClean="0"/>
              <a:t>Prevalence of </a:t>
            </a:r>
            <a:r>
              <a:rPr lang="en-US" dirty="0"/>
              <a:t>A</a:t>
            </a:r>
            <a:r>
              <a:rPr lang="en-US" noProof="0" dirty="0" err="1" smtClean="0"/>
              <a:t>nemia</a:t>
            </a:r>
            <a:r>
              <a:rPr lang="en-US" noProof="0" dirty="0" smtClean="0"/>
              <a:t> by Wealth</a:t>
            </a:r>
            <a:endParaRPr lang="en-US" noProof="0" dirty="0"/>
          </a:p>
        </p:txBody>
      </p:sp>
      <p:graphicFrame>
        <p:nvGraphicFramePr>
          <p:cNvPr id="8" name="Content Placeholder 7"/>
          <p:cNvGraphicFramePr>
            <a:graphicFrameLocks noGrp="1"/>
          </p:cNvGraphicFramePr>
          <p:nvPr>
            <p:ph idx="1"/>
            <p:extLst/>
          </p:nvPr>
        </p:nvGraphicFramePr>
        <p:xfrm>
          <a:off x="461963" y="1606551"/>
          <a:ext cx="8256587" cy="443298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73847"/>
            <a:ext cx="9144000" cy="369332"/>
          </a:xfrm>
          <a:prstGeom prst="rect">
            <a:avLst/>
          </a:prstGeom>
          <a:noFill/>
        </p:spPr>
        <p:txBody>
          <a:bodyPr wrap="square" rtlCol="0">
            <a:spAutoFit/>
          </a:bodyPr>
          <a:lstStyle/>
          <a:p>
            <a:pPr algn="ctr"/>
            <a:r>
              <a:rPr lang="en-US" i="1" dirty="0" smtClean="0"/>
              <a:t>Percent of children age 6-59 months with moderate-to-severe anemia (hemoglobin &lt; 8.0 g/dl)</a:t>
            </a:r>
            <a:endParaRPr lang="en-US" i="1" dirty="0"/>
          </a:p>
        </p:txBody>
      </p:sp>
      <p:sp>
        <p:nvSpPr>
          <p:cNvPr id="9" name="Right Arrow 8"/>
          <p:cNvSpPr/>
          <p:nvPr/>
        </p:nvSpPr>
        <p:spPr>
          <a:xfrm>
            <a:off x="1796143" y="6183086"/>
            <a:ext cx="5584371" cy="359228"/>
          </a:xfrm>
          <a:prstGeom prst="rightArrow">
            <a:avLst/>
          </a:prstGeom>
          <a:solidFill>
            <a:schemeClr val="accent3"/>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461963" y="6039535"/>
            <a:ext cx="1418658" cy="646331"/>
          </a:xfrm>
          <a:prstGeom prst="rect">
            <a:avLst/>
          </a:prstGeom>
          <a:noFill/>
        </p:spPr>
        <p:txBody>
          <a:bodyPr wrap="square" rtlCol="0">
            <a:spAutoFit/>
          </a:bodyPr>
          <a:lstStyle/>
          <a:p>
            <a:pPr algn="ctr"/>
            <a:r>
              <a:rPr lang="en-US" dirty="0" smtClean="0"/>
              <a:t>Poorest households</a:t>
            </a:r>
            <a:endParaRPr lang="en-US" dirty="0"/>
          </a:p>
        </p:txBody>
      </p:sp>
      <p:sp>
        <p:nvSpPr>
          <p:cNvPr id="11" name="TextBox 10"/>
          <p:cNvSpPr txBox="1"/>
          <p:nvPr/>
        </p:nvSpPr>
        <p:spPr>
          <a:xfrm>
            <a:off x="7380514" y="6039534"/>
            <a:ext cx="1418658" cy="646331"/>
          </a:xfrm>
          <a:prstGeom prst="rect">
            <a:avLst/>
          </a:prstGeom>
          <a:noFill/>
        </p:spPr>
        <p:txBody>
          <a:bodyPr wrap="square" rtlCol="0">
            <a:spAutoFit/>
          </a:bodyPr>
          <a:lstStyle/>
          <a:p>
            <a:pPr algn="ctr"/>
            <a:r>
              <a:rPr lang="en-US" dirty="0" smtClean="0"/>
              <a:t>Wealthiest households</a:t>
            </a:r>
            <a:endParaRPr lang="en-US" dirty="0"/>
          </a:p>
        </p:txBody>
      </p:sp>
    </p:spTree>
    <p:extLst>
      <p:ext uri="{BB962C8B-B14F-4D97-AF65-F5344CB8AC3E}">
        <p14:creationId xmlns:p14="http://schemas.microsoft.com/office/powerpoint/2010/main" val="288646397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smtClean="0"/>
              <a:t>Trends in Prevalence of </a:t>
            </a:r>
            <a:r>
              <a:rPr lang="en-US" dirty="0"/>
              <a:t>A</a:t>
            </a:r>
            <a:r>
              <a:rPr lang="en-US" noProof="0" dirty="0" err="1" smtClean="0"/>
              <a:t>nemia</a:t>
            </a:r>
            <a:endParaRPr lang="en-US" noProof="0" dirty="0"/>
          </a:p>
        </p:txBody>
      </p:sp>
      <p:graphicFrame>
        <p:nvGraphicFramePr>
          <p:cNvPr id="8" name="Content Placeholder 7"/>
          <p:cNvGraphicFramePr>
            <a:graphicFrameLocks noGrp="1"/>
          </p:cNvGraphicFramePr>
          <p:nvPr>
            <p:ph idx="1"/>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smtClean="0"/>
              <a:t>Percent of children age 6-59 months with moderate-to-severe anemia (hemoglobin &lt; 8.0 g/dl)</a:t>
            </a:r>
            <a:endParaRPr lang="en-US" i="1" dirty="0"/>
          </a:p>
        </p:txBody>
      </p:sp>
    </p:spTree>
    <p:extLst>
      <p:ext uri="{BB962C8B-B14F-4D97-AF65-F5344CB8AC3E}">
        <p14:creationId xmlns:p14="http://schemas.microsoft.com/office/powerpoint/2010/main" val="323086079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smtClean="0"/>
              <a:t>Key Findings</a:t>
            </a:r>
            <a:endParaRPr lang="en-US" noProof="0" dirty="0"/>
          </a:p>
        </p:txBody>
      </p:sp>
      <p:sp>
        <p:nvSpPr>
          <p:cNvPr id="3" name="Content Placeholder 2"/>
          <p:cNvSpPr>
            <a:spLocks noGrp="1"/>
          </p:cNvSpPr>
          <p:nvPr>
            <p:ph idx="1"/>
          </p:nvPr>
        </p:nvSpPr>
        <p:spPr>
          <a:xfrm>
            <a:off x="443883" y="1463166"/>
            <a:ext cx="8256233" cy="5081325"/>
          </a:xfrm>
        </p:spPr>
        <p:txBody>
          <a:bodyPr>
            <a:normAutofit/>
          </a:bodyPr>
          <a:lstStyle/>
          <a:p>
            <a:pPr>
              <a:spcBef>
                <a:spcPts val="0"/>
              </a:spcBef>
              <a:spcAft>
                <a:spcPts val="1800"/>
              </a:spcAft>
              <a:buClr>
                <a:schemeClr val="tx1"/>
              </a:buClr>
            </a:pPr>
            <a:r>
              <a:rPr lang="en-US" b="1" dirty="0" smtClean="0">
                <a:solidFill>
                  <a:schemeClr val="accent5"/>
                </a:solidFill>
              </a:rPr>
              <a:t>81</a:t>
            </a:r>
            <a:r>
              <a:rPr lang="en-US" b="1" noProof="0" dirty="0" smtClean="0">
                <a:solidFill>
                  <a:schemeClr val="accent5"/>
                </a:solidFill>
              </a:rPr>
              <a:t>% </a:t>
            </a:r>
            <a:r>
              <a:rPr lang="en-US" noProof="0" dirty="0" smtClean="0"/>
              <a:t>of children under 5 with fever in the 2 weeks before the survey who took an antimalarial took </a:t>
            </a:r>
            <a:r>
              <a:rPr lang="en-US" b="1" noProof="0" dirty="0" smtClean="0">
                <a:solidFill>
                  <a:schemeClr val="accent5"/>
                </a:solidFill>
              </a:rPr>
              <a:t>any ACT</a:t>
            </a:r>
            <a:r>
              <a:rPr lang="en-US" noProof="0" dirty="0" smtClean="0"/>
              <a:t>.</a:t>
            </a:r>
          </a:p>
          <a:p>
            <a:pPr>
              <a:spcBef>
                <a:spcPts val="0"/>
              </a:spcBef>
              <a:spcAft>
                <a:spcPts val="1800"/>
              </a:spcAft>
              <a:buClr>
                <a:schemeClr val="tx1"/>
              </a:buClr>
            </a:pPr>
            <a:r>
              <a:rPr lang="en-US" b="1" noProof="0" dirty="0" smtClean="0"/>
              <a:t>8% </a:t>
            </a:r>
            <a:r>
              <a:rPr lang="en-US" noProof="0" dirty="0" smtClean="0"/>
              <a:t>of children age 6-59 months have </a:t>
            </a:r>
            <a:r>
              <a:rPr lang="en-US" b="1" noProof="0" dirty="0" smtClean="0">
                <a:solidFill>
                  <a:schemeClr val="accent5"/>
                </a:solidFill>
              </a:rPr>
              <a:t>anemia</a:t>
            </a:r>
            <a:r>
              <a:rPr lang="en-US" noProof="0" dirty="0" smtClean="0"/>
              <a:t>.</a:t>
            </a:r>
          </a:p>
          <a:p>
            <a:pPr>
              <a:spcBef>
                <a:spcPts val="0"/>
              </a:spcBef>
              <a:spcAft>
                <a:spcPts val="1800"/>
              </a:spcAft>
              <a:buClr>
                <a:schemeClr val="tx1"/>
              </a:buClr>
            </a:pPr>
            <a:r>
              <a:rPr lang="en-US" b="1" noProof="0" dirty="0" smtClean="0">
                <a:solidFill>
                  <a:schemeClr val="accent1"/>
                </a:solidFill>
              </a:rPr>
              <a:t>45% </a:t>
            </a:r>
            <a:r>
              <a:rPr lang="en-US" noProof="0" dirty="0" smtClean="0"/>
              <a:t>of children age 6-59 months </a:t>
            </a:r>
            <a:r>
              <a:rPr lang="en-US" b="1" noProof="0" dirty="0" smtClean="0">
                <a:solidFill>
                  <a:schemeClr val="accent1"/>
                </a:solidFill>
              </a:rPr>
              <a:t>tested positive for malaria by RDT</a:t>
            </a:r>
            <a:r>
              <a:rPr lang="en-US" noProof="0" dirty="0" smtClean="0"/>
              <a:t>.</a:t>
            </a:r>
            <a:endParaRPr lang="en-US" noProof="0" dirty="0"/>
          </a:p>
        </p:txBody>
      </p:sp>
    </p:spTree>
    <p:extLst>
      <p:ext uri="{BB962C8B-B14F-4D97-AF65-F5344CB8AC3E}">
        <p14:creationId xmlns:p14="http://schemas.microsoft.com/office/powerpoint/2010/main" val="244129693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66255"/>
            <a:ext cx="9143999" cy="707886"/>
          </a:xfrm>
          <a:prstGeom prst="rect">
            <a:avLst/>
          </a:prstGeom>
          <a:noFill/>
        </p:spPr>
        <p:txBody>
          <a:bodyPr wrap="square" rtlCol="0">
            <a:spAutoFit/>
          </a:bodyPr>
          <a:lstStyle/>
          <a:p>
            <a:pPr algn="ctr"/>
            <a:r>
              <a:rPr lang="en-US" sz="4000" b="1" dirty="0" smtClean="0">
                <a:solidFill>
                  <a:schemeClr val="bg1"/>
                </a:solidFill>
              </a:rPr>
              <a:t>Malaria Knowledge and Communication</a:t>
            </a:r>
            <a:endParaRPr lang="en-US" sz="4000" b="1" dirty="0">
              <a:solidFill>
                <a:schemeClr val="bg1"/>
              </a:solidFill>
            </a:endParaRPr>
          </a:p>
        </p:txBody>
      </p:sp>
      <p:sp>
        <p:nvSpPr>
          <p:cNvPr id="3" name="TextBox 2"/>
          <p:cNvSpPr txBox="1"/>
          <p:nvPr/>
        </p:nvSpPr>
        <p:spPr>
          <a:xfrm>
            <a:off x="6446903" y="1017501"/>
            <a:ext cx="2769834" cy="707886"/>
          </a:xfrm>
          <a:prstGeom prst="rect">
            <a:avLst/>
          </a:prstGeom>
          <a:noFill/>
        </p:spPr>
        <p:txBody>
          <a:bodyPr wrap="square" rtlCol="0">
            <a:spAutoFit/>
          </a:bodyPr>
          <a:lstStyle/>
          <a:p>
            <a:pPr algn="r"/>
            <a:r>
              <a:rPr lang="en-US" sz="2000" i="1" dirty="0" smtClean="0">
                <a:solidFill>
                  <a:schemeClr val="bg1"/>
                </a:solidFill>
              </a:rPr>
              <a:t>Follow along on Twitter!  </a:t>
            </a:r>
          </a:p>
          <a:p>
            <a:pPr algn="r"/>
            <a:r>
              <a:rPr lang="en-US" sz="2000" i="1" dirty="0" smtClean="0">
                <a:solidFill>
                  <a:schemeClr val="bg1"/>
                </a:solidFill>
              </a:rPr>
              <a:t>#</a:t>
            </a:r>
            <a:r>
              <a:rPr lang="en-US" sz="2000" i="1" dirty="0" err="1" smtClean="0">
                <a:solidFill>
                  <a:schemeClr val="bg1"/>
                </a:solidFill>
              </a:rPr>
              <a:t>LiberiaMIS</a:t>
            </a:r>
            <a:endParaRPr lang="en-US" sz="2000" i="1" dirty="0">
              <a:solidFill>
                <a:schemeClr val="bg1"/>
              </a:solidFill>
            </a:endParaRPr>
          </a:p>
        </p:txBody>
      </p:sp>
    </p:spTree>
    <p:extLst>
      <p:ext uri="{BB962C8B-B14F-4D97-AF65-F5344CB8AC3E}">
        <p14:creationId xmlns:p14="http://schemas.microsoft.com/office/powerpoint/2010/main" val="242448269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720499"/>
            <a:ext cx="4418729" cy="1331955"/>
          </a:xfrm>
        </p:spPr>
        <p:txBody>
          <a:bodyPr>
            <a:normAutofit/>
          </a:bodyPr>
          <a:lstStyle/>
          <a:p>
            <a:pPr>
              <a:buClr>
                <a:schemeClr val="tx1"/>
              </a:buClr>
            </a:pPr>
            <a:r>
              <a:rPr lang="en-US" sz="3400" b="1" noProof="0" dirty="0" smtClean="0">
                <a:solidFill>
                  <a:schemeClr val="accent5"/>
                </a:solidFill>
              </a:rPr>
              <a:t>Knowledge of malaria</a:t>
            </a:r>
          </a:p>
          <a:p>
            <a:pPr>
              <a:buClr>
                <a:schemeClr val="tx1"/>
              </a:buClr>
            </a:pPr>
            <a:r>
              <a:rPr lang="en-US" sz="3400" noProof="0" dirty="0" smtClean="0"/>
              <a:t>Malaria messages</a:t>
            </a:r>
          </a:p>
        </p:txBody>
      </p:sp>
    </p:spTree>
    <p:extLst>
      <p:ext uri="{BB962C8B-B14F-4D97-AF65-F5344CB8AC3E}">
        <p14:creationId xmlns:p14="http://schemas.microsoft.com/office/powerpoint/2010/main" val="29554976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Questionnaires</a:t>
            </a:r>
            <a:endParaRPr lang="en-US" noProof="0" dirty="0"/>
          </a:p>
        </p:txBody>
      </p:sp>
      <p:sp>
        <p:nvSpPr>
          <p:cNvPr id="3" name="Content Placeholder 2"/>
          <p:cNvSpPr>
            <a:spLocks noGrp="1"/>
          </p:cNvSpPr>
          <p:nvPr>
            <p:ph idx="1"/>
          </p:nvPr>
        </p:nvSpPr>
        <p:spPr/>
        <p:txBody>
          <a:bodyPr>
            <a:normAutofit/>
          </a:bodyPr>
          <a:lstStyle/>
          <a:p>
            <a:pPr marL="514350" indent="-514350">
              <a:spcBef>
                <a:spcPts val="0"/>
              </a:spcBef>
              <a:spcAft>
                <a:spcPts val="1800"/>
              </a:spcAft>
              <a:buFont typeface="+mj-lt"/>
              <a:buAutoNum type="arabicPeriod"/>
            </a:pPr>
            <a:r>
              <a:rPr lang="en-US" sz="3200" noProof="0" dirty="0" smtClean="0"/>
              <a:t>Household Questionnaire</a:t>
            </a:r>
          </a:p>
          <a:p>
            <a:pPr marL="514350" indent="-514350">
              <a:spcBef>
                <a:spcPts val="0"/>
              </a:spcBef>
              <a:spcAft>
                <a:spcPts val="1800"/>
              </a:spcAft>
              <a:buFont typeface="+mj-lt"/>
              <a:buAutoNum type="arabicPeriod"/>
            </a:pPr>
            <a:r>
              <a:rPr lang="en-US" sz="3200" noProof="0" dirty="0" smtClean="0"/>
              <a:t>Woman’s Questionnaire</a:t>
            </a:r>
          </a:p>
          <a:p>
            <a:pPr marL="514350" indent="-514350">
              <a:spcBef>
                <a:spcPts val="0"/>
              </a:spcBef>
              <a:spcAft>
                <a:spcPts val="1800"/>
              </a:spcAft>
              <a:buFont typeface="+mj-lt"/>
              <a:buAutoNum type="arabicPeriod"/>
            </a:pPr>
            <a:r>
              <a:rPr lang="en-US" sz="3200" noProof="0" dirty="0" smtClean="0"/>
              <a:t>Biomarker Questionnaire</a:t>
            </a:r>
          </a:p>
          <a:p>
            <a:pPr>
              <a:spcBef>
                <a:spcPts val="0"/>
              </a:spcBef>
              <a:spcAft>
                <a:spcPts val="1800"/>
              </a:spcAft>
            </a:pPr>
            <a:endParaRPr lang="en-US" sz="3200" noProof="0" dirty="0" smtClean="0"/>
          </a:p>
          <a:p>
            <a:pPr marL="0" indent="0">
              <a:spcBef>
                <a:spcPts val="0"/>
              </a:spcBef>
              <a:spcAft>
                <a:spcPts val="1800"/>
              </a:spcAft>
              <a:buNone/>
            </a:pPr>
            <a:r>
              <a:rPr lang="en-US" sz="3200" noProof="0" dirty="0" smtClean="0"/>
              <a:t>Questionnaires were in </a:t>
            </a:r>
            <a:r>
              <a:rPr lang="en-US" sz="3200" b="1" noProof="0" dirty="0" smtClean="0"/>
              <a:t>English</a:t>
            </a:r>
            <a:r>
              <a:rPr lang="en-US" sz="3200" noProof="0" dirty="0" smtClean="0"/>
              <a:t>, with some text adapted to </a:t>
            </a:r>
            <a:r>
              <a:rPr lang="en-US" sz="3200" b="1" noProof="0" dirty="0" smtClean="0">
                <a:solidFill>
                  <a:schemeClr val="accent5"/>
                </a:solidFill>
              </a:rPr>
              <a:t>Liberian English</a:t>
            </a:r>
            <a:r>
              <a:rPr lang="en-US" sz="3200" noProof="0" dirty="0" smtClean="0"/>
              <a:t>.</a:t>
            </a:r>
            <a:endParaRPr lang="en-US" sz="3200" noProof="0" dirty="0"/>
          </a:p>
        </p:txBody>
      </p:sp>
    </p:spTree>
    <p:extLst>
      <p:ext uri="{BB962C8B-B14F-4D97-AF65-F5344CB8AC3E}">
        <p14:creationId xmlns:p14="http://schemas.microsoft.com/office/powerpoint/2010/main" val="385164154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 of Malaria Symptoms</a:t>
            </a:r>
            <a:endParaRPr lang="en-US" dirty="0"/>
          </a:p>
        </p:txBody>
      </p:sp>
      <p:graphicFrame>
        <p:nvGraphicFramePr>
          <p:cNvPr id="8" name="Content Placeholder 7"/>
          <p:cNvGraphicFramePr>
            <a:graphicFrameLocks noGrp="1"/>
          </p:cNvGraphicFramePr>
          <p:nvPr>
            <p:ph idx="1"/>
            <p:extLst/>
          </p:nvPr>
        </p:nvGraphicFramePr>
        <p:xfrm>
          <a:off x="1" y="1654175"/>
          <a:ext cx="9144000" cy="52038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07698"/>
            <a:ext cx="9144000" cy="646331"/>
          </a:xfrm>
          <a:prstGeom prst="rect">
            <a:avLst/>
          </a:prstGeom>
          <a:noFill/>
        </p:spPr>
        <p:txBody>
          <a:bodyPr wrap="square" rtlCol="0">
            <a:spAutoFit/>
          </a:bodyPr>
          <a:lstStyle/>
          <a:p>
            <a:pPr algn="ctr"/>
            <a:r>
              <a:rPr lang="en-US" i="1" dirty="0" smtClean="0"/>
              <a:t>Among women age 15-49 who have heard of malaria, percent who </a:t>
            </a:r>
          </a:p>
          <a:p>
            <a:pPr algn="ctr"/>
            <a:r>
              <a:rPr lang="en-US" i="1" dirty="0" smtClean="0"/>
              <a:t>report specific signs or symptoms of malaria</a:t>
            </a:r>
            <a:endParaRPr lang="en-US" i="1" dirty="0"/>
          </a:p>
        </p:txBody>
      </p:sp>
    </p:spTree>
    <p:extLst>
      <p:ext uri="{BB962C8B-B14F-4D97-AF65-F5344CB8AC3E}">
        <p14:creationId xmlns:p14="http://schemas.microsoft.com/office/powerpoint/2010/main" val="375520664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Knowledge of Groups Most Affected </a:t>
            </a:r>
            <a:br>
              <a:rPr lang="en-US" dirty="0" smtClean="0"/>
            </a:br>
            <a:r>
              <a:rPr lang="en-US" dirty="0" smtClean="0"/>
              <a:t>by Malaria</a:t>
            </a:r>
            <a:endParaRPr lang="en-US" dirty="0"/>
          </a:p>
        </p:txBody>
      </p:sp>
      <p:graphicFrame>
        <p:nvGraphicFramePr>
          <p:cNvPr id="8" name="Content Placeholder 7"/>
          <p:cNvGraphicFramePr>
            <a:graphicFrameLocks noGrp="1"/>
          </p:cNvGraphicFramePr>
          <p:nvPr>
            <p:ph idx="1"/>
            <p:extLst/>
          </p:nvPr>
        </p:nvGraphicFramePr>
        <p:xfrm>
          <a:off x="17755" y="1749425"/>
          <a:ext cx="9126245" cy="51085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14329"/>
            <a:ext cx="9144000" cy="646331"/>
          </a:xfrm>
          <a:prstGeom prst="rect">
            <a:avLst/>
          </a:prstGeom>
          <a:noFill/>
        </p:spPr>
        <p:txBody>
          <a:bodyPr wrap="square" rtlCol="0">
            <a:spAutoFit/>
          </a:bodyPr>
          <a:lstStyle/>
          <a:p>
            <a:pPr algn="ctr"/>
            <a:r>
              <a:rPr lang="en-US" i="1" dirty="0" smtClean="0"/>
              <a:t>Among women age 15-49 who have heard of malaria, percent who </a:t>
            </a:r>
          </a:p>
          <a:p>
            <a:pPr algn="ctr"/>
            <a:r>
              <a:rPr lang="en-US" i="1" dirty="0" smtClean="0"/>
              <a:t>cite specific groups as most likely to get malaria</a:t>
            </a:r>
          </a:p>
        </p:txBody>
      </p:sp>
    </p:spTree>
    <p:extLst>
      <p:ext uri="{BB962C8B-B14F-4D97-AF65-F5344CB8AC3E}">
        <p14:creationId xmlns:p14="http://schemas.microsoft.com/office/powerpoint/2010/main" val="135373080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 of Causes of Malaria</a:t>
            </a:r>
            <a:endParaRPr lang="en-US" dirty="0"/>
          </a:p>
        </p:txBody>
      </p:sp>
      <p:graphicFrame>
        <p:nvGraphicFramePr>
          <p:cNvPr id="8" name="Content Placeholder 7"/>
          <p:cNvGraphicFramePr>
            <a:graphicFrameLocks noGrp="1"/>
          </p:cNvGraphicFramePr>
          <p:nvPr>
            <p:ph idx="1"/>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60527"/>
            <a:ext cx="9144000" cy="646331"/>
          </a:xfrm>
          <a:prstGeom prst="rect">
            <a:avLst/>
          </a:prstGeom>
          <a:noFill/>
        </p:spPr>
        <p:txBody>
          <a:bodyPr wrap="square" rtlCol="0">
            <a:spAutoFit/>
          </a:bodyPr>
          <a:lstStyle/>
          <a:p>
            <a:pPr algn="ctr"/>
            <a:r>
              <a:rPr lang="en-US" i="1" dirty="0" smtClean="0"/>
              <a:t>Among women age 15-49 who have heard of malaria, percent who </a:t>
            </a:r>
          </a:p>
          <a:p>
            <a:pPr algn="ctr"/>
            <a:r>
              <a:rPr lang="en-US" i="1" dirty="0" smtClean="0"/>
              <a:t>cite specific causes of malaria</a:t>
            </a:r>
          </a:p>
        </p:txBody>
      </p:sp>
    </p:spTree>
    <p:extLst>
      <p:ext uri="{BB962C8B-B14F-4D97-AF65-F5344CB8AC3E}">
        <p14:creationId xmlns:p14="http://schemas.microsoft.com/office/powerpoint/2010/main" val="146316002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Knowledge of Ways to Avoid Malaria </a:t>
            </a:r>
            <a:br>
              <a:rPr lang="en-US" dirty="0" smtClean="0"/>
            </a:br>
            <a:r>
              <a:rPr lang="en-US" dirty="0" smtClean="0"/>
              <a:t>by Education</a:t>
            </a:r>
            <a:endParaRPr lang="en-US" dirty="0"/>
          </a:p>
        </p:txBody>
      </p:sp>
      <p:graphicFrame>
        <p:nvGraphicFramePr>
          <p:cNvPr id="8" name="Content Placeholder 7"/>
          <p:cNvGraphicFramePr>
            <a:graphicFrameLocks noGrp="1"/>
          </p:cNvGraphicFramePr>
          <p:nvPr>
            <p:ph idx="1"/>
            <p:extLst/>
          </p:nvPr>
        </p:nvGraphicFramePr>
        <p:xfrm>
          <a:off x="461963" y="1890930"/>
          <a:ext cx="8256587" cy="496706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244600"/>
            <a:ext cx="9144000" cy="646331"/>
          </a:xfrm>
          <a:prstGeom prst="rect">
            <a:avLst/>
          </a:prstGeom>
          <a:noFill/>
        </p:spPr>
        <p:txBody>
          <a:bodyPr wrap="square" rtlCol="0">
            <a:spAutoFit/>
          </a:bodyPr>
          <a:lstStyle/>
          <a:p>
            <a:pPr algn="ctr"/>
            <a:r>
              <a:rPr lang="en-US" i="1" dirty="0" smtClean="0"/>
              <a:t>Among women age 15-49 who have heard of malaria, percent who know </a:t>
            </a:r>
            <a:br>
              <a:rPr lang="en-US" i="1" dirty="0" smtClean="0"/>
            </a:br>
            <a:r>
              <a:rPr lang="en-US" i="1" dirty="0" smtClean="0"/>
              <a:t>there are ways to avoid malaria</a:t>
            </a:r>
          </a:p>
        </p:txBody>
      </p:sp>
    </p:spTree>
    <p:extLst>
      <p:ext uri="{BB962C8B-B14F-4D97-AF65-F5344CB8AC3E}">
        <p14:creationId xmlns:p14="http://schemas.microsoft.com/office/powerpoint/2010/main" val="338056545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Specific Ways to Avoid Malaria</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960789389"/>
              </p:ext>
            </p:extLst>
          </p:nvPr>
        </p:nvGraphicFramePr>
        <p:xfrm>
          <a:off x="17755" y="1606550"/>
          <a:ext cx="9126245"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68609"/>
            <a:ext cx="9144000" cy="646331"/>
          </a:xfrm>
          <a:prstGeom prst="rect">
            <a:avLst/>
          </a:prstGeom>
          <a:noFill/>
        </p:spPr>
        <p:txBody>
          <a:bodyPr wrap="square" rtlCol="0">
            <a:spAutoFit/>
          </a:bodyPr>
          <a:lstStyle/>
          <a:p>
            <a:pPr algn="ctr"/>
            <a:r>
              <a:rPr lang="en-US" i="1" dirty="0" smtClean="0"/>
              <a:t>Among women age 15-49 who have heard of malaria, percent who </a:t>
            </a:r>
          </a:p>
          <a:p>
            <a:pPr algn="ctr"/>
            <a:r>
              <a:rPr lang="en-US" i="1" dirty="0" smtClean="0"/>
              <a:t>cite specific ways to avoid malaria</a:t>
            </a:r>
          </a:p>
        </p:txBody>
      </p:sp>
    </p:spTree>
    <p:extLst>
      <p:ext uri="{BB962C8B-B14F-4D97-AF65-F5344CB8AC3E}">
        <p14:creationId xmlns:p14="http://schemas.microsoft.com/office/powerpoint/2010/main" val="427044729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 of Malaria Treatment</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010438519"/>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 y="960527"/>
            <a:ext cx="9144000" cy="646331"/>
          </a:xfrm>
          <a:prstGeom prst="rect">
            <a:avLst/>
          </a:prstGeom>
          <a:noFill/>
        </p:spPr>
        <p:txBody>
          <a:bodyPr wrap="square" rtlCol="0">
            <a:spAutoFit/>
          </a:bodyPr>
          <a:lstStyle/>
          <a:p>
            <a:pPr algn="ctr"/>
            <a:r>
              <a:rPr lang="en-US" i="1" dirty="0" smtClean="0"/>
              <a:t>Among women age 15-49 who have heard of malaria and know malaria can be treated, </a:t>
            </a:r>
          </a:p>
          <a:p>
            <a:pPr algn="ctr"/>
            <a:r>
              <a:rPr lang="en-US" i="1" dirty="0" smtClean="0"/>
              <a:t>percent who cite specific drugs for malaria treatment</a:t>
            </a:r>
          </a:p>
        </p:txBody>
      </p:sp>
    </p:spTree>
    <p:extLst>
      <p:ext uri="{BB962C8B-B14F-4D97-AF65-F5344CB8AC3E}">
        <p14:creationId xmlns:p14="http://schemas.microsoft.com/office/powerpoint/2010/main" val="295708808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 of SP/</a:t>
            </a:r>
            <a:r>
              <a:rPr lang="en-US" dirty="0" err="1" smtClean="0"/>
              <a:t>Fansidar</a:t>
            </a:r>
            <a:endParaRPr lang="en-US" dirty="0"/>
          </a:p>
        </p:txBody>
      </p:sp>
      <p:graphicFrame>
        <p:nvGraphicFramePr>
          <p:cNvPr id="8" name="Content Placeholder 7"/>
          <p:cNvGraphicFramePr>
            <a:graphicFrameLocks noGrp="1"/>
          </p:cNvGraphicFramePr>
          <p:nvPr>
            <p:ph idx="1"/>
            <p:extLst/>
          </p:nvPr>
        </p:nvGraphicFramePr>
        <p:xfrm>
          <a:off x="706581" y="2068214"/>
          <a:ext cx="8437419" cy="478978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4885"/>
            <a:ext cx="3158836" cy="923330"/>
          </a:xfrm>
          <a:prstGeom prst="rect">
            <a:avLst/>
          </a:prstGeom>
          <a:noFill/>
        </p:spPr>
        <p:txBody>
          <a:bodyPr wrap="square" rtlCol="0">
            <a:spAutoFit/>
          </a:bodyPr>
          <a:lstStyle/>
          <a:p>
            <a:pPr algn="ctr"/>
            <a:r>
              <a:rPr lang="en-US" i="1" dirty="0" smtClean="0"/>
              <a:t>Among women age 15-49 who have heard of malaria, percent who have heard of SP/</a:t>
            </a:r>
            <a:r>
              <a:rPr lang="en-US" i="1" dirty="0" err="1" smtClean="0"/>
              <a:t>Fansidar</a:t>
            </a:r>
            <a:endParaRPr lang="en-US" i="1" dirty="0" smtClean="0"/>
          </a:p>
        </p:txBody>
      </p:sp>
      <p:sp>
        <p:nvSpPr>
          <p:cNvPr id="9" name="TextBox 8"/>
          <p:cNvSpPr txBox="1"/>
          <p:nvPr/>
        </p:nvSpPr>
        <p:spPr>
          <a:xfrm>
            <a:off x="3626428" y="1421884"/>
            <a:ext cx="5517572" cy="646331"/>
          </a:xfrm>
          <a:prstGeom prst="rect">
            <a:avLst/>
          </a:prstGeom>
          <a:noFill/>
        </p:spPr>
        <p:txBody>
          <a:bodyPr wrap="square" rtlCol="0">
            <a:spAutoFit/>
          </a:bodyPr>
          <a:lstStyle/>
          <a:p>
            <a:pPr algn="ctr"/>
            <a:r>
              <a:rPr lang="en-US" i="1" dirty="0" smtClean="0"/>
              <a:t>Among women age 15-49 who have heard of SP/</a:t>
            </a:r>
            <a:r>
              <a:rPr lang="en-US" i="1" dirty="0" err="1" smtClean="0"/>
              <a:t>Fansidar</a:t>
            </a:r>
            <a:r>
              <a:rPr lang="en-US" i="1" dirty="0" smtClean="0"/>
              <a:t>, percent who cite specific uses of SP/</a:t>
            </a:r>
            <a:r>
              <a:rPr lang="en-US" i="1" dirty="0" err="1" smtClean="0"/>
              <a:t>Fansidar</a:t>
            </a:r>
            <a:endParaRPr lang="en-US" i="1" dirty="0" smtClean="0"/>
          </a:p>
        </p:txBody>
      </p:sp>
      <p:cxnSp>
        <p:nvCxnSpPr>
          <p:cNvPr id="11" name="Straight Connector 10"/>
          <p:cNvCxnSpPr/>
          <p:nvPr/>
        </p:nvCxnSpPr>
        <p:spPr>
          <a:xfrm>
            <a:off x="176645" y="2068215"/>
            <a:ext cx="27639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917380" y="2068215"/>
            <a:ext cx="49148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827670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0" y="2762062"/>
            <a:ext cx="4418729" cy="1259219"/>
          </a:xfrm>
        </p:spPr>
        <p:txBody>
          <a:bodyPr>
            <a:normAutofit/>
          </a:bodyPr>
          <a:lstStyle/>
          <a:p>
            <a:pPr>
              <a:buClr>
                <a:schemeClr val="tx1"/>
              </a:buClr>
            </a:pPr>
            <a:r>
              <a:rPr lang="en-US" sz="3400" noProof="0" dirty="0" smtClean="0"/>
              <a:t>Knowledge of malaria</a:t>
            </a:r>
          </a:p>
          <a:p>
            <a:pPr>
              <a:buClr>
                <a:schemeClr val="tx1"/>
              </a:buClr>
            </a:pPr>
            <a:r>
              <a:rPr lang="en-US" sz="3400" b="1" noProof="0" dirty="0" smtClean="0">
                <a:solidFill>
                  <a:schemeClr val="accent5"/>
                </a:solidFill>
              </a:rPr>
              <a:t>Malaria messages</a:t>
            </a:r>
          </a:p>
        </p:txBody>
      </p:sp>
    </p:spTree>
    <p:extLst>
      <p:ext uri="{BB962C8B-B14F-4D97-AF65-F5344CB8AC3E}">
        <p14:creationId xmlns:p14="http://schemas.microsoft.com/office/powerpoint/2010/main" val="390322654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Exposure to Malaria Messages by Residence</a:t>
            </a:r>
            <a:endParaRPr lang="en-US" sz="3600" dirty="0"/>
          </a:p>
        </p:txBody>
      </p:sp>
      <p:graphicFrame>
        <p:nvGraphicFramePr>
          <p:cNvPr id="9" name="Content Placeholder 8"/>
          <p:cNvGraphicFramePr>
            <a:graphicFrameLocks noGrp="1"/>
          </p:cNvGraphicFramePr>
          <p:nvPr>
            <p:ph idx="1"/>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 y="960527"/>
            <a:ext cx="9144000" cy="646331"/>
          </a:xfrm>
          <a:prstGeom prst="rect">
            <a:avLst/>
          </a:prstGeom>
          <a:noFill/>
        </p:spPr>
        <p:txBody>
          <a:bodyPr wrap="square" rtlCol="0">
            <a:spAutoFit/>
          </a:bodyPr>
          <a:lstStyle/>
          <a:p>
            <a:pPr algn="ctr"/>
            <a:r>
              <a:rPr lang="en-US" i="1" dirty="0" smtClean="0"/>
              <a:t>Among women age 15-49 who have heard of malaria, percent who have seen </a:t>
            </a:r>
            <a:br>
              <a:rPr lang="en-US" i="1" dirty="0" smtClean="0"/>
            </a:br>
            <a:r>
              <a:rPr lang="en-US" i="1" dirty="0" smtClean="0"/>
              <a:t>or heard a message about malaria in the past few months</a:t>
            </a:r>
          </a:p>
        </p:txBody>
      </p:sp>
    </p:spTree>
    <p:extLst>
      <p:ext uri="{BB962C8B-B14F-4D97-AF65-F5344CB8AC3E}">
        <p14:creationId xmlns:p14="http://schemas.microsoft.com/office/powerpoint/2010/main" val="196487214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Specific Malaria Messages</a:t>
            </a:r>
            <a:endParaRPr lang="en-US" dirty="0"/>
          </a:p>
        </p:txBody>
      </p:sp>
      <p:graphicFrame>
        <p:nvGraphicFramePr>
          <p:cNvPr id="9" name="Content Placeholder 8"/>
          <p:cNvGraphicFramePr>
            <a:graphicFrameLocks noGrp="1"/>
          </p:cNvGraphicFramePr>
          <p:nvPr>
            <p:ph idx="1"/>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863898"/>
            <a:ext cx="9144000" cy="923330"/>
          </a:xfrm>
          <a:prstGeom prst="rect">
            <a:avLst/>
          </a:prstGeom>
          <a:noFill/>
        </p:spPr>
        <p:txBody>
          <a:bodyPr wrap="square" rtlCol="0">
            <a:spAutoFit/>
          </a:bodyPr>
          <a:lstStyle/>
          <a:p>
            <a:pPr algn="ctr"/>
            <a:r>
              <a:rPr lang="en-US" i="1" dirty="0" smtClean="0"/>
              <a:t>Among women age 15-49 who have heard of malaria </a:t>
            </a:r>
            <a:r>
              <a:rPr lang="en-US" i="1" dirty="0"/>
              <a:t>and who have seen </a:t>
            </a:r>
            <a:br>
              <a:rPr lang="en-US" i="1" dirty="0"/>
            </a:br>
            <a:r>
              <a:rPr lang="en-US" i="1" dirty="0"/>
              <a:t>or heard a message about malaria in the past few months, </a:t>
            </a:r>
            <a:r>
              <a:rPr lang="en-US" i="1" dirty="0" smtClean="0"/>
              <a:t>percent who have seen </a:t>
            </a:r>
            <a:br>
              <a:rPr lang="en-US" i="1" dirty="0" smtClean="0"/>
            </a:br>
            <a:r>
              <a:rPr lang="en-US" i="1" dirty="0" smtClean="0"/>
              <a:t>or heard a specific message</a:t>
            </a:r>
          </a:p>
        </p:txBody>
      </p:sp>
    </p:spTree>
    <p:extLst>
      <p:ext uri="{BB962C8B-B14F-4D97-AF65-F5344CB8AC3E}">
        <p14:creationId xmlns:p14="http://schemas.microsoft.com/office/powerpoint/2010/main" val="24289929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Household Questionnaire</a:t>
            </a:r>
            <a:endParaRPr lang="en-US" noProof="0" dirty="0"/>
          </a:p>
        </p:txBody>
      </p:sp>
      <p:sp>
        <p:nvSpPr>
          <p:cNvPr id="3" name="Content Placeholder 2"/>
          <p:cNvSpPr>
            <a:spLocks noGrp="1"/>
          </p:cNvSpPr>
          <p:nvPr>
            <p:ph idx="1"/>
          </p:nvPr>
        </p:nvSpPr>
        <p:spPr/>
        <p:txBody>
          <a:bodyPr>
            <a:normAutofit/>
          </a:bodyPr>
          <a:lstStyle/>
          <a:p>
            <a:pPr>
              <a:spcBef>
                <a:spcPts val="0"/>
              </a:spcBef>
              <a:spcAft>
                <a:spcPts val="1800"/>
              </a:spcAft>
            </a:pPr>
            <a:r>
              <a:rPr lang="en-US" sz="3200" noProof="0" dirty="0" smtClean="0"/>
              <a:t>Lists usual members and visitors to identify eligible individuals</a:t>
            </a:r>
          </a:p>
          <a:p>
            <a:pPr>
              <a:spcBef>
                <a:spcPts val="0"/>
              </a:spcBef>
              <a:spcAft>
                <a:spcPts val="1800"/>
              </a:spcAft>
            </a:pPr>
            <a:r>
              <a:rPr lang="en-US" sz="3200" noProof="0" dirty="0" smtClean="0"/>
              <a:t>Basic characteristics of each person in the household (age, sex, education, etc.)</a:t>
            </a:r>
          </a:p>
          <a:p>
            <a:pPr>
              <a:spcBef>
                <a:spcPts val="0"/>
              </a:spcBef>
              <a:spcAft>
                <a:spcPts val="1800"/>
              </a:spcAft>
            </a:pPr>
            <a:r>
              <a:rPr lang="en-US" sz="3200" noProof="0" dirty="0" smtClean="0"/>
              <a:t>Housing characteristics (drinking water, sanitation facilities, materials used for floor, etc.)</a:t>
            </a:r>
          </a:p>
          <a:p>
            <a:pPr>
              <a:spcBef>
                <a:spcPts val="0"/>
              </a:spcBef>
              <a:spcAft>
                <a:spcPts val="1800"/>
              </a:spcAft>
            </a:pPr>
            <a:r>
              <a:rPr lang="en-US" sz="3200" noProof="0" dirty="0" smtClean="0"/>
              <a:t>Ownership and use of mosquito nets</a:t>
            </a:r>
          </a:p>
          <a:p>
            <a:pPr>
              <a:spcBef>
                <a:spcPts val="0"/>
              </a:spcBef>
              <a:spcAft>
                <a:spcPts val="1800"/>
              </a:spcAft>
            </a:pPr>
            <a:r>
              <a:rPr lang="en-US" sz="3200" noProof="0" dirty="0" smtClean="0"/>
              <a:t>Identify children eligible for biomarker testing</a:t>
            </a:r>
          </a:p>
        </p:txBody>
      </p:sp>
    </p:spTree>
    <p:extLst>
      <p:ext uri="{BB962C8B-B14F-4D97-AF65-F5344CB8AC3E}">
        <p14:creationId xmlns:p14="http://schemas.microsoft.com/office/powerpoint/2010/main" val="166713358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 of Malaria Messages</a:t>
            </a:r>
            <a:endParaRPr lang="en-US" dirty="0"/>
          </a:p>
        </p:txBody>
      </p:sp>
      <p:graphicFrame>
        <p:nvGraphicFramePr>
          <p:cNvPr id="8" name="Content Placeholder 7"/>
          <p:cNvGraphicFramePr>
            <a:graphicFrameLocks noGrp="1"/>
          </p:cNvGraphicFramePr>
          <p:nvPr>
            <p:ph idx="1"/>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 y="960527"/>
            <a:ext cx="9144000" cy="646331"/>
          </a:xfrm>
          <a:prstGeom prst="rect">
            <a:avLst/>
          </a:prstGeom>
          <a:noFill/>
        </p:spPr>
        <p:txBody>
          <a:bodyPr wrap="square" rtlCol="0">
            <a:spAutoFit/>
          </a:bodyPr>
          <a:lstStyle/>
          <a:p>
            <a:pPr algn="ctr"/>
            <a:r>
              <a:rPr lang="en-US" i="1" dirty="0" smtClean="0"/>
              <a:t>Among women age 15-49 who have heard of malaria, percent who have seen </a:t>
            </a:r>
            <a:br>
              <a:rPr lang="en-US" i="1" dirty="0" smtClean="0"/>
            </a:br>
            <a:r>
              <a:rPr lang="en-US" i="1" dirty="0" smtClean="0"/>
              <a:t>or heard a message about malaria in the past few months, by source of message</a:t>
            </a:r>
          </a:p>
        </p:txBody>
      </p:sp>
    </p:spTree>
    <p:extLst>
      <p:ext uri="{BB962C8B-B14F-4D97-AF65-F5344CB8AC3E}">
        <p14:creationId xmlns:p14="http://schemas.microsoft.com/office/powerpoint/2010/main" val="110593553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smtClean="0"/>
              <a:t>Key Findings</a:t>
            </a:r>
            <a:endParaRPr lang="en-US" noProof="0" dirty="0"/>
          </a:p>
        </p:txBody>
      </p:sp>
      <p:sp>
        <p:nvSpPr>
          <p:cNvPr id="3" name="Content Placeholder 2"/>
          <p:cNvSpPr>
            <a:spLocks noGrp="1"/>
          </p:cNvSpPr>
          <p:nvPr>
            <p:ph idx="1"/>
          </p:nvPr>
        </p:nvSpPr>
        <p:spPr>
          <a:xfrm>
            <a:off x="443883" y="1403531"/>
            <a:ext cx="8256233" cy="5081325"/>
          </a:xfrm>
        </p:spPr>
        <p:txBody>
          <a:bodyPr>
            <a:normAutofit/>
          </a:bodyPr>
          <a:lstStyle/>
          <a:p>
            <a:pPr marL="0" indent="0">
              <a:spcBef>
                <a:spcPts val="0"/>
              </a:spcBef>
              <a:spcAft>
                <a:spcPts val="1800"/>
              </a:spcAft>
              <a:buClr>
                <a:schemeClr val="tx1"/>
              </a:buClr>
              <a:buNone/>
            </a:pPr>
            <a:r>
              <a:rPr lang="en-US" dirty="0" smtClean="0"/>
              <a:t>Among women age 15-49 who have heard of malaria:</a:t>
            </a:r>
          </a:p>
          <a:p>
            <a:pPr>
              <a:spcBef>
                <a:spcPts val="0"/>
              </a:spcBef>
              <a:spcAft>
                <a:spcPts val="1800"/>
              </a:spcAft>
              <a:buClr>
                <a:schemeClr val="tx1"/>
              </a:buClr>
            </a:pPr>
            <a:r>
              <a:rPr lang="en-US" b="1" dirty="0" smtClean="0">
                <a:solidFill>
                  <a:schemeClr val="accent5"/>
                </a:solidFill>
              </a:rPr>
              <a:t>95% </a:t>
            </a:r>
            <a:r>
              <a:rPr lang="en-US" dirty="0"/>
              <a:t>of women </a:t>
            </a:r>
            <a:r>
              <a:rPr lang="en-US" dirty="0" smtClean="0"/>
              <a:t>know there are ways to </a:t>
            </a:r>
            <a:r>
              <a:rPr lang="en-US" b="1" dirty="0" smtClean="0">
                <a:solidFill>
                  <a:schemeClr val="accent5"/>
                </a:solidFill>
              </a:rPr>
              <a:t>prevent malaria</a:t>
            </a:r>
            <a:r>
              <a:rPr lang="en-US" dirty="0" smtClean="0"/>
              <a:t>.</a:t>
            </a:r>
            <a:endParaRPr lang="en-US" dirty="0"/>
          </a:p>
          <a:p>
            <a:pPr>
              <a:spcBef>
                <a:spcPts val="0"/>
              </a:spcBef>
              <a:spcAft>
                <a:spcPts val="1800"/>
              </a:spcAft>
              <a:buClr>
                <a:schemeClr val="tx1"/>
              </a:buClr>
            </a:pPr>
            <a:r>
              <a:rPr lang="en-US" b="1" noProof="0" dirty="0" smtClean="0">
                <a:solidFill>
                  <a:schemeClr val="accent5"/>
                </a:solidFill>
              </a:rPr>
              <a:t>56% </a:t>
            </a:r>
            <a:r>
              <a:rPr lang="en-US" noProof="0" dirty="0" smtClean="0"/>
              <a:t>of women have knowledge of </a:t>
            </a:r>
            <a:r>
              <a:rPr lang="en-US" b="1" noProof="0" dirty="0" smtClean="0">
                <a:solidFill>
                  <a:schemeClr val="accent5"/>
                </a:solidFill>
              </a:rPr>
              <a:t>SP/</a:t>
            </a:r>
            <a:r>
              <a:rPr lang="en-US" b="1" noProof="0" dirty="0" err="1" smtClean="0">
                <a:solidFill>
                  <a:schemeClr val="accent5"/>
                </a:solidFill>
              </a:rPr>
              <a:t>Fansidar</a:t>
            </a:r>
            <a:r>
              <a:rPr lang="en-US" noProof="0" dirty="0" smtClean="0"/>
              <a:t>.</a:t>
            </a:r>
          </a:p>
          <a:p>
            <a:pPr>
              <a:spcBef>
                <a:spcPts val="0"/>
              </a:spcBef>
              <a:spcAft>
                <a:spcPts val="1800"/>
              </a:spcAft>
              <a:buClr>
                <a:schemeClr val="tx1"/>
              </a:buClr>
            </a:pPr>
            <a:r>
              <a:rPr lang="en-US" b="1" noProof="0" dirty="0" smtClean="0">
                <a:solidFill>
                  <a:schemeClr val="accent5"/>
                </a:solidFill>
              </a:rPr>
              <a:t>58% </a:t>
            </a:r>
            <a:r>
              <a:rPr lang="en-US" noProof="0" dirty="0" smtClean="0"/>
              <a:t>of women have </a:t>
            </a:r>
            <a:r>
              <a:rPr lang="en-US" b="1" noProof="0" dirty="0" smtClean="0">
                <a:solidFill>
                  <a:schemeClr val="accent5"/>
                </a:solidFill>
              </a:rPr>
              <a:t>seen or heard a message about malaria in the past few months</a:t>
            </a:r>
            <a:r>
              <a:rPr lang="en-US" noProof="0" dirty="0" smtClean="0"/>
              <a:t>.</a:t>
            </a:r>
          </a:p>
          <a:p>
            <a:pPr>
              <a:spcBef>
                <a:spcPts val="0"/>
              </a:spcBef>
              <a:spcAft>
                <a:spcPts val="1800"/>
              </a:spcAft>
              <a:buClr>
                <a:schemeClr val="tx1"/>
              </a:buClr>
            </a:pPr>
            <a:r>
              <a:rPr lang="en-US" b="1" noProof="0" dirty="0" smtClean="0">
                <a:solidFill>
                  <a:schemeClr val="accent5"/>
                </a:solidFill>
              </a:rPr>
              <a:t>Radio and health workers </a:t>
            </a:r>
            <a:r>
              <a:rPr lang="en-US" dirty="0" smtClean="0"/>
              <a:t>are</a:t>
            </a:r>
            <a:r>
              <a:rPr lang="en-US" noProof="0" dirty="0" smtClean="0"/>
              <a:t> the most common source of </a:t>
            </a:r>
            <a:r>
              <a:rPr lang="en-US" b="1" noProof="0" dirty="0" smtClean="0">
                <a:solidFill>
                  <a:schemeClr val="accent5"/>
                </a:solidFill>
              </a:rPr>
              <a:t>malaria messages</a:t>
            </a:r>
            <a:r>
              <a:rPr lang="en-US" noProof="0" dirty="0" smtClean="0"/>
              <a:t>.</a:t>
            </a:r>
            <a:endParaRPr lang="en-US" noProof="0" dirty="0"/>
          </a:p>
        </p:txBody>
      </p:sp>
    </p:spTree>
    <p:extLst>
      <p:ext uri="{BB962C8B-B14F-4D97-AF65-F5344CB8AC3E}">
        <p14:creationId xmlns:p14="http://schemas.microsoft.com/office/powerpoint/2010/main" val="44544843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smtClean="0">
                <a:solidFill>
                  <a:schemeClr val="bg1"/>
                </a:solidFill>
              </a:rPr>
              <a:t>Family Planning &amp; Maternal Health</a:t>
            </a:r>
            <a:endParaRPr lang="en-US" sz="4400" b="1" dirty="0">
              <a:solidFill>
                <a:schemeClr val="bg1"/>
              </a:solidFill>
            </a:endParaRPr>
          </a:p>
        </p:txBody>
      </p:sp>
      <p:sp>
        <p:nvSpPr>
          <p:cNvPr id="3" name="TextBox 2"/>
          <p:cNvSpPr txBox="1"/>
          <p:nvPr/>
        </p:nvSpPr>
        <p:spPr>
          <a:xfrm>
            <a:off x="6251174" y="956053"/>
            <a:ext cx="2769834" cy="707886"/>
          </a:xfrm>
          <a:prstGeom prst="rect">
            <a:avLst/>
          </a:prstGeom>
          <a:noFill/>
        </p:spPr>
        <p:txBody>
          <a:bodyPr wrap="square" rtlCol="0">
            <a:spAutoFit/>
          </a:bodyPr>
          <a:lstStyle/>
          <a:p>
            <a:pPr algn="r"/>
            <a:r>
              <a:rPr lang="en-US" sz="2000" i="1" dirty="0" smtClean="0">
                <a:solidFill>
                  <a:schemeClr val="bg1"/>
                </a:solidFill>
              </a:rPr>
              <a:t>Follow along on Twitter!  </a:t>
            </a:r>
          </a:p>
          <a:p>
            <a:pPr algn="r"/>
            <a:r>
              <a:rPr lang="en-US" sz="2000" i="1" dirty="0" smtClean="0">
                <a:solidFill>
                  <a:schemeClr val="bg1"/>
                </a:solidFill>
              </a:rPr>
              <a:t>#</a:t>
            </a:r>
            <a:r>
              <a:rPr lang="en-US" sz="2000" i="1" dirty="0" err="1" smtClean="0">
                <a:solidFill>
                  <a:schemeClr val="bg1"/>
                </a:solidFill>
              </a:rPr>
              <a:t>LiberiaMIS</a:t>
            </a:r>
            <a:endParaRPr lang="en-US" sz="2000" i="1" dirty="0">
              <a:solidFill>
                <a:schemeClr val="bg1"/>
              </a:solidFill>
            </a:endParaRPr>
          </a:p>
        </p:txBody>
      </p:sp>
    </p:spTree>
    <p:extLst>
      <p:ext uri="{BB962C8B-B14F-4D97-AF65-F5344CB8AC3E}">
        <p14:creationId xmlns:p14="http://schemas.microsoft.com/office/powerpoint/2010/main" val="13594976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753643"/>
            <a:ext cx="4418729" cy="1717675"/>
          </a:xfrm>
        </p:spPr>
        <p:txBody>
          <a:bodyPr>
            <a:normAutofit fontScale="85000" lnSpcReduction="20000"/>
          </a:bodyPr>
          <a:lstStyle/>
          <a:p>
            <a:pPr>
              <a:buClr>
                <a:schemeClr val="tx1"/>
              </a:buClr>
            </a:pPr>
            <a:r>
              <a:rPr lang="en-US" sz="3600" b="1" noProof="0" dirty="0" smtClean="0">
                <a:solidFill>
                  <a:schemeClr val="accent5"/>
                </a:solidFill>
              </a:rPr>
              <a:t>Family Planning</a:t>
            </a:r>
          </a:p>
          <a:p>
            <a:pPr>
              <a:buClr>
                <a:schemeClr val="tx1"/>
              </a:buClr>
            </a:pPr>
            <a:r>
              <a:rPr lang="en-US" sz="3600" noProof="0" dirty="0" smtClean="0"/>
              <a:t>Antenatal care</a:t>
            </a:r>
          </a:p>
          <a:p>
            <a:pPr>
              <a:buClr>
                <a:schemeClr val="tx1"/>
              </a:buClr>
            </a:pPr>
            <a:r>
              <a:rPr lang="en-US" sz="3600" noProof="0" dirty="0" smtClean="0"/>
              <a:t>Delivery and postnatal care</a:t>
            </a:r>
          </a:p>
        </p:txBody>
      </p:sp>
    </p:spTree>
    <p:extLst>
      <p:ext uri="{BB962C8B-B14F-4D97-AF65-F5344CB8AC3E}">
        <p14:creationId xmlns:p14="http://schemas.microsoft.com/office/powerpoint/2010/main" val="131001401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Current Use of Family Planning</a:t>
            </a:r>
            <a:endParaRPr lang="en-US" noProof="0" dirty="0"/>
          </a:p>
        </p:txBody>
      </p:sp>
      <p:graphicFrame>
        <p:nvGraphicFramePr>
          <p:cNvPr id="7" name="Content Placeholder 6"/>
          <p:cNvGraphicFramePr>
            <a:graphicFrameLocks noGrp="1"/>
          </p:cNvGraphicFramePr>
          <p:nvPr>
            <p:ph idx="1"/>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9126"/>
            <a:ext cx="9144000" cy="369332"/>
          </a:xfrm>
          <a:prstGeom prst="rect">
            <a:avLst/>
          </a:prstGeom>
          <a:noFill/>
        </p:spPr>
        <p:txBody>
          <a:bodyPr wrap="square" rtlCol="0">
            <a:spAutoFit/>
          </a:bodyPr>
          <a:lstStyle/>
          <a:p>
            <a:pPr algn="ctr"/>
            <a:r>
              <a:rPr lang="en-US" i="1" dirty="0" smtClean="0"/>
              <a:t>Percent of women age 15-49</a:t>
            </a:r>
            <a:endParaRPr lang="en-US" i="1" dirty="0"/>
          </a:p>
        </p:txBody>
      </p:sp>
      <p:sp>
        <p:nvSpPr>
          <p:cNvPr id="3" name="TextBox 2"/>
          <p:cNvSpPr txBox="1"/>
          <p:nvPr/>
        </p:nvSpPr>
        <p:spPr>
          <a:xfrm>
            <a:off x="7957226" y="5359941"/>
            <a:ext cx="924127" cy="369332"/>
          </a:xfrm>
          <a:prstGeom prst="rect">
            <a:avLst/>
          </a:prstGeom>
          <a:noFill/>
        </p:spPr>
        <p:txBody>
          <a:bodyPr wrap="square" rtlCol="0">
            <a:spAutoFit/>
          </a:bodyPr>
          <a:lstStyle/>
          <a:p>
            <a:r>
              <a:rPr lang="en-US" b="1" dirty="0" smtClean="0"/>
              <a:t>&lt;</a:t>
            </a:r>
            <a:endParaRPr lang="en-US" b="1" dirty="0"/>
          </a:p>
        </p:txBody>
      </p:sp>
    </p:spTree>
    <p:extLst>
      <p:ext uri="{BB962C8B-B14F-4D97-AF65-F5344CB8AC3E}">
        <p14:creationId xmlns:p14="http://schemas.microsoft.com/office/powerpoint/2010/main" val="64587579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Trends in Use of Family Planning</a:t>
            </a:r>
            <a:endParaRPr lang="en-US" noProof="0" dirty="0"/>
          </a:p>
        </p:txBody>
      </p:sp>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a:t>
            </a:r>
            <a:r>
              <a:rPr lang="en-US" i="1" dirty="0" smtClean="0"/>
              <a:t>of </a:t>
            </a:r>
            <a:r>
              <a:rPr lang="en-US" i="1" dirty="0"/>
              <a:t>women age </a:t>
            </a:r>
            <a:r>
              <a:rPr lang="en-US" i="1" dirty="0" smtClean="0"/>
              <a:t>15-49 who use a modern method of family planning</a:t>
            </a:r>
            <a:endParaRPr lang="en-US" i="1"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17569439"/>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1277715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smtClean="0"/>
              <a:t>Source of Modern Methods</a:t>
            </a:r>
            <a:endParaRPr lang="en-US" noProof="0" dirty="0"/>
          </a:p>
        </p:txBody>
      </p:sp>
      <p:graphicFrame>
        <p:nvGraphicFramePr>
          <p:cNvPr id="7" name="Content Placeholder 6"/>
          <p:cNvGraphicFramePr>
            <a:graphicFrameLocks noGrp="1"/>
          </p:cNvGraphicFramePr>
          <p:nvPr>
            <p:ph idx="1"/>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9126"/>
            <a:ext cx="9144000" cy="369332"/>
          </a:xfrm>
          <a:prstGeom prst="rect">
            <a:avLst/>
          </a:prstGeom>
          <a:noFill/>
        </p:spPr>
        <p:txBody>
          <a:bodyPr wrap="square" rtlCol="0">
            <a:spAutoFit/>
          </a:bodyPr>
          <a:lstStyle/>
          <a:p>
            <a:pPr algn="ctr"/>
            <a:r>
              <a:rPr lang="en-US" i="1" dirty="0" smtClean="0"/>
              <a:t>Percent distribution of women age 15-49</a:t>
            </a:r>
            <a:endParaRPr lang="en-US" i="1" dirty="0"/>
          </a:p>
        </p:txBody>
      </p:sp>
    </p:spTree>
    <p:extLst>
      <p:ext uri="{BB962C8B-B14F-4D97-AF65-F5344CB8AC3E}">
        <p14:creationId xmlns:p14="http://schemas.microsoft.com/office/powerpoint/2010/main" val="399358257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753643"/>
            <a:ext cx="4418729" cy="1717675"/>
          </a:xfrm>
        </p:spPr>
        <p:txBody>
          <a:bodyPr>
            <a:normAutofit fontScale="85000" lnSpcReduction="20000"/>
          </a:bodyPr>
          <a:lstStyle/>
          <a:p>
            <a:pPr>
              <a:buClr>
                <a:schemeClr val="tx1"/>
              </a:buClr>
            </a:pPr>
            <a:r>
              <a:rPr lang="en-US" sz="3600" noProof="0" dirty="0" smtClean="0"/>
              <a:t>Family Planning</a:t>
            </a:r>
          </a:p>
          <a:p>
            <a:pPr>
              <a:buClr>
                <a:schemeClr val="tx1"/>
              </a:buClr>
            </a:pPr>
            <a:r>
              <a:rPr lang="en-US" sz="3600" b="1" noProof="0" dirty="0" smtClean="0">
                <a:solidFill>
                  <a:schemeClr val="accent5"/>
                </a:solidFill>
              </a:rPr>
              <a:t>Antenatal care</a:t>
            </a:r>
          </a:p>
          <a:p>
            <a:pPr>
              <a:buClr>
                <a:schemeClr val="tx1"/>
              </a:buClr>
            </a:pPr>
            <a:r>
              <a:rPr lang="en-US" sz="3600" noProof="0" dirty="0" smtClean="0"/>
              <a:t>Delivery and postnatal care</a:t>
            </a:r>
          </a:p>
        </p:txBody>
      </p:sp>
    </p:spTree>
    <p:extLst>
      <p:ext uri="{BB962C8B-B14F-4D97-AF65-F5344CB8AC3E}">
        <p14:creationId xmlns:p14="http://schemas.microsoft.com/office/powerpoint/2010/main" val="119133016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Antenatal Care (ANC) by Provider</a:t>
            </a:r>
            <a:endParaRPr lang="en-US" noProof="0" dirty="0"/>
          </a:p>
        </p:txBody>
      </p:sp>
      <p:graphicFrame>
        <p:nvGraphicFramePr>
          <p:cNvPr id="8" name="Content Placeholder 7"/>
          <p:cNvGraphicFramePr>
            <a:graphicFrameLocks noGrp="1"/>
          </p:cNvGraphicFramePr>
          <p:nvPr>
            <p:ph idx="1"/>
            <p:extLst/>
          </p:nvPr>
        </p:nvGraphicFramePr>
        <p:xfrm>
          <a:off x="461963" y="1606550"/>
          <a:ext cx="8256587" cy="47180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t>Percent distribution of women age 15-49 with a live birth in the 5-year period before the survey</a:t>
            </a:r>
            <a:endParaRPr lang="en-US" i="1" dirty="0"/>
          </a:p>
        </p:txBody>
      </p:sp>
      <p:sp>
        <p:nvSpPr>
          <p:cNvPr id="9" name="TextBox 8"/>
          <p:cNvSpPr txBox="1"/>
          <p:nvPr/>
        </p:nvSpPr>
        <p:spPr>
          <a:xfrm>
            <a:off x="0" y="6488668"/>
            <a:ext cx="9144000" cy="369332"/>
          </a:xfrm>
          <a:prstGeom prst="rect">
            <a:avLst/>
          </a:prstGeom>
          <a:noFill/>
        </p:spPr>
        <p:txBody>
          <a:bodyPr wrap="square" rtlCol="0">
            <a:spAutoFit/>
          </a:bodyPr>
          <a:lstStyle/>
          <a:p>
            <a:r>
              <a:rPr lang="en-US" i="1" dirty="0" smtClean="0"/>
              <a:t>*Skilled provider includes doctor, nurse, midwife, and physician assistant.</a:t>
            </a:r>
            <a:endParaRPr lang="en-US" i="1" dirty="0"/>
          </a:p>
        </p:txBody>
      </p:sp>
      <p:sp>
        <p:nvSpPr>
          <p:cNvPr id="10" name="TextBox 9"/>
          <p:cNvSpPr txBox="1"/>
          <p:nvPr/>
        </p:nvSpPr>
        <p:spPr>
          <a:xfrm>
            <a:off x="6908800" y="5103674"/>
            <a:ext cx="2070100" cy="1569660"/>
          </a:xfrm>
          <a:prstGeom prst="rect">
            <a:avLst/>
          </a:prstGeom>
          <a:solidFill>
            <a:schemeClr val="accent5"/>
          </a:solidFill>
        </p:spPr>
        <p:txBody>
          <a:bodyPr wrap="square" rtlCol="0">
            <a:spAutoFit/>
          </a:bodyPr>
          <a:lstStyle/>
          <a:p>
            <a:pPr algn="ctr"/>
            <a:r>
              <a:rPr lang="en-US" sz="2400" b="1" dirty="0" smtClean="0">
                <a:solidFill>
                  <a:schemeClr val="bg1"/>
                </a:solidFill>
              </a:rPr>
              <a:t>98% of women received ANC from a skilled provider*</a:t>
            </a:r>
            <a:endParaRPr lang="en-US" sz="2400" b="1" dirty="0">
              <a:solidFill>
                <a:schemeClr val="bg1"/>
              </a:solidFill>
            </a:endParaRPr>
          </a:p>
        </p:txBody>
      </p:sp>
    </p:spTree>
    <p:extLst>
      <p:ext uri="{BB962C8B-B14F-4D97-AF65-F5344CB8AC3E}">
        <p14:creationId xmlns:p14="http://schemas.microsoft.com/office/powerpoint/2010/main" val="394702361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smtClean="0"/>
              <a:t>Timing and Number of ANC Visits by Residence</a:t>
            </a:r>
            <a:endParaRPr lang="en-US" sz="3600"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3563870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t>Percent of women age 15-49 with a live birth in the 5-year period before the survey</a:t>
            </a:r>
            <a:endParaRPr lang="en-US" i="1" dirty="0"/>
          </a:p>
        </p:txBody>
      </p:sp>
    </p:spTree>
    <p:extLst>
      <p:ext uri="{BB962C8B-B14F-4D97-AF65-F5344CB8AC3E}">
        <p14:creationId xmlns:p14="http://schemas.microsoft.com/office/powerpoint/2010/main" val="33993701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Woman’s Questionnaire</a:t>
            </a:r>
            <a:endParaRPr lang="en-US" noProof="0" dirty="0"/>
          </a:p>
        </p:txBody>
      </p:sp>
      <p:sp>
        <p:nvSpPr>
          <p:cNvPr id="3" name="Content Placeholder 2"/>
          <p:cNvSpPr>
            <a:spLocks noGrp="1"/>
          </p:cNvSpPr>
          <p:nvPr>
            <p:ph idx="1"/>
          </p:nvPr>
        </p:nvSpPr>
        <p:spPr/>
        <p:txBody>
          <a:bodyPr>
            <a:normAutofit lnSpcReduction="10000"/>
          </a:bodyPr>
          <a:lstStyle/>
          <a:p>
            <a:pPr>
              <a:spcBef>
                <a:spcPts val="0"/>
              </a:spcBef>
              <a:spcAft>
                <a:spcPts val="1200"/>
              </a:spcAft>
            </a:pPr>
            <a:r>
              <a:rPr lang="en-US" sz="3200" noProof="0" dirty="0" smtClean="0"/>
              <a:t>Background characteristics (age, education, literacy, etc.)</a:t>
            </a:r>
          </a:p>
          <a:p>
            <a:pPr>
              <a:spcBef>
                <a:spcPts val="0"/>
              </a:spcBef>
              <a:spcAft>
                <a:spcPts val="1200"/>
              </a:spcAft>
            </a:pPr>
            <a:r>
              <a:rPr lang="en-US" sz="3200" noProof="0" dirty="0" smtClean="0"/>
              <a:t>Reproductive history for the last 5 years</a:t>
            </a:r>
          </a:p>
          <a:p>
            <a:pPr>
              <a:spcBef>
                <a:spcPts val="0"/>
              </a:spcBef>
              <a:spcAft>
                <a:spcPts val="1200"/>
              </a:spcAft>
            </a:pPr>
            <a:r>
              <a:rPr lang="en-US" sz="3200" noProof="0" dirty="0" smtClean="0"/>
              <a:t>Preventive malaria treatment for the most recent birth</a:t>
            </a:r>
          </a:p>
          <a:p>
            <a:pPr>
              <a:spcBef>
                <a:spcPts val="0"/>
              </a:spcBef>
              <a:spcAft>
                <a:spcPts val="1200"/>
              </a:spcAft>
            </a:pPr>
            <a:r>
              <a:rPr lang="en-US" sz="3200" noProof="0" dirty="0" smtClean="0"/>
              <a:t>Pregnancy and postnatal care</a:t>
            </a:r>
          </a:p>
          <a:p>
            <a:pPr>
              <a:spcBef>
                <a:spcPts val="0"/>
              </a:spcBef>
              <a:spcAft>
                <a:spcPts val="1200"/>
              </a:spcAft>
            </a:pPr>
            <a:r>
              <a:rPr lang="en-US" sz="3200" noProof="0" dirty="0" smtClean="0"/>
              <a:t>Prevalence and treatment of fever among children under 5</a:t>
            </a:r>
          </a:p>
          <a:p>
            <a:pPr>
              <a:spcBef>
                <a:spcPts val="0"/>
              </a:spcBef>
              <a:spcAft>
                <a:spcPts val="1200"/>
              </a:spcAft>
            </a:pPr>
            <a:r>
              <a:rPr lang="en-US" sz="3200" noProof="0" dirty="0" smtClean="0"/>
              <a:t>Knowledge about malaria</a:t>
            </a:r>
          </a:p>
          <a:p>
            <a:pPr>
              <a:spcBef>
                <a:spcPts val="0"/>
              </a:spcBef>
              <a:spcAft>
                <a:spcPts val="1200"/>
              </a:spcAft>
            </a:pPr>
            <a:r>
              <a:rPr lang="en-US" sz="3200" dirty="0" smtClean="0"/>
              <a:t>Vaccination coverage</a:t>
            </a:r>
            <a:endParaRPr lang="en-US" sz="3200" noProof="0" dirty="0" smtClean="0"/>
          </a:p>
        </p:txBody>
      </p:sp>
    </p:spTree>
    <p:extLst>
      <p:ext uri="{BB962C8B-B14F-4D97-AF65-F5344CB8AC3E}">
        <p14:creationId xmlns:p14="http://schemas.microsoft.com/office/powerpoint/2010/main" val="30102296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Trends in ANC Coverage</a:t>
            </a:r>
            <a:endParaRPr lang="en-US"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635074002"/>
              </p:ext>
            </p:extLst>
          </p:nvPr>
        </p:nvGraphicFramePr>
        <p:xfrm>
          <a:off x="0" y="1606550"/>
          <a:ext cx="9143999" cy="47942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646331"/>
          </a:xfrm>
          <a:prstGeom prst="rect">
            <a:avLst/>
          </a:prstGeom>
          <a:noFill/>
        </p:spPr>
        <p:txBody>
          <a:bodyPr wrap="square" rtlCol="0">
            <a:spAutoFit/>
          </a:bodyPr>
          <a:lstStyle/>
          <a:p>
            <a:pPr algn="ctr"/>
            <a:r>
              <a:rPr lang="en-US" i="1" dirty="0" smtClean="0"/>
              <a:t>Percent of women age 15-49 with a live birth in the 5 years before the survey</a:t>
            </a:r>
          </a:p>
          <a:p>
            <a:pPr algn="ctr"/>
            <a:r>
              <a:rPr lang="en-US" i="1" dirty="0" smtClean="0"/>
              <a:t> for most recent birth</a:t>
            </a:r>
            <a:endParaRPr lang="en-US" i="1" dirty="0"/>
          </a:p>
        </p:txBody>
      </p:sp>
      <p:sp>
        <p:nvSpPr>
          <p:cNvPr id="9" name="TextBox 8"/>
          <p:cNvSpPr txBox="1"/>
          <p:nvPr/>
        </p:nvSpPr>
        <p:spPr>
          <a:xfrm>
            <a:off x="4923898" y="1606550"/>
            <a:ext cx="2711026"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smtClean="0">
                <a:solidFill>
                  <a:schemeClr val="accent1"/>
                </a:solidFill>
              </a:rPr>
              <a:t>ANC by skilled provider*</a:t>
            </a:r>
            <a:endParaRPr lang="en-US" sz="1800" b="1" dirty="0">
              <a:solidFill>
                <a:schemeClr val="accent1"/>
              </a:solidFill>
            </a:endParaRPr>
          </a:p>
        </p:txBody>
      </p:sp>
      <p:sp>
        <p:nvSpPr>
          <p:cNvPr id="10" name="TextBox 10"/>
          <p:cNvSpPr txBox="1"/>
          <p:nvPr/>
        </p:nvSpPr>
        <p:spPr>
          <a:xfrm>
            <a:off x="5626261" y="2406968"/>
            <a:ext cx="2711027"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smtClean="0">
                <a:solidFill>
                  <a:schemeClr val="accent4"/>
                </a:solidFill>
              </a:rPr>
              <a:t>4+ ANC visits</a:t>
            </a:r>
            <a:endParaRPr lang="en-US" sz="1800" b="1" dirty="0">
              <a:solidFill>
                <a:schemeClr val="accent4"/>
              </a:solidFill>
            </a:endParaRPr>
          </a:p>
        </p:txBody>
      </p:sp>
      <p:sp>
        <p:nvSpPr>
          <p:cNvPr id="11" name="TextBox 10"/>
          <p:cNvSpPr txBox="1"/>
          <p:nvPr/>
        </p:nvSpPr>
        <p:spPr>
          <a:xfrm>
            <a:off x="4795168" y="3370247"/>
            <a:ext cx="2711027"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smtClean="0">
                <a:solidFill>
                  <a:schemeClr val="accent2"/>
                </a:solidFill>
              </a:rPr>
              <a:t>ANC visit in 1</a:t>
            </a:r>
            <a:r>
              <a:rPr lang="en-US" sz="1800" b="1" baseline="30000" dirty="0" smtClean="0">
                <a:solidFill>
                  <a:schemeClr val="accent2"/>
                </a:solidFill>
              </a:rPr>
              <a:t>st</a:t>
            </a:r>
            <a:r>
              <a:rPr lang="en-US" sz="1800" b="1" dirty="0" smtClean="0">
                <a:solidFill>
                  <a:schemeClr val="accent2"/>
                </a:solidFill>
              </a:rPr>
              <a:t> trimester</a:t>
            </a:r>
            <a:endParaRPr lang="en-US" sz="1800" b="1" dirty="0">
              <a:solidFill>
                <a:schemeClr val="accent2"/>
              </a:solidFill>
            </a:endParaRPr>
          </a:p>
        </p:txBody>
      </p:sp>
      <p:sp>
        <p:nvSpPr>
          <p:cNvPr id="13" name="TextBox 12"/>
          <p:cNvSpPr txBox="1"/>
          <p:nvPr/>
        </p:nvSpPr>
        <p:spPr>
          <a:xfrm>
            <a:off x="0" y="6488668"/>
            <a:ext cx="9144000" cy="369332"/>
          </a:xfrm>
          <a:prstGeom prst="rect">
            <a:avLst/>
          </a:prstGeom>
          <a:noFill/>
        </p:spPr>
        <p:txBody>
          <a:bodyPr wrap="square" rtlCol="0">
            <a:spAutoFit/>
          </a:bodyPr>
          <a:lstStyle/>
          <a:p>
            <a:r>
              <a:rPr lang="en-US" i="1" dirty="0" smtClean="0"/>
              <a:t>*Skilled provider includes doctor, nurse, midwife, and physician assistant.</a:t>
            </a:r>
            <a:endParaRPr lang="en-US" i="1" dirty="0"/>
          </a:p>
        </p:txBody>
      </p:sp>
    </p:spTree>
    <p:extLst>
      <p:ext uri="{BB962C8B-B14F-4D97-AF65-F5344CB8AC3E}">
        <p14:creationId xmlns:p14="http://schemas.microsoft.com/office/powerpoint/2010/main" val="63065740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753643"/>
            <a:ext cx="4418729" cy="1717675"/>
          </a:xfrm>
        </p:spPr>
        <p:txBody>
          <a:bodyPr>
            <a:normAutofit fontScale="85000" lnSpcReduction="20000"/>
          </a:bodyPr>
          <a:lstStyle/>
          <a:p>
            <a:pPr>
              <a:buClr>
                <a:schemeClr val="tx1"/>
              </a:buClr>
            </a:pPr>
            <a:r>
              <a:rPr lang="en-US" sz="3600" dirty="0" smtClean="0"/>
              <a:t>Family Planning</a:t>
            </a:r>
            <a:endParaRPr lang="en-US" sz="3600" noProof="0" dirty="0" smtClean="0"/>
          </a:p>
          <a:p>
            <a:pPr>
              <a:buClr>
                <a:schemeClr val="tx1"/>
              </a:buClr>
            </a:pPr>
            <a:r>
              <a:rPr lang="en-US" sz="3600" noProof="0" dirty="0" smtClean="0"/>
              <a:t>Antenatal care</a:t>
            </a:r>
          </a:p>
          <a:p>
            <a:pPr>
              <a:buClr>
                <a:schemeClr val="tx1"/>
              </a:buClr>
            </a:pPr>
            <a:r>
              <a:rPr lang="en-US" sz="3600" b="1" noProof="0" dirty="0" smtClean="0">
                <a:solidFill>
                  <a:schemeClr val="accent5"/>
                </a:solidFill>
              </a:rPr>
              <a:t>Delivery and postnatal care</a:t>
            </a:r>
          </a:p>
        </p:txBody>
      </p:sp>
    </p:spTree>
    <p:extLst>
      <p:ext uri="{BB962C8B-B14F-4D97-AF65-F5344CB8AC3E}">
        <p14:creationId xmlns:p14="http://schemas.microsoft.com/office/powerpoint/2010/main" val="362157782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Place of Delivery</a:t>
            </a:r>
            <a:endParaRPr lang="en-US" noProof="0" dirty="0"/>
          </a:p>
        </p:txBody>
      </p:sp>
      <p:graphicFrame>
        <p:nvGraphicFramePr>
          <p:cNvPr id="7" name="Content Placeholder 6"/>
          <p:cNvGraphicFramePr>
            <a:graphicFrameLocks noGrp="1"/>
          </p:cNvGraphicFramePr>
          <p:nvPr>
            <p:ph idx="1"/>
            <p:extLst/>
          </p:nvPr>
        </p:nvGraphicFramePr>
        <p:xfrm>
          <a:off x="461963" y="1606550"/>
          <a:ext cx="8256587" cy="48323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t>Percent distribution of live births in the 5-year period before the survey</a:t>
            </a:r>
            <a:endParaRPr lang="en-US" i="1" dirty="0"/>
          </a:p>
        </p:txBody>
      </p:sp>
      <p:sp>
        <p:nvSpPr>
          <p:cNvPr id="3" name="TextBox 2"/>
          <p:cNvSpPr txBox="1"/>
          <p:nvPr/>
        </p:nvSpPr>
        <p:spPr>
          <a:xfrm>
            <a:off x="4972050" y="6438900"/>
            <a:ext cx="6677025" cy="369332"/>
          </a:xfrm>
          <a:prstGeom prst="rect">
            <a:avLst/>
          </a:prstGeom>
          <a:noFill/>
        </p:spPr>
        <p:txBody>
          <a:bodyPr wrap="square" rtlCol="0">
            <a:spAutoFit/>
          </a:bodyPr>
          <a:lstStyle/>
          <a:p>
            <a:r>
              <a:rPr lang="en-US" i="1" dirty="0" smtClean="0"/>
              <a:t>*Figures add up to &gt;100% due to rounding.</a:t>
            </a:r>
            <a:endParaRPr lang="en-US" i="1" dirty="0"/>
          </a:p>
        </p:txBody>
      </p:sp>
    </p:spTree>
    <p:extLst>
      <p:ext uri="{BB962C8B-B14F-4D97-AF65-F5344CB8AC3E}">
        <p14:creationId xmlns:p14="http://schemas.microsoft.com/office/powerpoint/2010/main" val="156855290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Trends in Delivery Location</a:t>
            </a:r>
            <a:endParaRPr lang="en-US"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881759665"/>
              </p:ext>
            </p:extLst>
          </p:nvPr>
        </p:nvGraphicFramePr>
        <p:xfrm>
          <a:off x="461963" y="1606550"/>
          <a:ext cx="8256587" cy="47815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t>Percent of live births in the 5-year period before the survey</a:t>
            </a:r>
            <a:endParaRPr lang="en-US" i="1" dirty="0"/>
          </a:p>
        </p:txBody>
      </p:sp>
      <p:sp>
        <p:nvSpPr>
          <p:cNvPr id="9" name="TextBox 8"/>
          <p:cNvSpPr txBox="1"/>
          <p:nvPr/>
        </p:nvSpPr>
        <p:spPr>
          <a:xfrm>
            <a:off x="4736987" y="2162363"/>
            <a:ext cx="2711026"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smtClean="0">
                <a:solidFill>
                  <a:schemeClr val="accent1"/>
                </a:solidFill>
              </a:rPr>
              <a:t>Delivery in a health facility</a:t>
            </a:r>
            <a:endParaRPr lang="en-US" sz="1800" b="1" dirty="0">
              <a:solidFill>
                <a:schemeClr val="accent1"/>
              </a:solidFill>
            </a:endParaRPr>
          </a:p>
        </p:txBody>
      </p:sp>
      <p:sp>
        <p:nvSpPr>
          <p:cNvPr id="11" name="TextBox 10"/>
          <p:cNvSpPr txBox="1"/>
          <p:nvPr/>
        </p:nvSpPr>
        <p:spPr>
          <a:xfrm>
            <a:off x="4736986" y="4828134"/>
            <a:ext cx="2711027"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smtClean="0">
                <a:solidFill>
                  <a:schemeClr val="accent4"/>
                </a:solidFill>
              </a:rPr>
              <a:t>Delivery at home</a:t>
            </a:r>
            <a:endParaRPr lang="en-US" sz="1800" b="1" dirty="0">
              <a:solidFill>
                <a:schemeClr val="accent4"/>
              </a:solidFill>
            </a:endParaRPr>
          </a:p>
        </p:txBody>
      </p:sp>
    </p:spTree>
    <p:extLst>
      <p:ext uri="{BB962C8B-B14F-4D97-AF65-F5344CB8AC3E}">
        <p14:creationId xmlns:p14="http://schemas.microsoft.com/office/powerpoint/2010/main" val="41438184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Postnatal Care (PNC) by Provider</a:t>
            </a:r>
            <a:endParaRPr lang="en-US"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485573790"/>
              </p:ext>
            </p:extLst>
          </p:nvPr>
        </p:nvGraphicFramePr>
        <p:xfrm>
          <a:off x="443706" y="1863725"/>
          <a:ext cx="8256587" cy="47180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646331"/>
          </a:xfrm>
          <a:prstGeom prst="rect">
            <a:avLst/>
          </a:prstGeom>
          <a:noFill/>
        </p:spPr>
        <p:txBody>
          <a:bodyPr wrap="square" rtlCol="0">
            <a:spAutoFit/>
          </a:bodyPr>
          <a:lstStyle/>
          <a:p>
            <a:pPr algn="ctr"/>
            <a:r>
              <a:rPr lang="en-US" i="1" dirty="0" smtClean="0"/>
              <a:t>Percent distribution of </a:t>
            </a:r>
            <a:r>
              <a:rPr lang="en-US" i="1" dirty="0"/>
              <a:t>women age 15-49 with a live birth in the 2 years before the survey who </a:t>
            </a:r>
            <a:r>
              <a:rPr lang="en-US" i="1" dirty="0" smtClean="0"/>
              <a:t>received a postnatal check within two days of delivery for most recent birth</a:t>
            </a:r>
            <a:endParaRPr lang="en-US" i="1" dirty="0"/>
          </a:p>
        </p:txBody>
      </p:sp>
    </p:spTree>
    <p:extLst>
      <p:ext uri="{BB962C8B-B14F-4D97-AF65-F5344CB8AC3E}">
        <p14:creationId xmlns:p14="http://schemas.microsoft.com/office/powerpoint/2010/main" val="163526855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smtClean="0"/>
              <a:t>Timing of Postnatal Care (PNC) for Mothers</a:t>
            </a:r>
            <a:endParaRPr lang="en-US" noProof="0" dirty="0"/>
          </a:p>
        </p:txBody>
      </p:sp>
      <p:graphicFrame>
        <p:nvGraphicFramePr>
          <p:cNvPr id="8" name="Content Placeholder 7"/>
          <p:cNvGraphicFramePr>
            <a:graphicFrameLocks noGrp="1"/>
          </p:cNvGraphicFramePr>
          <p:nvPr>
            <p:ph idx="1"/>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en-US" i="1" dirty="0" smtClean="0"/>
              <a:t>Percent of women age 15-49 with a live birth in the 2 years before the survey who received:</a:t>
            </a:r>
            <a:endParaRPr lang="en-US" i="1" dirty="0"/>
          </a:p>
        </p:txBody>
      </p:sp>
    </p:spTree>
    <p:extLst>
      <p:ext uri="{BB962C8B-B14F-4D97-AF65-F5344CB8AC3E}">
        <p14:creationId xmlns:p14="http://schemas.microsoft.com/office/powerpoint/2010/main" val="237591003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smtClean="0"/>
              <a:t>Key Findings</a:t>
            </a:r>
            <a:endParaRPr lang="en-US" noProof="0" dirty="0"/>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US" b="1" dirty="0" smtClean="0">
                <a:solidFill>
                  <a:schemeClr val="accent5"/>
                </a:solidFill>
              </a:rPr>
              <a:t>31% </a:t>
            </a:r>
            <a:r>
              <a:rPr lang="en-US" dirty="0" smtClean="0"/>
              <a:t>of women age 15-49 use a </a:t>
            </a:r>
            <a:r>
              <a:rPr lang="en-US" b="1" dirty="0" smtClean="0">
                <a:solidFill>
                  <a:schemeClr val="accent5"/>
                </a:solidFill>
              </a:rPr>
              <a:t>modern method of family planning</a:t>
            </a:r>
            <a:r>
              <a:rPr lang="en-US" dirty="0" smtClean="0"/>
              <a:t>.</a:t>
            </a:r>
          </a:p>
          <a:p>
            <a:pPr>
              <a:spcBef>
                <a:spcPts val="0"/>
              </a:spcBef>
              <a:spcAft>
                <a:spcPts val="1800"/>
              </a:spcAft>
              <a:buClr>
                <a:schemeClr val="tx1"/>
              </a:buClr>
            </a:pPr>
            <a:r>
              <a:rPr lang="en-US" b="1" noProof="0" dirty="0" smtClean="0">
                <a:solidFill>
                  <a:schemeClr val="accent5"/>
                </a:solidFill>
              </a:rPr>
              <a:t>98% </a:t>
            </a:r>
            <a:r>
              <a:rPr lang="en-US" noProof="0" dirty="0" smtClean="0"/>
              <a:t>of women received </a:t>
            </a:r>
            <a:r>
              <a:rPr lang="en-US" b="1" noProof="0" dirty="0" smtClean="0">
                <a:solidFill>
                  <a:schemeClr val="accent5"/>
                </a:solidFill>
              </a:rPr>
              <a:t>antenatal care </a:t>
            </a:r>
            <a:r>
              <a:rPr lang="en-US" noProof="0" dirty="0" smtClean="0"/>
              <a:t>for a skilled provider at least once.</a:t>
            </a:r>
          </a:p>
          <a:p>
            <a:pPr>
              <a:spcBef>
                <a:spcPts val="0"/>
              </a:spcBef>
              <a:spcAft>
                <a:spcPts val="1800"/>
              </a:spcAft>
              <a:buClr>
                <a:schemeClr val="tx1"/>
              </a:buClr>
            </a:pPr>
            <a:r>
              <a:rPr lang="en-US" b="1" dirty="0" smtClean="0">
                <a:solidFill>
                  <a:schemeClr val="accent5"/>
                </a:solidFill>
              </a:rPr>
              <a:t>79% </a:t>
            </a:r>
            <a:r>
              <a:rPr lang="en-US" dirty="0" smtClean="0"/>
              <a:t>of women received </a:t>
            </a:r>
            <a:r>
              <a:rPr lang="en-US" b="1" dirty="0" smtClean="0">
                <a:solidFill>
                  <a:schemeClr val="accent5"/>
                </a:solidFill>
              </a:rPr>
              <a:t>4+ ANC visits</a:t>
            </a:r>
            <a:r>
              <a:rPr lang="en-US" dirty="0" smtClean="0"/>
              <a:t>.</a:t>
            </a:r>
            <a:endParaRPr lang="en-US" noProof="0" dirty="0" smtClean="0"/>
          </a:p>
          <a:p>
            <a:pPr>
              <a:spcBef>
                <a:spcPts val="0"/>
              </a:spcBef>
              <a:spcAft>
                <a:spcPts val="1800"/>
              </a:spcAft>
              <a:buClr>
                <a:schemeClr val="tx1"/>
              </a:buClr>
            </a:pPr>
            <a:r>
              <a:rPr lang="en-US" b="1" noProof="0" dirty="0" smtClean="0">
                <a:solidFill>
                  <a:schemeClr val="accent5"/>
                </a:solidFill>
              </a:rPr>
              <a:t>76% </a:t>
            </a:r>
            <a:r>
              <a:rPr lang="en-US" noProof="0" dirty="0" smtClean="0"/>
              <a:t>of births are </a:t>
            </a:r>
            <a:r>
              <a:rPr lang="en-US" b="1" noProof="0" dirty="0" smtClean="0">
                <a:solidFill>
                  <a:schemeClr val="accent5"/>
                </a:solidFill>
              </a:rPr>
              <a:t>delivered in a health facility</a:t>
            </a:r>
            <a:r>
              <a:rPr lang="en-US" noProof="0" dirty="0" smtClean="0"/>
              <a:t>.</a:t>
            </a:r>
          </a:p>
          <a:p>
            <a:pPr>
              <a:spcBef>
                <a:spcPts val="0"/>
              </a:spcBef>
              <a:spcAft>
                <a:spcPts val="1800"/>
              </a:spcAft>
              <a:buClr>
                <a:schemeClr val="tx1"/>
              </a:buClr>
            </a:pPr>
            <a:r>
              <a:rPr lang="en-US" b="1" noProof="0" dirty="0" smtClean="0">
                <a:solidFill>
                  <a:schemeClr val="accent5"/>
                </a:solidFill>
              </a:rPr>
              <a:t>77% </a:t>
            </a:r>
            <a:r>
              <a:rPr lang="en-US" noProof="0" dirty="0" smtClean="0"/>
              <a:t>of women received a </a:t>
            </a:r>
            <a:r>
              <a:rPr lang="en-US" b="1" noProof="0" dirty="0" smtClean="0">
                <a:solidFill>
                  <a:schemeClr val="accent5"/>
                </a:solidFill>
              </a:rPr>
              <a:t>postnatal check within 2 days of birth</a:t>
            </a:r>
            <a:r>
              <a:rPr lang="en-US" noProof="0" dirty="0" smtClean="0"/>
              <a:t>.</a:t>
            </a:r>
          </a:p>
        </p:txBody>
      </p:sp>
    </p:spTree>
    <p:extLst>
      <p:ext uri="{BB962C8B-B14F-4D97-AF65-F5344CB8AC3E}">
        <p14:creationId xmlns:p14="http://schemas.microsoft.com/office/powerpoint/2010/main" val="2571086678"/>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smtClean="0">
                <a:solidFill>
                  <a:schemeClr val="bg1"/>
                </a:solidFill>
              </a:rPr>
              <a:t>Vaccinations</a:t>
            </a:r>
            <a:endParaRPr lang="en-US" sz="4400" b="1" dirty="0">
              <a:solidFill>
                <a:schemeClr val="bg1"/>
              </a:solidFill>
            </a:endParaRPr>
          </a:p>
        </p:txBody>
      </p:sp>
      <p:sp>
        <p:nvSpPr>
          <p:cNvPr id="3" name="TextBox 2"/>
          <p:cNvSpPr txBox="1"/>
          <p:nvPr/>
        </p:nvSpPr>
        <p:spPr>
          <a:xfrm>
            <a:off x="6374166" y="956053"/>
            <a:ext cx="2769834" cy="707886"/>
          </a:xfrm>
          <a:prstGeom prst="rect">
            <a:avLst/>
          </a:prstGeom>
          <a:noFill/>
        </p:spPr>
        <p:txBody>
          <a:bodyPr wrap="square" rtlCol="0">
            <a:spAutoFit/>
          </a:bodyPr>
          <a:lstStyle/>
          <a:p>
            <a:pPr algn="r"/>
            <a:r>
              <a:rPr lang="en-US" sz="2000" i="1" dirty="0" smtClean="0">
                <a:solidFill>
                  <a:schemeClr val="bg1"/>
                </a:solidFill>
              </a:rPr>
              <a:t>Follow along on Twitter!  </a:t>
            </a:r>
          </a:p>
          <a:p>
            <a:pPr algn="r"/>
            <a:r>
              <a:rPr lang="en-US" sz="2000" i="1" dirty="0" smtClean="0">
                <a:solidFill>
                  <a:schemeClr val="bg1"/>
                </a:solidFill>
              </a:rPr>
              <a:t>#</a:t>
            </a:r>
            <a:r>
              <a:rPr lang="en-US" sz="2000" i="1" dirty="0" err="1" smtClean="0">
                <a:solidFill>
                  <a:schemeClr val="bg1"/>
                </a:solidFill>
              </a:rPr>
              <a:t>LiberiaMIS</a:t>
            </a:r>
            <a:endParaRPr lang="en-US" sz="2000" i="1" dirty="0">
              <a:solidFill>
                <a:schemeClr val="bg1"/>
              </a:solidFill>
            </a:endParaRPr>
          </a:p>
        </p:txBody>
      </p:sp>
    </p:spTree>
    <p:extLst>
      <p:ext uri="{BB962C8B-B14F-4D97-AF65-F5344CB8AC3E}">
        <p14:creationId xmlns:p14="http://schemas.microsoft.com/office/powerpoint/2010/main" val="208082017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985454"/>
            <a:ext cx="4418729" cy="859760"/>
          </a:xfrm>
        </p:spPr>
        <p:txBody>
          <a:bodyPr>
            <a:normAutofit/>
          </a:bodyPr>
          <a:lstStyle/>
          <a:p>
            <a:pPr>
              <a:buClr>
                <a:schemeClr val="tx1"/>
              </a:buClr>
            </a:pPr>
            <a:r>
              <a:rPr lang="en-US" sz="3600" b="1" noProof="0" dirty="0" smtClean="0">
                <a:solidFill>
                  <a:schemeClr val="accent5"/>
                </a:solidFill>
              </a:rPr>
              <a:t>Vaccination coverage</a:t>
            </a:r>
          </a:p>
        </p:txBody>
      </p:sp>
    </p:spTree>
    <p:extLst>
      <p:ext uri="{BB962C8B-B14F-4D97-AF65-F5344CB8AC3E}">
        <p14:creationId xmlns:p14="http://schemas.microsoft.com/office/powerpoint/2010/main" val="250886247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Basic Vaccinations</a:t>
            </a:r>
            <a:endParaRPr lang="en-US" noProof="0" dirty="0"/>
          </a:p>
        </p:txBody>
      </p:sp>
      <p:sp>
        <p:nvSpPr>
          <p:cNvPr id="3" name="Content Placeholder 2"/>
          <p:cNvSpPr>
            <a:spLocks noGrp="1"/>
          </p:cNvSpPr>
          <p:nvPr>
            <p:ph idx="1"/>
          </p:nvPr>
        </p:nvSpPr>
        <p:spPr>
          <a:xfrm>
            <a:off x="457200" y="1606858"/>
            <a:ext cx="8229600" cy="5251142"/>
          </a:xfrm>
        </p:spPr>
        <p:txBody>
          <a:bodyPr>
            <a:normAutofit/>
          </a:bodyPr>
          <a:lstStyle/>
          <a:p>
            <a:pPr marL="0" indent="0">
              <a:spcBef>
                <a:spcPts val="0"/>
              </a:spcBef>
              <a:spcAft>
                <a:spcPts val="1800"/>
              </a:spcAft>
              <a:buClr>
                <a:schemeClr val="tx1"/>
              </a:buClr>
              <a:buNone/>
            </a:pPr>
            <a:r>
              <a:rPr lang="en-US" sz="3200" b="1" noProof="0" dirty="0" smtClean="0">
                <a:solidFill>
                  <a:schemeClr val="accent5"/>
                </a:solidFill>
              </a:rPr>
              <a:t>All basic vaccinations </a:t>
            </a:r>
            <a:r>
              <a:rPr lang="en-US" sz="3200" noProof="0" dirty="0" smtClean="0"/>
              <a:t>for children age 12-23 months include:</a:t>
            </a:r>
          </a:p>
          <a:p>
            <a:pPr lvl="1">
              <a:spcBef>
                <a:spcPts val="0"/>
              </a:spcBef>
              <a:spcAft>
                <a:spcPts val="1800"/>
              </a:spcAft>
              <a:buClr>
                <a:schemeClr val="tx1"/>
              </a:buClr>
            </a:pPr>
            <a:r>
              <a:rPr lang="en-US" sz="3200" noProof="0" dirty="0" smtClean="0"/>
              <a:t>BCG</a:t>
            </a:r>
          </a:p>
          <a:p>
            <a:pPr lvl="1">
              <a:spcBef>
                <a:spcPts val="0"/>
              </a:spcBef>
              <a:spcAft>
                <a:spcPts val="1800"/>
              </a:spcAft>
              <a:buClr>
                <a:schemeClr val="tx1"/>
              </a:buClr>
            </a:pPr>
            <a:r>
              <a:rPr lang="en-US" sz="3200" noProof="0" dirty="0" smtClean="0"/>
              <a:t>Measles 1</a:t>
            </a:r>
          </a:p>
          <a:p>
            <a:pPr lvl="1">
              <a:spcBef>
                <a:spcPts val="0"/>
              </a:spcBef>
              <a:spcAft>
                <a:spcPts val="1800"/>
              </a:spcAft>
              <a:buClr>
                <a:schemeClr val="tx1"/>
              </a:buClr>
            </a:pPr>
            <a:r>
              <a:rPr lang="en-US" sz="3200" noProof="0" dirty="0" smtClean="0"/>
              <a:t>3 doses of DPT-</a:t>
            </a:r>
            <a:r>
              <a:rPr lang="en-US" sz="3200" noProof="0" dirty="0" err="1" smtClean="0"/>
              <a:t>HepB</a:t>
            </a:r>
            <a:r>
              <a:rPr lang="en-US" sz="3200" noProof="0" dirty="0" smtClean="0"/>
              <a:t>-</a:t>
            </a:r>
            <a:r>
              <a:rPr lang="en-US" sz="3200" noProof="0" dirty="0" err="1" smtClean="0"/>
              <a:t>HiB</a:t>
            </a:r>
            <a:endParaRPr lang="en-US" sz="3200" noProof="0" dirty="0" smtClean="0"/>
          </a:p>
          <a:p>
            <a:pPr lvl="1">
              <a:spcBef>
                <a:spcPts val="0"/>
              </a:spcBef>
              <a:spcAft>
                <a:spcPts val="1800"/>
              </a:spcAft>
              <a:buClr>
                <a:schemeClr val="tx1"/>
              </a:buClr>
            </a:pPr>
            <a:r>
              <a:rPr lang="en-US" sz="3200" noProof="0" dirty="0" smtClean="0"/>
              <a:t>3 doses of Polio (excluding Polio 0)</a:t>
            </a:r>
            <a:endParaRPr lang="en-US" sz="3200" noProof="0" dirty="0"/>
          </a:p>
        </p:txBody>
      </p:sp>
    </p:spTree>
    <p:extLst>
      <p:ext uri="{BB962C8B-B14F-4D97-AF65-F5344CB8AC3E}">
        <p14:creationId xmlns:p14="http://schemas.microsoft.com/office/powerpoint/2010/main" val="29163497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Liberia MIS">
      <a:dk1>
        <a:sysClr val="windowText" lastClr="000000"/>
      </a:dk1>
      <a:lt1>
        <a:sysClr val="window" lastClr="FFFFFF"/>
      </a:lt1>
      <a:dk2>
        <a:srgbClr val="323232"/>
      </a:dk2>
      <a:lt2>
        <a:srgbClr val="E3DED1"/>
      </a:lt2>
      <a:accent1>
        <a:srgbClr val="0C233F"/>
      </a:accent1>
      <a:accent2>
        <a:srgbClr val="134B8E"/>
      </a:accent2>
      <a:accent3>
        <a:srgbClr val="999AA9"/>
      </a:accent3>
      <a:accent4>
        <a:srgbClr val="DD0031"/>
      </a:accent4>
      <a:accent5>
        <a:srgbClr val="0C233F"/>
      </a:accent5>
      <a:accent6>
        <a:srgbClr val="999AA9"/>
      </a:accent6>
      <a:hlink>
        <a:srgbClr val="DD0031"/>
      </a:hlink>
      <a:folHlink>
        <a:srgbClr val="0C233F"/>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Liberia MIS">
      <a:dk1>
        <a:sysClr val="windowText" lastClr="000000"/>
      </a:dk1>
      <a:lt1>
        <a:sysClr val="window" lastClr="FFFFFF"/>
      </a:lt1>
      <a:dk2>
        <a:srgbClr val="323232"/>
      </a:dk2>
      <a:lt2>
        <a:srgbClr val="E3DED1"/>
      </a:lt2>
      <a:accent1>
        <a:srgbClr val="0C233F"/>
      </a:accent1>
      <a:accent2>
        <a:srgbClr val="134B8E"/>
      </a:accent2>
      <a:accent3>
        <a:srgbClr val="999AA9"/>
      </a:accent3>
      <a:accent4>
        <a:srgbClr val="DD0031"/>
      </a:accent4>
      <a:accent5>
        <a:srgbClr val="0C233F"/>
      </a:accent5>
      <a:accent6>
        <a:srgbClr val="999AA9"/>
      </a:accent6>
      <a:hlink>
        <a:srgbClr val="DD0031"/>
      </a:hlink>
      <a:folHlink>
        <a:srgbClr val="0C233F"/>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3358</TotalTime>
  <Words>5461</Words>
  <Application>Microsoft Office PowerPoint</Application>
  <PresentationFormat>On-screen Show (4:3)</PresentationFormat>
  <Paragraphs>621</Paragraphs>
  <Slides>106</Slides>
  <Notes>72</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106</vt:i4>
      </vt:variant>
    </vt:vector>
  </HeadingPairs>
  <TitlesOfParts>
    <vt:vector size="111" baseType="lpstr">
      <vt:lpstr>Arial</vt:lpstr>
      <vt:lpstr>Calibri</vt:lpstr>
      <vt:lpstr>Office Theme</vt:lpstr>
      <vt:lpstr>Custom Design</vt:lpstr>
      <vt:lpstr>1_Custom Design</vt:lpstr>
      <vt:lpstr>PowerPoint Presentation</vt:lpstr>
      <vt:lpstr>PowerPoint Presentation</vt:lpstr>
      <vt:lpstr>Objective</vt:lpstr>
      <vt:lpstr>The Survey</vt:lpstr>
      <vt:lpstr>Liberia’s Regions</vt:lpstr>
      <vt:lpstr>Sample Design</vt:lpstr>
      <vt:lpstr>Questionnaires</vt:lpstr>
      <vt:lpstr>Household Questionnaire</vt:lpstr>
      <vt:lpstr>Woman’s Questionnaire</vt:lpstr>
      <vt:lpstr>Biomarkers</vt:lpstr>
      <vt:lpstr>Anemia Testing</vt:lpstr>
      <vt:lpstr>Malaria Testing</vt:lpstr>
      <vt:lpstr>Pretest and Main Survey Training</vt:lpstr>
      <vt:lpstr>Fieldwork and Data Processing</vt:lpstr>
      <vt:lpstr>Results of Household and  Individual Interviews</vt:lpstr>
      <vt:lpstr>PowerPoint Presentation</vt:lpstr>
      <vt:lpstr>PowerPoint Presentation</vt:lpstr>
      <vt:lpstr>Liberia’s Households</vt:lpstr>
      <vt:lpstr>Drinking Water</vt:lpstr>
      <vt:lpstr>Sanitation</vt:lpstr>
      <vt:lpstr>Electricity</vt:lpstr>
      <vt:lpstr>Household Durable Goods and Possessions</vt:lpstr>
      <vt:lpstr>Wealth Index</vt:lpstr>
      <vt:lpstr>Wealth Index</vt:lpstr>
      <vt:lpstr>PowerPoint Presentation</vt:lpstr>
      <vt:lpstr>Women’s Educational Attainment</vt:lpstr>
      <vt:lpstr>Literacy</vt:lpstr>
      <vt:lpstr>Key Findings</vt:lpstr>
      <vt:lpstr>PowerPoint Presentation</vt:lpstr>
      <vt:lpstr>PowerPoint Presentation</vt:lpstr>
      <vt:lpstr>Ownership of Mosquito Nets</vt:lpstr>
      <vt:lpstr>Source of Mosquito Nets</vt:lpstr>
      <vt:lpstr>ITN Ownership by Wealth</vt:lpstr>
      <vt:lpstr>ITN Ownership by Region</vt:lpstr>
      <vt:lpstr>Trends in ITN Ownership</vt:lpstr>
      <vt:lpstr>Reasons for Not Having a Mosquito Net</vt:lpstr>
      <vt:lpstr>Full Household Coverage of ITNs</vt:lpstr>
      <vt:lpstr>ITN Access and Use</vt:lpstr>
      <vt:lpstr>Trends in ITN Access and Use</vt:lpstr>
      <vt:lpstr>Use of ITNs</vt:lpstr>
      <vt:lpstr>Use of ITNs by Region</vt:lpstr>
      <vt:lpstr>Children’s Use of ITNs by Region</vt:lpstr>
      <vt:lpstr>Trends in ITN Use among  Children and Women</vt:lpstr>
      <vt:lpstr>Most Common Reasons for Not Using a Mosquito Net</vt:lpstr>
      <vt:lpstr>PowerPoint Presentation</vt:lpstr>
      <vt:lpstr>Intermittent Preventive Treatment  during Pregnancy (IPTp)</vt:lpstr>
      <vt:lpstr>Trends in IPTp</vt:lpstr>
      <vt:lpstr>Key Findings</vt:lpstr>
      <vt:lpstr>PowerPoint Presentation</vt:lpstr>
      <vt:lpstr>PowerPoint Presentation</vt:lpstr>
      <vt:lpstr>Fever in Children</vt:lpstr>
      <vt:lpstr>Type of Antimalarial Drug</vt:lpstr>
      <vt:lpstr>Trends in ACT Use</vt:lpstr>
      <vt:lpstr>PowerPoint Presentation</vt:lpstr>
      <vt:lpstr>Testing Coverage Rates</vt:lpstr>
      <vt:lpstr>Malaria Prevalence by Age</vt:lpstr>
      <vt:lpstr>Malaria Prevalence by Residence</vt:lpstr>
      <vt:lpstr>Malaria Prevalence by Region</vt:lpstr>
      <vt:lpstr>Malaria Prevalence by Wealth</vt:lpstr>
      <vt:lpstr>Trends in Malaria Prevalence</vt:lpstr>
      <vt:lpstr>PowerPoint Presentation</vt:lpstr>
      <vt:lpstr>Prevalence of Anemia  in Children by Age </vt:lpstr>
      <vt:lpstr>Prevalence of Anemia by Residence</vt:lpstr>
      <vt:lpstr>Prevalence of Anemia by Region</vt:lpstr>
      <vt:lpstr>Prevalence of Anemia by Wealth</vt:lpstr>
      <vt:lpstr>Trends in Prevalence of Anemia</vt:lpstr>
      <vt:lpstr>Key Findings</vt:lpstr>
      <vt:lpstr>PowerPoint Presentation</vt:lpstr>
      <vt:lpstr>PowerPoint Presentation</vt:lpstr>
      <vt:lpstr>Knowledge of Malaria Symptoms</vt:lpstr>
      <vt:lpstr>Knowledge of Groups Most Affected  by Malaria</vt:lpstr>
      <vt:lpstr>Knowledge of Causes of Malaria</vt:lpstr>
      <vt:lpstr>Knowledge of Ways to Avoid Malaria  by Education</vt:lpstr>
      <vt:lpstr>Specific Ways to Avoid Malaria</vt:lpstr>
      <vt:lpstr>Knowledge of Malaria Treatment</vt:lpstr>
      <vt:lpstr>Knowledge of SP/Fansidar</vt:lpstr>
      <vt:lpstr>PowerPoint Presentation</vt:lpstr>
      <vt:lpstr>Exposure to Malaria Messages by Residence</vt:lpstr>
      <vt:lpstr>Specific Malaria Messages</vt:lpstr>
      <vt:lpstr>Source of Malaria Messages</vt:lpstr>
      <vt:lpstr>Key Findings</vt:lpstr>
      <vt:lpstr>PowerPoint Presentation</vt:lpstr>
      <vt:lpstr>PowerPoint Presentation</vt:lpstr>
      <vt:lpstr>Current Use of Family Planning</vt:lpstr>
      <vt:lpstr>Trends in Use of Family Planning</vt:lpstr>
      <vt:lpstr>Source of Modern Methods</vt:lpstr>
      <vt:lpstr>PowerPoint Presentation</vt:lpstr>
      <vt:lpstr>Antenatal Care (ANC) by Provider</vt:lpstr>
      <vt:lpstr>Timing and Number of ANC Visits by Residence</vt:lpstr>
      <vt:lpstr>Trends in ANC Coverage</vt:lpstr>
      <vt:lpstr>PowerPoint Presentation</vt:lpstr>
      <vt:lpstr>Place of Delivery</vt:lpstr>
      <vt:lpstr>Trends in Delivery Location</vt:lpstr>
      <vt:lpstr>Postnatal Care (PNC) by Provider</vt:lpstr>
      <vt:lpstr>Timing of Postnatal Care (PNC) for Mothers</vt:lpstr>
      <vt:lpstr>Key Findings</vt:lpstr>
      <vt:lpstr>PowerPoint Presentation</vt:lpstr>
      <vt:lpstr>PowerPoint Presentation</vt:lpstr>
      <vt:lpstr>Basic Vaccinations</vt:lpstr>
      <vt:lpstr>Basic Childhood Vaccinations</vt:lpstr>
      <vt:lpstr>Other Childhood Vaccinations</vt:lpstr>
      <vt:lpstr>Basic Vaccination Coverage by Residence</vt:lpstr>
      <vt:lpstr>Basic Vaccination Coverage by Wealth</vt:lpstr>
      <vt:lpstr>Basic Vaccination Coverage by Region</vt:lpstr>
      <vt:lpstr>Trends in Basic Vaccination Coverage</vt:lpstr>
      <vt:lpstr>Key Findings</vt:lpstr>
    </vt:vector>
  </TitlesOfParts>
  <Company>ICFI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 &amp; Methodology_AE</dc:title>
  <dc:creator>Zweimueller, Sally</dc:creator>
  <cp:lastModifiedBy>Linn, Anne</cp:lastModifiedBy>
  <cp:revision>66</cp:revision>
  <dcterms:created xsi:type="dcterms:W3CDTF">2017-05-18T16:43:03Z</dcterms:created>
  <dcterms:modified xsi:type="dcterms:W3CDTF">2018-01-03T17:38:02Z</dcterms:modified>
</cp:coreProperties>
</file>